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4" r:id="rId2"/>
    <p:sldId id="299" r:id="rId3"/>
    <p:sldId id="300" r:id="rId4"/>
    <p:sldId id="304" r:id="rId5"/>
    <p:sldId id="305" r:id="rId6"/>
    <p:sldId id="306" r:id="rId7"/>
    <p:sldId id="307" r:id="rId8"/>
    <p:sldId id="308" r:id="rId9"/>
    <p:sldId id="309" r:id="rId10"/>
    <p:sldId id="298" r:id="rId11"/>
    <p:sldId id="289" r:id="rId12"/>
    <p:sldId id="292" r:id="rId13"/>
    <p:sldId id="282" r:id="rId14"/>
    <p:sldId id="291" r:id="rId15"/>
    <p:sldId id="297" r:id="rId16"/>
    <p:sldId id="281" r:id="rId17"/>
    <p:sldId id="279" r:id="rId18"/>
    <p:sldId id="278" r:id="rId19"/>
    <p:sldId id="287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1063568-3F4B-4D9D-A651-A58E1C3EF3E3}">
          <p14:sldIdLst>
            <p14:sldId id="294"/>
            <p14:sldId id="299"/>
            <p14:sldId id="300"/>
            <p14:sldId id="304"/>
            <p14:sldId id="305"/>
            <p14:sldId id="306"/>
            <p14:sldId id="307"/>
            <p14:sldId id="308"/>
            <p14:sldId id="309"/>
            <p14:sldId id="298"/>
            <p14:sldId id="289"/>
            <p14:sldId id="292"/>
            <p14:sldId id="282"/>
            <p14:sldId id="291"/>
            <p14:sldId id="297"/>
            <p14:sldId id="281"/>
            <p14:sldId id="279"/>
            <p14:sldId id="278"/>
            <p14:sldId id="287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FF00FF"/>
    <a:srgbClr val="FF33CC"/>
    <a:srgbClr val="2F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1470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29121-8567-4F0B-A8D4-96B06945056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3DFE9-5A03-4850-BEF0-CCC6818D8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30BDC-8FA5-4CD6-9892-27E1083F2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EEE1CF-73B8-4627-A5D4-8ACDCB972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99B8A6-8A7D-4F19-85FF-EF306874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975CD-4281-4D3D-9F51-4D6D78E2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3AAEF1-0B03-49DA-AED4-9A08F15B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0D1D5-4179-405A-A82B-57942081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205A2E-A379-4D1F-AC7C-15A9269F6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E06D9A-4308-4032-8E49-AD1A4534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1601C2-FA82-4F8F-AF0B-2E2931EA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BB080-BE89-4F77-94F1-F593B58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D10B9CD-0FD6-4EDF-AB4E-6F90A4143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5F60D7-33A6-4F18-A770-6C4C072D4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E8AE09-6D14-437C-B295-108B385F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1C3C0B-464F-4D87-8F42-430116F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1F55E-39B3-4935-B3DB-B2B03672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2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CBB89-5DED-4E24-9003-ED528F75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A70A77-09BE-4DCD-8364-96EA389B3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D689FB-6B53-4421-8AA1-F31EA854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99A8D-E4E2-45E7-A9DE-2182C825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69DDE4-B59D-4ED2-A7CB-3BF6CFA5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5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AEB7D-3349-436D-ABF7-4E17E006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32D223-7AF7-46DD-8608-EFC0BDA87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AFE683-47AA-4F96-BD2B-06A2C0CC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B51614-8EC3-416A-83F5-278CDDC3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1AE166-96C4-4164-A62F-B43D66AE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40249-ADEF-4D4C-BE57-D23CF778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88A0C7-47EE-4164-BEFE-9C4BB3F88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C9F8DD-64B5-484F-B347-5F1B78E14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B25CB0-A740-475F-AA1D-A5BF601D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2B661-87B4-4F0E-81BA-2B2E369D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509A1-0258-4600-AAD4-B88B2F5B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2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C5939A-7EF0-4E30-B293-1F58AE13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71E593-B2C5-4535-932B-811DD15E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8CD169-2DA9-4E21-8BA0-47CB17AD8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1B2DAD7-F164-4A8E-8449-E000BC159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9915007-33AB-4B22-807A-30149ABEF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4446F8-7D0A-45BE-BA9E-308431AC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C6032C-7D35-4A43-8F7B-A7B344D2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476164-6327-4416-904C-440D0B75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34476-E8AE-4D78-863A-B1682C89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D3FA69-3285-44AC-ABD7-A07D9CD5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A4C7DF-6DED-4E65-BF6E-7067F290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4A6210-06D3-420E-8A8B-66FE0D153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5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2FF203-2F98-490E-97EC-3E029851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209835-7A53-47E1-8D4E-A8093F63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F1A442-A396-4814-8D1D-7E4059D5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5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55C43-702B-494B-BB61-637F8984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C5F79D-4C2E-417D-A874-89D480F8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38B451-3C5F-437A-85DD-0B93CBD97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A93B6C-247B-414B-8C56-0E101ECC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873898-D366-42F5-8A5F-2E375D9A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091C70-2171-4595-9782-2CDA2A18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16CDC-72E3-4179-9C2A-CD1268A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929102-F759-426E-96D3-C630A7882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04F8A4-78B9-42F9-BB34-EB5FB28DA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1B46A-D482-46F9-950E-077FE33E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7D6DC6-9337-4AEA-9FFB-146D10D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6BA675-D160-4238-BEB8-539D4018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A8BCA95-97D5-4A04-859E-2B079C7E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9B5824-1C58-410C-AEA5-0EDAEE2A9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ABB396-64BC-4375-819A-E92DF41E5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B1CD-DF41-40AE-9567-FBD9F1E2BD9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649A6A-6436-4D4D-A1F3-70C2D9EBB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8D8139-056E-4F11-BBE3-9E15E8778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97E59-8265-4645-A42D-346A071AA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AF62573-D4FC-4649-B57A-2112E0B694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E1478A-1F43-4ED2-8DA5-BC5452EE43C0}"/>
              </a:ext>
            </a:extLst>
          </p:cNvPr>
          <p:cNvSpPr/>
          <p:nvPr/>
        </p:nvSpPr>
        <p:spPr>
          <a:xfrm>
            <a:off x="1497694" y="1913878"/>
            <a:ext cx="5444282" cy="1331134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1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3000" r="-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064" y="2945924"/>
            <a:ext cx="1296498" cy="183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30" y="1487781"/>
            <a:ext cx="1030767" cy="145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8208" flipH="1">
            <a:off x="3864738" y="2110484"/>
            <a:ext cx="2100891" cy="210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0" y="817828"/>
            <a:ext cx="1753922" cy="1753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20" y="4516603"/>
            <a:ext cx="639485" cy="639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53" y="2216852"/>
            <a:ext cx="650141" cy="65014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86791" y="179743"/>
            <a:ext cx="7427278" cy="926000"/>
          </a:xfrm>
          <a:prstGeom prst="round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just">
              <a:spcBef>
                <a:spcPct val="2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13" y="1276462"/>
            <a:ext cx="3338924" cy="33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927743" y="16876"/>
            <a:ext cx="2100818" cy="2117354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66549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6" y="1887806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963626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79" y="1892412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0" y="322759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4" y="4190260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197502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045494" y="314701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043715" y="2156569"/>
            <a:ext cx="1995656" cy="31840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00" y="1866041"/>
            <a:ext cx="1015661" cy="866298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875579" y="347128"/>
            <a:ext cx="262545" cy="5671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295235" y="449546"/>
            <a:ext cx="359347" cy="33671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ectangle 7">
            <a:extLst>
              <a:ext uri="{FF2B5EF4-FFF2-40B4-BE49-F238E27FC236}">
                <a16:creationId xmlns:a16="http://schemas.microsoft.com/office/drawing/2014/main" xmlns="" id="{FD7B3B00-7428-4447-A432-481D9E4F8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74" y="39757"/>
            <a:ext cx="69730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Anh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xmlns="" id="{15684805-D59A-489D-AEDE-966F8C9E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42" y="1207526"/>
            <a:ext cx="4048125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" name="Group 73">
            <a:extLst>
              <a:ext uri="{FF2B5EF4-FFF2-40B4-BE49-F238E27FC236}">
                <a16:creationId xmlns:a16="http://schemas.microsoft.com/office/drawing/2014/main" xmlns="" id="{D32586EB-EA1A-4999-AA1C-9610DC794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89023"/>
              </p:ext>
            </p:extLst>
          </p:nvPr>
        </p:nvGraphicFramePr>
        <p:xfrm>
          <a:off x="15044" y="1777786"/>
          <a:ext cx="6825615" cy="2650494"/>
        </p:xfrm>
        <a:graphic>
          <a:graphicData uri="http://schemas.openxmlformats.org/drawingml/2006/table">
            <a:tbl>
              <a:tblPr/>
              <a:tblGrid>
                <a:gridCol w="1972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9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43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5" name="Text Box 35">
            <a:extLst>
              <a:ext uri="{FF2B5EF4-FFF2-40B4-BE49-F238E27FC236}">
                <a16:creationId xmlns:a16="http://schemas.microsoft.com/office/drawing/2014/main" xmlns="" id="{7B6F1AE5-BFE3-469B-83E0-0EBADCBC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6" y="1800196"/>
            <a:ext cx="1992795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anh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36">
            <a:extLst>
              <a:ext uri="{FF2B5EF4-FFF2-40B4-BE49-F238E27FC236}">
                <a16:creationId xmlns:a16="http://schemas.microsoft.com/office/drawing/2014/main" xmlns="" id="{5358F356-3089-4DD7-8DF8-F38B486F6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174" y="1800196"/>
            <a:ext cx="1967948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 Box 37">
            <a:extLst>
              <a:ext uri="{FF2B5EF4-FFF2-40B4-BE49-F238E27FC236}">
                <a16:creationId xmlns:a16="http://schemas.microsoft.com/office/drawing/2014/main" xmlns="" id="{95266F65-EE8D-4C28-A3F1-3AFBC40D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76" y="1813759"/>
            <a:ext cx="3079568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41">
            <a:extLst>
              <a:ext uri="{FF2B5EF4-FFF2-40B4-BE49-F238E27FC236}">
                <a16:creationId xmlns:a16="http://schemas.microsoft.com/office/drawing/2014/main" xmlns="" id="{1E3C242E-0E1F-4391-9B6C-AC4BF195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2255686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  </a:t>
            </a:r>
          </a:p>
        </p:txBody>
      </p:sp>
      <p:sp>
        <p:nvSpPr>
          <p:cNvPr id="69" name="Text Box 42">
            <a:extLst>
              <a:ext uri="{FF2B5EF4-FFF2-40B4-BE49-F238E27FC236}">
                <a16:creationId xmlns:a16="http://schemas.microsoft.com/office/drawing/2014/main" xmlns="" id="{57801297-23C8-4C6F-9F77-66F25F49F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77" y="2251641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  </a:t>
            </a:r>
          </a:p>
        </p:txBody>
      </p:sp>
      <p:sp>
        <p:nvSpPr>
          <p:cNvPr id="70" name="Text Box 43">
            <a:extLst>
              <a:ext uri="{FF2B5EF4-FFF2-40B4-BE49-F238E27FC236}">
                <a16:creationId xmlns:a16="http://schemas.microsoft.com/office/drawing/2014/main" xmlns="" id="{C5BB6AB9-6668-4ADB-865B-2511315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759" y="2248076"/>
            <a:ext cx="1140619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2F0BB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 + 2  </a:t>
            </a:r>
          </a:p>
        </p:txBody>
      </p:sp>
      <p:sp>
        <p:nvSpPr>
          <p:cNvPr id="77" name="Text Box 50">
            <a:extLst>
              <a:ext uri="{FF2B5EF4-FFF2-40B4-BE49-F238E27FC236}">
                <a16:creationId xmlns:a16="http://schemas.microsoft.com/office/drawing/2014/main" xmlns="" id="{72FE09FF-0077-4635-996C-4503C40E9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3584109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sp>
        <p:nvSpPr>
          <p:cNvPr id="78" name="Text Box 51">
            <a:extLst>
              <a:ext uri="{FF2B5EF4-FFF2-40B4-BE49-F238E27FC236}">
                <a16:creationId xmlns:a16="http://schemas.microsoft.com/office/drawing/2014/main" xmlns="" id="{725C881E-F76D-40DD-B730-EFC77625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643" y="3573394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sp>
        <p:nvSpPr>
          <p:cNvPr id="79" name="Text Box 52">
            <a:extLst>
              <a:ext uri="{FF2B5EF4-FFF2-40B4-BE49-F238E27FC236}">
                <a16:creationId xmlns:a16="http://schemas.microsoft.com/office/drawing/2014/main" xmlns="" id="{87F666AD-0E48-4F03-B921-23718B4F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977" y="3565007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grpSp>
        <p:nvGrpSpPr>
          <p:cNvPr id="84" name="vong quay"/>
          <p:cNvGrpSpPr/>
          <p:nvPr/>
        </p:nvGrpSpPr>
        <p:grpSpPr>
          <a:xfrm>
            <a:off x="7098685" y="2493852"/>
            <a:ext cx="2100818" cy="2117354"/>
            <a:chOff x="5425622" y="292790"/>
            <a:chExt cx="5834378" cy="582828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 rot="14949661">
              <a:off x="6674685" y="966549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2232592">
              <a:off x="5742636" y="1887806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17590276">
              <a:off x="8020996" y="963626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20155085">
              <a:off x="8917979" y="1892412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9501114">
              <a:off x="5697320" y="322759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6703311">
              <a:off x="6660974" y="4190260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3829829">
              <a:off x="8019635" y="4197502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1321648">
              <a:off x="9045494" y="314701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4" name="Isosceles Triangle 9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5" name="quay dung"/>
          <p:cNvSpPr/>
          <p:nvPr/>
        </p:nvSpPr>
        <p:spPr>
          <a:xfrm>
            <a:off x="7043714" y="4633545"/>
            <a:ext cx="1984847" cy="2906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9046520" y="2824104"/>
            <a:ext cx="262545" cy="5671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Heart 115">
            <a:hlinkClick r:id="" action="ppaction://noaction"/>
          </p:cNvPr>
          <p:cNvSpPr/>
          <p:nvPr/>
        </p:nvSpPr>
        <p:spPr>
          <a:xfrm rot="5400000">
            <a:off x="9466176" y="2926522"/>
            <a:ext cx="359347" cy="33671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2973" y="44753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67273" y="45896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381573" y="47039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495873" y="48182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610173" y="49325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781398" y="49083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895698" y="50226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009998" y="51369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124298" y="52512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238598" y="53655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352898" y="5479823"/>
            <a:ext cx="131439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2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927743" y="16876"/>
            <a:ext cx="2100818" cy="2117354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66549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6" y="1887806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963626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79" y="1892412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0" y="322759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4" y="4190260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197502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045494" y="314701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043715" y="2156569"/>
            <a:ext cx="1995656" cy="31840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00" y="1866041"/>
            <a:ext cx="1015661" cy="866298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859701" y="234740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875579" y="347128"/>
            <a:ext cx="262545" cy="5671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295235" y="449546"/>
            <a:ext cx="359347" cy="33671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xmlns="" id="{15684805-D59A-489D-AEDE-966F8C9E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42" y="1207526"/>
            <a:ext cx="4048125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" name="Group 73">
            <a:extLst>
              <a:ext uri="{FF2B5EF4-FFF2-40B4-BE49-F238E27FC236}">
                <a16:creationId xmlns:a16="http://schemas.microsoft.com/office/drawing/2014/main" xmlns="" id="{D32586EB-EA1A-4999-AA1C-9610DC794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210299"/>
              </p:ext>
            </p:extLst>
          </p:nvPr>
        </p:nvGraphicFramePr>
        <p:xfrm>
          <a:off x="15044" y="1777786"/>
          <a:ext cx="6825615" cy="2650494"/>
        </p:xfrm>
        <a:graphic>
          <a:graphicData uri="http://schemas.openxmlformats.org/drawingml/2006/table">
            <a:tbl>
              <a:tblPr/>
              <a:tblGrid>
                <a:gridCol w="1972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9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43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5" name="Text Box 35">
            <a:extLst>
              <a:ext uri="{FF2B5EF4-FFF2-40B4-BE49-F238E27FC236}">
                <a16:creationId xmlns:a16="http://schemas.microsoft.com/office/drawing/2014/main" xmlns="" id="{7B6F1AE5-BFE3-469B-83E0-0EBADCBC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6" y="1800196"/>
            <a:ext cx="1992795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anh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36">
            <a:extLst>
              <a:ext uri="{FF2B5EF4-FFF2-40B4-BE49-F238E27FC236}">
                <a16:creationId xmlns:a16="http://schemas.microsoft.com/office/drawing/2014/main" xmlns="" id="{5358F356-3089-4DD7-8DF8-F38B486F6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174" y="1800196"/>
            <a:ext cx="1967948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 Box 37">
            <a:extLst>
              <a:ext uri="{FF2B5EF4-FFF2-40B4-BE49-F238E27FC236}">
                <a16:creationId xmlns:a16="http://schemas.microsoft.com/office/drawing/2014/main" xmlns="" id="{95266F65-EE8D-4C28-A3F1-3AFBC40D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76" y="1813759"/>
            <a:ext cx="3079568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41">
            <a:extLst>
              <a:ext uri="{FF2B5EF4-FFF2-40B4-BE49-F238E27FC236}">
                <a16:creationId xmlns:a16="http://schemas.microsoft.com/office/drawing/2014/main" xmlns="" id="{1E3C242E-0E1F-4391-9B6C-AC4BF195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2255686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  </a:t>
            </a:r>
          </a:p>
        </p:txBody>
      </p:sp>
      <p:sp>
        <p:nvSpPr>
          <p:cNvPr id="69" name="Text Box 42">
            <a:extLst>
              <a:ext uri="{FF2B5EF4-FFF2-40B4-BE49-F238E27FC236}">
                <a16:creationId xmlns:a16="http://schemas.microsoft.com/office/drawing/2014/main" xmlns="" id="{57801297-23C8-4C6F-9F77-66F25F49F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77" y="2251641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  </a:t>
            </a:r>
          </a:p>
        </p:txBody>
      </p:sp>
      <p:sp>
        <p:nvSpPr>
          <p:cNvPr id="70" name="Text Box 43">
            <a:extLst>
              <a:ext uri="{FF2B5EF4-FFF2-40B4-BE49-F238E27FC236}">
                <a16:creationId xmlns:a16="http://schemas.microsoft.com/office/drawing/2014/main" xmlns="" id="{C5BB6AB9-6668-4ADB-865B-2511315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759" y="2248076"/>
            <a:ext cx="1140619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2F0BB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 + 2  </a:t>
            </a:r>
          </a:p>
        </p:txBody>
      </p:sp>
      <p:sp>
        <p:nvSpPr>
          <p:cNvPr id="77" name="Text Box 50">
            <a:extLst>
              <a:ext uri="{FF2B5EF4-FFF2-40B4-BE49-F238E27FC236}">
                <a16:creationId xmlns:a16="http://schemas.microsoft.com/office/drawing/2014/main" xmlns="" id="{72FE09FF-0077-4635-996C-4503C40E9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3584109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sp>
        <p:nvSpPr>
          <p:cNvPr id="78" name="Text Box 51">
            <a:extLst>
              <a:ext uri="{FF2B5EF4-FFF2-40B4-BE49-F238E27FC236}">
                <a16:creationId xmlns:a16="http://schemas.microsoft.com/office/drawing/2014/main" xmlns="" id="{725C881E-F76D-40DD-B730-EFC77625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643" y="3573394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sp>
        <p:nvSpPr>
          <p:cNvPr id="79" name="Text Box 52">
            <a:extLst>
              <a:ext uri="{FF2B5EF4-FFF2-40B4-BE49-F238E27FC236}">
                <a16:creationId xmlns:a16="http://schemas.microsoft.com/office/drawing/2014/main" xmlns="" id="{87F666AD-0E48-4F03-B921-23718B4F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977" y="3565007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  </a:t>
            </a:r>
          </a:p>
        </p:txBody>
      </p:sp>
      <p:sp>
        <p:nvSpPr>
          <p:cNvPr id="80" name="Text Box 53">
            <a:extLst>
              <a:ext uri="{FF2B5EF4-FFF2-40B4-BE49-F238E27FC236}">
                <a16:creationId xmlns:a16="http://schemas.microsoft.com/office/drawing/2014/main" xmlns="" id="{DA961F08-06D8-4957-A745-A15506D01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4017236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  </a:t>
            </a:r>
          </a:p>
        </p:txBody>
      </p:sp>
      <p:sp>
        <p:nvSpPr>
          <p:cNvPr id="81" name="Text Box 54">
            <a:extLst>
              <a:ext uri="{FF2B5EF4-FFF2-40B4-BE49-F238E27FC236}">
                <a16:creationId xmlns:a16="http://schemas.microsoft.com/office/drawing/2014/main" xmlns="" id="{13A9473C-E5AA-44CF-9DAA-30AC4962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77" y="4017236"/>
            <a:ext cx="742950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  </a:t>
            </a:r>
          </a:p>
        </p:txBody>
      </p:sp>
      <p:sp>
        <p:nvSpPr>
          <p:cNvPr id="82" name="Text Box 55">
            <a:extLst>
              <a:ext uri="{FF2B5EF4-FFF2-40B4-BE49-F238E27FC236}">
                <a16:creationId xmlns:a16="http://schemas.microsoft.com/office/drawing/2014/main" xmlns="" id="{0A179364-1178-419C-9BEC-D127B8FE8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540" y="3997358"/>
            <a:ext cx="928688" cy="438581"/>
          </a:xfrm>
          <a:prstGeom prst="rect">
            <a:avLst/>
          </a:prstGeom>
          <a:noFill/>
          <a:ln>
            <a:noFill/>
          </a:ln>
          <a:effec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 + b</a:t>
            </a:r>
          </a:p>
        </p:txBody>
      </p:sp>
      <p:sp>
        <p:nvSpPr>
          <p:cNvPr id="83" name="Text Box 4">
            <a:extLst>
              <a:ext uri="{FF2B5EF4-FFF2-40B4-BE49-F238E27FC236}">
                <a16:creationId xmlns:a16="http://schemas.microsoft.com/office/drawing/2014/main" xmlns="" id="{5E52C1D9-64B9-421C-A778-B8B94636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7" y="4485628"/>
            <a:ext cx="481053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 + b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biểu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có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chứa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4" name="vong quay"/>
          <p:cNvGrpSpPr/>
          <p:nvPr/>
        </p:nvGrpSpPr>
        <p:grpSpPr>
          <a:xfrm>
            <a:off x="7098685" y="2493852"/>
            <a:ext cx="2100818" cy="2117354"/>
            <a:chOff x="5425622" y="292790"/>
            <a:chExt cx="5834378" cy="582828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 rot="14949661">
              <a:off x="6674685" y="966549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 rot="12232592">
              <a:off x="5742636" y="1887806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17590276">
              <a:off x="8020996" y="963626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20155085">
              <a:off x="8917979" y="1892412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9501114">
              <a:off x="5697320" y="322759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6703311">
              <a:off x="6660974" y="4190260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3829829">
              <a:off x="8019635" y="4197502"/>
              <a:ext cx="2025648" cy="128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 rot="1321648">
              <a:off x="9045494" y="3147019"/>
              <a:ext cx="2025649" cy="127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4" name="Isosceles Triangle 9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5" name="quay dung"/>
          <p:cNvSpPr/>
          <p:nvPr/>
        </p:nvSpPr>
        <p:spPr>
          <a:xfrm>
            <a:off x="7043714" y="4633545"/>
            <a:ext cx="1984847" cy="2906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9030642" y="2711716"/>
            <a:ext cx="359341" cy="76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9046520" y="2824104"/>
            <a:ext cx="262545" cy="5671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Heart 115">
            <a:hlinkClick r:id="" action="ppaction://noaction"/>
          </p:cNvPr>
          <p:cNvSpPr/>
          <p:nvPr/>
        </p:nvSpPr>
        <p:spPr>
          <a:xfrm rot="5400000">
            <a:off x="9466176" y="2926522"/>
            <a:ext cx="359347" cy="33671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Rectangle 7">
            <a:extLst>
              <a:ext uri="{FF2B5EF4-FFF2-40B4-BE49-F238E27FC236}">
                <a16:creationId xmlns:a16="http://schemas.microsoft.com/office/drawing/2014/main" xmlns="" id="{FD7B3B00-7428-4447-A432-481D9E4F8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74" y="39757"/>
            <a:ext cx="69730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Anh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8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66">
            <a:extLst>
              <a:ext uri="{FF2B5EF4-FFF2-40B4-BE49-F238E27FC236}">
                <a16:creationId xmlns:a16="http://schemas.microsoft.com/office/drawing/2014/main" xmlns="" id="{12D9D6A5-1E65-4B20-AC93-098A1FAE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40716"/>
              </p:ext>
            </p:extLst>
          </p:nvPr>
        </p:nvGraphicFramePr>
        <p:xfrm>
          <a:off x="1406381" y="123621"/>
          <a:ext cx="6115050" cy="2157413"/>
        </p:xfrm>
        <a:graphic>
          <a:graphicData uri="http://schemas.openxmlformats.org/drawingml/2006/table">
            <a:tbl>
              <a:tblPr/>
              <a:tblGrid>
                <a:gridCol w="19109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7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6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ext Box 32">
            <a:extLst>
              <a:ext uri="{FF2B5EF4-FFF2-40B4-BE49-F238E27FC236}">
                <a16:creationId xmlns:a16="http://schemas.microsoft.com/office/drawing/2014/main" xmlns="" id="{55F2FF4D-BB2D-4946-ADE8-766003D24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876" y="173316"/>
            <a:ext cx="1582340" cy="3429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anh</a:t>
            </a:r>
            <a:endParaRPr lang="en-US" altLang="en-US" sz="1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xmlns="" id="{0D557CCC-A914-4BB7-B041-3A1AA35A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66" y="166484"/>
            <a:ext cx="1535906" cy="3429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em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xmlns="" id="{FB83AFF1-FDD7-4575-9717-7D513E38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5734" y="173316"/>
            <a:ext cx="2248736" cy="34624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em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7">
            <a:extLst>
              <a:ext uri="{FF2B5EF4-FFF2-40B4-BE49-F238E27FC236}">
                <a16:creationId xmlns:a16="http://schemas.microsoft.com/office/drawing/2014/main" xmlns="" id="{631ED808-DAED-4443-BA98-3E7F36D7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182" y="636107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68">
            <a:extLst>
              <a:ext uri="{FF2B5EF4-FFF2-40B4-BE49-F238E27FC236}">
                <a16:creationId xmlns:a16="http://schemas.microsoft.com/office/drawing/2014/main" xmlns="" id="{AF6BD8BE-968E-4748-BFA4-488771FE0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552" y="636107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69">
            <a:extLst>
              <a:ext uri="{FF2B5EF4-FFF2-40B4-BE49-F238E27FC236}">
                <a16:creationId xmlns:a16="http://schemas.microsoft.com/office/drawing/2014/main" xmlns="" id="{6A2F7198-F226-4729-842B-CFC20069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6" y="616229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3 + 2</a:t>
            </a:r>
          </a:p>
        </p:txBody>
      </p:sp>
      <p:sp>
        <p:nvSpPr>
          <p:cNvPr id="13" name="Rectangle 70">
            <a:extLst>
              <a:ext uri="{FF2B5EF4-FFF2-40B4-BE49-F238E27FC236}">
                <a16:creationId xmlns:a16="http://schemas.microsoft.com/office/drawing/2014/main" xmlns="" id="{A9BC20FF-3D74-4AA6-A84B-CB5ED68C5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365" y="9988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71">
            <a:extLst>
              <a:ext uri="{FF2B5EF4-FFF2-40B4-BE49-F238E27FC236}">
                <a16:creationId xmlns:a16="http://schemas.microsoft.com/office/drawing/2014/main" xmlns="" id="{A1A4453E-631A-4D84-A8C8-FABD0BB2F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0616" y="9988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2FACBDD7-22BA-4997-8555-3F6AF1CE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8" y="979007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4 + 0</a:t>
            </a:r>
          </a:p>
        </p:txBody>
      </p:sp>
      <p:sp>
        <p:nvSpPr>
          <p:cNvPr id="16" name="Rectangle 73">
            <a:extLst>
              <a:ext uri="{FF2B5EF4-FFF2-40B4-BE49-F238E27FC236}">
                <a16:creationId xmlns:a16="http://schemas.microsoft.com/office/drawing/2014/main" xmlns="" id="{12399ADD-7BA8-439B-BDF9-03907C89A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13417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74">
            <a:extLst>
              <a:ext uri="{FF2B5EF4-FFF2-40B4-BE49-F238E27FC236}">
                <a16:creationId xmlns:a16="http://schemas.microsoft.com/office/drawing/2014/main" xmlns="" id="{98C8E00E-C950-4F1F-BB39-9FB173A9E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673" y="13417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xmlns="" id="{29C77202-FCEF-4BD4-9D96-85F62D498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3" y="1331846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 + 1</a:t>
            </a:r>
          </a:p>
        </p:txBody>
      </p:sp>
      <p:sp>
        <p:nvSpPr>
          <p:cNvPr id="19" name="Rectangle 76">
            <a:extLst>
              <a:ext uri="{FF2B5EF4-FFF2-40B4-BE49-F238E27FC236}">
                <a16:creationId xmlns:a16="http://schemas.microsoft.com/office/drawing/2014/main" xmlns="" id="{D024A536-0EF4-4E93-8D53-D301EC7FA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1675523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0" name="Rectangle 77">
            <a:extLst>
              <a:ext uri="{FF2B5EF4-FFF2-40B4-BE49-F238E27FC236}">
                <a16:creationId xmlns:a16="http://schemas.microsoft.com/office/drawing/2014/main" xmlns="" id="{560217C7-4329-4122-80CA-51F7B948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740" y="1675523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 78">
            <a:extLst>
              <a:ext uri="{FF2B5EF4-FFF2-40B4-BE49-F238E27FC236}">
                <a16:creationId xmlns:a16="http://schemas.microsoft.com/office/drawing/2014/main" xmlns="" id="{FAF04C2B-8771-4ABA-B5E4-049C5C32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451" y="1665584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  <a:endParaRPr lang="en-US" altLang="en-US" sz="21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79">
            <a:extLst>
              <a:ext uri="{FF2B5EF4-FFF2-40B4-BE49-F238E27FC236}">
                <a16:creationId xmlns:a16="http://schemas.microsoft.com/office/drawing/2014/main" xmlns="" id="{B9C2E036-1875-4E4E-9B06-F940D8A4E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20143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3" name="Rectangle 80">
            <a:extLst>
              <a:ext uri="{FF2B5EF4-FFF2-40B4-BE49-F238E27FC236}">
                <a16:creationId xmlns:a16="http://schemas.microsoft.com/office/drawing/2014/main" xmlns="" id="{E6CD43E0-A024-4022-80C2-0F53D5C8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738" y="2004446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4" name="Rectangle 81">
            <a:extLst>
              <a:ext uri="{FF2B5EF4-FFF2-40B4-BE49-F238E27FC236}">
                <a16:creationId xmlns:a16="http://schemas.microsoft.com/office/drawing/2014/main" xmlns="" id="{52386894-993D-414F-A2E7-9D4181427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082" y="1994507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a + b</a:t>
            </a:r>
          </a:p>
        </p:txBody>
      </p:sp>
      <p:sp>
        <p:nvSpPr>
          <p:cNvPr id="25" name="Rectangle 82">
            <a:extLst>
              <a:ext uri="{FF2B5EF4-FFF2-40B4-BE49-F238E27FC236}">
                <a16:creationId xmlns:a16="http://schemas.microsoft.com/office/drawing/2014/main" xmlns="" id="{A207DDD3-9D6B-4F37-BDBF-BC856D328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1" y="2395578"/>
            <a:ext cx="90402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3;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2 </a:t>
            </a:r>
            <a:r>
              <a:rPr lang="en-US" altLang="en-US" sz="21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a + b = 3 + 2 = 5; </a:t>
            </a:r>
            <a:r>
              <a:rPr lang="en-US" altLang="en-US" sz="2100" b="1" dirty="0">
                <a:latin typeface="Times New Roman" panose="02020603050405020304" pitchFamily="18" charset="0"/>
              </a:rPr>
              <a:t>5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100" b="1" dirty="0">
                <a:latin typeface="Times New Roman" panose="02020603050405020304" pitchFamily="18" charset="0"/>
              </a:rPr>
              <a:t>  a + b.</a:t>
            </a:r>
          </a:p>
        </p:txBody>
      </p:sp>
      <p:sp>
        <p:nvSpPr>
          <p:cNvPr id="26" name="Rectangle 85">
            <a:extLst>
              <a:ext uri="{FF2B5EF4-FFF2-40B4-BE49-F238E27FC236}">
                <a16:creationId xmlns:a16="http://schemas.microsoft.com/office/drawing/2014/main" xmlns="" id="{42438CDF-7D85-4006-9868-47590981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" y="3948566"/>
            <a:ext cx="8865704" cy="51092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Mỗi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lần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́ ta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tính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 + b.</a:t>
            </a:r>
          </a:p>
        </p:txBody>
      </p:sp>
      <p:sp>
        <p:nvSpPr>
          <p:cNvPr id="27" name="Rectangle 93">
            <a:extLst>
              <a:ext uri="{FF2B5EF4-FFF2-40B4-BE49-F238E27FC236}">
                <a16:creationId xmlns:a16="http://schemas.microsoft.com/office/drawing/2014/main" xmlns="" id="{507D3BE0-4F44-4E50-B4F0-B53298EF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7" y="2932045"/>
            <a:ext cx="891539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4;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0 </a:t>
            </a:r>
            <a:r>
              <a:rPr lang="en-US" altLang="en-US" sz="21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a + b = 4 + 0 = 4; </a:t>
            </a:r>
            <a:r>
              <a:rPr lang="en-US" altLang="en-US" sz="2100" b="1" dirty="0">
                <a:latin typeface="Times New Roman" panose="02020603050405020304" pitchFamily="18" charset="0"/>
              </a:rPr>
              <a:t>4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b.</a:t>
            </a:r>
          </a:p>
        </p:txBody>
      </p:sp>
      <p:sp>
        <p:nvSpPr>
          <p:cNvPr id="28" name="Rectangle 96">
            <a:extLst>
              <a:ext uri="{FF2B5EF4-FFF2-40B4-BE49-F238E27FC236}">
                <a16:creationId xmlns:a16="http://schemas.microsoft.com/office/drawing/2014/main" xmlns="" id="{AD4F330E-7E36-467D-91E8-5B7595AB6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6" y="3436457"/>
            <a:ext cx="8865704" cy="4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0;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1 </a:t>
            </a:r>
            <a:r>
              <a:rPr lang="en-US" altLang="en-US" sz="21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a + b = 0 + 1 = 1; </a:t>
            </a:r>
            <a:r>
              <a:rPr lang="en-US" altLang="en-US" sz="2100" b="1" dirty="0">
                <a:latin typeface="Times New Roman" panose="02020603050405020304" pitchFamily="18" charset="0"/>
              </a:rPr>
              <a:t>1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b.</a:t>
            </a:r>
          </a:p>
        </p:txBody>
      </p:sp>
    </p:spTree>
    <p:extLst>
      <p:ext uri="{BB962C8B-B14F-4D97-AF65-F5344CB8AC3E}">
        <p14:creationId xmlns:p14="http://schemas.microsoft.com/office/powerpoint/2010/main" val="13671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66">
            <a:extLst>
              <a:ext uri="{FF2B5EF4-FFF2-40B4-BE49-F238E27FC236}">
                <a16:creationId xmlns:a16="http://schemas.microsoft.com/office/drawing/2014/main" xmlns="" id="{12D9D6A5-1E65-4B20-AC93-098A1FAE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906601"/>
              </p:ext>
            </p:extLst>
          </p:nvPr>
        </p:nvGraphicFramePr>
        <p:xfrm>
          <a:off x="1406381" y="123621"/>
          <a:ext cx="6115050" cy="2157413"/>
        </p:xfrm>
        <a:graphic>
          <a:graphicData uri="http://schemas.openxmlformats.org/drawingml/2006/table">
            <a:tbl>
              <a:tblPr/>
              <a:tblGrid>
                <a:gridCol w="19109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7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6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ext Box 32">
            <a:extLst>
              <a:ext uri="{FF2B5EF4-FFF2-40B4-BE49-F238E27FC236}">
                <a16:creationId xmlns:a16="http://schemas.microsoft.com/office/drawing/2014/main" xmlns="" id="{55F2FF4D-BB2D-4946-ADE8-766003D24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876" y="173316"/>
            <a:ext cx="1582340" cy="3429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anh</a:t>
            </a:r>
            <a:endParaRPr lang="en-US" altLang="en-US" sz="1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xmlns="" id="{0D557CCC-A914-4BB7-B041-3A1AA35A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66" y="166484"/>
            <a:ext cx="1535906" cy="3429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em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xmlns="" id="{FB83AFF1-FDD7-4575-9717-7D513E38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5734" y="173316"/>
            <a:ext cx="2248736" cy="346249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anh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em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7">
            <a:extLst>
              <a:ext uri="{FF2B5EF4-FFF2-40B4-BE49-F238E27FC236}">
                <a16:creationId xmlns:a16="http://schemas.microsoft.com/office/drawing/2014/main" xmlns="" id="{631ED808-DAED-4443-BA98-3E7F36D7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182" y="636107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68">
            <a:extLst>
              <a:ext uri="{FF2B5EF4-FFF2-40B4-BE49-F238E27FC236}">
                <a16:creationId xmlns:a16="http://schemas.microsoft.com/office/drawing/2014/main" xmlns="" id="{AF6BD8BE-968E-4748-BFA4-488771FE0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552" y="636107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69">
            <a:extLst>
              <a:ext uri="{FF2B5EF4-FFF2-40B4-BE49-F238E27FC236}">
                <a16:creationId xmlns:a16="http://schemas.microsoft.com/office/drawing/2014/main" xmlns="" id="{6A2F7198-F226-4729-842B-CFC20069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6" y="616229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3 + 2</a:t>
            </a:r>
          </a:p>
        </p:txBody>
      </p:sp>
      <p:sp>
        <p:nvSpPr>
          <p:cNvPr id="13" name="Rectangle 70">
            <a:extLst>
              <a:ext uri="{FF2B5EF4-FFF2-40B4-BE49-F238E27FC236}">
                <a16:creationId xmlns:a16="http://schemas.microsoft.com/office/drawing/2014/main" xmlns="" id="{A9BC20FF-3D74-4AA6-A84B-CB5ED68C5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365" y="9988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71">
            <a:extLst>
              <a:ext uri="{FF2B5EF4-FFF2-40B4-BE49-F238E27FC236}">
                <a16:creationId xmlns:a16="http://schemas.microsoft.com/office/drawing/2014/main" xmlns="" id="{A1A4453E-631A-4D84-A8C8-FABD0BB2F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0616" y="9988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5" name="Rectangle 72">
            <a:extLst>
              <a:ext uri="{FF2B5EF4-FFF2-40B4-BE49-F238E27FC236}">
                <a16:creationId xmlns:a16="http://schemas.microsoft.com/office/drawing/2014/main" xmlns="" id="{2FACBDD7-22BA-4997-8555-3F6AF1CE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8" y="979007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4 + 0</a:t>
            </a:r>
          </a:p>
        </p:txBody>
      </p:sp>
      <p:sp>
        <p:nvSpPr>
          <p:cNvPr id="16" name="Rectangle 73">
            <a:extLst>
              <a:ext uri="{FF2B5EF4-FFF2-40B4-BE49-F238E27FC236}">
                <a16:creationId xmlns:a16="http://schemas.microsoft.com/office/drawing/2014/main" xmlns="" id="{12399ADD-7BA8-439B-BDF9-03907C89A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13417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74">
            <a:extLst>
              <a:ext uri="{FF2B5EF4-FFF2-40B4-BE49-F238E27FC236}">
                <a16:creationId xmlns:a16="http://schemas.microsoft.com/office/drawing/2014/main" xmlns="" id="{98C8E00E-C950-4F1F-BB39-9FB173A9E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673" y="13417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xmlns="" id="{29C77202-FCEF-4BD4-9D96-85F62D498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263" y="1331846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0 + 1</a:t>
            </a:r>
          </a:p>
        </p:txBody>
      </p:sp>
      <p:sp>
        <p:nvSpPr>
          <p:cNvPr id="19" name="Rectangle 76">
            <a:extLst>
              <a:ext uri="{FF2B5EF4-FFF2-40B4-BE49-F238E27FC236}">
                <a16:creationId xmlns:a16="http://schemas.microsoft.com/office/drawing/2014/main" xmlns="" id="{D024A536-0EF4-4E93-8D53-D301EC7FA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1675523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0" name="Rectangle 77">
            <a:extLst>
              <a:ext uri="{FF2B5EF4-FFF2-40B4-BE49-F238E27FC236}">
                <a16:creationId xmlns:a16="http://schemas.microsoft.com/office/drawing/2014/main" xmlns="" id="{560217C7-4329-4122-80CA-51F7B9488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740" y="1675523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 78">
            <a:extLst>
              <a:ext uri="{FF2B5EF4-FFF2-40B4-BE49-F238E27FC236}">
                <a16:creationId xmlns:a16="http://schemas.microsoft.com/office/drawing/2014/main" xmlns="" id="{FAF04C2B-8771-4ABA-B5E4-049C5C32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451" y="1665584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…</a:t>
            </a:r>
            <a:endParaRPr lang="en-US" altLang="en-US" sz="21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79">
            <a:extLst>
              <a:ext uri="{FF2B5EF4-FFF2-40B4-BE49-F238E27FC236}">
                <a16:creationId xmlns:a16="http://schemas.microsoft.com/office/drawing/2014/main" xmlns="" id="{B9C2E036-1875-4E4E-9B06-F940D8A4E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426" y="2014385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3" name="Rectangle 80">
            <a:extLst>
              <a:ext uri="{FF2B5EF4-FFF2-40B4-BE49-F238E27FC236}">
                <a16:creationId xmlns:a16="http://schemas.microsoft.com/office/drawing/2014/main" xmlns="" id="{E6CD43E0-A024-4022-80C2-0F53D5C8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738" y="2004446"/>
            <a:ext cx="400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4" name="Rectangle 81">
            <a:extLst>
              <a:ext uri="{FF2B5EF4-FFF2-40B4-BE49-F238E27FC236}">
                <a16:creationId xmlns:a16="http://schemas.microsoft.com/office/drawing/2014/main" xmlns="" id="{52386894-993D-414F-A2E7-9D4181427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082" y="1994507"/>
            <a:ext cx="91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a + b</a:t>
            </a:r>
          </a:p>
        </p:txBody>
      </p:sp>
      <p:sp>
        <p:nvSpPr>
          <p:cNvPr id="25" name="Rectangle 82">
            <a:extLst>
              <a:ext uri="{FF2B5EF4-FFF2-40B4-BE49-F238E27FC236}">
                <a16:creationId xmlns:a16="http://schemas.microsoft.com/office/drawing/2014/main" xmlns="" id="{A207DDD3-9D6B-4F37-BDBF-BC856D328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1" y="2395578"/>
            <a:ext cx="90402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3;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2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3 + 2 = </a:t>
            </a:r>
            <a:r>
              <a:rPr lang="en-US" altLang="en-US" sz="2100" b="1" dirty="0">
                <a:latin typeface="Times New Roman" panose="02020603050405020304" pitchFamily="18" charset="0"/>
              </a:rPr>
              <a:t>5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26" name="Rectangle 85">
            <a:extLst>
              <a:ext uri="{FF2B5EF4-FFF2-40B4-BE49-F238E27FC236}">
                <a16:creationId xmlns:a16="http://schemas.microsoft.com/office/drawing/2014/main" xmlns="" id="{42438CDF-7D85-4006-9868-47590981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7" y="3948566"/>
            <a:ext cx="8865704" cy="510926"/>
          </a:xfrm>
          <a:prstGeom prst="rect">
            <a:avLst/>
          </a:prstGeom>
          <a:noFill/>
          <a:ln w="28575">
            <a:noFill/>
            <a:prstDash val="dashDot"/>
            <a:miter lim="800000"/>
            <a:headEnd/>
            <a:tailEnd/>
          </a:ln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Mỗi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lần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́ ta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tính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 + b.</a:t>
            </a:r>
          </a:p>
        </p:txBody>
      </p:sp>
      <p:sp>
        <p:nvSpPr>
          <p:cNvPr id="27" name="Rectangle 93">
            <a:extLst>
              <a:ext uri="{FF2B5EF4-FFF2-40B4-BE49-F238E27FC236}">
                <a16:creationId xmlns:a16="http://schemas.microsoft.com/office/drawing/2014/main" xmlns="" id="{507D3BE0-4F44-4E50-B4F0-B53298EF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1" y="2932045"/>
            <a:ext cx="891539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4;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0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4 + 0 = </a:t>
            </a:r>
            <a:r>
              <a:rPr lang="en-US" altLang="en-US" sz="2100" b="1" dirty="0">
                <a:latin typeface="Times New Roman" panose="02020603050405020304" pitchFamily="18" charset="0"/>
              </a:rPr>
              <a:t>4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28" name="Rectangle 96">
            <a:extLst>
              <a:ext uri="{FF2B5EF4-FFF2-40B4-BE49-F238E27FC236}">
                <a16:creationId xmlns:a16="http://schemas.microsoft.com/office/drawing/2014/main" xmlns="" id="{AD4F330E-7E36-467D-91E8-5B7595AB6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6" y="3436457"/>
            <a:ext cx="8865704" cy="4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0;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1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0 + 1 = </a:t>
            </a:r>
            <a:r>
              <a:rPr lang="en-US" altLang="en-US" sz="2100" b="1" dirty="0">
                <a:latin typeface="Times New Roman" panose="02020603050405020304" pitchFamily="18" charset="0"/>
              </a:rPr>
              <a:t>1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29" name="Rectangle 82">
            <a:extLst>
              <a:ext uri="{FF2B5EF4-FFF2-40B4-BE49-F238E27FC236}">
                <a16:creationId xmlns:a16="http://schemas.microsoft.com/office/drawing/2014/main" xmlns="" id="{A207DDD3-9D6B-4F37-BDBF-BC856D328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9" y="2397912"/>
            <a:ext cx="90402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3;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2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3 + 2 = </a:t>
            </a:r>
            <a:r>
              <a:rPr lang="en-US" altLang="en-US" sz="2100" b="1" dirty="0">
                <a:latin typeface="Times New Roman" panose="02020603050405020304" pitchFamily="18" charset="0"/>
              </a:rPr>
              <a:t>5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30" name="Rectangle 93">
            <a:extLst>
              <a:ext uri="{FF2B5EF4-FFF2-40B4-BE49-F238E27FC236}">
                <a16:creationId xmlns:a16="http://schemas.microsoft.com/office/drawing/2014/main" xmlns="" id="{507D3BE0-4F44-4E50-B4F0-B53298EF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5" y="2934380"/>
            <a:ext cx="891539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4;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0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4 + 0 = </a:t>
            </a:r>
            <a:r>
              <a:rPr lang="en-US" altLang="en-US" sz="2100" b="1" dirty="0">
                <a:latin typeface="Times New Roman" panose="02020603050405020304" pitchFamily="18" charset="0"/>
              </a:rPr>
              <a:t>4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31" name="Rectangle 96">
            <a:extLst>
              <a:ext uri="{FF2B5EF4-FFF2-40B4-BE49-F238E27FC236}">
                <a16:creationId xmlns:a16="http://schemas.microsoft.com/office/drawing/2014/main" xmlns="" id="{AD4F330E-7E36-467D-91E8-5B7595AB6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4" y="3438790"/>
            <a:ext cx="8865704" cy="41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100" b="1" dirty="0">
                <a:latin typeface="Times New Roman" panose="02020603050405020304" pitchFamily="18" charset="0"/>
              </a:rPr>
              <a:t> a = </a:t>
            </a:r>
            <a:r>
              <a:rPr lang="en-US" altLang="en-US" sz="2100" b="1" dirty="0">
                <a:latin typeface="Times New Roman" panose="02020603050405020304" pitchFamily="18" charset="0"/>
              </a:rPr>
              <a:t>0; b </a:t>
            </a:r>
            <a:r>
              <a:rPr lang="en-US" altLang="en-US" sz="2100" b="1" dirty="0">
                <a:latin typeface="Times New Roman" panose="02020603050405020304" pitchFamily="18" charset="0"/>
              </a:rPr>
              <a:t>= 1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2100" b="1" dirty="0">
                <a:latin typeface="Times New Roman" panose="02020603050405020304" pitchFamily="18" charset="0"/>
              </a:rPr>
              <a:t> a + b = 0 + 1 = </a:t>
            </a:r>
            <a:r>
              <a:rPr lang="en-US" altLang="en-US" sz="2100" b="1" dirty="0">
                <a:latin typeface="Times New Roman" panose="02020603050405020304" pitchFamily="18" charset="0"/>
              </a:rPr>
              <a:t>1</a:t>
            </a:r>
            <a:endParaRPr lang="en-US" altLang="en-US" sz="21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1"/>
      <p:bldP spid="30" grpId="1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23" name="Rectangle 11"/>
          <p:cNvSpPr>
            <a:spLocks noChangeArrowheads="1"/>
          </p:cNvSpPr>
          <p:nvPr/>
        </p:nvSpPr>
        <p:spPr bwMode="auto">
          <a:xfrm>
            <a:off x="109538" y="685001"/>
            <a:ext cx="3505200" cy="73404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1.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Lấy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ví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dụ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về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biểu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thức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có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chứa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hai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000000"/>
                </a:solidFill>
                <a:ea typeface="Gulim" pitchFamily="34" charset="-127"/>
              </a:rPr>
              <a:t>chữ</a:t>
            </a:r>
            <a:r>
              <a:rPr lang="en-US" altLang="ko-KR" sz="1800" b="1" i="1" dirty="0">
                <a:solidFill>
                  <a:srgbClr val="000000"/>
                </a:solidFill>
                <a:ea typeface="Gulim" pitchFamily="34" charset="-127"/>
              </a:rPr>
              <a:t>.</a:t>
            </a:r>
            <a:endParaRPr lang="en-US" altLang="ko-KR" sz="1800" b="1" i="1" dirty="0">
              <a:solidFill>
                <a:srgbClr val="000000"/>
              </a:solidFill>
              <a:ea typeface="Gulim" pitchFamily="34" charset="-127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0" y="682323"/>
            <a:ext cx="4572000" cy="7417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ctr">
              <a:defRPr/>
            </a:pPr>
            <a:endParaRPr lang="en-US" b="1" i="1" kern="10" dirty="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4800600" y="852582"/>
            <a:ext cx="1066800" cy="3429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/>
          <a:p>
            <a:pPr algn="ctr"/>
            <a:r>
              <a:rPr lang="en-US" altLang="en-US" sz="1800" dirty="0">
                <a:solidFill>
                  <a:srgbClr val="0000FF"/>
                </a:solidFill>
              </a:rPr>
              <a:t>p : q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5943600" y="779955"/>
            <a:ext cx="1371600" cy="529828"/>
          </a:xfrm>
          <a:prstGeom prst="star16">
            <a:avLst>
              <a:gd name="adj" fmla="val 3989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/>
          <a:p>
            <a:pPr algn="ctr"/>
            <a:r>
              <a:rPr lang="en-US" altLang="en-US" sz="2100">
                <a:solidFill>
                  <a:srgbClr val="FF00FF"/>
                </a:solidFill>
              </a:rPr>
              <a:t>m + n</a:t>
            </a: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7391400" y="762094"/>
            <a:ext cx="1600200" cy="661988"/>
          </a:xfrm>
          <a:prstGeom prst="star8">
            <a:avLst>
              <a:gd name="adj" fmla="val 3825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/>
          <a:p>
            <a:pPr algn="ctr"/>
            <a:r>
              <a:rPr lang="en-US" altLang="en-US" sz="1800" b="1" i="1" dirty="0">
                <a:solidFill>
                  <a:srgbClr val="FF0000"/>
                </a:solidFill>
              </a:rPr>
              <a:t>c + 3 x d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0" y="1824132"/>
            <a:ext cx="4572000" cy="971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/>
            <a:r>
              <a:rPr lang="en-US" altLang="ko-KR" dirty="0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– </a:t>
            </a:r>
            <a:r>
              <a:rPr lang="en-US" altLang="ko-KR" sz="1800" b="1" i="1" dirty="0" err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Giống</a:t>
            </a:r>
            <a:r>
              <a:rPr lang="en-US" altLang="ko-KR" sz="1800" b="1" i="1" dirty="0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b="1" i="1" dirty="0" err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nhau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: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là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các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bi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ữ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,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ho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ặ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không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ph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ầ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n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s</a:t>
            </a:r>
            <a:r>
              <a:rPr lang="en-US" altLang="ko-KR" sz="18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ố</a:t>
            </a:r>
            <a:r>
              <a:rPr lang="en-US" altLang="ko-KR" sz="1800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.</a:t>
            </a:r>
            <a:endParaRPr lang="en-US" altLang="ko-KR" sz="1800" dirty="0">
              <a:solidFill>
                <a:srgbClr val="009900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  <a:stCxn id="192523" idx="3"/>
            <a:endCxn id="2" idx="1"/>
          </p:cNvCxnSpPr>
          <p:nvPr/>
        </p:nvCxnSpPr>
        <p:spPr bwMode="auto">
          <a:xfrm>
            <a:off x="3614738" y="1052025"/>
            <a:ext cx="957262" cy="117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2852832"/>
            <a:ext cx="4572000" cy="1485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/>
            <a:r>
              <a:rPr lang="en-US" altLang="ko-KR" sz="1800" b="1" i="1" dirty="0" err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Khác</a:t>
            </a:r>
            <a:r>
              <a:rPr lang="en-US" altLang="ko-KR" sz="1800" b="1" i="1" dirty="0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b="1" i="1" dirty="0" err="1">
                <a:solidFill>
                  <a:srgbClr val="FF33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nhau</a:t>
            </a:r>
            <a:r>
              <a:rPr lang="en-US" altLang="ko-KR" sz="1800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:</a:t>
            </a:r>
          </a:p>
          <a:p>
            <a:pPr algn="just"/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+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Bi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m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ộ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ữ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: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ỉ</a:t>
            </a:r>
            <a:r>
              <a:rPr lang="en-US" altLang="ko-KR" sz="1800" b="1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m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ộ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ữ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trong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bi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endParaRPr lang="en-US" altLang="ko-KR" sz="1800" dirty="0">
              <a:solidFill>
                <a:srgbClr val="000000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pPr algn="just"/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+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Bi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có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hai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ữ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: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a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hai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ữ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trong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bi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ể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u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</a:t>
            </a:r>
            <a:r>
              <a:rPr lang="en-US" altLang="ko-KR" sz="1800" b="1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ứ</a:t>
            </a:r>
            <a:r>
              <a:rPr lang="en-US" altLang="ko-KR" sz="1800" dirty="0" err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</a:t>
            </a:r>
            <a:r>
              <a:rPr lang="en-US" altLang="ko-KR" sz="1800" dirty="0">
                <a:solidFill>
                  <a:srgbClr val="000000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</a:p>
        </p:txBody>
      </p:sp>
      <p:cxnSp>
        <p:nvCxnSpPr>
          <p:cNvPr id="10" name="Straight Arrow Connector 9"/>
          <p:cNvCxnSpPr>
            <a:cxnSpLocks noChangeShapeType="1"/>
            <a:endCxn id="3" idx="1"/>
          </p:cNvCxnSpPr>
          <p:nvPr/>
        </p:nvCxnSpPr>
        <p:spPr bwMode="auto">
          <a:xfrm flipV="1">
            <a:off x="3581400" y="2309907"/>
            <a:ext cx="990600" cy="65424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81401" y="2964156"/>
            <a:ext cx="1023938" cy="78819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09538" y="2414460"/>
            <a:ext cx="3505200" cy="1066446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2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.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Tìm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điểm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giống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nhau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và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khác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nhau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giữa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biểu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thức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có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chứa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hai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chữ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và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biểu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thức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có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chứa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một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1800" b="1" i="1" dirty="0" err="1">
                <a:solidFill>
                  <a:srgbClr val="FF0000"/>
                </a:solidFill>
                <a:ea typeface="Gulim" pitchFamily="34" charset="-127"/>
              </a:rPr>
              <a:t>chữ</a:t>
            </a:r>
            <a:r>
              <a:rPr lang="en-US" altLang="ko-KR" sz="1800" b="1" i="1" dirty="0">
                <a:solidFill>
                  <a:srgbClr val="FF0000"/>
                </a:solidFill>
                <a:ea typeface="Gulim" pitchFamily="34" charset="-127"/>
              </a:rPr>
              <a:t>.</a:t>
            </a:r>
            <a:endParaRPr lang="en-US" altLang="ko-KR" sz="1800" b="1" i="1" dirty="0">
              <a:solidFill>
                <a:srgbClr val="FF0000"/>
              </a:solidFill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5632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3" grpId="0" animBg="1"/>
      <p:bldP spid="8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1">
            <a:extLst>
              <a:ext uri="{FF2B5EF4-FFF2-40B4-BE49-F238E27FC236}">
                <a16:creationId xmlns:a16="http://schemas.microsoft.com/office/drawing/2014/main" xmlns="" id="{20BA8A90-6954-4677-9014-8BCDBF832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50" y="109175"/>
            <a:ext cx="817914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 c + d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72">
            <a:extLst>
              <a:ext uri="{FF2B5EF4-FFF2-40B4-BE49-F238E27FC236}">
                <a16:creationId xmlns:a16="http://schemas.microsoft.com/office/drawing/2014/main" xmlns="" id="{2305AC72-22D9-4502-A994-55F077561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005" y="745301"/>
            <a:ext cx="561006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a) c = 10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d = 25  </a:t>
            </a:r>
          </a:p>
        </p:txBody>
      </p:sp>
      <p:sp>
        <p:nvSpPr>
          <p:cNvPr id="6" name="Text Box 73">
            <a:extLst>
              <a:ext uri="{FF2B5EF4-FFF2-40B4-BE49-F238E27FC236}">
                <a16:creationId xmlns:a16="http://schemas.microsoft.com/office/drawing/2014/main" xmlns="" id="{DC783956-1077-40C8-A8B3-F04355AFD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005" y="2050083"/>
            <a:ext cx="580413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b) c = 15cm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d = 45cm</a:t>
            </a:r>
          </a:p>
        </p:txBody>
      </p:sp>
      <p:sp>
        <p:nvSpPr>
          <p:cNvPr id="7" name="Text Box 74">
            <a:extLst>
              <a:ext uri="{FF2B5EF4-FFF2-40B4-BE49-F238E27FC236}">
                <a16:creationId xmlns:a16="http://schemas.microsoft.com/office/drawing/2014/main" xmlns="" id="{2BBEB7D3-47FF-4D48-8C5F-C9FD9049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68" y="1322875"/>
            <a:ext cx="886408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 =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10, d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= 25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 + d = 10 + 25 = 35</a:t>
            </a:r>
          </a:p>
        </p:txBody>
      </p:sp>
      <p:sp>
        <p:nvSpPr>
          <p:cNvPr id="8" name="Text Box 75">
            <a:extLst>
              <a:ext uri="{FF2B5EF4-FFF2-40B4-BE49-F238E27FC236}">
                <a16:creationId xmlns:a16="http://schemas.microsoft.com/office/drawing/2014/main" xmlns="" id="{45AA84C9-91A5-48DB-8B03-03FE70B2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68" y="2611775"/>
            <a:ext cx="956394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c = 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15cm,d=45cm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c + 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d=15cm+45cm=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60cm</a:t>
            </a:r>
          </a:p>
        </p:txBody>
      </p:sp>
      <p:pic>
        <p:nvPicPr>
          <p:cNvPr id="3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0477" y="3535227"/>
            <a:ext cx="2651060" cy="1491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8357" y="3418175"/>
            <a:ext cx="2945643" cy="172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C2A477FF-C352-4F37-9C09-B585F911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86" y="1884339"/>
            <a:ext cx="6286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32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E7E38FD1-843F-4F8F-99DC-05259F527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209" y="1001874"/>
            <a:ext cx="572411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a) a = 32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b = 20 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CA1C585E-2C28-40AB-92BE-CBD4A0F33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55" y="1599921"/>
            <a:ext cx="855051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 =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32, b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= 20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 - b = 32 - 20 = 12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xmlns="" id="{7F1794BB-DBA3-40E3-A8B9-20341876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5" y="-12105"/>
            <a:ext cx="8990045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latin typeface="Times New Roman" panose="02020603050405020304" pitchFamily="18" charset="0"/>
              </a:rPr>
              <a:t>: a - b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chứa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a - b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latin typeface="Times New Roman" panose="02020603050405020304" pitchFamily="18" charset="0"/>
              </a:rPr>
              <a:t> 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8BA06F3E-29CC-47C7-A4D5-3EA110A6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841" y="2353796"/>
            <a:ext cx="582481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c</a:t>
            </a:r>
            <a:r>
              <a:rPr lang="en-US" altLang="en-US" sz="3200" b="1" dirty="0">
                <a:latin typeface="Times New Roman" panose="02020603050405020304" pitchFamily="18" charset="0"/>
              </a:rPr>
              <a:t>) </a:t>
            </a:r>
            <a:r>
              <a:rPr lang="en-US" altLang="en-US" sz="3200" b="1" dirty="0">
                <a:latin typeface="Times New Roman" panose="02020603050405020304" pitchFamily="18" charset="0"/>
              </a:rPr>
              <a:t>a = </a:t>
            </a:r>
            <a:r>
              <a:rPr lang="vi-VN" altLang="en-US" sz="3200" b="1" dirty="0">
                <a:latin typeface="Times New Roman" panose="02020603050405020304" pitchFamily="18" charset="0"/>
              </a:rPr>
              <a:t>18m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b = </a:t>
            </a:r>
            <a:r>
              <a:rPr lang="vi-VN" altLang="en-US" sz="3200" b="1" dirty="0">
                <a:latin typeface="Times New Roman" panose="02020603050405020304" pitchFamily="18" charset="0"/>
              </a:rPr>
              <a:t>10m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130D489D-F3D0-4ECD-8792-D9CC8463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98" y="2980383"/>
            <a:ext cx="91440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750"/>
              </a:spcBef>
            </a:pP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 =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18m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b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=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a - b =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18m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–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=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8m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8123" y="3615631"/>
            <a:ext cx="2632397" cy="14807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91289" y="3610888"/>
            <a:ext cx="2952711" cy="172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1D6768CA-5070-4424-AB37-13830857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13" y="2281798"/>
            <a:ext cx="6286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3200">
              <a:latin typeface="Times New Roman" panose="02020603050405020304" pitchFamily="18" charset="0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xmlns="" id="{C284B5E0-D800-4006-ABAF-68AA898A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" y="0"/>
            <a:ext cx="9059087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latin typeface="Times New Roman" panose="02020603050405020304" pitchFamily="18" charset="0"/>
              </a:rPr>
              <a:t>a x b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 a: b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chứa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3200" b="1" dirty="0">
                <a:latin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3200" b="1" dirty="0">
                <a:latin typeface="Times New Roman" panose="02020603050405020304" pitchFamily="18" charset="0"/>
              </a:rPr>
              <a:t>) 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oup 26">
            <a:extLst>
              <a:ext uri="{FF2B5EF4-FFF2-40B4-BE49-F238E27FC236}">
                <a16:creationId xmlns:a16="http://schemas.microsoft.com/office/drawing/2014/main" xmlns="" id="{3962FB49-1513-4FA1-AD31-48138746E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55836"/>
              </p:ext>
            </p:extLst>
          </p:nvPr>
        </p:nvGraphicFramePr>
        <p:xfrm>
          <a:off x="901713" y="1138798"/>
          <a:ext cx="6858000" cy="257175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600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: 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 Box 53">
            <a:extLst>
              <a:ext uri="{FF2B5EF4-FFF2-40B4-BE49-F238E27FC236}">
                <a16:creationId xmlns:a16="http://schemas.microsoft.com/office/drawing/2014/main" xmlns="" id="{47ECFDD0-1EBF-49A8-BF75-C852FFEA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823" y="11959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8" name="Text Box 54">
            <a:extLst>
              <a:ext uri="{FF2B5EF4-FFF2-40B4-BE49-F238E27FC236}">
                <a16:creationId xmlns:a16="http://schemas.microsoft.com/office/drawing/2014/main" xmlns="" id="{C3D1C500-93C7-43FD-AE02-71B27DFD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217" y="17674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xmlns="" id="{329225D4-C11A-476C-BAF5-C86A23612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523" y="24532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xmlns="" id="{B1A11BF7-5CBA-48AE-BEBC-E9FFF2F6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201" y="31390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1" name="Text Box 57">
            <a:extLst>
              <a:ext uri="{FF2B5EF4-FFF2-40B4-BE49-F238E27FC236}">
                <a16:creationId xmlns:a16="http://schemas.microsoft.com/office/drawing/2014/main" xmlns="" id="{7CE61B6F-F8F3-427B-9F46-8148C38F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749" y="11959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xmlns="" id="{0F53CC96-1304-4C79-B03E-711BF555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558" y="1195948"/>
            <a:ext cx="1714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59">
            <a:extLst>
              <a:ext uri="{FF2B5EF4-FFF2-40B4-BE49-F238E27FC236}">
                <a16:creationId xmlns:a16="http://schemas.microsoft.com/office/drawing/2014/main" xmlns="" id="{B1116EF5-BC77-4D55-B679-00C744B01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806" y="1767448"/>
            <a:ext cx="69770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4" name="Text Box 60">
            <a:extLst>
              <a:ext uri="{FF2B5EF4-FFF2-40B4-BE49-F238E27FC236}">
                <a16:creationId xmlns:a16="http://schemas.microsoft.com/office/drawing/2014/main" xmlns="" id="{CEA5C44F-E32E-4D58-A7DA-548FB1A5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22" y="2453248"/>
            <a:ext cx="120125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112</a:t>
            </a:r>
          </a:p>
        </p:txBody>
      </p:sp>
      <p:sp>
        <p:nvSpPr>
          <p:cNvPr id="15" name="Text Box 61">
            <a:extLst>
              <a:ext uri="{FF2B5EF4-FFF2-40B4-BE49-F238E27FC236}">
                <a16:creationId xmlns:a16="http://schemas.microsoft.com/office/drawing/2014/main" xmlns="" id="{708CCC5B-05EF-4716-AE3B-CDC14D25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796" y="3139048"/>
            <a:ext cx="88765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62">
            <a:extLst>
              <a:ext uri="{FF2B5EF4-FFF2-40B4-BE49-F238E27FC236}">
                <a16:creationId xmlns:a16="http://schemas.microsoft.com/office/drawing/2014/main" xmlns="" id="{F1770CC3-DBFF-4B81-B87D-73F51D21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998" y="3139048"/>
            <a:ext cx="9026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7" name="Text Box 63">
            <a:extLst>
              <a:ext uri="{FF2B5EF4-FFF2-40B4-BE49-F238E27FC236}">
                <a16:creationId xmlns:a16="http://schemas.microsoft.com/office/drawing/2014/main" xmlns="" id="{4FF7CA95-EFCF-43CF-B503-93DD81E3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330" y="1807204"/>
            <a:ext cx="16347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64">
            <a:extLst>
              <a:ext uri="{FF2B5EF4-FFF2-40B4-BE49-F238E27FC236}">
                <a16:creationId xmlns:a16="http://schemas.microsoft.com/office/drawing/2014/main" xmlns="" id="{7AF6910B-9072-41A0-9E16-1EBF1782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779" y="2437021"/>
            <a:ext cx="94421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360</a:t>
            </a:r>
          </a:p>
        </p:txBody>
      </p:sp>
      <p:sp>
        <p:nvSpPr>
          <p:cNvPr id="19" name="Text Box 58">
            <a:extLst>
              <a:ext uri="{FF2B5EF4-FFF2-40B4-BE49-F238E27FC236}">
                <a16:creationId xmlns:a16="http://schemas.microsoft.com/office/drawing/2014/main" xmlns="" id="{0F53CC96-1304-4C79-B03E-711BF555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769" y="1195947"/>
            <a:ext cx="1714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7</a:t>
            </a:r>
            <a:r>
              <a:rPr lang="en-US" altLang="en-US" sz="3200" b="1" dirty="0">
                <a:latin typeface="Times New Roman" panose="02020603050405020304" pitchFamily="18" charset="0"/>
              </a:rPr>
              <a:t>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62">
            <a:extLst>
              <a:ext uri="{FF2B5EF4-FFF2-40B4-BE49-F238E27FC236}">
                <a16:creationId xmlns:a16="http://schemas.microsoft.com/office/drawing/2014/main" xmlns="" id="{F1770CC3-DBFF-4B81-B87D-73F51D21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09" y="3139047"/>
            <a:ext cx="9026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63">
            <a:extLst>
              <a:ext uri="{FF2B5EF4-FFF2-40B4-BE49-F238E27FC236}">
                <a16:creationId xmlns:a16="http://schemas.microsoft.com/office/drawing/2014/main" xmlns="" id="{4FF7CA95-EFCF-43CF-B503-93DD81E3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541" y="1807203"/>
            <a:ext cx="16347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</a:rPr>
              <a:t>10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2" name="Text Box 64">
            <a:extLst>
              <a:ext uri="{FF2B5EF4-FFF2-40B4-BE49-F238E27FC236}">
                <a16:creationId xmlns:a16="http://schemas.microsoft.com/office/drawing/2014/main" xmlns="" id="{7AF6910B-9072-41A0-9E16-1EBF1782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990" y="2493003"/>
            <a:ext cx="94421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700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0088" y="3946922"/>
            <a:ext cx="2072618" cy="116584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36159" y="3843038"/>
            <a:ext cx="2254219" cy="1269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8" grpId="0"/>
      <p:bldP spid="20" grpId="0"/>
      <p:bldP spid="22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1D6768CA-5070-4424-AB37-13830857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281" y="1800105"/>
            <a:ext cx="840118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3200">
              <a:latin typeface="Times New Roman" panose="02020603050405020304" pitchFamily="18" charset="0"/>
            </a:endParaRPr>
          </a:p>
        </p:txBody>
      </p:sp>
      <p:sp>
        <p:nvSpPr>
          <p:cNvPr id="4" name="Text Box 24">
            <a:extLst>
              <a:ext uri="{FF2B5EF4-FFF2-40B4-BE49-F238E27FC236}">
                <a16:creationId xmlns:a16="http://schemas.microsoft.com/office/drawing/2014/main" xmlns="" id="{C284B5E0-D800-4006-ABAF-68AA898A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0" y="209858"/>
            <a:ext cx="7481542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200" b="1" dirty="0">
                <a:latin typeface="Times New Roman" panose="02020603050405020304" pitchFamily="18" charset="0"/>
              </a:rPr>
              <a:t>Viết giá trị của biểu thức vào ô trống: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26">
            <a:extLst>
              <a:ext uri="{FF2B5EF4-FFF2-40B4-BE49-F238E27FC236}">
                <a16:creationId xmlns:a16="http://schemas.microsoft.com/office/drawing/2014/main" xmlns="" id="{3962FB49-1513-4FA1-AD31-48138746E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98597"/>
              </p:ext>
            </p:extLst>
          </p:nvPr>
        </p:nvGraphicFramePr>
        <p:xfrm>
          <a:off x="980281" y="880433"/>
          <a:ext cx="6858000" cy="257175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600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a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53">
            <a:extLst>
              <a:ext uri="{FF2B5EF4-FFF2-40B4-BE49-F238E27FC236}">
                <a16:creationId xmlns:a16="http://schemas.microsoft.com/office/drawing/2014/main" xmlns="" id="{47ECFDD0-1EBF-49A8-BF75-C852FFEA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12" y="937584"/>
            <a:ext cx="14859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300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7" name="Text Box 54">
            <a:extLst>
              <a:ext uri="{FF2B5EF4-FFF2-40B4-BE49-F238E27FC236}">
                <a16:creationId xmlns:a16="http://schemas.microsoft.com/office/drawing/2014/main" xmlns="" id="{C3D1C500-93C7-43FD-AE02-71B27DFD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847" y="1521806"/>
            <a:ext cx="127489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500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8" name="Text Box 55">
            <a:extLst>
              <a:ext uri="{FF2B5EF4-FFF2-40B4-BE49-F238E27FC236}">
                <a16:creationId xmlns:a16="http://schemas.microsoft.com/office/drawing/2014/main" xmlns="" id="{329225D4-C11A-476C-BAF5-C86A23612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433" y="2208982"/>
            <a:ext cx="93240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800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6">
            <a:extLst>
              <a:ext uri="{FF2B5EF4-FFF2-40B4-BE49-F238E27FC236}">
                <a16:creationId xmlns:a16="http://schemas.microsoft.com/office/drawing/2014/main" xmlns="" id="{B1A11BF7-5CBA-48AE-BEBC-E9FFF2F6E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190" y="2880684"/>
            <a:ext cx="93240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800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7">
            <a:extLst>
              <a:ext uri="{FF2B5EF4-FFF2-40B4-BE49-F238E27FC236}">
                <a16:creationId xmlns:a16="http://schemas.microsoft.com/office/drawing/2014/main" xmlns="" id="{7CE61B6F-F8F3-427B-9F46-8148C38F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085" y="937584"/>
            <a:ext cx="99485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3200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xmlns="" id="{0F53CC96-1304-4C79-B03E-711BF555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72" y="937584"/>
            <a:ext cx="1714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24 687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2" name="Text Box 59">
            <a:extLst>
              <a:ext uri="{FF2B5EF4-FFF2-40B4-BE49-F238E27FC236}">
                <a16:creationId xmlns:a16="http://schemas.microsoft.com/office/drawing/2014/main" xmlns="" id="{B1116EF5-BC77-4D55-B679-00C744B01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75" y="1544509"/>
            <a:ext cx="123321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1800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60">
            <a:extLst>
              <a:ext uri="{FF2B5EF4-FFF2-40B4-BE49-F238E27FC236}">
                <a16:creationId xmlns:a16="http://schemas.microsoft.com/office/drawing/2014/main" xmlns="" id="{CEA5C44F-E32E-4D58-A7DA-548FB1A5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85" y="2194884"/>
            <a:ext cx="113185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5000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61">
            <a:extLst>
              <a:ext uri="{FF2B5EF4-FFF2-40B4-BE49-F238E27FC236}">
                <a16:creationId xmlns:a16="http://schemas.microsoft.com/office/drawing/2014/main" xmlns="" id="{708CCC5B-05EF-4716-AE3B-CDC14D25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357" y="2867134"/>
            <a:ext cx="131844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5000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62">
            <a:extLst>
              <a:ext uri="{FF2B5EF4-FFF2-40B4-BE49-F238E27FC236}">
                <a16:creationId xmlns:a16="http://schemas.microsoft.com/office/drawing/2014/main" xmlns="" id="{F1770CC3-DBFF-4B81-B87D-73F51D21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739" y="2880684"/>
            <a:ext cx="150853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88 492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3">
            <a:extLst>
              <a:ext uri="{FF2B5EF4-FFF2-40B4-BE49-F238E27FC236}">
                <a16:creationId xmlns:a16="http://schemas.microsoft.com/office/drawing/2014/main" xmlns="" id="{4FF7CA95-EFCF-43CF-B503-93DD81E3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157" y="1549552"/>
            <a:ext cx="21846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63 805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7" name="Text Box 64">
            <a:extLst>
              <a:ext uri="{FF2B5EF4-FFF2-40B4-BE49-F238E27FC236}">
                <a16:creationId xmlns:a16="http://schemas.microsoft.com/office/drawing/2014/main" xmlns="" id="{7AF6910B-9072-41A0-9E16-1EBF1782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383" y="2234640"/>
            <a:ext cx="164380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88 492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xmlns="" id="{0F53CC96-1304-4C79-B03E-711BF555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385" y="966159"/>
            <a:ext cx="17145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200" b="1" dirty="0">
                <a:latin typeface="Times New Roman" panose="02020603050405020304" pitchFamily="18" charset="0"/>
              </a:rPr>
              <a:t>54 036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19" name="Text Box 62">
            <a:extLst>
              <a:ext uri="{FF2B5EF4-FFF2-40B4-BE49-F238E27FC236}">
                <a16:creationId xmlns:a16="http://schemas.microsoft.com/office/drawing/2014/main" xmlns="" id="{F1770CC3-DBFF-4B81-B87D-73F51D21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390" y="2890598"/>
            <a:ext cx="150853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85 930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63">
            <a:extLst>
              <a:ext uri="{FF2B5EF4-FFF2-40B4-BE49-F238E27FC236}">
                <a16:creationId xmlns:a16="http://schemas.microsoft.com/office/drawing/2014/main" xmlns="" id="{4FF7CA95-EFCF-43CF-B503-93DD81E3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469" y="1578127"/>
            <a:ext cx="21846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</a:rPr>
              <a:t>31 894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64">
            <a:extLst>
              <a:ext uri="{FF2B5EF4-FFF2-40B4-BE49-F238E27FC236}">
                <a16:creationId xmlns:a16="http://schemas.microsoft.com/office/drawing/2014/main" xmlns="" id="{7AF6910B-9072-41A0-9E16-1EBF1782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5035" y="2244554"/>
            <a:ext cx="164380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85 930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9719" y="3684177"/>
            <a:ext cx="2063438" cy="116068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914628" y="3561875"/>
            <a:ext cx="2205147" cy="129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9464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7" grpId="0"/>
      <p:bldP spid="19" grpId="0"/>
      <p:bldP spid="21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45000" r="-6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1470" y="4332166"/>
            <a:ext cx="2210414" cy="994172"/>
          </a:xfrm>
        </p:spPr>
        <p:txBody>
          <a:bodyPr/>
          <a:lstStyle/>
          <a:p>
            <a:r>
              <a:rPr lang="en-US">
                <a:solidFill>
                  <a:srgbClr val="4970A0"/>
                </a:solidFill>
                <a:latin typeface="UTM Thanh Nhac TL" panose="02040603050506020204" pitchFamily="18" charset="0"/>
              </a:rPr>
              <a:t>TOÁN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1153" y="209051"/>
            <a:ext cx="5822848" cy="61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>
                <a:solidFill>
                  <a:srgbClr val="FF33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Biểu thức có chứa hai chữ</a:t>
            </a:r>
          </a:p>
        </p:txBody>
      </p:sp>
    </p:spTree>
    <p:extLst>
      <p:ext uri="{BB962C8B-B14F-4D97-AF65-F5344CB8AC3E}">
        <p14:creationId xmlns:p14="http://schemas.microsoft.com/office/powerpoint/2010/main" val="6971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6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86" y="943853"/>
            <a:ext cx="3393638" cy="32635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41235" y="943853"/>
            <a:ext cx="3283324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43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12" y="2045292"/>
            <a:ext cx="2229293" cy="3153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08" y="1688892"/>
            <a:ext cx="2481234" cy="3510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34887" y="157162"/>
            <a:ext cx="5080100" cy="1363031"/>
          </a:xfrm>
          <a:prstGeom prst="wedgeEllipseCallout">
            <a:avLst>
              <a:gd name="adj1" fmla="val -790"/>
              <a:gd name="adj2" fmla="val 59579"/>
            </a:avLst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487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sẽ cho các cháu mượn cần câu nếu trả lời đúng câu hỏi của ông!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529" y="1191580"/>
            <a:ext cx="3781052" cy="37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2278 0.003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t="-13000" r="-1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8312" y="318444"/>
            <a:ext cx="5234446" cy="5309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000" b="1" dirty="0">
              <a:ln w="0"/>
              <a:solidFill>
                <a:srgbClr val="83C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3835" y="1932444"/>
            <a:ext cx="178641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+ 15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4942" y="2525433"/>
            <a:ext cx="216797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135 : 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0" y="1268594"/>
            <a:ext cx="3781052" cy="37810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5420" y="1413830"/>
            <a:ext cx="1685134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+ 15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78" y="2227235"/>
            <a:ext cx="2389947" cy="2389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35" y="1634818"/>
            <a:ext cx="1080000" cy="1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8" y="2227807"/>
            <a:ext cx="1080000" cy="1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78" y="1045542"/>
            <a:ext cx="1080000" cy="10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96" y="1244067"/>
            <a:ext cx="742950" cy="742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67" y="2396332"/>
            <a:ext cx="742950" cy="74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0" y="1564931"/>
            <a:ext cx="1059219" cy="1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t="-13000" r="-1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98" y="1101576"/>
            <a:ext cx="3781052" cy="3781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2862" y="1987017"/>
            <a:ext cx="2950184" cy="2950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5599" y="318444"/>
            <a:ext cx="6859891" cy="5309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+ 15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20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ln w="0"/>
              <a:solidFill>
                <a:srgbClr val="83C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6795" y="1392444"/>
            <a:ext cx="178641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942" y="2525433"/>
            <a:ext cx="216797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80065" y="1877192"/>
            <a:ext cx="1685134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35" y="1634818"/>
            <a:ext cx="1080000" cy="10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8" y="2227807"/>
            <a:ext cx="1080000" cy="10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78" y="1045542"/>
            <a:ext cx="1080000" cy="10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57" y="1754067"/>
            <a:ext cx="742950" cy="74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67" y="2396332"/>
            <a:ext cx="742950" cy="742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14" y="1066323"/>
            <a:ext cx="1261751" cy="1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9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253" y="518035"/>
            <a:ext cx="4680857" cy="468085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16" y="1938067"/>
            <a:ext cx="2306893" cy="3260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08" y="1688892"/>
            <a:ext cx="2481234" cy="3510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254171" y="0"/>
            <a:ext cx="5080100" cy="1363031"/>
          </a:xfrm>
          <a:prstGeom prst="wedgeEllipseCallout">
            <a:avLst>
              <a:gd name="adj1" fmla="val -33977"/>
              <a:gd name="adj2" fmla="val 59379"/>
            </a:avLst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rgbClr val="487A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câu hỏi của cậu sẽ có xô và có cậu đi câu cùng!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629" y="1311023"/>
            <a:ext cx="3781052" cy="3781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" y="1356517"/>
            <a:ext cx="3470791" cy="37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1.45833E-6 2.96296E-6 L 0.40182 0.008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t="-13000" r="-1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38" y="45296"/>
            <a:ext cx="4680857" cy="4680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09" y="3418433"/>
            <a:ext cx="1455447" cy="1455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22" y="3300406"/>
            <a:ext cx="1710984" cy="171098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2810" y="318444"/>
            <a:ext cx="8022068" cy="5309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 smtClean="0">
                <a:ln w="0"/>
                <a:solidFill>
                  <a:srgbClr val="83C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ln w="0"/>
              <a:solidFill>
                <a:srgbClr val="83C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02135" y="1932444"/>
            <a:ext cx="178641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+ b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03242" y="2525433"/>
            <a:ext cx="2167975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135 : n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93720" y="1413830"/>
            <a:ext cx="1685134" cy="484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 smtClean="0">
                <a:ln w="0"/>
                <a:solidFill>
                  <a:srgbClr val="6D39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+ 15</a:t>
            </a:r>
            <a:endParaRPr lang="en-US" sz="2700" dirty="0">
              <a:ln w="0"/>
              <a:solidFill>
                <a:srgbClr val="6D39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35" y="1634818"/>
            <a:ext cx="1080000" cy="108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58" y="2227807"/>
            <a:ext cx="1080000" cy="108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" y="1045542"/>
            <a:ext cx="1080000" cy="108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96" y="1244067"/>
            <a:ext cx="742950" cy="7429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67" y="2396332"/>
            <a:ext cx="742950" cy="7429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40" y="1564931"/>
            <a:ext cx="1059219" cy="1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build="allAtOnce" animBg="1"/>
      <p:bldP spid="34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13000" r="-1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5064" y="2945924"/>
            <a:ext cx="1296498" cy="183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30" y="1487781"/>
            <a:ext cx="1030767" cy="145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8208" flipH="1">
            <a:off x="3864738" y="2110484"/>
            <a:ext cx="2100891" cy="210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0" y="817828"/>
            <a:ext cx="1753922" cy="1753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20" y="4516603"/>
            <a:ext cx="639485" cy="639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53" y="2216852"/>
            <a:ext cx="650141" cy="650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13" y="1276462"/>
            <a:ext cx="3338924" cy="33389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17741" y="227878"/>
            <a:ext cx="6315619" cy="1048583"/>
          </a:xfrm>
          <a:prstGeom prst="round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216C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42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1099</Words>
  <Application>Microsoft Office PowerPoint</Application>
  <PresentationFormat>On-screen Show (16:9)</PresentationFormat>
  <Paragraphs>209</Paragraphs>
  <Slides>19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Kim Tuyết</dc:creator>
  <cp:lastModifiedBy>thanhpelele@gmail.com</cp:lastModifiedBy>
  <cp:revision>140</cp:revision>
  <dcterms:created xsi:type="dcterms:W3CDTF">2021-08-24T14:15:40Z</dcterms:created>
  <dcterms:modified xsi:type="dcterms:W3CDTF">2022-10-12T09:09:22Z</dcterms:modified>
</cp:coreProperties>
</file>