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sldIdLst>
    <p:sldId id="283" r:id="rId2"/>
    <p:sldId id="256" r:id="rId3"/>
    <p:sldId id="265" r:id="rId4"/>
    <p:sldId id="278" r:id="rId5"/>
    <p:sldId id="258" r:id="rId6"/>
    <p:sldId id="282" r:id="rId7"/>
    <p:sldId id="259" r:id="rId8"/>
    <p:sldId id="260" r:id="rId9"/>
    <p:sldId id="261" r:id="rId10"/>
    <p:sldId id="262" r:id="rId11"/>
    <p:sldId id="264" r:id="rId12"/>
    <p:sldId id="266" r:id="rId13"/>
    <p:sldId id="267" r:id="rId14"/>
    <p:sldId id="268" r:id="rId15"/>
    <p:sldId id="269" r:id="rId16"/>
    <p:sldId id="270" r:id="rId17"/>
    <p:sldId id="281" r:id="rId18"/>
    <p:sldId id="271" r:id="rId19"/>
    <p:sldId id="272" r:id="rId20"/>
    <p:sldId id="273" r:id="rId21"/>
    <p:sldId id="274" r:id="rId22"/>
    <p:sldId id="275" r:id="rId23"/>
    <p:sldId id="276" r:id="rId24"/>
    <p:sldId id="277" r:id="rId25"/>
    <p:sldId id="279" r:id="rId26"/>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Tahoma"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itchFamily="34" charset="0"/>
        <a:ea typeface="+mn-ea"/>
        <a:cs typeface="+mn-cs"/>
      </a:defRPr>
    </a:lvl5pPr>
    <a:lvl6pPr marL="2286000" algn="l" defTabSz="914400" rtl="0" eaLnBrk="1" latinLnBrk="0" hangingPunct="1">
      <a:defRPr kern="1200">
        <a:solidFill>
          <a:schemeClr val="tx1"/>
        </a:solidFill>
        <a:latin typeface="Tahoma" pitchFamily="34" charset="0"/>
        <a:ea typeface="+mn-ea"/>
        <a:cs typeface="+mn-cs"/>
      </a:defRPr>
    </a:lvl6pPr>
    <a:lvl7pPr marL="2743200" algn="l" defTabSz="914400" rtl="0" eaLnBrk="1" latinLnBrk="0" hangingPunct="1">
      <a:defRPr kern="1200">
        <a:solidFill>
          <a:schemeClr val="tx1"/>
        </a:solidFill>
        <a:latin typeface="Tahoma" pitchFamily="34" charset="0"/>
        <a:ea typeface="+mn-ea"/>
        <a:cs typeface="+mn-cs"/>
      </a:defRPr>
    </a:lvl7pPr>
    <a:lvl8pPr marL="3200400" algn="l" defTabSz="914400" rtl="0" eaLnBrk="1" latinLnBrk="0" hangingPunct="1">
      <a:defRPr kern="1200">
        <a:solidFill>
          <a:schemeClr val="tx1"/>
        </a:solidFill>
        <a:latin typeface="Tahoma" pitchFamily="34" charset="0"/>
        <a:ea typeface="+mn-ea"/>
        <a:cs typeface="+mn-cs"/>
      </a:defRPr>
    </a:lvl8pPr>
    <a:lvl9pPr marL="3657600" algn="l" defTabSz="914400" rtl="0" eaLnBrk="1" latinLnBrk="0" hangingPunct="1">
      <a:defRPr kern="1200">
        <a:solidFill>
          <a:schemeClr val="tx1"/>
        </a:solidFill>
        <a:latin typeface="Tahom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3300"/>
    <a:srgbClr val="33CC33"/>
    <a:srgbClr val="0033CC"/>
    <a:srgbClr val="33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546" y="-20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2438400"/>
            <a:ext cx="9009063" cy="1052513"/>
            <a:chOff x="0" y="1536"/>
            <a:chExt cx="5675" cy="663"/>
          </a:xfrm>
        </p:grpSpPr>
        <p:grpSp>
          <p:nvGrpSpPr>
            <p:cNvPr id="5" name="Group 3"/>
            <p:cNvGrpSpPr>
              <a:grpSpLocks/>
            </p:cNvGrpSpPr>
            <p:nvPr/>
          </p:nvGrpSpPr>
          <p:grpSpPr bwMode="auto">
            <a:xfrm>
              <a:off x="185" y="1604"/>
              <a:ext cx="449" cy="299"/>
              <a:chOff x="720" y="336"/>
              <a:chExt cx="624" cy="432"/>
            </a:xfrm>
          </p:grpSpPr>
          <p:sp>
            <p:nvSpPr>
              <p:cNvPr id="12" name="Rectangle 4"/>
              <p:cNvSpPr>
                <a:spLocks noChangeArrowheads="1"/>
              </p:cNvSpPr>
              <p:nvPr/>
            </p:nvSpPr>
            <p:spPr bwMode="auto">
              <a:xfrm>
                <a:off x="720" y="336"/>
                <a:ext cx="384" cy="432"/>
              </a:xfrm>
              <a:prstGeom prst="rect">
                <a:avLst/>
              </a:prstGeom>
              <a:solidFill>
                <a:schemeClr val="folHlink"/>
              </a:solidFill>
              <a:ln w="9525">
                <a:noFill/>
                <a:miter lim="800000"/>
                <a:headEnd/>
                <a:tailEnd/>
              </a:ln>
              <a:effectLst/>
            </p:spPr>
            <p:txBody>
              <a:bodyPr wrap="none" anchor="ctr"/>
              <a:lstStyle/>
              <a:p>
                <a:endParaRPr lang="en-US"/>
              </a:p>
            </p:txBody>
          </p:sp>
          <p:sp>
            <p:nvSpPr>
              <p:cNvPr id="13"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endParaRPr lang="en-US"/>
              </a:p>
            </p:txBody>
          </p:sp>
        </p:grpSp>
        <p:grpSp>
          <p:nvGrpSpPr>
            <p:cNvPr id="6" name="Group 6"/>
            <p:cNvGrpSpPr>
              <a:grpSpLocks/>
            </p:cNvGrpSpPr>
            <p:nvPr/>
          </p:nvGrpSpPr>
          <p:grpSpPr bwMode="auto">
            <a:xfrm>
              <a:off x="263" y="1870"/>
              <a:ext cx="466" cy="299"/>
              <a:chOff x="912" y="2640"/>
              <a:chExt cx="672" cy="432"/>
            </a:xfrm>
          </p:grpSpPr>
          <p:sp>
            <p:nvSpPr>
              <p:cNvPr id="10" name="Rectangle 7"/>
              <p:cNvSpPr>
                <a:spLocks noChangeArrowheads="1"/>
              </p:cNvSpPr>
              <p:nvPr/>
            </p:nvSpPr>
            <p:spPr bwMode="auto">
              <a:xfrm>
                <a:off x="912" y="2640"/>
                <a:ext cx="384" cy="432"/>
              </a:xfrm>
              <a:prstGeom prst="rect">
                <a:avLst/>
              </a:prstGeom>
              <a:solidFill>
                <a:schemeClr val="accent2"/>
              </a:solidFill>
              <a:ln w="9525">
                <a:noFill/>
                <a:miter lim="800000"/>
                <a:headEnd/>
                <a:tailEnd/>
              </a:ln>
              <a:effectLst/>
            </p:spPr>
            <p:txBody>
              <a:bodyPr wrap="none" anchor="ctr"/>
              <a:lstStyle/>
              <a:p>
                <a:endParaRPr lang="en-US"/>
              </a:p>
            </p:txBody>
          </p:sp>
          <p:sp>
            <p:nvSpPr>
              <p:cNvPr id="11" name="Rectangle 8"/>
              <p:cNvSpPr>
                <a:spLocks noChangeArrowheads="1"/>
              </p:cNvSpPr>
              <p:nvPr/>
            </p:nvSpPr>
            <p:spPr bwMode="auto">
              <a:xfrm>
                <a:off x="1248" y="2640"/>
                <a:ext cx="336" cy="432"/>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endParaRPr lang="en-US"/>
              </a:p>
            </p:txBody>
          </p:sp>
        </p:grpSp>
        <p:sp>
          <p:nvSpPr>
            <p:cNvPr id="7"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endParaRPr lang="en-US"/>
            </a:p>
          </p:txBody>
        </p:sp>
        <p:sp>
          <p:nvSpPr>
            <p:cNvPr id="8" name="Rectangle 10"/>
            <p:cNvSpPr>
              <a:spLocks noChangeArrowheads="1"/>
            </p:cNvSpPr>
            <p:nvPr/>
          </p:nvSpPr>
          <p:spPr bwMode="auto">
            <a:xfrm>
              <a:off x="400" y="1536"/>
              <a:ext cx="20" cy="663"/>
            </a:xfrm>
            <a:prstGeom prst="rect">
              <a:avLst/>
            </a:prstGeom>
            <a:solidFill>
              <a:schemeClr val="bg2"/>
            </a:solidFill>
            <a:ln w="9525">
              <a:noFill/>
              <a:miter lim="800000"/>
              <a:headEnd/>
              <a:tailEnd/>
            </a:ln>
            <a:effectLst/>
          </p:spPr>
          <p:txBody>
            <a:bodyPr wrap="none" anchor="ctr"/>
            <a:lstStyle/>
            <a:p>
              <a:endParaRPr lang="en-US"/>
            </a:p>
          </p:txBody>
        </p:sp>
        <p:sp>
          <p:nvSpPr>
            <p:cNvPr id="9"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endParaRPr lang="en-US"/>
            </a:p>
          </p:txBody>
        </p:sp>
      </p:grpSp>
      <p:sp>
        <p:nvSpPr>
          <p:cNvPr id="6156" name="Rectangle 12"/>
          <p:cNvSpPr>
            <a:spLocks noGrp="1" noChangeArrowheads="1"/>
          </p:cNvSpPr>
          <p:nvPr>
            <p:ph type="ctrTitle"/>
          </p:nvPr>
        </p:nvSpPr>
        <p:spPr>
          <a:xfrm>
            <a:off x="990600" y="1676400"/>
            <a:ext cx="7772400" cy="1462088"/>
          </a:xfrm>
        </p:spPr>
        <p:txBody>
          <a:bodyPr/>
          <a:lstStyle>
            <a:lvl1pPr>
              <a:defRPr/>
            </a:lvl1pPr>
          </a:lstStyle>
          <a:p>
            <a:pPr lvl="0"/>
            <a:r>
              <a:rPr lang="en-US" noProof="0" smtClean="0"/>
              <a:t>Click to edit Master title style</a:t>
            </a:r>
          </a:p>
        </p:txBody>
      </p:sp>
      <p:sp>
        <p:nvSpPr>
          <p:cNvPr id="6157"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pPr lvl="0"/>
            <a:r>
              <a:rPr lang="en-US" noProof="0" smtClean="0"/>
              <a:t>Click to edit Master subtitle style</a:t>
            </a:r>
          </a:p>
        </p:txBody>
      </p:sp>
      <p:sp>
        <p:nvSpPr>
          <p:cNvPr id="14" name="Rectangle 14"/>
          <p:cNvSpPr>
            <a:spLocks noGrp="1" noChangeArrowheads="1"/>
          </p:cNvSpPr>
          <p:nvPr>
            <p:ph type="dt" sz="half" idx="10"/>
          </p:nvPr>
        </p:nvSpPr>
        <p:spPr>
          <a:xfrm>
            <a:off x="990600" y="6248400"/>
            <a:ext cx="1905000" cy="457200"/>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bg2"/>
                </a:solidFill>
              </a:defRPr>
            </a:lvl1pPr>
          </a:lstStyle>
          <a:p>
            <a:pPr>
              <a:defRPr/>
            </a:pPr>
            <a:endParaRPr lang="en-US"/>
          </a:p>
        </p:txBody>
      </p:sp>
      <p:sp>
        <p:nvSpPr>
          <p:cNvPr id="15" name="Rectangle 15"/>
          <p:cNvSpPr>
            <a:spLocks noGrp="1" noChangeArrowheads="1"/>
          </p:cNvSpPr>
          <p:nvPr>
            <p:ph type="ftr" sz="quarter" idx="11"/>
          </p:nvPr>
        </p:nvSpPr>
        <p:spPr>
          <a:xfrm>
            <a:off x="3429000" y="6248400"/>
            <a:ext cx="2895600" cy="457200"/>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bg2"/>
                </a:solidFill>
              </a:defRPr>
            </a:lvl1pPr>
          </a:lstStyle>
          <a:p>
            <a:pPr>
              <a:defRPr/>
            </a:pPr>
            <a:endParaRPr lang="en-US"/>
          </a:p>
        </p:txBody>
      </p:sp>
      <p:sp>
        <p:nvSpPr>
          <p:cNvPr id="16" name="Rectangle 16"/>
          <p:cNvSpPr>
            <a:spLocks noGrp="1" noChangeArrowheads="1"/>
          </p:cNvSpPr>
          <p:nvPr>
            <p:ph type="sldNum" sz="quarter" idx="12"/>
          </p:nvPr>
        </p:nvSpPr>
        <p:spPr>
          <a:xfrm>
            <a:off x="6858000" y="6248400"/>
            <a:ext cx="1905000" cy="457200"/>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bg2"/>
                </a:solidFill>
              </a:defRPr>
            </a:lvl1pPr>
          </a:lstStyle>
          <a:p>
            <a:pPr>
              <a:defRPr/>
            </a:pPr>
            <a:fld id="{91C3E014-278C-4D98-B1CB-72D402141803}"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8666FC45-CDE5-4862-A7E1-8C3669844E4D}"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04050" y="214313"/>
            <a:ext cx="1951038" cy="5918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150938" y="214313"/>
            <a:ext cx="5700712" cy="5918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180BBFD7-E0CA-4B92-9A3B-9289CF4F93E0}"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1A6D5B33-48A7-4A30-9105-0C82C6904689}"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4424E887-225A-4592-A054-B45AF6E60453}"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450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pPr>
              <a:defRPr/>
            </a:pPr>
            <a:fld id="{44EEDFB9-9E6E-45BB-8601-D509B319FBEF}"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1"/>
          <p:cNvSpPr>
            <a:spLocks noGrp="1" noChangeArrowheads="1"/>
          </p:cNvSpPr>
          <p:nvPr>
            <p:ph type="dt" sz="half" idx="10"/>
          </p:nvPr>
        </p:nvSpPr>
        <p:spPr>
          <a:ln/>
        </p:spPr>
        <p:txBody>
          <a:bodyPr/>
          <a:lstStyle>
            <a:lvl1pPr>
              <a:defRPr/>
            </a:lvl1pPr>
          </a:lstStyle>
          <a:p>
            <a:pPr>
              <a:defRPr/>
            </a:pPr>
            <a:endParaRPr lang="en-US"/>
          </a:p>
        </p:txBody>
      </p:sp>
      <p:sp>
        <p:nvSpPr>
          <p:cNvPr id="8" name="Rectangle 12"/>
          <p:cNvSpPr>
            <a:spLocks noGrp="1" noChangeArrowheads="1"/>
          </p:cNvSpPr>
          <p:nvPr>
            <p:ph type="ftr" sz="quarter" idx="11"/>
          </p:nvPr>
        </p:nvSpPr>
        <p:spPr>
          <a:ln/>
        </p:spPr>
        <p:txBody>
          <a:bodyPr/>
          <a:lstStyle>
            <a:lvl1pPr>
              <a:defRPr/>
            </a:lvl1pPr>
          </a:lstStyle>
          <a:p>
            <a:pPr>
              <a:defRPr/>
            </a:pPr>
            <a:endParaRPr lang="en-US"/>
          </a:p>
        </p:txBody>
      </p:sp>
      <p:sp>
        <p:nvSpPr>
          <p:cNvPr id="9" name="Rectangle 13"/>
          <p:cNvSpPr>
            <a:spLocks noGrp="1" noChangeArrowheads="1"/>
          </p:cNvSpPr>
          <p:nvPr>
            <p:ph type="sldNum" sz="quarter" idx="12"/>
          </p:nvPr>
        </p:nvSpPr>
        <p:spPr>
          <a:ln/>
        </p:spPr>
        <p:txBody>
          <a:bodyPr/>
          <a:lstStyle>
            <a:lvl1pPr>
              <a:defRPr/>
            </a:lvl1pPr>
          </a:lstStyle>
          <a:p>
            <a:pPr>
              <a:defRPr/>
            </a:pPr>
            <a:fld id="{84D89284-5809-4684-8C4D-0AF0A43AFAE4}"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1"/>
          <p:cNvSpPr>
            <a:spLocks noGrp="1" noChangeArrowheads="1"/>
          </p:cNvSpPr>
          <p:nvPr>
            <p:ph type="dt" sz="half" idx="10"/>
          </p:nvPr>
        </p:nvSpPr>
        <p:spPr>
          <a:ln/>
        </p:spPr>
        <p:txBody>
          <a:bodyPr/>
          <a:lstStyle>
            <a:lvl1pPr>
              <a:defRPr/>
            </a:lvl1pPr>
          </a:lstStyle>
          <a:p>
            <a:pPr>
              <a:defRPr/>
            </a:pPr>
            <a:endParaRPr lang="en-US"/>
          </a:p>
        </p:txBody>
      </p:sp>
      <p:sp>
        <p:nvSpPr>
          <p:cNvPr id="4" name="Rectangle 12"/>
          <p:cNvSpPr>
            <a:spLocks noGrp="1" noChangeArrowheads="1"/>
          </p:cNvSpPr>
          <p:nvPr>
            <p:ph type="ftr" sz="quarter" idx="11"/>
          </p:nvPr>
        </p:nvSpPr>
        <p:spPr>
          <a:ln/>
        </p:spPr>
        <p:txBody>
          <a:bodyPr/>
          <a:lstStyle>
            <a:lvl1pPr>
              <a:defRPr/>
            </a:lvl1pPr>
          </a:lstStyle>
          <a:p>
            <a:pPr>
              <a:defRPr/>
            </a:pPr>
            <a:endParaRPr lang="en-US"/>
          </a:p>
        </p:txBody>
      </p:sp>
      <p:sp>
        <p:nvSpPr>
          <p:cNvPr id="5" name="Rectangle 13"/>
          <p:cNvSpPr>
            <a:spLocks noGrp="1" noChangeArrowheads="1"/>
          </p:cNvSpPr>
          <p:nvPr>
            <p:ph type="sldNum" sz="quarter" idx="12"/>
          </p:nvPr>
        </p:nvSpPr>
        <p:spPr>
          <a:ln/>
        </p:spPr>
        <p:txBody>
          <a:bodyPr/>
          <a:lstStyle>
            <a:lvl1pPr>
              <a:defRPr/>
            </a:lvl1pPr>
          </a:lstStyle>
          <a:p>
            <a:pPr>
              <a:defRPr/>
            </a:pPr>
            <a:fld id="{4B5C3F83-4353-413B-A2E6-00045180DCCF}"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endParaRPr lang="en-US"/>
          </a:p>
        </p:txBody>
      </p:sp>
      <p:sp>
        <p:nvSpPr>
          <p:cNvPr id="3" name="Rectangle 12"/>
          <p:cNvSpPr>
            <a:spLocks noGrp="1" noChangeArrowheads="1"/>
          </p:cNvSpPr>
          <p:nvPr>
            <p:ph type="ftr" sz="quarter" idx="11"/>
          </p:nvPr>
        </p:nvSpPr>
        <p:spPr>
          <a:ln/>
        </p:spPr>
        <p:txBody>
          <a:bodyPr/>
          <a:lstStyle>
            <a:lvl1pPr>
              <a:defRPr/>
            </a:lvl1pPr>
          </a:lstStyle>
          <a:p>
            <a:pPr>
              <a:defRPr/>
            </a:pPr>
            <a:endParaRPr lang="en-US"/>
          </a:p>
        </p:txBody>
      </p:sp>
      <p:sp>
        <p:nvSpPr>
          <p:cNvPr id="4" name="Rectangle 13"/>
          <p:cNvSpPr>
            <a:spLocks noGrp="1" noChangeArrowheads="1"/>
          </p:cNvSpPr>
          <p:nvPr>
            <p:ph type="sldNum" sz="quarter" idx="12"/>
          </p:nvPr>
        </p:nvSpPr>
        <p:spPr>
          <a:ln/>
        </p:spPr>
        <p:txBody>
          <a:bodyPr/>
          <a:lstStyle>
            <a:lvl1pPr>
              <a:defRPr/>
            </a:lvl1pPr>
          </a:lstStyle>
          <a:p>
            <a:pPr>
              <a:defRPr/>
            </a:pPr>
            <a:fld id="{05CB6191-2C60-45A9-8887-4727393EE38A}"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pPr>
              <a:defRPr/>
            </a:pPr>
            <a:fld id="{465DAE7C-9D12-477D-B470-CBA1F967EDA3}"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pPr>
              <a:defRPr/>
            </a:pPr>
            <a:fld id="{9189BBD0-137C-45A6-9E8C-A9B9F920A128}"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ChangeArrowheads="1"/>
          </p:cNvSpPr>
          <p:nvPr/>
        </p:nvSpPr>
        <p:spPr bwMode="ltGray">
          <a:xfrm>
            <a:off x="417513" y="1098550"/>
            <a:ext cx="438150" cy="474663"/>
          </a:xfrm>
          <a:prstGeom prst="rect">
            <a:avLst/>
          </a:prstGeom>
          <a:solidFill>
            <a:schemeClr val="accent2"/>
          </a:solidFill>
          <a:ln w="9525">
            <a:noFill/>
            <a:miter lim="800000"/>
            <a:headEnd/>
            <a:tailEnd/>
          </a:ln>
          <a:effectLst/>
        </p:spPr>
        <p:txBody>
          <a:bodyPr wrap="none" anchor="ctr"/>
          <a:lstStyle/>
          <a:p>
            <a:pPr algn="ctr" eaLnBrk="1" hangingPunct="1"/>
            <a:endParaRPr kumimoji="1" lang="en-US" sz="2400"/>
          </a:p>
        </p:txBody>
      </p:sp>
      <p:sp>
        <p:nvSpPr>
          <p:cNvPr id="1027" name="Rectangle 3"/>
          <p:cNvSpPr>
            <a:spLocks noChangeArrowheads="1"/>
          </p:cNvSpPr>
          <p:nvPr/>
        </p:nvSpPr>
        <p:spPr bwMode="ltGray">
          <a:xfrm>
            <a:off x="800100" y="1098550"/>
            <a:ext cx="328613" cy="474663"/>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eaLnBrk="1" hangingPunct="1"/>
            <a:endParaRPr kumimoji="1" lang="en-US" sz="2400"/>
          </a:p>
        </p:txBody>
      </p:sp>
      <p:sp>
        <p:nvSpPr>
          <p:cNvPr id="1028" name="Rectangle 4"/>
          <p:cNvSpPr>
            <a:spLocks noChangeArrowheads="1"/>
          </p:cNvSpPr>
          <p:nvPr/>
        </p:nvSpPr>
        <p:spPr bwMode="ltGray">
          <a:xfrm>
            <a:off x="541338" y="1520825"/>
            <a:ext cx="422275" cy="474663"/>
          </a:xfrm>
          <a:prstGeom prst="rect">
            <a:avLst/>
          </a:prstGeom>
          <a:solidFill>
            <a:schemeClr val="folHlink"/>
          </a:solidFill>
          <a:ln w="9525">
            <a:noFill/>
            <a:miter lim="800000"/>
            <a:headEnd/>
            <a:tailEnd/>
          </a:ln>
          <a:effectLst/>
        </p:spPr>
        <p:txBody>
          <a:bodyPr wrap="none" anchor="ctr"/>
          <a:lstStyle/>
          <a:p>
            <a:pPr algn="ctr" eaLnBrk="1" hangingPunct="1"/>
            <a:endParaRPr kumimoji="1" lang="en-US" sz="2400"/>
          </a:p>
        </p:txBody>
      </p:sp>
      <p:sp>
        <p:nvSpPr>
          <p:cNvPr id="1029" name="Rectangle 5"/>
          <p:cNvSpPr>
            <a:spLocks noChangeArrowheads="1"/>
          </p:cNvSpPr>
          <p:nvPr/>
        </p:nvSpPr>
        <p:spPr bwMode="ltGray">
          <a:xfrm>
            <a:off x="911225" y="1520825"/>
            <a:ext cx="368300" cy="474663"/>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eaLnBrk="1" hangingPunct="1"/>
            <a:endParaRPr kumimoji="1" lang="en-US" sz="2400"/>
          </a:p>
        </p:txBody>
      </p:sp>
      <p:sp>
        <p:nvSpPr>
          <p:cNvPr id="1030" name="Rectangle 6"/>
          <p:cNvSpPr>
            <a:spLocks noChangeArrowheads="1"/>
          </p:cNvSpPr>
          <p:nvPr/>
        </p:nvSpPr>
        <p:spPr bwMode="ltGray">
          <a:xfrm>
            <a:off x="127000" y="1447800"/>
            <a:ext cx="560388" cy="422275"/>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lgn="ctr" eaLnBrk="1" hangingPunct="1"/>
            <a:endParaRPr kumimoji="1" lang="en-US" sz="2400"/>
          </a:p>
        </p:txBody>
      </p:sp>
      <p:sp>
        <p:nvSpPr>
          <p:cNvPr id="1031" name="Rectangle 7"/>
          <p:cNvSpPr>
            <a:spLocks noChangeArrowheads="1"/>
          </p:cNvSpPr>
          <p:nvPr/>
        </p:nvSpPr>
        <p:spPr bwMode="gray">
          <a:xfrm>
            <a:off x="762000" y="990600"/>
            <a:ext cx="31750" cy="1052513"/>
          </a:xfrm>
          <a:prstGeom prst="rect">
            <a:avLst/>
          </a:prstGeom>
          <a:solidFill>
            <a:schemeClr val="bg2"/>
          </a:solidFill>
          <a:ln w="9525">
            <a:noFill/>
            <a:miter lim="800000"/>
            <a:headEnd/>
            <a:tailEnd/>
          </a:ln>
          <a:effectLst/>
        </p:spPr>
        <p:txBody>
          <a:bodyPr wrap="none" anchor="ctr"/>
          <a:lstStyle/>
          <a:p>
            <a:pPr algn="ctr" eaLnBrk="1" hangingPunct="1"/>
            <a:endParaRPr kumimoji="1" lang="en-US" sz="2400"/>
          </a:p>
        </p:txBody>
      </p:sp>
      <p:sp>
        <p:nvSpPr>
          <p:cNvPr id="1032" name="Rectangle 8"/>
          <p:cNvSpPr>
            <a:spLocks noChangeArrowheads="1"/>
          </p:cNvSpPr>
          <p:nvPr/>
        </p:nvSpPr>
        <p:spPr bwMode="gray">
          <a:xfrm>
            <a:off x="442913" y="1781175"/>
            <a:ext cx="8226425" cy="3175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lgn="ctr" eaLnBrk="1" hangingPunct="1"/>
            <a:endParaRPr kumimoji="1" lang="en-US" sz="2400"/>
          </a:p>
        </p:txBody>
      </p:sp>
      <p:sp>
        <p:nvSpPr>
          <p:cNvPr id="1033" name="Rectangle 9"/>
          <p:cNvSpPr>
            <a:spLocks noGrp="1" noChangeArrowheads="1"/>
          </p:cNvSpPr>
          <p:nvPr>
            <p:ph type="title"/>
          </p:nvPr>
        </p:nvSpPr>
        <p:spPr bwMode="auto">
          <a:xfrm>
            <a:off x="1150938" y="214313"/>
            <a:ext cx="7793037" cy="14620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34" name="Rectangle 10"/>
          <p:cNvSpPr>
            <a:spLocks noGrp="1" noChangeArrowheads="1"/>
          </p:cNvSpPr>
          <p:nvPr>
            <p:ph type="body" idx="1"/>
          </p:nvPr>
        </p:nvSpPr>
        <p:spPr bwMode="auto">
          <a:xfrm>
            <a:off x="1182688" y="2017713"/>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131" name="Rectangle 11"/>
          <p:cNvSpPr>
            <a:spLocks noGrp="1" noChangeArrowheads="1"/>
          </p:cNvSpPr>
          <p:nvPr>
            <p:ph type="dt" sz="half" idx="2"/>
          </p:nvPr>
        </p:nvSpPr>
        <p:spPr bwMode="auto">
          <a:xfrm>
            <a:off x="1162050" y="6243638"/>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400"/>
            </a:lvl1pPr>
          </a:lstStyle>
          <a:p>
            <a:pPr>
              <a:defRPr/>
            </a:pPr>
            <a:endParaRPr lang="en-US"/>
          </a:p>
        </p:txBody>
      </p:sp>
      <p:sp>
        <p:nvSpPr>
          <p:cNvPr id="5132" name="Rectangle 12"/>
          <p:cNvSpPr>
            <a:spLocks noGrp="1" noChangeArrowheads="1"/>
          </p:cNvSpPr>
          <p:nvPr>
            <p:ph type="ftr" sz="quarter" idx="3"/>
          </p:nvPr>
        </p:nvSpPr>
        <p:spPr bwMode="auto">
          <a:xfrm>
            <a:off x="3657600" y="6243638"/>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eaLnBrk="1" hangingPunct="1">
              <a:defRPr sz="1400"/>
            </a:lvl1pPr>
          </a:lstStyle>
          <a:p>
            <a:pPr>
              <a:defRPr/>
            </a:pPr>
            <a:endParaRPr lang="en-US"/>
          </a:p>
        </p:txBody>
      </p:sp>
      <p:sp>
        <p:nvSpPr>
          <p:cNvPr id="5133" name="Rectangle 13"/>
          <p:cNvSpPr>
            <a:spLocks noGrp="1" noChangeArrowheads="1"/>
          </p:cNvSpPr>
          <p:nvPr>
            <p:ph type="sldNum" sz="quarter" idx="4"/>
          </p:nvPr>
        </p:nvSpPr>
        <p:spPr bwMode="auto">
          <a:xfrm>
            <a:off x="7042150" y="6243638"/>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400"/>
            </a:lvl1pPr>
          </a:lstStyle>
          <a:p>
            <a:pPr>
              <a:defRPr/>
            </a:pPr>
            <a:fld id="{E6DDFBF6-D9DC-455B-B6E7-D8591D38778A}"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84"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pitchFamily="34" charset="0"/>
        </a:defRPr>
      </a:lvl2pPr>
      <a:lvl3pPr algn="l" rtl="0" eaLnBrk="0" fontAlgn="base" hangingPunct="0">
        <a:spcBef>
          <a:spcPct val="0"/>
        </a:spcBef>
        <a:spcAft>
          <a:spcPct val="0"/>
        </a:spcAft>
        <a:defRPr sz="4400">
          <a:solidFill>
            <a:schemeClr val="tx2"/>
          </a:solidFill>
          <a:latin typeface="Tahoma" pitchFamily="34" charset="0"/>
        </a:defRPr>
      </a:lvl3pPr>
      <a:lvl4pPr algn="l" rtl="0" eaLnBrk="0" fontAlgn="base" hangingPunct="0">
        <a:spcBef>
          <a:spcPct val="0"/>
        </a:spcBef>
        <a:spcAft>
          <a:spcPct val="0"/>
        </a:spcAft>
        <a:defRPr sz="4400">
          <a:solidFill>
            <a:schemeClr val="tx2"/>
          </a:solidFill>
          <a:latin typeface="Tahoma" pitchFamily="34" charset="0"/>
        </a:defRPr>
      </a:lvl4pPr>
      <a:lvl5pPr algn="l" rtl="0" eaLnBrk="0" fontAlgn="base" hangingPunct="0">
        <a:spcBef>
          <a:spcPct val="0"/>
        </a:spcBef>
        <a:spcAft>
          <a:spcPct val="0"/>
        </a:spcAft>
        <a:defRPr sz="4400">
          <a:solidFill>
            <a:schemeClr val="tx2"/>
          </a:solidFill>
          <a:latin typeface="Tahoma" pitchFamily="34"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p:titleStyle>
    <p:bodyStyle>
      <a:lvl1pPr marL="342900" indent="-342900" algn="l" rtl="0" eaLnBrk="0" fontAlgn="base" hangingPunct="0">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folHlink"/>
        </a:buClr>
        <a:buSzPct val="50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55000"/>
        <a:buFont typeface="Wingdings"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4400" y="-304800"/>
            <a:ext cx="8562975" cy="3200400"/>
          </a:xfrm>
        </p:spPr>
        <p:txBody>
          <a:bodyPr/>
          <a:lstStyle/>
          <a:p>
            <a:r>
              <a:rPr lang="en-US" sz="4400" smtClean="0"/>
              <a:t>Trường Tiểu học Ngọc Thụy</a:t>
            </a:r>
            <a:br>
              <a:rPr lang="en-US" sz="4400" smtClean="0"/>
            </a:br>
            <a:r>
              <a:rPr lang="en-US" smtClean="0">
                <a:solidFill>
                  <a:srgbClr val="FF0000"/>
                </a:solidFill>
              </a:rPr>
              <a:t>Môn </a:t>
            </a:r>
            <a:r>
              <a:rPr lang="en-US" smtClean="0">
                <a:solidFill>
                  <a:srgbClr val="FF0000"/>
                </a:solidFill>
              </a:rPr>
              <a:t>Đạo đức 4</a:t>
            </a:r>
            <a:endParaRPr lang="en-US">
              <a:solidFill>
                <a:srgbClr val="FF0000"/>
              </a:solidFill>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292725"/>
            <a:ext cx="2857500" cy="1428750"/>
          </a:xfrm>
          <a:prstGeom prst="rect">
            <a:avLst/>
          </a:prstGeom>
        </p:spPr>
      </p:pic>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72200" y="5370512"/>
            <a:ext cx="2857500" cy="1428750"/>
          </a:xfrm>
          <a:prstGeom prst="rect">
            <a:avLst/>
          </a:prstGeom>
        </p:spPr>
      </p:pic>
    </p:spTree>
    <p:extLst>
      <p:ext uri="{BB962C8B-B14F-4D97-AF65-F5344CB8AC3E}">
        <p14:creationId xmlns:p14="http://schemas.microsoft.com/office/powerpoint/2010/main" val="254224754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3"/>
          <p:cNvSpPr>
            <a:spLocks noGrp="1" noChangeArrowheads="1"/>
          </p:cNvSpPr>
          <p:nvPr>
            <p:ph type="body" idx="1"/>
          </p:nvPr>
        </p:nvSpPr>
        <p:spPr>
          <a:xfrm>
            <a:off x="0" y="0"/>
            <a:ext cx="8955088" cy="6858000"/>
          </a:xfrm>
        </p:spPr>
        <p:txBody>
          <a:bodyPr/>
          <a:lstStyle/>
          <a:p>
            <a:pPr lvl="1" eaLnBrk="1" hangingPunct="1"/>
            <a:endParaRPr lang="en-US" sz="2400" smtClean="0">
              <a:latin typeface="Arial" charset="0"/>
            </a:endParaRPr>
          </a:p>
          <a:p>
            <a:pPr lvl="1" eaLnBrk="1" hangingPunct="1"/>
            <a:endParaRPr lang="en-US" sz="2400" smtClean="0">
              <a:latin typeface="Arial" charset="0"/>
            </a:endParaRPr>
          </a:p>
          <a:p>
            <a:pPr lvl="1" eaLnBrk="1" hangingPunct="1"/>
            <a:r>
              <a:rPr lang="en-US" sz="2400" smtClean="0">
                <a:latin typeface="Arial" charset="0"/>
              </a:rPr>
              <a:t>3. Sau chuyện đó, Mi-chi-a đã hiểu ra điều gì?</a:t>
            </a:r>
          </a:p>
          <a:p>
            <a:pPr lvl="1" eaLnBrk="1" hangingPunct="1"/>
            <a:endParaRPr lang="en-US" sz="2400" smtClean="0">
              <a:latin typeface="Arial" charset="0"/>
            </a:endParaRPr>
          </a:p>
          <a:p>
            <a:pPr lvl="1" eaLnBrk="1" hangingPunct="1"/>
            <a:r>
              <a:rPr lang="en-US" sz="2400" smtClean="0">
                <a:solidFill>
                  <a:schemeClr val="hlink"/>
                </a:solidFill>
                <a:latin typeface="Arial" charset="0"/>
              </a:rPr>
              <a:t>Trong cuộc sống, con người chỉ cần một phút có thể làm nên chuyện quan trọng.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12" fill="hold" nodeType="clickEffect">
                                  <p:stCondLst>
                                    <p:cond delay="0"/>
                                  </p:stCondLst>
                                  <p:childTnLst>
                                    <p:set>
                                      <p:cBhvr>
                                        <p:cTn id="6" dur="1" fill="hold">
                                          <p:stCondLst>
                                            <p:cond delay="0"/>
                                          </p:stCondLst>
                                        </p:cTn>
                                        <p:tgtEl>
                                          <p:spTgt spid="16387">
                                            <p:txEl>
                                              <p:pRg st="2" end="2"/>
                                            </p:txEl>
                                          </p:spTgt>
                                        </p:tgtEl>
                                        <p:attrNameLst>
                                          <p:attrName>style.visibility</p:attrName>
                                        </p:attrNameLst>
                                      </p:cBhvr>
                                      <p:to>
                                        <p:strVal val="visible"/>
                                      </p:to>
                                    </p:set>
                                    <p:animEffect transition="in" filter="strips(downLeft)">
                                      <p:cBhvr>
                                        <p:cTn id="7" dur="500"/>
                                        <p:tgtEl>
                                          <p:spTgt spid="16387">
                                            <p:txEl>
                                              <p:pRg st="2" end="2"/>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nodeType="clickEffect">
                                  <p:stCondLst>
                                    <p:cond delay="0"/>
                                  </p:stCondLst>
                                  <p:childTnLst>
                                    <p:set>
                                      <p:cBhvr>
                                        <p:cTn id="11" dur="1" fill="hold">
                                          <p:stCondLst>
                                            <p:cond delay="0"/>
                                          </p:stCondLst>
                                        </p:cTn>
                                        <p:tgtEl>
                                          <p:spTgt spid="16387">
                                            <p:txEl>
                                              <p:pRg st="4" end="4"/>
                                            </p:txEl>
                                          </p:spTgt>
                                        </p:tgtEl>
                                        <p:attrNameLst>
                                          <p:attrName>style.visibility</p:attrName>
                                        </p:attrNameLst>
                                      </p:cBhvr>
                                      <p:to>
                                        <p:strVal val="visible"/>
                                      </p:to>
                                    </p:set>
                                    <p:anim calcmode="lin" valueType="num">
                                      <p:cBhvr additive="base">
                                        <p:cTn id="12" dur="500" fill="hold"/>
                                        <p:tgtEl>
                                          <p:spTgt spid="16387">
                                            <p:txEl>
                                              <p:pRg st="4" end="4"/>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16387">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3"/>
          <p:cNvSpPr>
            <a:spLocks noGrp="1" noChangeArrowheads="1"/>
          </p:cNvSpPr>
          <p:nvPr>
            <p:ph type="body" idx="1"/>
          </p:nvPr>
        </p:nvSpPr>
        <p:spPr>
          <a:xfrm>
            <a:off x="0" y="0"/>
            <a:ext cx="8955088" cy="6858000"/>
          </a:xfrm>
        </p:spPr>
        <p:txBody>
          <a:bodyPr/>
          <a:lstStyle/>
          <a:p>
            <a:pPr eaLnBrk="1" hangingPunct="1"/>
            <a:endParaRPr lang="en-US" smtClean="0">
              <a:latin typeface="Arial" charset="0"/>
            </a:endParaRPr>
          </a:p>
          <a:p>
            <a:pPr eaLnBrk="1" hangingPunct="1"/>
            <a:endParaRPr lang="en-US" smtClean="0">
              <a:latin typeface="Arial" charset="0"/>
            </a:endParaRPr>
          </a:p>
          <a:p>
            <a:pPr eaLnBrk="1" hangingPunct="1"/>
            <a:endParaRPr lang="en-US" smtClean="0">
              <a:latin typeface="Arial" charset="0"/>
            </a:endParaRPr>
          </a:p>
          <a:p>
            <a:pPr eaLnBrk="1" hangingPunct="1"/>
            <a:endParaRPr lang="en-US" smtClean="0">
              <a:latin typeface="Arial" charset="0"/>
            </a:endParaRPr>
          </a:p>
          <a:p>
            <a:pPr eaLnBrk="1" hangingPunct="1"/>
            <a:r>
              <a:rPr lang="en-US" smtClean="0">
                <a:latin typeface="Arial" charset="0"/>
              </a:rPr>
              <a:t>* </a:t>
            </a:r>
            <a:r>
              <a:rPr lang="en-US" smtClean="0">
                <a:solidFill>
                  <a:schemeClr val="hlink"/>
                </a:solidFill>
                <a:latin typeface="Arial" charset="0"/>
              </a:rPr>
              <a:t>Một phút đều đáng quý. Chúng ta phải tiết kiệm thời giờ</a:t>
            </a:r>
          </a:p>
        </p:txBody>
      </p:sp>
      <p:sp>
        <p:nvSpPr>
          <p:cNvPr id="13315" name="WordArt 5"/>
          <p:cNvSpPr>
            <a:spLocks noChangeArrowheads="1" noChangeShapeType="1" noTextEdit="1"/>
          </p:cNvSpPr>
          <p:nvPr/>
        </p:nvSpPr>
        <p:spPr bwMode="auto">
          <a:xfrm>
            <a:off x="1676400" y="914400"/>
            <a:ext cx="2895600" cy="685800"/>
          </a:xfrm>
          <a:prstGeom prst="rect">
            <a:avLst/>
          </a:prstGeom>
        </p:spPr>
        <p:txBody>
          <a:bodyPr wrap="none" fromWordArt="1">
            <a:prstTxWarp prst="textPlain">
              <a:avLst>
                <a:gd name="adj" fmla="val 50000"/>
              </a:avLst>
            </a:prstTxWarp>
          </a:bodyPr>
          <a:lstStyle/>
          <a:p>
            <a:pPr algn="ctr"/>
            <a:r>
              <a:rPr lang="en-US" sz="3600" kern="10">
                <a:ln w="19050">
                  <a:solidFill>
                    <a:srgbClr val="99CCFF"/>
                  </a:solidFill>
                  <a:round/>
                  <a:headEnd/>
                  <a:tailEnd/>
                </a:ln>
                <a:solidFill>
                  <a:srgbClr val="0066CC"/>
                </a:solidFill>
                <a:effectLst>
                  <a:outerShdw dist="35921" dir="2700000" algn="ctr" rotWithShape="0">
                    <a:srgbClr val="990000"/>
                  </a:outerShdw>
                </a:effectLst>
                <a:latin typeface="Arial"/>
                <a:cs typeface="Arial"/>
              </a:rPr>
              <a:t>Kết luận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18435">
                                            <p:txEl>
                                              <p:pRg st="4" end="4"/>
                                            </p:txEl>
                                          </p:spTgt>
                                        </p:tgtEl>
                                        <p:attrNameLst>
                                          <p:attrName>style.visibility</p:attrName>
                                        </p:attrNameLst>
                                      </p:cBhvr>
                                      <p:to>
                                        <p:strVal val="visible"/>
                                      </p:to>
                                    </p:set>
                                    <p:animEffect transition="in" filter="checkerboard(across)">
                                      <p:cBhvr>
                                        <p:cTn id="7" dur="500"/>
                                        <p:tgtEl>
                                          <p:spTgt spid="1843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3"/>
          <p:cNvSpPr>
            <a:spLocks noGrp="1" noChangeArrowheads="1"/>
          </p:cNvSpPr>
          <p:nvPr>
            <p:ph type="body" idx="1"/>
          </p:nvPr>
        </p:nvSpPr>
        <p:spPr>
          <a:xfrm>
            <a:off x="0" y="0"/>
            <a:ext cx="8915400" cy="6858000"/>
          </a:xfrm>
        </p:spPr>
        <p:txBody>
          <a:bodyPr/>
          <a:lstStyle/>
          <a:p>
            <a:pPr eaLnBrk="1" hangingPunct="1"/>
            <a:endParaRPr lang="en-US" smtClean="0">
              <a:latin typeface="Arial" charset="0"/>
            </a:endParaRPr>
          </a:p>
          <a:p>
            <a:pPr lvl="2" eaLnBrk="1" hangingPunct="1"/>
            <a:r>
              <a:rPr lang="en-US" sz="3200" smtClean="0">
                <a:latin typeface="Arial" charset="0"/>
              </a:rPr>
              <a:t>:</a:t>
            </a:r>
          </a:p>
          <a:p>
            <a:pPr lvl="2" eaLnBrk="1" hangingPunct="1"/>
            <a:endParaRPr lang="en-US" sz="3200" smtClean="0">
              <a:latin typeface="Arial" charset="0"/>
            </a:endParaRPr>
          </a:p>
          <a:p>
            <a:pPr lvl="2" eaLnBrk="1" hangingPunct="1"/>
            <a:endParaRPr lang="en-US" sz="3200" smtClean="0">
              <a:latin typeface="Arial" charset="0"/>
            </a:endParaRPr>
          </a:p>
          <a:p>
            <a:pPr lvl="2" eaLnBrk="1" hangingPunct="1"/>
            <a:r>
              <a:rPr lang="en-US" sz="2800" smtClean="0">
                <a:latin typeface="Arial" charset="0"/>
              </a:rPr>
              <a:t>N1: Học sinh đến phòng thi bị muộn.</a:t>
            </a:r>
          </a:p>
          <a:p>
            <a:pPr lvl="2" eaLnBrk="1" hangingPunct="1"/>
            <a:r>
              <a:rPr lang="en-US" sz="2800" smtClean="0">
                <a:latin typeface="Arial" charset="0"/>
              </a:rPr>
              <a:t>N2: Hành khách đến muộn giờ tàu chạy, máy bay cất cánh.</a:t>
            </a:r>
          </a:p>
          <a:p>
            <a:pPr lvl="2" eaLnBrk="1" hangingPunct="1"/>
            <a:r>
              <a:rPr lang="en-US" sz="2800" smtClean="0">
                <a:latin typeface="Arial" charset="0"/>
              </a:rPr>
              <a:t>N3: Người bệnh đưa đến bệnh viện cấp cứu chậm</a:t>
            </a:r>
          </a:p>
        </p:txBody>
      </p:sp>
      <p:sp>
        <p:nvSpPr>
          <p:cNvPr id="21508" name="WordArt 4" descr="White marble"/>
          <p:cNvSpPr>
            <a:spLocks noChangeArrowheads="1" noChangeShapeType="1" noTextEdit="1"/>
          </p:cNvSpPr>
          <p:nvPr/>
        </p:nvSpPr>
        <p:spPr bwMode="auto">
          <a:xfrm>
            <a:off x="1447800" y="762000"/>
            <a:ext cx="4324350" cy="914400"/>
          </a:xfrm>
          <a:prstGeom prst="rect">
            <a:avLst/>
          </a:prstGeom>
        </p:spPr>
        <p:txBody>
          <a:bodyPr wrap="none" fromWordArt="1">
            <a:prstTxWarp prst="textPlain">
              <a:avLst>
                <a:gd name="adj" fmla="val 50000"/>
              </a:avLst>
            </a:prstTxWarp>
            <a:scene3d>
              <a:camera prst="legacyObliqueRight"/>
              <a:lightRig rig="legacyHarsh3" dir="t"/>
            </a:scene3d>
            <a:sp3d extrusionH="100000" prstMaterial="legacyMatte">
              <a:extrusionClr>
                <a:srgbClr val="663300"/>
              </a:extrusionClr>
            </a:sp3d>
          </a:bodyPr>
          <a:lstStyle/>
          <a:p>
            <a:pPr algn="ctr"/>
            <a:r>
              <a:rPr lang="en-US" sz="3600" kern="10">
                <a:ln w="9525">
                  <a:round/>
                  <a:headEnd/>
                  <a:tailEnd/>
                </a:ln>
                <a:blipFill dpi="0" rotWithShape="0">
                  <a:blip r:embed="rId2"/>
                  <a:srcRect/>
                  <a:tile tx="0" ty="0" sx="100000" sy="100000" flip="none" algn="tl"/>
                </a:blipFill>
                <a:latin typeface="Arial"/>
                <a:cs typeface="Arial"/>
              </a:rPr>
              <a:t>Thảo luận tình huống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1508"/>
                                        </p:tgtEl>
                                        <p:attrNameLst>
                                          <p:attrName>style.visibility</p:attrName>
                                        </p:attrNameLst>
                                      </p:cBhvr>
                                      <p:to>
                                        <p:strVal val="visible"/>
                                      </p:to>
                                    </p:set>
                                    <p:animEffect transition="in" filter="strips(downLeft)">
                                      <p:cBhvr>
                                        <p:cTn id="7" dur="500"/>
                                        <p:tgtEl>
                                          <p:spTgt spid="2150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0" presetClass="entr" presetSubtype="0" fill="hold" nodeType="clickEffect">
                                  <p:stCondLst>
                                    <p:cond delay="0"/>
                                  </p:stCondLst>
                                  <p:childTnLst>
                                    <p:set>
                                      <p:cBhvr>
                                        <p:cTn id="11" dur="1" fill="hold">
                                          <p:stCondLst>
                                            <p:cond delay="0"/>
                                          </p:stCondLst>
                                        </p:cTn>
                                        <p:tgtEl>
                                          <p:spTgt spid="21507">
                                            <p:txEl>
                                              <p:pRg st="4" end="4"/>
                                            </p:txEl>
                                          </p:spTgt>
                                        </p:tgtEl>
                                        <p:attrNameLst>
                                          <p:attrName>style.visibility</p:attrName>
                                        </p:attrNameLst>
                                      </p:cBhvr>
                                      <p:to>
                                        <p:strVal val="visible"/>
                                      </p:to>
                                    </p:set>
                                    <p:animEffect transition="in" filter="wedge">
                                      <p:cBhvr>
                                        <p:cTn id="12" dur="2000"/>
                                        <p:tgtEl>
                                          <p:spTgt spid="21507">
                                            <p:txEl>
                                              <p:pRg st="4" end="4"/>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4" fill="hold" nodeType="clickEffect">
                                  <p:stCondLst>
                                    <p:cond delay="0"/>
                                  </p:stCondLst>
                                  <p:childTnLst>
                                    <p:set>
                                      <p:cBhvr>
                                        <p:cTn id="16" dur="1" fill="hold">
                                          <p:stCondLst>
                                            <p:cond delay="0"/>
                                          </p:stCondLst>
                                        </p:cTn>
                                        <p:tgtEl>
                                          <p:spTgt spid="21507">
                                            <p:txEl>
                                              <p:pRg st="5" end="5"/>
                                            </p:txEl>
                                          </p:spTgt>
                                        </p:tgtEl>
                                        <p:attrNameLst>
                                          <p:attrName>style.visibility</p:attrName>
                                        </p:attrNameLst>
                                      </p:cBhvr>
                                      <p:to>
                                        <p:strVal val="visible"/>
                                      </p:to>
                                    </p:set>
                                    <p:anim calcmode="lin" valueType="num">
                                      <p:cBhvr additive="base">
                                        <p:cTn id="17" dur="500" fill="hold"/>
                                        <p:tgtEl>
                                          <p:spTgt spid="21507">
                                            <p:txEl>
                                              <p:pRg st="5" end="5"/>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1507">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22" presetClass="entr" presetSubtype="4" fill="hold" nodeType="clickEffect">
                                  <p:stCondLst>
                                    <p:cond delay="0"/>
                                  </p:stCondLst>
                                  <p:childTnLst>
                                    <p:set>
                                      <p:cBhvr>
                                        <p:cTn id="22" dur="1" fill="hold">
                                          <p:stCondLst>
                                            <p:cond delay="0"/>
                                          </p:stCondLst>
                                        </p:cTn>
                                        <p:tgtEl>
                                          <p:spTgt spid="21507">
                                            <p:txEl>
                                              <p:pRg st="6" end="6"/>
                                            </p:txEl>
                                          </p:spTgt>
                                        </p:tgtEl>
                                        <p:attrNameLst>
                                          <p:attrName>style.visibility</p:attrName>
                                        </p:attrNameLst>
                                      </p:cBhvr>
                                      <p:to>
                                        <p:strVal val="visible"/>
                                      </p:to>
                                    </p:set>
                                    <p:animEffect transition="in" filter="wipe(down)">
                                      <p:cBhvr>
                                        <p:cTn id="23" dur="500"/>
                                        <p:tgtEl>
                                          <p:spTgt spid="2150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8"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3"/>
          <p:cNvSpPr>
            <a:spLocks noGrp="1" noChangeArrowheads="1"/>
          </p:cNvSpPr>
          <p:nvPr>
            <p:ph type="body" idx="1"/>
          </p:nvPr>
        </p:nvSpPr>
        <p:spPr>
          <a:xfrm>
            <a:off x="0" y="0"/>
            <a:ext cx="8955088" cy="6858000"/>
          </a:xfrm>
        </p:spPr>
        <p:txBody>
          <a:bodyPr/>
          <a:lstStyle/>
          <a:p>
            <a:pPr lvl="2" eaLnBrk="1" hangingPunct="1"/>
            <a:endParaRPr lang="en-US" smtClean="0">
              <a:latin typeface="Arial" charset="0"/>
            </a:endParaRPr>
          </a:p>
          <a:p>
            <a:pPr lvl="2" eaLnBrk="1" hangingPunct="1"/>
            <a:r>
              <a:rPr lang="en-US" sz="2800" smtClean="0">
                <a:latin typeface="Arial" charset="0"/>
              </a:rPr>
              <a:t>N1: Học sinh đến phòng thi bị muộn?</a:t>
            </a:r>
          </a:p>
          <a:p>
            <a:pPr lvl="2" eaLnBrk="1" hangingPunct="1"/>
            <a:endParaRPr lang="en-US" sz="2800" smtClean="0">
              <a:latin typeface="Arial" charset="0"/>
            </a:endParaRPr>
          </a:p>
          <a:p>
            <a:pPr lvl="2" eaLnBrk="1" hangingPunct="1"/>
            <a:endParaRPr lang="en-US" sz="2800" smtClean="0">
              <a:latin typeface="Arial" charset="0"/>
            </a:endParaRPr>
          </a:p>
          <a:p>
            <a:pPr lvl="2" eaLnBrk="1" hangingPunct="1"/>
            <a:r>
              <a:rPr lang="en-US" sz="2800" smtClean="0">
                <a:solidFill>
                  <a:schemeClr val="hlink"/>
                </a:solidFill>
                <a:latin typeface="Arial" charset="0"/>
              </a:rPr>
              <a:t>Học sinh đến phòng muộn có thể không được vào phòng thi hoặc ảnh hưỡng xấu đến kết quả bài thi.</a:t>
            </a:r>
          </a:p>
          <a:p>
            <a:pPr lvl="2" eaLnBrk="1" hangingPunct="1"/>
            <a:endParaRPr lang="en-US" sz="2800" smtClean="0">
              <a:solidFill>
                <a:schemeClr val="hlink"/>
              </a:solidFill>
              <a:latin typeface="Arial" charset="0"/>
            </a:endParaRPr>
          </a:p>
          <a:p>
            <a:pPr lvl="2" eaLnBrk="1" hangingPunct="1"/>
            <a:endParaRPr lang="en-US" sz="2800" smtClean="0">
              <a:latin typeface="Arial" charset="0"/>
            </a:endParaRPr>
          </a:p>
          <a:p>
            <a:pPr lvl="2" eaLnBrk="1" hangingPunct="1"/>
            <a:endParaRPr lang="en-US" smtClean="0">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4" fill="hold" nodeType="clickEffect">
                                  <p:stCondLst>
                                    <p:cond delay="0"/>
                                  </p:stCondLst>
                                  <p:childTnLst>
                                    <p:set>
                                      <p:cBhvr>
                                        <p:cTn id="6" dur="1" fill="hold">
                                          <p:stCondLst>
                                            <p:cond delay="0"/>
                                          </p:stCondLst>
                                        </p:cTn>
                                        <p:tgtEl>
                                          <p:spTgt spid="22531">
                                            <p:txEl>
                                              <p:pRg st="4" end="4"/>
                                            </p:txEl>
                                          </p:spTgt>
                                        </p:tgtEl>
                                        <p:attrNameLst>
                                          <p:attrName>style.visibility</p:attrName>
                                        </p:attrNameLst>
                                      </p:cBhvr>
                                      <p:to>
                                        <p:strVal val="visible"/>
                                      </p:to>
                                    </p:set>
                                    <p:animEffect transition="in" filter="wheel(4)">
                                      <p:cBhvr>
                                        <p:cTn id="7" dur="2000"/>
                                        <p:tgtEl>
                                          <p:spTgt spid="2253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3"/>
          <p:cNvSpPr>
            <a:spLocks noGrp="1" noChangeArrowheads="1"/>
          </p:cNvSpPr>
          <p:nvPr>
            <p:ph type="body" idx="1"/>
          </p:nvPr>
        </p:nvSpPr>
        <p:spPr>
          <a:xfrm>
            <a:off x="0" y="0"/>
            <a:ext cx="8955088" cy="6858000"/>
          </a:xfrm>
        </p:spPr>
        <p:txBody>
          <a:bodyPr/>
          <a:lstStyle/>
          <a:p>
            <a:pPr lvl="1" eaLnBrk="1" hangingPunct="1">
              <a:buFont typeface="Wingdings" pitchFamily="2" charset="2"/>
              <a:buNone/>
            </a:pPr>
            <a:r>
              <a:rPr lang="en-US" smtClean="0">
                <a:latin typeface="Arial" charset="0"/>
              </a:rPr>
              <a:t> </a:t>
            </a:r>
          </a:p>
          <a:p>
            <a:pPr lvl="1" eaLnBrk="1" hangingPunct="1"/>
            <a:r>
              <a:rPr lang="en-US" smtClean="0">
                <a:latin typeface="Arial" charset="0"/>
              </a:rPr>
              <a:t>N2: Hành khách đến muộn giờ tàu chạy, máy bay cất cánh?</a:t>
            </a:r>
          </a:p>
          <a:p>
            <a:pPr lvl="1" eaLnBrk="1" hangingPunct="1"/>
            <a:endParaRPr lang="en-US" smtClean="0">
              <a:latin typeface="Arial" charset="0"/>
            </a:endParaRPr>
          </a:p>
          <a:p>
            <a:pPr lvl="1" eaLnBrk="1" hangingPunct="1"/>
            <a:r>
              <a:rPr lang="en-US" smtClean="0">
                <a:latin typeface="Arial" charset="0"/>
              </a:rPr>
              <a:t> </a:t>
            </a:r>
            <a:r>
              <a:rPr lang="en-US" smtClean="0">
                <a:solidFill>
                  <a:schemeClr val="hlink"/>
                </a:solidFill>
                <a:latin typeface="Arial" charset="0"/>
              </a:rPr>
              <a:t>Hành khách đến muộn có thể bị nhỡ tàu, nhỡ máy bay</a:t>
            </a:r>
          </a:p>
          <a:p>
            <a:pPr lvl="1" eaLnBrk="1" hangingPunct="1"/>
            <a:endParaRPr lang="en-US" smtClean="0">
              <a:solidFill>
                <a:schemeClr val="hlink"/>
              </a:solidFill>
              <a:latin typeface="Arial" charset="0"/>
            </a:endParaRPr>
          </a:p>
          <a:p>
            <a:pPr lvl="1" eaLnBrk="1" hangingPunct="1"/>
            <a:endParaRPr lang="en-US" smtClean="0">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23555">
                                            <p:txEl>
                                              <p:pRg st="3" end="3"/>
                                            </p:txEl>
                                          </p:spTgt>
                                        </p:tgtEl>
                                        <p:attrNameLst>
                                          <p:attrName>style.visibility</p:attrName>
                                        </p:attrNameLst>
                                      </p:cBhvr>
                                      <p:to>
                                        <p:strVal val="visible"/>
                                      </p:to>
                                    </p:set>
                                    <p:anim calcmode="lin" valueType="num">
                                      <p:cBhvr additive="base">
                                        <p:cTn id="7" dur="500" fill="hold"/>
                                        <p:tgtEl>
                                          <p:spTgt spid="23555">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3555">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Rectangle 3"/>
          <p:cNvSpPr>
            <a:spLocks noGrp="1" noChangeArrowheads="1"/>
          </p:cNvSpPr>
          <p:nvPr>
            <p:ph type="body" idx="1"/>
          </p:nvPr>
        </p:nvSpPr>
        <p:spPr>
          <a:xfrm>
            <a:off x="304800" y="228600"/>
            <a:ext cx="8650288" cy="6629400"/>
          </a:xfrm>
        </p:spPr>
        <p:txBody>
          <a:bodyPr/>
          <a:lstStyle/>
          <a:p>
            <a:pPr lvl="1" eaLnBrk="1" hangingPunct="1"/>
            <a:endParaRPr lang="en-US" smtClean="0">
              <a:latin typeface="Arial" charset="0"/>
            </a:endParaRPr>
          </a:p>
          <a:p>
            <a:pPr lvl="1" eaLnBrk="1" hangingPunct="1"/>
            <a:r>
              <a:rPr lang="en-US" smtClean="0">
                <a:latin typeface="Arial" charset="0"/>
              </a:rPr>
              <a:t>N3: Người bệnh được đưa đến bệnh viện cấp cứu chậm?</a:t>
            </a:r>
          </a:p>
          <a:p>
            <a:pPr lvl="1" eaLnBrk="1" hangingPunct="1"/>
            <a:endParaRPr lang="en-US" smtClean="0">
              <a:latin typeface="Arial" charset="0"/>
            </a:endParaRPr>
          </a:p>
          <a:p>
            <a:pPr lvl="1" eaLnBrk="1" hangingPunct="1"/>
            <a:endParaRPr lang="en-US" smtClean="0">
              <a:latin typeface="Arial" charset="0"/>
            </a:endParaRPr>
          </a:p>
          <a:p>
            <a:pPr lvl="1" eaLnBrk="1" hangingPunct="1"/>
            <a:r>
              <a:rPr lang="en-US" smtClean="0">
                <a:solidFill>
                  <a:schemeClr val="hlink"/>
                </a:solidFill>
                <a:latin typeface="Arial" charset="0"/>
              </a:rPr>
              <a:t>Người bệnh được đưa đến bệnh viện có thể bị nguy hiểm đến tính mạng.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nodeType="clickEffect">
                                  <p:stCondLst>
                                    <p:cond delay="0"/>
                                  </p:stCondLst>
                                  <p:childTnLst>
                                    <p:set>
                                      <p:cBhvr>
                                        <p:cTn id="6" dur="1" fill="hold">
                                          <p:stCondLst>
                                            <p:cond delay="0"/>
                                          </p:stCondLst>
                                        </p:cTn>
                                        <p:tgtEl>
                                          <p:spTgt spid="24579">
                                            <p:txEl>
                                              <p:pRg st="4" end="4"/>
                                            </p:txEl>
                                          </p:spTgt>
                                        </p:tgtEl>
                                        <p:attrNameLst>
                                          <p:attrName>style.visibility</p:attrName>
                                        </p:attrNameLst>
                                      </p:cBhvr>
                                      <p:to>
                                        <p:strVal val="visible"/>
                                      </p:to>
                                    </p:set>
                                    <p:animEffect transition="in" filter="diamond(in)">
                                      <p:cBhvr>
                                        <p:cTn id="7" dur="2000"/>
                                        <p:tgtEl>
                                          <p:spTgt spid="2457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3"/>
          <p:cNvSpPr>
            <a:spLocks noGrp="1" noChangeArrowheads="1"/>
          </p:cNvSpPr>
          <p:nvPr>
            <p:ph type="body" idx="1"/>
          </p:nvPr>
        </p:nvSpPr>
        <p:spPr>
          <a:xfrm>
            <a:off x="0" y="0"/>
            <a:ext cx="8955088" cy="6858000"/>
          </a:xfrm>
        </p:spPr>
        <p:txBody>
          <a:bodyPr/>
          <a:lstStyle/>
          <a:p>
            <a:pPr eaLnBrk="1" hangingPunct="1"/>
            <a:r>
              <a:rPr lang="en-US" smtClean="0">
                <a:latin typeface="Arial" charset="0"/>
              </a:rPr>
              <a:t>     </a:t>
            </a:r>
          </a:p>
          <a:p>
            <a:pPr eaLnBrk="1" hangingPunct="1"/>
            <a:endParaRPr lang="en-US" smtClean="0">
              <a:latin typeface="Arial" charset="0"/>
            </a:endParaRPr>
          </a:p>
          <a:p>
            <a:pPr lvl="2" eaLnBrk="1" hangingPunct="1"/>
            <a:endParaRPr lang="en-US" sz="2800" smtClean="0">
              <a:latin typeface="Arial" charset="0"/>
            </a:endParaRPr>
          </a:p>
          <a:p>
            <a:pPr lvl="2" eaLnBrk="1" hangingPunct="1"/>
            <a:endParaRPr lang="en-US" sz="2800" smtClean="0">
              <a:latin typeface="Arial" charset="0"/>
            </a:endParaRPr>
          </a:p>
          <a:p>
            <a:pPr lvl="2" eaLnBrk="1" hangingPunct="1"/>
            <a:r>
              <a:rPr lang="en-US" sz="2800" smtClean="0">
                <a:latin typeface="Arial" charset="0"/>
              </a:rPr>
              <a:t>a. </a:t>
            </a:r>
            <a:r>
              <a:rPr lang="en-US" sz="2800" b="1" smtClean="0">
                <a:latin typeface="Arial" charset="0"/>
              </a:rPr>
              <a:t>Thời giờ là thứ ai cũng có, chẳng mất tiền mua nên không cần tiết kiệm.</a:t>
            </a:r>
          </a:p>
          <a:p>
            <a:pPr lvl="2" eaLnBrk="1" hangingPunct="1"/>
            <a:endParaRPr lang="en-US" sz="2800" b="1" smtClean="0">
              <a:latin typeface="Arial" charset="0"/>
            </a:endParaRPr>
          </a:p>
          <a:p>
            <a:pPr lvl="2" eaLnBrk="1" hangingPunct="1"/>
            <a:endParaRPr lang="en-US" sz="2800" b="1" smtClean="0">
              <a:latin typeface="Arial" charset="0"/>
            </a:endParaRPr>
          </a:p>
          <a:p>
            <a:pPr lvl="2" eaLnBrk="1" hangingPunct="1"/>
            <a:r>
              <a:rPr lang="en-US" sz="2800" b="1" smtClean="0">
                <a:solidFill>
                  <a:srgbClr val="33CC33"/>
                </a:solidFill>
                <a:latin typeface="Arial" charset="0"/>
              </a:rPr>
              <a:t>Không tán thành</a:t>
            </a:r>
          </a:p>
          <a:p>
            <a:pPr lvl="2" eaLnBrk="1" hangingPunct="1"/>
            <a:endParaRPr lang="en-US" sz="2800" smtClean="0">
              <a:latin typeface="Arial" charset="0"/>
            </a:endParaRPr>
          </a:p>
        </p:txBody>
      </p:sp>
      <p:sp>
        <p:nvSpPr>
          <p:cNvPr id="25607" name="WordArt 7" descr="White marble"/>
          <p:cNvSpPr>
            <a:spLocks noChangeArrowheads="1" noChangeShapeType="1" noTextEdit="1"/>
          </p:cNvSpPr>
          <p:nvPr/>
        </p:nvSpPr>
        <p:spPr bwMode="auto">
          <a:xfrm>
            <a:off x="1447800" y="685800"/>
            <a:ext cx="2781300" cy="1047750"/>
          </a:xfrm>
          <a:prstGeom prst="rect">
            <a:avLst/>
          </a:prstGeom>
        </p:spPr>
        <p:txBody>
          <a:bodyPr wrap="none" fromWordArt="1">
            <a:prstTxWarp prst="textPlain">
              <a:avLst>
                <a:gd name="adj" fmla="val 50000"/>
              </a:avLst>
            </a:prstTxWarp>
            <a:scene3d>
              <a:camera prst="legacyObliqueRight"/>
              <a:lightRig rig="legacyHarsh3" dir="t"/>
            </a:scene3d>
            <a:sp3d extrusionH="100000" prstMaterial="legacyMatte">
              <a:extrusionClr>
                <a:srgbClr val="663300"/>
              </a:extrusionClr>
            </a:sp3d>
          </a:bodyPr>
          <a:lstStyle/>
          <a:p>
            <a:pPr algn="ctr"/>
            <a:r>
              <a:rPr lang="vi-VN" sz="3600" kern="10">
                <a:ln w="9525">
                  <a:round/>
                  <a:headEnd/>
                  <a:tailEnd/>
                </a:ln>
                <a:blipFill dpi="0" rotWithShape="0">
                  <a:blip r:embed="rId2"/>
                  <a:srcRect/>
                  <a:tile tx="0" ty="0" sx="100000" sy="100000" flip="none" algn="tl"/>
                </a:blipFill>
                <a:latin typeface="Arial"/>
                <a:cs typeface="Arial"/>
              </a:rPr>
              <a:t>Bày tỏ thái độ</a:t>
            </a:r>
            <a:endParaRPr lang="en-US" sz="3600" kern="10">
              <a:ln w="9525">
                <a:round/>
                <a:headEnd/>
                <a:tailEnd/>
              </a:ln>
              <a:blipFill dpi="0" rotWithShape="0">
                <a:blip r:embed="rId2"/>
                <a:srcRect/>
                <a:tile tx="0" ty="0" sx="100000" sy="100000" flip="none" algn="tl"/>
              </a:blipFill>
              <a:latin typeface="Arial"/>
              <a:cs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25607"/>
                                        </p:tgtEl>
                                        <p:attrNameLst>
                                          <p:attrName>style.visibility</p:attrName>
                                        </p:attrNameLst>
                                      </p:cBhvr>
                                      <p:to>
                                        <p:strVal val="visible"/>
                                      </p:to>
                                    </p:set>
                                    <p:animEffect transition="in" filter="slide(fromBottom)">
                                      <p:cBhvr>
                                        <p:cTn id="7" dur="500"/>
                                        <p:tgtEl>
                                          <p:spTgt spid="2560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nodeType="clickEffect">
                                  <p:stCondLst>
                                    <p:cond delay="0"/>
                                  </p:stCondLst>
                                  <p:childTnLst>
                                    <p:set>
                                      <p:cBhvr>
                                        <p:cTn id="11" dur="1" fill="hold">
                                          <p:stCondLst>
                                            <p:cond delay="0"/>
                                          </p:stCondLst>
                                        </p:cTn>
                                        <p:tgtEl>
                                          <p:spTgt spid="25603">
                                            <p:txEl>
                                              <p:pRg st="4" end="4"/>
                                            </p:txEl>
                                          </p:spTgt>
                                        </p:tgtEl>
                                        <p:attrNameLst>
                                          <p:attrName>style.visibility</p:attrName>
                                        </p:attrNameLst>
                                      </p:cBhvr>
                                      <p:to>
                                        <p:strVal val="visible"/>
                                      </p:to>
                                    </p:set>
                                    <p:animEffect transition="in" filter="dissolve">
                                      <p:cBhvr>
                                        <p:cTn id="12" dur="500"/>
                                        <p:tgtEl>
                                          <p:spTgt spid="25603">
                                            <p:txEl>
                                              <p:pRg st="4" end="4"/>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2" presetClass="entr" presetSubtype="4" fill="hold" nodeType="clickEffect">
                                  <p:stCondLst>
                                    <p:cond delay="0"/>
                                  </p:stCondLst>
                                  <p:childTnLst>
                                    <p:set>
                                      <p:cBhvr>
                                        <p:cTn id="16" dur="1" fill="hold">
                                          <p:stCondLst>
                                            <p:cond delay="0"/>
                                          </p:stCondLst>
                                        </p:cTn>
                                        <p:tgtEl>
                                          <p:spTgt spid="25603">
                                            <p:txEl>
                                              <p:pRg st="7" end="7"/>
                                            </p:txEl>
                                          </p:spTgt>
                                        </p:tgtEl>
                                        <p:attrNameLst>
                                          <p:attrName>style.visibility</p:attrName>
                                        </p:attrNameLst>
                                      </p:cBhvr>
                                      <p:to>
                                        <p:strVal val="visible"/>
                                      </p:to>
                                    </p:set>
                                    <p:animEffect transition="in" filter="slide(fromBottom)">
                                      <p:cBhvr>
                                        <p:cTn id="17" dur="500"/>
                                        <p:tgtEl>
                                          <p:spTgt spid="2560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7"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3"/>
          <p:cNvSpPr>
            <a:spLocks noGrp="1" noChangeArrowheads="1"/>
          </p:cNvSpPr>
          <p:nvPr>
            <p:ph type="body" idx="1"/>
          </p:nvPr>
        </p:nvSpPr>
        <p:spPr>
          <a:xfrm>
            <a:off x="0" y="0"/>
            <a:ext cx="8955088" cy="6858000"/>
          </a:xfrm>
        </p:spPr>
        <p:txBody>
          <a:bodyPr/>
          <a:lstStyle/>
          <a:p>
            <a:pPr eaLnBrk="1" hangingPunct="1"/>
            <a:endParaRPr lang="en-US" smtClean="0">
              <a:latin typeface="Arial" charset="0"/>
            </a:endParaRPr>
          </a:p>
        </p:txBody>
      </p:sp>
      <p:sp>
        <p:nvSpPr>
          <p:cNvPr id="19459" name="WordArt 4" descr="White marble"/>
          <p:cNvSpPr>
            <a:spLocks noChangeArrowheads="1" noChangeShapeType="1" noTextEdit="1"/>
          </p:cNvSpPr>
          <p:nvPr/>
        </p:nvSpPr>
        <p:spPr bwMode="auto">
          <a:xfrm>
            <a:off x="1676400" y="762000"/>
            <a:ext cx="3886200" cy="914400"/>
          </a:xfrm>
          <a:prstGeom prst="rect">
            <a:avLst/>
          </a:prstGeom>
        </p:spPr>
        <p:txBody>
          <a:bodyPr wrap="none" fromWordArt="1">
            <a:prstTxWarp prst="textPlain">
              <a:avLst>
                <a:gd name="adj" fmla="val 50000"/>
              </a:avLst>
            </a:prstTxWarp>
            <a:scene3d>
              <a:camera prst="legacyObliqueRight"/>
              <a:lightRig rig="legacyHarsh3" dir="t"/>
            </a:scene3d>
            <a:sp3d extrusionH="100000" prstMaterial="legacyMatte">
              <a:extrusionClr>
                <a:srgbClr val="663300"/>
              </a:extrusionClr>
            </a:sp3d>
          </a:bodyPr>
          <a:lstStyle/>
          <a:p>
            <a:pPr algn="ctr"/>
            <a:r>
              <a:rPr lang="vi-VN" sz="3600" kern="10">
                <a:ln w="9525">
                  <a:round/>
                  <a:headEnd/>
                  <a:tailEnd/>
                </a:ln>
                <a:blipFill dpi="0" rotWithShape="0">
                  <a:blip r:embed="rId2"/>
                  <a:srcRect/>
                  <a:tile tx="0" ty="0" sx="100000" sy="100000" flip="none" algn="tl"/>
                </a:blipFill>
                <a:latin typeface="Arial"/>
                <a:cs typeface="Arial"/>
              </a:rPr>
              <a:t>Bày tỏ thái độ</a:t>
            </a:r>
            <a:endParaRPr lang="en-US" sz="3600" kern="10">
              <a:ln w="9525">
                <a:round/>
                <a:headEnd/>
                <a:tailEnd/>
              </a:ln>
              <a:blipFill dpi="0" rotWithShape="0">
                <a:blip r:embed="rId2"/>
                <a:srcRect/>
                <a:tile tx="0" ty="0" sx="100000" sy="100000" flip="none" algn="tl"/>
              </a:blipFill>
              <a:latin typeface="Arial"/>
              <a:cs typeface="Aria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3"/>
          <p:cNvSpPr>
            <a:spLocks noGrp="1" noChangeArrowheads="1"/>
          </p:cNvSpPr>
          <p:nvPr>
            <p:ph type="body" idx="1"/>
          </p:nvPr>
        </p:nvSpPr>
        <p:spPr>
          <a:xfrm>
            <a:off x="0" y="0"/>
            <a:ext cx="8955088" cy="6629400"/>
          </a:xfrm>
        </p:spPr>
        <p:txBody>
          <a:bodyPr/>
          <a:lstStyle/>
          <a:p>
            <a:pPr lvl="2" eaLnBrk="1" hangingPunct="1"/>
            <a:endParaRPr lang="en-US" smtClean="0">
              <a:latin typeface="Arial" charset="0"/>
            </a:endParaRPr>
          </a:p>
          <a:p>
            <a:pPr lvl="2" eaLnBrk="1" hangingPunct="1"/>
            <a:endParaRPr lang="en-US" smtClean="0">
              <a:latin typeface="Arial" charset="0"/>
            </a:endParaRPr>
          </a:p>
          <a:p>
            <a:pPr lvl="2" eaLnBrk="1" hangingPunct="1"/>
            <a:endParaRPr lang="en-US" smtClean="0">
              <a:latin typeface="Arial" charset="0"/>
            </a:endParaRPr>
          </a:p>
          <a:p>
            <a:pPr lvl="2" eaLnBrk="1" hangingPunct="1"/>
            <a:endParaRPr lang="en-US" smtClean="0">
              <a:latin typeface="Arial" charset="0"/>
            </a:endParaRPr>
          </a:p>
          <a:p>
            <a:pPr lvl="2" eaLnBrk="1" hangingPunct="1"/>
            <a:r>
              <a:rPr lang="en-US" sz="2800" b="1" smtClean="0">
                <a:latin typeface="Arial" charset="0"/>
              </a:rPr>
              <a:t>b. Tiết kiệm thời giờ là học suốt ngày, không làm việc gì khác.</a:t>
            </a:r>
          </a:p>
          <a:p>
            <a:pPr lvl="2" eaLnBrk="1" hangingPunct="1"/>
            <a:endParaRPr lang="en-US" sz="2800" b="1" smtClean="0">
              <a:latin typeface="Arial" charset="0"/>
            </a:endParaRPr>
          </a:p>
          <a:p>
            <a:pPr lvl="2" eaLnBrk="1" hangingPunct="1"/>
            <a:endParaRPr lang="en-US" sz="2800" b="1" smtClean="0">
              <a:latin typeface="Arial" charset="0"/>
            </a:endParaRPr>
          </a:p>
          <a:p>
            <a:pPr lvl="3" eaLnBrk="1" hangingPunct="1"/>
            <a:r>
              <a:rPr lang="en-US" sz="2800" b="1" smtClean="0">
                <a:solidFill>
                  <a:srgbClr val="33CC33"/>
                </a:solidFill>
                <a:latin typeface="Arial" charset="0"/>
              </a:rPr>
              <a:t>Không tán thành</a:t>
            </a:r>
          </a:p>
        </p:txBody>
      </p:sp>
      <p:sp>
        <p:nvSpPr>
          <p:cNvPr id="20483" name="WordArt 4" descr="White marble"/>
          <p:cNvSpPr>
            <a:spLocks noChangeArrowheads="1" noChangeShapeType="1" noTextEdit="1"/>
          </p:cNvSpPr>
          <p:nvPr/>
        </p:nvSpPr>
        <p:spPr bwMode="auto">
          <a:xfrm>
            <a:off x="1676400" y="762000"/>
            <a:ext cx="3886200" cy="914400"/>
          </a:xfrm>
          <a:prstGeom prst="rect">
            <a:avLst/>
          </a:prstGeom>
        </p:spPr>
        <p:txBody>
          <a:bodyPr wrap="none" fromWordArt="1">
            <a:prstTxWarp prst="textPlain">
              <a:avLst>
                <a:gd name="adj" fmla="val 50000"/>
              </a:avLst>
            </a:prstTxWarp>
            <a:scene3d>
              <a:camera prst="legacyObliqueRight"/>
              <a:lightRig rig="legacyHarsh3" dir="t"/>
            </a:scene3d>
            <a:sp3d extrusionH="100000" prstMaterial="legacyMatte">
              <a:extrusionClr>
                <a:srgbClr val="663300"/>
              </a:extrusionClr>
            </a:sp3d>
          </a:bodyPr>
          <a:lstStyle/>
          <a:p>
            <a:pPr algn="ctr"/>
            <a:r>
              <a:rPr lang="vi-VN" sz="3600" kern="10">
                <a:ln w="9525">
                  <a:round/>
                  <a:headEnd/>
                  <a:tailEnd/>
                </a:ln>
                <a:blipFill dpi="0" rotWithShape="0">
                  <a:blip r:embed="rId2"/>
                  <a:srcRect/>
                  <a:tile tx="0" ty="0" sx="100000" sy="100000" flip="none" algn="tl"/>
                </a:blipFill>
                <a:latin typeface="Arial"/>
                <a:cs typeface="Arial"/>
              </a:rPr>
              <a:t>Bày tỏ thái độ</a:t>
            </a:r>
            <a:endParaRPr lang="en-US" sz="3600" kern="10">
              <a:ln w="9525">
                <a:round/>
                <a:headEnd/>
                <a:tailEnd/>
              </a:ln>
              <a:blipFill dpi="0" rotWithShape="0">
                <a:blip r:embed="rId2"/>
                <a:srcRect/>
                <a:tile tx="0" ty="0" sx="100000" sy="100000" flip="none" algn="tl"/>
              </a:blipFill>
              <a:latin typeface="Arial"/>
              <a:cs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26627">
                                            <p:txEl>
                                              <p:pRg st="4" end="4"/>
                                            </p:txEl>
                                          </p:spTgt>
                                        </p:tgtEl>
                                        <p:attrNameLst>
                                          <p:attrName>style.visibility</p:attrName>
                                        </p:attrNameLst>
                                      </p:cBhvr>
                                      <p:to>
                                        <p:strVal val="visible"/>
                                      </p:to>
                                    </p:set>
                                    <p:animEffect transition="in" filter="checkerboard(across)">
                                      <p:cBhvr>
                                        <p:cTn id="7" dur="500"/>
                                        <p:tgtEl>
                                          <p:spTgt spid="26627">
                                            <p:txEl>
                                              <p:pRg st="4" end="4"/>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4" fill="hold" nodeType="clickEffect">
                                  <p:stCondLst>
                                    <p:cond delay="0"/>
                                  </p:stCondLst>
                                  <p:childTnLst>
                                    <p:set>
                                      <p:cBhvr>
                                        <p:cTn id="11" dur="1" fill="hold">
                                          <p:stCondLst>
                                            <p:cond delay="0"/>
                                          </p:stCondLst>
                                        </p:cTn>
                                        <p:tgtEl>
                                          <p:spTgt spid="26627">
                                            <p:txEl>
                                              <p:pRg st="7" end="7"/>
                                            </p:txEl>
                                          </p:spTgt>
                                        </p:tgtEl>
                                        <p:attrNameLst>
                                          <p:attrName>style.visibility</p:attrName>
                                        </p:attrNameLst>
                                      </p:cBhvr>
                                      <p:to>
                                        <p:strVal val="visible"/>
                                      </p:to>
                                    </p:set>
                                    <p:animEffect transition="in" filter="slide(fromBottom)">
                                      <p:cBhvr>
                                        <p:cTn id="12" dur="500"/>
                                        <p:tgtEl>
                                          <p:spTgt spid="26627">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3"/>
          <p:cNvSpPr>
            <a:spLocks noGrp="1" noChangeArrowheads="1"/>
          </p:cNvSpPr>
          <p:nvPr>
            <p:ph type="body" idx="1"/>
          </p:nvPr>
        </p:nvSpPr>
        <p:spPr>
          <a:xfrm>
            <a:off x="0" y="0"/>
            <a:ext cx="9144000" cy="6858000"/>
          </a:xfrm>
        </p:spPr>
        <p:txBody>
          <a:bodyPr/>
          <a:lstStyle/>
          <a:p>
            <a:pPr lvl="2" eaLnBrk="1" hangingPunct="1"/>
            <a:endParaRPr lang="en-US" smtClean="0">
              <a:latin typeface="Arial" charset="0"/>
            </a:endParaRPr>
          </a:p>
          <a:p>
            <a:pPr lvl="2" eaLnBrk="1" hangingPunct="1"/>
            <a:endParaRPr lang="en-US" smtClean="0">
              <a:latin typeface="Arial" charset="0"/>
            </a:endParaRPr>
          </a:p>
          <a:p>
            <a:pPr lvl="2" eaLnBrk="1" hangingPunct="1"/>
            <a:endParaRPr lang="en-US" smtClean="0">
              <a:latin typeface="Arial" charset="0"/>
            </a:endParaRPr>
          </a:p>
          <a:p>
            <a:pPr lvl="2" eaLnBrk="1" hangingPunct="1"/>
            <a:endParaRPr lang="en-US" smtClean="0">
              <a:latin typeface="Arial" charset="0"/>
            </a:endParaRPr>
          </a:p>
          <a:p>
            <a:pPr lvl="2" eaLnBrk="1" hangingPunct="1"/>
            <a:r>
              <a:rPr lang="en-US" sz="2800" smtClean="0">
                <a:latin typeface="Arial" charset="0"/>
              </a:rPr>
              <a:t>C. Tiết kiệm thời giờ là tranh thủ làm nhiều việc cùng một lúc.</a:t>
            </a:r>
          </a:p>
          <a:p>
            <a:pPr lvl="2" eaLnBrk="1" hangingPunct="1"/>
            <a:endParaRPr lang="en-US" sz="2800" smtClean="0">
              <a:latin typeface="Arial" charset="0"/>
            </a:endParaRPr>
          </a:p>
          <a:p>
            <a:pPr lvl="2" eaLnBrk="1" hangingPunct="1"/>
            <a:endParaRPr lang="en-US" sz="2800" smtClean="0">
              <a:latin typeface="Arial" charset="0"/>
            </a:endParaRPr>
          </a:p>
          <a:p>
            <a:pPr lvl="2" eaLnBrk="1" hangingPunct="1"/>
            <a:r>
              <a:rPr lang="en-US" sz="2800" smtClean="0">
                <a:solidFill>
                  <a:srgbClr val="33CC33"/>
                </a:solidFill>
                <a:latin typeface="Arial" charset="0"/>
              </a:rPr>
              <a:t>Không tán thành</a:t>
            </a:r>
          </a:p>
          <a:p>
            <a:pPr lvl="2" eaLnBrk="1" hangingPunct="1"/>
            <a:endParaRPr lang="en-US" sz="2800" smtClean="0">
              <a:solidFill>
                <a:srgbClr val="33CC33"/>
              </a:solidFill>
              <a:latin typeface="Arial" charset="0"/>
            </a:endParaRPr>
          </a:p>
        </p:txBody>
      </p:sp>
      <p:sp>
        <p:nvSpPr>
          <p:cNvPr id="21507" name="WordArt 4" descr="White marble"/>
          <p:cNvSpPr>
            <a:spLocks noChangeArrowheads="1" noChangeShapeType="1" noTextEdit="1"/>
          </p:cNvSpPr>
          <p:nvPr/>
        </p:nvSpPr>
        <p:spPr bwMode="auto">
          <a:xfrm>
            <a:off x="1676400" y="762000"/>
            <a:ext cx="3886200" cy="914400"/>
          </a:xfrm>
          <a:prstGeom prst="rect">
            <a:avLst/>
          </a:prstGeom>
        </p:spPr>
        <p:txBody>
          <a:bodyPr wrap="none" fromWordArt="1">
            <a:prstTxWarp prst="textPlain">
              <a:avLst>
                <a:gd name="adj" fmla="val 50000"/>
              </a:avLst>
            </a:prstTxWarp>
            <a:scene3d>
              <a:camera prst="legacyObliqueRight"/>
              <a:lightRig rig="legacyHarsh3" dir="t"/>
            </a:scene3d>
            <a:sp3d extrusionH="100000" prstMaterial="legacyMatte">
              <a:extrusionClr>
                <a:srgbClr val="663300"/>
              </a:extrusionClr>
            </a:sp3d>
          </a:bodyPr>
          <a:lstStyle/>
          <a:p>
            <a:pPr algn="ctr"/>
            <a:r>
              <a:rPr lang="vi-VN" sz="3600" kern="10">
                <a:ln w="9525">
                  <a:round/>
                  <a:headEnd/>
                  <a:tailEnd/>
                </a:ln>
                <a:blipFill dpi="0" rotWithShape="0">
                  <a:blip r:embed="rId2"/>
                  <a:srcRect/>
                  <a:tile tx="0" ty="0" sx="100000" sy="100000" flip="none" algn="tl"/>
                </a:blipFill>
                <a:latin typeface="Arial"/>
                <a:cs typeface="Arial"/>
              </a:rPr>
              <a:t>Bày tỏ thái độ</a:t>
            </a:r>
            <a:endParaRPr lang="en-US" sz="3600" kern="10">
              <a:ln w="9525">
                <a:round/>
                <a:headEnd/>
                <a:tailEnd/>
              </a:ln>
              <a:blipFill dpi="0" rotWithShape="0">
                <a:blip r:embed="rId2"/>
                <a:srcRect/>
                <a:tile tx="0" ty="0" sx="100000" sy="100000" flip="none" algn="tl"/>
              </a:blipFill>
              <a:latin typeface="Arial"/>
              <a:cs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4" fill="hold" nodeType="clickEffect">
                                  <p:stCondLst>
                                    <p:cond delay="0"/>
                                  </p:stCondLst>
                                  <p:childTnLst>
                                    <p:set>
                                      <p:cBhvr>
                                        <p:cTn id="6" dur="1" fill="hold">
                                          <p:stCondLst>
                                            <p:cond delay="0"/>
                                          </p:stCondLst>
                                        </p:cTn>
                                        <p:tgtEl>
                                          <p:spTgt spid="27651">
                                            <p:txEl>
                                              <p:pRg st="4" end="4"/>
                                            </p:txEl>
                                          </p:spTgt>
                                        </p:tgtEl>
                                        <p:attrNameLst>
                                          <p:attrName>style.visibility</p:attrName>
                                        </p:attrNameLst>
                                      </p:cBhvr>
                                      <p:to>
                                        <p:strVal val="visible"/>
                                      </p:to>
                                    </p:set>
                                    <p:animEffect transition="in" filter="slide(fromBottom)">
                                      <p:cBhvr>
                                        <p:cTn id="7" dur="500"/>
                                        <p:tgtEl>
                                          <p:spTgt spid="27651">
                                            <p:txEl>
                                              <p:pRg st="4" end="4"/>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4" fill="hold" nodeType="clickEffect">
                                  <p:stCondLst>
                                    <p:cond delay="0"/>
                                  </p:stCondLst>
                                  <p:childTnLst>
                                    <p:set>
                                      <p:cBhvr>
                                        <p:cTn id="11" dur="1" fill="hold">
                                          <p:stCondLst>
                                            <p:cond delay="0"/>
                                          </p:stCondLst>
                                        </p:cTn>
                                        <p:tgtEl>
                                          <p:spTgt spid="27651">
                                            <p:txEl>
                                              <p:pRg st="7" end="7"/>
                                            </p:txEl>
                                          </p:spTgt>
                                        </p:tgtEl>
                                        <p:attrNameLst>
                                          <p:attrName>style.visibility</p:attrName>
                                        </p:attrNameLst>
                                      </p:cBhvr>
                                      <p:to>
                                        <p:strVal val="visible"/>
                                      </p:to>
                                    </p:set>
                                    <p:animEffect transition="in" filter="slide(fromBottom)">
                                      <p:cBhvr>
                                        <p:cTn id="12" dur="500"/>
                                        <p:tgtEl>
                                          <p:spTgt spid="27651">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4" name="Picture 6" descr="07112402462824"/>
          <p:cNvPicPr>
            <a:picLocks noGrp="1" noChangeAspect="1" noChangeArrowheads="1" noCrop="1"/>
          </p:cNvPicPr>
          <p:nvPr>
            <p:ph type="subTitle" idx="1"/>
          </p:nvPr>
        </p:nvPicPr>
        <p:blipFill>
          <a:blip r:embed="rId2"/>
          <a:srcRect/>
          <a:stretch>
            <a:fillRect/>
          </a:stretch>
        </p:blipFill>
        <p:spPr>
          <a:xfrm>
            <a:off x="0" y="0"/>
            <a:ext cx="9144000" cy="6858000"/>
          </a:xfrm>
          <a:noFill/>
        </p:spPr>
      </p:pic>
      <p:sp>
        <p:nvSpPr>
          <p:cNvPr id="2060" name="WordArt 12"/>
          <p:cNvSpPr>
            <a:spLocks noChangeArrowheads="1" noChangeShapeType="1" noTextEdit="1"/>
          </p:cNvSpPr>
          <p:nvPr/>
        </p:nvSpPr>
        <p:spPr bwMode="auto">
          <a:xfrm>
            <a:off x="609600" y="1752600"/>
            <a:ext cx="7772400" cy="3581400"/>
          </a:xfrm>
          <a:prstGeom prst="rect">
            <a:avLst/>
          </a:prstGeom>
        </p:spPr>
        <p:txBody>
          <a:bodyPr wrap="none" fromWordArt="1">
            <a:prstTxWarp prst="textCascadeUp">
              <a:avLst>
                <a:gd name="adj" fmla="val 44444"/>
              </a:avLst>
            </a:prstTxWarp>
            <a:scene3d>
              <a:camera prst="legacyPerspectiveFront">
                <a:rot lat="20519995" lon="1080000" rev="0"/>
              </a:camera>
              <a:lightRig rig="legacyHarsh2" dir="b"/>
            </a:scene3d>
            <a:sp3d extrusionH="430200" prstMaterial="legacyMatte">
              <a:extrusionClr>
                <a:srgbClr val="FF6600"/>
              </a:extrusionClr>
            </a:sp3d>
          </a:bodyPr>
          <a:lstStyle/>
          <a:p>
            <a:pPr algn="ctr"/>
            <a:r>
              <a:rPr lang="en-US" sz="3600" kern="10">
                <a:ln w="9525">
                  <a:round/>
                  <a:headEnd/>
                  <a:tailEnd/>
                </a:ln>
                <a:gradFill rotWithShape="1">
                  <a:gsLst>
                    <a:gs pos="0">
                      <a:srgbClr val="FFE701"/>
                    </a:gs>
                    <a:gs pos="100000">
                      <a:srgbClr val="FE3E02"/>
                    </a:gs>
                  </a:gsLst>
                  <a:lin ang="5400000" scaled="1"/>
                </a:gradFill>
                <a:latin typeface="Arial"/>
                <a:cs typeface="Arial"/>
              </a:rPr>
              <a:t>kính chào thầy cô cùng các em</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0" presetClass="entr" presetSubtype="0" fill="hold" nodeType="clickEffect">
                                  <p:stCondLst>
                                    <p:cond delay="0"/>
                                  </p:stCondLst>
                                  <p:childTnLst>
                                    <p:set>
                                      <p:cBhvr>
                                        <p:cTn id="6" dur="1" fill="hold">
                                          <p:stCondLst>
                                            <p:cond delay="0"/>
                                          </p:stCondLst>
                                        </p:cTn>
                                        <p:tgtEl>
                                          <p:spTgt spid="2054"/>
                                        </p:tgtEl>
                                        <p:attrNameLst>
                                          <p:attrName>style.visibility</p:attrName>
                                        </p:attrNameLst>
                                      </p:cBhvr>
                                      <p:to>
                                        <p:strVal val="visible"/>
                                      </p:to>
                                    </p:set>
                                    <p:animEffect transition="in" filter="wedge">
                                      <p:cBhvr>
                                        <p:cTn id="7" dur="2000"/>
                                        <p:tgtEl>
                                          <p:spTgt spid="205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2060"/>
                                        </p:tgtEl>
                                        <p:attrNameLst>
                                          <p:attrName>style.visibility</p:attrName>
                                        </p:attrNameLst>
                                      </p:cBhvr>
                                      <p:to>
                                        <p:strVal val="visible"/>
                                      </p:to>
                                    </p:set>
                                    <p:animEffect transition="in" filter="box(in)">
                                      <p:cBhvr>
                                        <p:cTn id="12" dur="500"/>
                                        <p:tgtEl>
                                          <p:spTgt spid="206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60"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Rectangle 3"/>
          <p:cNvSpPr>
            <a:spLocks noGrp="1" noChangeArrowheads="1"/>
          </p:cNvSpPr>
          <p:nvPr>
            <p:ph type="body" idx="1"/>
          </p:nvPr>
        </p:nvSpPr>
        <p:spPr>
          <a:xfrm>
            <a:off x="0" y="0"/>
            <a:ext cx="8955088" cy="6858000"/>
          </a:xfrm>
        </p:spPr>
        <p:txBody>
          <a:bodyPr/>
          <a:lstStyle/>
          <a:p>
            <a:pPr eaLnBrk="1" hangingPunct="1"/>
            <a:endParaRPr lang="en-US" smtClean="0">
              <a:latin typeface="Arial" charset="0"/>
            </a:endParaRPr>
          </a:p>
          <a:p>
            <a:pPr eaLnBrk="1" hangingPunct="1"/>
            <a:endParaRPr lang="en-US" smtClean="0">
              <a:latin typeface="Arial" charset="0"/>
            </a:endParaRPr>
          </a:p>
          <a:p>
            <a:pPr eaLnBrk="1" hangingPunct="1"/>
            <a:endParaRPr lang="en-US" smtClean="0">
              <a:latin typeface="Arial" charset="0"/>
            </a:endParaRPr>
          </a:p>
          <a:p>
            <a:pPr lvl="2" eaLnBrk="1" hangingPunct="1"/>
            <a:r>
              <a:rPr lang="en-US" sz="2800" smtClean="0">
                <a:latin typeface="Arial" charset="0"/>
              </a:rPr>
              <a:t>d. Tiết kiệm thời giờ là sử dụng thời giờ một cách hợp lí, có hiệu quả</a:t>
            </a:r>
          </a:p>
          <a:p>
            <a:pPr lvl="2" eaLnBrk="1" hangingPunct="1"/>
            <a:endParaRPr lang="en-US" sz="2800" smtClean="0">
              <a:latin typeface="Arial" charset="0"/>
            </a:endParaRPr>
          </a:p>
          <a:p>
            <a:pPr lvl="2" eaLnBrk="1" hangingPunct="1"/>
            <a:endParaRPr lang="en-US" sz="2800" smtClean="0">
              <a:latin typeface="Arial" charset="0"/>
            </a:endParaRPr>
          </a:p>
          <a:p>
            <a:pPr lvl="2" eaLnBrk="1" hangingPunct="1"/>
            <a:r>
              <a:rPr lang="en-US" sz="2800" smtClean="0">
                <a:solidFill>
                  <a:schemeClr val="hlink"/>
                </a:solidFill>
                <a:latin typeface="Arial" charset="0"/>
              </a:rPr>
              <a:t>Tán thành</a:t>
            </a:r>
          </a:p>
        </p:txBody>
      </p:sp>
      <p:sp>
        <p:nvSpPr>
          <p:cNvPr id="22531" name="WordArt 4" descr="White marble"/>
          <p:cNvSpPr>
            <a:spLocks noChangeArrowheads="1" noChangeShapeType="1" noTextEdit="1"/>
          </p:cNvSpPr>
          <p:nvPr/>
        </p:nvSpPr>
        <p:spPr bwMode="auto">
          <a:xfrm>
            <a:off x="1676400" y="762000"/>
            <a:ext cx="3886200" cy="914400"/>
          </a:xfrm>
          <a:prstGeom prst="rect">
            <a:avLst/>
          </a:prstGeom>
        </p:spPr>
        <p:txBody>
          <a:bodyPr wrap="none" fromWordArt="1">
            <a:prstTxWarp prst="textPlain">
              <a:avLst>
                <a:gd name="adj" fmla="val 50000"/>
              </a:avLst>
            </a:prstTxWarp>
            <a:scene3d>
              <a:camera prst="legacyObliqueRight"/>
              <a:lightRig rig="legacyHarsh3" dir="t"/>
            </a:scene3d>
            <a:sp3d extrusionH="100000" prstMaterial="legacyMatte">
              <a:extrusionClr>
                <a:srgbClr val="663300"/>
              </a:extrusionClr>
            </a:sp3d>
          </a:bodyPr>
          <a:lstStyle/>
          <a:p>
            <a:pPr algn="ctr"/>
            <a:r>
              <a:rPr lang="vi-VN" sz="3600" kern="10">
                <a:ln w="9525">
                  <a:round/>
                  <a:headEnd/>
                  <a:tailEnd/>
                </a:ln>
                <a:blipFill dpi="0" rotWithShape="0">
                  <a:blip r:embed="rId2"/>
                  <a:srcRect/>
                  <a:tile tx="0" ty="0" sx="100000" sy="100000" flip="none" algn="tl"/>
                </a:blipFill>
                <a:latin typeface="Arial"/>
                <a:cs typeface="Arial"/>
              </a:rPr>
              <a:t>Bày tỏ thái độ</a:t>
            </a:r>
            <a:endParaRPr lang="en-US" sz="3600" kern="10">
              <a:ln w="9525">
                <a:round/>
                <a:headEnd/>
                <a:tailEnd/>
              </a:ln>
              <a:blipFill dpi="0" rotWithShape="0">
                <a:blip r:embed="rId2"/>
                <a:srcRect/>
                <a:tile tx="0" ty="0" sx="100000" sy="100000" flip="none" algn="tl"/>
              </a:blipFill>
              <a:latin typeface="Arial"/>
              <a:cs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nodeType="clickEffect">
                                  <p:stCondLst>
                                    <p:cond delay="0"/>
                                  </p:stCondLst>
                                  <p:childTnLst>
                                    <p:set>
                                      <p:cBhvr>
                                        <p:cTn id="6" dur="1" fill="hold">
                                          <p:stCondLst>
                                            <p:cond delay="0"/>
                                          </p:stCondLst>
                                        </p:cTn>
                                        <p:tgtEl>
                                          <p:spTgt spid="28675">
                                            <p:txEl>
                                              <p:pRg st="3" end="3"/>
                                            </p:txEl>
                                          </p:spTgt>
                                        </p:tgtEl>
                                        <p:attrNameLst>
                                          <p:attrName>style.visibility</p:attrName>
                                        </p:attrNameLst>
                                      </p:cBhvr>
                                      <p:to>
                                        <p:strVal val="visible"/>
                                      </p:to>
                                    </p:set>
                                    <p:animEffect transition="in" filter="diamond(in)">
                                      <p:cBhvr>
                                        <p:cTn id="7" dur="2000"/>
                                        <p:tgtEl>
                                          <p:spTgt spid="28675">
                                            <p:txEl>
                                              <p:pRg st="3" end="3"/>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4" fill="hold" nodeType="clickEffect">
                                  <p:stCondLst>
                                    <p:cond delay="0"/>
                                  </p:stCondLst>
                                  <p:childTnLst>
                                    <p:set>
                                      <p:cBhvr>
                                        <p:cTn id="11" dur="1" fill="hold">
                                          <p:stCondLst>
                                            <p:cond delay="0"/>
                                          </p:stCondLst>
                                        </p:cTn>
                                        <p:tgtEl>
                                          <p:spTgt spid="28675">
                                            <p:txEl>
                                              <p:pRg st="6" end="6"/>
                                            </p:txEl>
                                          </p:spTgt>
                                        </p:tgtEl>
                                        <p:attrNameLst>
                                          <p:attrName>style.visibility</p:attrName>
                                        </p:attrNameLst>
                                      </p:cBhvr>
                                      <p:to>
                                        <p:strVal val="visible"/>
                                      </p:to>
                                    </p:set>
                                    <p:animEffect transition="in" filter="slide(fromBottom)">
                                      <p:cBhvr>
                                        <p:cTn id="12" dur="500"/>
                                        <p:tgtEl>
                                          <p:spTgt spid="2867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3"/>
          <p:cNvSpPr>
            <a:spLocks noGrp="1" noChangeArrowheads="1"/>
          </p:cNvSpPr>
          <p:nvPr>
            <p:ph type="body" idx="1"/>
          </p:nvPr>
        </p:nvSpPr>
        <p:spPr>
          <a:xfrm>
            <a:off x="0" y="0"/>
            <a:ext cx="9144000" cy="6858000"/>
          </a:xfrm>
        </p:spPr>
        <p:txBody>
          <a:bodyPr/>
          <a:lstStyle/>
          <a:p>
            <a:pPr eaLnBrk="1" hangingPunct="1"/>
            <a:endParaRPr lang="en-US" smtClean="0">
              <a:latin typeface="Arial" charset="0"/>
            </a:endParaRPr>
          </a:p>
        </p:txBody>
      </p:sp>
      <p:sp>
        <p:nvSpPr>
          <p:cNvPr id="29700" name="WordArt 4"/>
          <p:cNvSpPr>
            <a:spLocks noChangeArrowheads="1" noChangeShapeType="1" noTextEdit="1"/>
          </p:cNvSpPr>
          <p:nvPr/>
        </p:nvSpPr>
        <p:spPr bwMode="auto">
          <a:xfrm>
            <a:off x="1600200" y="838200"/>
            <a:ext cx="2705100" cy="685800"/>
          </a:xfrm>
          <a:prstGeom prst="rect">
            <a:avLst/>
          </a:prstGeom>
        </p:spPr>
        <p:txBody>
          <a:bodyPr wrap="none" fromWordArt="1">
            <a:prstTxWarp prst="textPlain">
              <a:avLst>
                <a:gd name="adj" fmla="val 50000"/>
              </a:avLst>
            </a:prstTxWarp>
          </a:bodyPr>
          <a:lstStyle/>
          <a:p>
            <a:pPr algn="ctr"/>
            <a:r>
              <a:rPr lang="en-US" sz="3600" kern="10">
                <a:ln w="19050">
                  <a:solidFill>
                    <a:srgbClr val="99CCFF"/>
                  </a:solidFill>
                  <a:round/>
                  <a:headEnd/>
                  <a:tailEnd/>
                </a:ln>
                <a:solidFill>
                  <a:srgbClr val="0066CC"/>
                </a:solidFill>
                <a:effectLst>
                  <a:outerShdw dist="35921" dir="2700000" algn="ctr" rotWithShape="0">
                    <a:srgbClr val="990000"/>
                  </a:outerShdw>
                </a:effectLst>
                <a:latin typeface="Arial"/>
                <a:cs typeface="Arial"/>
              </a:rPr>
              <a:t>Ghi nhớ</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3" presetClass="entr" presetSubtype="16" fill="hold" grpId="0" nodeType="clickEffect">
                                  <p:stCondLst>
                                    <p:cond delay="0"/>
                                  </p:stCondLst>
                                  <p:childTnLst>
                                    <p:set>
                                      <p:cBhvr>
                                        <p:cTn id="6" dur="1" fill="hold">
                                          <p:stCondLst>
                                            <p:cond delay="0"/>
                                          </p:stCondLst>
                                        </p:cTn>
                                        <p:tgtEl>
                                          <p:spTgt spid="29700"/>
                                        </p:tgtEl>
                                        <p:attrNameLst>
                                          <p:attrName>style.visibility</p:attrName>
                                        </p:attrNameLst>
                                      </p:cBhvr>
                                      <p:to>
                                        <p:strVal val="visible"/>
                                      </p:to>
                                    </p:set>
                                    <p:animEffect transition="in" filter="plus(in)">
                                      <p:cBhvr>
                                        <p:cTn id="7" dur="2000"/>
                                        <p:tgtEl>
                                          <p:spTgt spid="2970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700"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Rectangle 3"/>
          <p:cNvSpPr>
            <a:spLocks noGrp="1" noChangeArrowheads="1"/>
          </p:cNvSpPr>
          <p:nvPr>
            <p:ph type="body" idx="1"/>
          </p:nvPr>
        </p:nvSpPr>
        <p:spPr>
          <a:xfrm>
            <a:off x="0" y="0"/>
            <a:ext cx="8955088" cy="6858000"/>
          </a:xfrm>
        </p:spPr>
        <p:txBody>
          <a:bodyPr/>
          <a:lstStyle/>
          <a:p>
            <a:pPr eaLnBrk="1" hangingPunct="1"/>
            <a:endParaRPr lang="en-US" smtClean="0">
              <a:latin typeface="Arial" charset="0"/>
            </a:endParaRPr>
          </a:p>
          <a:p>
            <a:pPr eaLnBrk="1" hangingPunct="1"/>
            <a:endParaRPr lang="en-US" smtClean="0">
              <a:latin typeface="Arial" charset="0"/>
            </a:endParaRPr>
          </a:p>
          <a:p>
            <a:pPr eaLnBrk="1" hangingPunct="1"/>
            <a:endParaRPr lang="en-US" smtClean="0">
              <a:latin typeface="Arial" charset="0"/>
            </a:endParaRPr>
          </a:p>
          <a:p>
            <a:pPr eaLnBrk="1" hangingPunct="1"/>
            <a:endParaRPr lang="en-US" smtClean="0">
              <a:latin typeface="Arial" charset="0"/>
            </a:endParaRPr>
          </a:p>
          <a:p>
            <a:pPr lvl="1" eaLnBrk="1" hangingPunct="1"/>
            <a:r>
              <a:rPr lang="en-US" smtClean="0">
                <a:solidFill>
                  <a:schemeClr val="hlink"/>
                </a:solidFill>
                <a:latin typeface="Arial" charset="0"/>
              </a:rPr>
              <a:t>Thời giờ là thứ quý nhất, vì khi nó đã trôi qua thì không bao giờ trở lại được. Do đó chúng ta cần phải biết sử dụng thời giờ vào những việc có ích một cách có hiệu quả</a:t>
            </a:r>
          </a:p>
        </p:txBody>
      </p:sp>
      <p:sp>
        <p:nvSpPr>
          <p:cNvPr id="24579" name="WordArt 4"/>
          <p:cNvSpPr>
            <a:spLocks noChangeArrowheads="1" noChangeShapeType="1" noTextEdit="1"/>
          </p:cNvSpPr>
          <p:nvPr/>
        </p:nvSpPr>
        <p:spPr bwMode="auto">
          <a:xfrm>
            <a:off x="1600200" y="838200"/>
            <a:ext cx="2705100" cy="685800"/>
          </a:xfrm>
          <a:prstGeom prst="rect">
            <a:avLst/>
          </a:prstGeom>
        </p:spPr>
        <p:txBody>
          <a:bodyPr wrap="none" fromWordArt="1">
            <a:prstTxWarp prst="textPlain">
              <a:avLst>
                <a:gd name="adj" fmla="val 50000"/>
              </a:avLst>
            </a:prstTxWarp>
          </a:bodyPr>
          <a:lstStyle/>
          <a:p>
            <a:pPr algn="ctr"/>
            <a:r>
              <a:rPr lang="en-US" sz="3600" kern="10">
                <a:ln w="19050">
                  <a:solidFill>
                    <a:srgbClr val="99CCFF"/>
                  </a:solidFill>
                  <a:round/>
                  <a:headEnd/>
                  <a:tailEnd/>
                </a:ln>
                <a:solidFill>
                  <a:srgbClr val="0066CC"/>
                </a:solidFill>
                <a:effectLst>
                  <a:outerShdw dist="35921" dir="2700000" algn="ctr" rotWithShape="0">
                    <a:srgbClr val="990000"/>
                  </a:outerShdw>
                </a:effectLst>
                <a:latin typeface="Arial"/>
                <a:cs typeface="Arial"/>
              </a:rPr>
              <a:t>Ghi nhớ</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4" fill="hold" nodeType="clickEffect">
                                  <p:stCondLst>
                                    <p:cond delay="0"/>
                                  </p:stCondLst>
                                  <p:childTnLst>
                                    <p:set>
                                      <p:cBhvr>
                                        <p:cTn id="6" dur="1" fill="hold">
                                          <p:stCondLst>
                                            <p:cond delay="0"/>
                                          </p:stCondLst>
                                        </p:cTn>
                                        <p:tgtEl>
                                          <p:spTgt spid="30723">
                                            <p:txEl>
                                              <p:pRg st="4" end="4"/>
                                            </p:txEl>
                                          </p:spTgt>
                                        </p:tgtEl>
                                        <p:attrNameLst>
                                          <p:attrName>style.visibility</p:attrName>
                                        </p:attrNameLst>
                                      </p:cBhvr>
                                      <p:to>
                                        <p:strVal val="visible"/>
                                      </p:to>
                                    </p:set>
                                    <p:animEffect transition="in" filter="slide(fromBottom)">
                                      <p:cBhvr>
                                        <p:cTn id="7" dur="500"/>
                                        <p:tgtEl>
                                          <p:spTgt spid="3072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3"/>
          <p:cNvSpPr>
            <a:spLocks noGrp="1" noChangeArrowheads="1"/>
          </p:cNvSpPr>
          <p:nvPr>
            <p:ph type="body" idx="1"/>
          </p:nvPr>
        </p:nvSpPr>
        <p:spPr>
          <a:xfrm>
            <a:off x="0" y="0"/>
            <a:ext cx="8955088" cy="6553200"/>
          </a:xfrm>
        </p:spPr>
        <p:txBody>
          <a:bodyPr/>
          <a:lstStyle/>
          <a:p>
            <a:pPr eaLnBrk="1" hangingPunct="1"/>
            <a:endParaRPr lang="en-US" smtClean="0">
              <a:latin typeface="Arial" charset="0"/>
            </a:endParaRPr>
          </a:p>
        </p:txBody>
      </p:sp>
      <p:sp>
        <p:nvSpPr>
          <p:cNvPr id="31749" name="WordArt 5"/>
          <p:cNvSpPr>
            <a:spLocks noChangeArrowheads="1" noChangeShapeType="1" noTextEdit="1"/>
          </p:cNvSpPr>
          <p:nvPr/>
        </p:nvSpPr>
        <p:spPr bwMode="auto">
          <a:xfrm>
            <a:off x="1143000" y="685800"/>
            <a:ext cx="4495800" cy="990600"/>
          </a:xfrm>
          <a:prstGeom prst="rect">
            <a:avLst/>
          </a:prstGeom>
        </p:spPr>
        <p:txBody>
          <a:bodyPr wrap="none" fromWordArt="1">
            <a:prstTxWarp prst="textPlain">
              <a:avLst>
                <a:gd name="adj" fmla="val 50000"/>
              </a:avLst>
            </a:prstTxWarp>
          </a:bodyPr>
          <a:lstStyle/>
          <a:p>
            <a:pPr algn="ctr"/>
            <a:r>
              <a:rPr lang="vi-VN" sz="3600" kern="1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Arial"/>
                <a:cs typeface="Arial"/>
              </a:rPr>
              <a:t>Hoạt động nối tiếp</a:t>
            </a:r>
            <a:endParaRPr lang="en-US" sz="3600" kern="1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Arial"/>
              <a:cs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1749"/>
                                        </p:tgtEl>
                                        <p:attrNameLst>
                                          <p:attrName>style.visibility</p:attrName>
                                        </p:attrNameLst>
                                      </p:cBhvr>
                                      <p:to>
                                        <p:strVal val="visible"/>
                                      </p:to>
                                    </p:set>
                                    <p:anim calcmode="lin" valueType="num">
                                      <p:cBhvr additive="base">
                                        <p:cTn id="7" dur="500" fill="hold"/>
                                        <p:tgtEl>
                                          <p:spTgt spid="31749"/>
                                        </p:tgtEl>
                                        <p:attrNameLst>
                                          <p:attrName>ppt_x</p:attrName>
                                        </p:attrNameLst>
                                      </p:cBhvr>
                                      <p:tavLst>
                                        <p:tav tm="0">
                                          <p:val>
                                            <p:strVal val="#ppt_x"/>
                                          </p:val>
                                        </p:tav>
                                        <p:tav tm="100000">
                                          <p:val>
                                            <p:strVal val="#ppt_x"/>
                                          </p:val>
                                        </p:tav>
                                      </p:tavLst>
                                    </p:anim>
                                    <p:anim calcmode="lin" valueType="num">
                                      <p:cBhvr additive="base">
                                        <p:cTn id="8" dur="500" fill="hold"/>
                                        <p:tgtEl>
                                          <p:spTgt spid="3174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9"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Rectangle 3"/>
          <p:cNvSpPr>
            <a:spLocks noGrp="1" noChangeArrowheads="1"/>
          </p:cNvSpPr>
          <p:nvPr>
            <p:ph type="body" idx="1"/>
          </p:nvPr>
        </p:nvSpPr>
        <p:spPr>
          <a:xfrm>
            <a:off x="0" y="304800"/>
            <a:ext cx="8955088" cy="6553200"/>
          </a:xfrm>
        </p:spPr>
        <p:txBody>
          <a:bodyPr/>
          <a:lstStyle/>
          <a:p>
            <a:pPr eaLnBrk="1" hangingPunct="1"/>
            <a:endParaRPr lang="en-US" smtClean="0">
              <a:latin typeface="Arial" charset="0"/>
            </a:endParaRPr>
          </a:p>
          <a:p>
            <a:pPr eaLnBrk="1" hangingPunct="1"/>
            <a:endParaRPr lang="en-US" smtClean="0">
              <a:latin typeface="Arial" charset="0"/>
            </a:endParaRPr>
          </a:p>
          <a:p>
            <a:pPr eaLnBrk="1" hangingPunct="1"/>
            <a:endParaRPr lang="en-US" smtClean="0">
              <a:latin typeface="Arial" charset="0"/>
            </a:endParaRPr>
          </a:p>
          <a:p>
            <a:pPr eaLnBrk="1" hangingPunct="1"/>
            <a:r>
              <a:rPr lang="en-US" sz="2800" smtClean="0">
                <a:latin typeface="Arial" charset="0"/>
              </a:rPr>
              <a:t>1.</a:t>
            </a:r>
            <a:r>
              <a:rPr lang="en-US" smtClean="0">
                <a:latin typeface="Arial" charset="0"/>
              </a:rPr>
              <a:t> Tự liên hệ việc sử dụng thời giờ của bản thân.</a:t>
            </a:r>
          </a:p>
          <a:p>
            <a:pPr eaLnBrk="1" hangingPunct="1"/>
            <a:r>
              <a:rPr lang="en-US" smtClean="0">
                <a:latin typeface="Arial" charset="0"/>
              </a:rPr>
              <a:t>2. Lập thời gian biểu hằng ngày.</a:t>
            </a:r>
          </a:p>
          <a:p>
            <a:pPr eaLnBrk="1" hangingPunct="1"/>
            <a:r>
              <a:rPr lang="en-US" smtClean="0">
                <a:latin typeface="Arial" charset="0"/>
              </a:rPr>
              <a:t>3. Sưu tầm các truyện , tấm gương, ca dao, tục ngữ về tiết kiệm thời giờ</a:t>
            </a:r>
          </a:p>
        </p:txBody>
      </p:sp>
      <p:sp>
        <p:nvSpPr>
          <p:cNvPr id="26627" name="WordArt 4"/>
          <p:cNvSpPr>
            <a:spLocks noChangeArrowheads="1" noChangeShapeType="1" noTextEdit="1"/>
          </p:cNvSpPr>
          <p:nvPr/>
        </p:nvSpPr>
        <p:spPr bwMode="auto">
          <a:xfrm>
            <a:off x="1143000" y="685800"/>
            <a:ext cx="4495800" cy="990600"/>
          </a:xfrm>
          <a:prstGeom prst="rect">
            <a:avLst/>
          </a:prstGeom>
        </p:spPr>
        <p:txBody>
          <a:bodyPr wrap="none" fromWordArt="1">
            <a:prstTxWarp prst="textPlain">
              <a:avLst>
                <a:gd name="adj" fmla="val 50000"/>
              </a:avLst>
            </a:prstTxWarp>
          </a:bodyPr>
          <a:lstStyle/>
          <a:p>
            <a:pPr algn="ctr"/>
            <a:r>
              <a:rPr lang="vi-VN" sz="3600" kern="1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Arial"/>
                <a:cs typeface="Arial"/>
              </a:rPr>
              <a:t>Hoạt động nối tiếp</a:t>
            </a:r>
            <a:endParaRPr lang="en-US" sz="3600" kern="1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Arial"/>
              <a:cs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0" presetClass="entr" presetSubtype="0" fill="hold" nodeType="clickEffect">
                                  <p:stCondLst>
                                    <p:cond delay="0"/>
                                  </p:stCondLst>
                                  <p:childTnLst>
                                    <p:set>
                                      <p:cBhvr>
                                        <p:cTn id="6" dur="1" fill="hold">
                                          <p:stCondLst>
                                            <p:cond delay="0"/>
                                          </p:stCondLst>
                                        </p:cTn>
                                        <p:tgtEl>
                                          <p:spTgt spid="32771">
                                            <p:txEl>
                                              <p:pRg st="3" end="3"/>
                                            </p:txEl>
                                          </p:spTgt>
                                        </p:tgtEl>
                                        <p:attrNameLst>
                                          <p:attrName>style.visibility</p:attrName>
                                        </p:attrNameLst>
                                      </p:cBhvr>
                                      <p:to>
                                        <p:strVal val="visible"/>
                                      </p:to>
                                    </p:set>
                                    <p:animEffect transition="in" filter="wedge">
                                      <p:cBhvr>
                                        <p:cTn id="7" dur="2000"/>
                                        <p:tgtEl>
                                          <p:spTgt spid="32771">
                                            <p:txEl>
                                              <p:pRg st="3" end="3"/>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0" presetClass="entr" presetSubtype="0" fill="hold" nodeType="clickEffect">
                                  <p:stCondLst>
                                    <p:cond delay="0"/>
                                  </p:stCondLst>
                                  <p:childTnLst>
                                    <p:set>
                                      <p:cBhvr>
                                        <p:cTn id="11" dur="1" fill="hold">
                                          <p:stCondLst>
                                            <p:cond delay="0"/>
                                          </p:stCondLst>
                                        </p:cTn>
                                        <p:tgtEl>
                                          <p:spTgt spid="32771">
                                            <p:txEl>
                                              <p:pRg st="4" end="4"/>
                                            </p:txEl>
                                          </p:spTgt>
                                        </p:tgtEl>
                                        <p:attrNameLst>
                                          <p:attrName>style.visibility</p:attrName>
                                        </p:attrNameLst>
                                      </p:cBhvr>
                                      <p:to>
                                        <p:strVal val="visible"/>
                                      </p:to>
                                    </p:set>
                                    <p:animEffect transition="in" filter="wedge">
                                      <p:cBhvr>
                                        <p:cTn id="12" dur="2000"/>
                                        <p:tgtEl>
                                          <p:spTgt spid="32771">
                                            <p:txEl>
                                              <p:pRg st="4" end="4"/>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3" presetClass="entr" presetSubtype="16" fill="hold" nodeType="clickEffect">
                                  <p:stCondLst>
                                    <p:cond delay="0"/>
                                  </p:stCondLst>
                                  <p:childTnLst>
                                    <p:set>
                                      <p:cBhvr>
                                        <p:cTn id="16" dur="1" fill="hold">
                                          <p:stCondLst>
                                            <p:cond delay="0"/>
                                          </p:stCondLst>
                                        </p:cTn>
                                        <p:tgtEl>
                                          <p:spTgt spid="32771">
                                            <p:txEl>
                                              <p:pRg st="5" end="5"/>
                                            </p:txEl>
                                          </p:spTgt>
                                        </p:tgtEl>
                                        <p:attrNameLst>
                                          <p:attrName>style.visibility</p:attrName>
                                        </p:attrNameLst>
                                      </p:cBhvr>
                                      <p:to>
                                        <p:strVal val="visible"/>
                                      </p:to>
                                    </p:set>
                                    <p:animEffect transition="in" filter="plus(in)">
                                      <p:cBhvr>
                                        <p:cTn id="17" dur="2000"/>
                                        <p:tgtEl>
                                          <p:spTgt spid="32771">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829" name="Picture 13" descr="S128x128P_681"/>
          <p:cNvPicPr>
            <a:picLocks noChangeAspect="1" noChangeArrowheads="1" noCrop="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34830" name="WordArt 14"/>
          <p:cNvSpPr>
            <a:spLocks noChangeArrowheads="1" noChangeShapeType="1" noTextEdit="1"/>
          </p:cNvSpPr>
          <p:nvPr/>
        </p:nvSpPr>
        <p:spPr bwMode="auto">
          <a:xfrm>
            <a:off x="2247900" y="1676400"/>
            <a:ext cx="4648200" cy="2119313"/>
          </a:xfrm>
          <a:prstGeom prst="rect">
            <a:avLst/>
          </a:prstGeom>
        </p:spPr>
        <p:txBody>
          <a:bodyPr wrap="none" fromWordArt="1">
            <a:prstTxWarp prst="textDoubleWave1">
              <a:avLst>
                <a:gd name="adj1" fmla="val 6500"/>
                <a:gd name="adj2" fmla="val 0"/>
              </a:avLst>
            </a:prstTxWarp>
          </a:bodyPr>
          <a:lstStyle/>
          <a:p>
            <a:pPr algn="ctr"/>
            <a:r>
              <a:rPr lang="en-US" sz="4400" kern="10" spc="-440">
                <a:ln w="12700">
                  <a:solidFill>
                    <a:srgbClr val="000099"/>
                  </a:solidFill>
                  <a:round/>
                  <a:headEnd/>
                  <a:tailEnd/>
                </a:ln>
                <a:solidFill>
                  <a:srgbClr val="33CCFF"/>
                </a:solidFill>
                <a:effectLst>
                  <a:outerShdw dist="125724" dir="18900000" algn="ctr" rotWithShape="0">
                    <a:srgbClr val="000099"/>
                  </a:outerShdw>
                </a:effectLst>
                <a:latin typeface="Arial"/>
                <a:cs typeface="Arial"/>
              </a:rPr>
              <a:t>CHÀO  TẠM  BIỆT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nodeType="clickEffect">
                                  <p:stCondLst>
                                    <p:cond delay="0"/>
                                  </p:stCondLst>
                                  <p:childTnLst>
                                    <p:set>
                                      <p:cBhvr>
                                        <p:cTn id="6" dur="1" fill="hold">
                                          <p:stCondLst>
                                            <p:cond delay="0"/>
                                          </p:stCondLst>
                                        </p:cTn>
                                        <p:tgtEl>
                                          <p:spTgt spid="34829"/>
                                        </p:tgtEl>
                                        <p:attrNameLst>
                                          <p:attrName>style.visibility</p:attrName>
                                        </p:attrNameLst>
                                      </p:cBhvr>
                                      <p:to>
                                        <p:strVal val="visible"/>
                                      </p:to>
                                    </p:set>
                                    <p:animEffect transition="in" filter="diamond(in)">
                                      <p:cBhvr>
                                        <p:cTn id="7" dur="2000"/>
                                        <p:tgtEl>
                                          <p:spTgt spid="3482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4830"/>
                                        </p:tgtEl>
                                        <p:attrNameLst>
                                          <p:attrName>style.visibility</p:attrName>
                                        </p:attrNameLst>
                                      </p:cBhvr>
                                      <p:to>
                                        <p:strVal val="visible"/>
                                      </p:to>
                                    </p:set>
                                    <p:animEffect transition="in" filter="circle(in)">
                                      <p:cBhvr>
                                        <p:cTn id="12" dur="2000"/>
                                        <p:tgtEl>
                                          <p:spTgt spid="348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30"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3"/>
          <p:cNvSpPr>
            <a:spLocks noGrp="1" noChangeArrowheads="1"/>
          </p:cNvSpPr>
          <p:nvPr>
            <p:ph type="body" idx="1"/>
          </p:nvPr>
        </p:nvSpPr>
        <p:spPr>
          <a:xfrm>
            <a:off x="0" y="0"/>
            <a:ext cx="8955088" cy="6858000"/>
          </a:xfrm>
        </p:spPr>
        <p:txBody>
          <a:bodyPr/>
          <a:lstStyle/>
          <a:p>
            <a:pPr eaLnBrk="1" hangingPunct="1"/>
            <a:endParaRPr lang="en-US" smtClean="0">
              <a:latin typeface="Arial" charset="0"/>
            </a:endParaRPr>
          </a:p>
          <a:p>
            <a:pPr eaLnBrk="1" hangingPunct="1"/>
            <a:endParaRPr lang="en-US" smtClean="0">
              <a:latin typeface="Arial" charset="0"/>
            </a:endParaRPr>
          </a:p>
          <a:p>
            <a:pPr eaLnBrk="1" hangingPunct="1"/>
            <a:endParaRPr lang="en-US" smtClean="0">
              <a:latin typeface="Arial" charset="0"/>
            </a:endParaRPr>
          </a:p>
          <a:p>
            <a:pPr eaLnBrk="1" hangingPunct="1"/>
            <a:endParaRPr lang="en-US" smtClean="0">
              <a:latin typeface="Arial" charset="0"/>
            </a:endParaRPr>
          </a:p>
          <a:p>
            <a:pPr eaLnBrk="1" hangingPunct="1"/>
            <a:r>
              <a:rPr lang="en-US" sz="2800" b="1" smtClean="0">
                <a:latin typeface="Arial" charset="0"/>
              </a:rPr>
              <a:t>1.Theo em, để tiết kiệm tiền của, nên làm gì và không nên làm gì?</a:t>
            </a:r>
          </a:p>
          <a:p>
            <a:pPr eaLnBrk="1" hangingPunct="1"/>
            <a:endParaRPr lang="en-US" b="1" smtClean="0">
              <a:latin typeface="Arial" charset="0"/>
            </a:endParaRPr>
          </a:p>
        </p:txBody>
      </p:sp>
      <p:sp>
        <p:nvSpPr>
          <p:cNvPr id="5123" name="WordArt 4"/>
          <p:cNvSpPr>
            <a:spLocks noChangeArrowheads="1" noChangeShapeType="1" noTextEdit="1"/>
          </p:cNvSpPr>
          <p:nvPr/>
        </p:nvSpPr>
        <p:spPr bwMode="auto">
          <a:xfrm>
            <a:off x="1447800" y="685800"/>
            <a:ext cx="4343400" cy="904875"/>
          </a:xfrm>
          <a:prstGeom prst="rect">
            <a:avLst/>
          </a:prstGeom>
        </p:spPr>
        <p:txBody>
          <a:bodyPr wrap="none" fromWordArt="1">
            <a:prstTxWarp prst="textPlain">
              <a:avLst>
                <a:gd name="adj" fmla="val 50000"/>
              </a:avLst>
            </a:prstTxWarp>
          </a:bodyPr>
          <a:lstStyle/>
          <a:p>
            <a:pPr algn="ctr"/>
            <a:r>
              <a:rPr lang="en-US" sz="3600" kern="10">
                <a:ln w="19050">
                  <a:solidFill>
                    <a:srgbClr val="99CCFF"/>
                  </a:solidFill>
                  <a:round/>
                  <a:headEnd/>
                  <a:tailEnd/>
                </a:ln>
                <a:solidFill>
                  <a:srgbClr val="0066CC"/>
                </a:solidFill>
                <a:effectLst>
                  <a:outerShdw dist="35921" dir="2700000" algn="ctr" rotWithShape="0">
                    <a:srgbClr val="990000"/>
                  </a:outerShdw>
                </a:effectLst>
                <a:latin typeface="Arial"/>
                <a:cs typeface="Arial"/>
              </a:rPr>
              <a:t>Kiểm tra bài cũ</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20483">
                                            <p:txEl>
                                              <p:pRg st="4" end="4"/>
                                            </p:txEl>
                                          </p:spTgt>
                                        </p:tgtEl>
                                        <p:attrNameLst>
                                          <p:attrName>style.visibility</p:attrName>
                                        </p:attrNameLst>
                                      </p:cBhvr>
                                      <p:to>
                                        <p:strVal val="visible"/>
                                      </p:to>
                                    </p:set>
                                    <p:animEffect transition="in" filter="box(in)">
                                      <p:cBhvr>
                                        <p:cTn id="7" dur="500"/>
                                        <p:tgtEl>
                                          <p:spTgt spid="2048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Rectangle 3"/>
          <p:cNvSpPr>
            <a:spLocks noGrp="1" noChangeArrowheads="1"/>
          </p:cNvSpPr>
          <p:nvPr>
            <p:ph type="body" idx="1"/>
          </p:nvPr>
        </p:nvSpPr>
        <p:spPr>
          <a:xfrm>
            <a:off x="0" y="0"/>
            <a:ext cx="9144000" cy="6858000"/>
          </a:xfrm>
        </p:spPr>
        <p:txBody>
          <a:bodyPr/>
          <a:lstStyle/>
          <a:p>
            <a:pPr eaLnBrk="1" hangingPunct="1"/>
            <a:endParaRPr lang="en-US" smtClean="0">
              <a:latin typeface="Arial" charset="0"/>
            </a:endParaRPr>
          </a:p>
          <a:p>
            <a:pPr eaLnBrk="1" hangingPunct="1"/>
            <a:endParaRPr lang="en-US" smtClean="0">
              <a:latin typeface="Arial" charset="0"/>
            </a:endParaRPr>
          </a:p>
          <a:p>
            <a:pPr eaLnBrk="1" hangingPunct="1"/>
            <a:endParaRPr lang="en-US" smtClean="0">
              <a:latin typeface="Arial" charset="0"/>
            </a:endParaRPr>
          </a:p>
          <a:p>
            <a:pPr eaLnBrk="1" hangingPunct="1"/>
            <a:endParaRPr lang="en-US" smtClean="0">
              <a:latin typeface="Arial" charset="0"/>
            </a:endParaRPr>
          </a:p>
          <a:p>
            <a:pPr eaLnBrk="1" hangingPunct="1"/>
            <a:r>
              <a:rPr lang="en-US" sz="2800" smtClean="0">
                <a:latin typeface="Arial" charset="0"/>
              </a:rPr>
              <a:t>2. Vì sao phải tiết kiệm tiền của?</a:t>
            </a:r>
          </a:p>
        </p:txBody>
      </p:sp>
      <p:sp>
        <p:nvSpPr>
          <p:cNvPr id="6147" name="WordArt 5"/>
          <p:cNvSpPr>
            <a:spLocks noChangeArrowheads="1" noChangeShapeType="1" noTextEdit="1"/>
          </p:cNvSpPr>
          <p:nvPr/>
        </p:nvSpPr>
        <p:spPr bwMode="auto">
          <a:xfrm>
            <a:off x="1447800" y="685800"/>
            <a:ext cx="4343400" cy="904875"/>
          </a:xfrm>
          <a:prstGeom prst="rect">
            <a:avLst/>
          </a:prstGeom>
        </p:spPr>
        <p:txBody>
          <a:bodyPr wrap="none" fromWordArt="1">
            <a:prstTxWarp prst="textPlain">
              <a:avLst>
                <a:gd name="adj" fmla="val 50000"/>
              </a:avLst>
            </a:prstTxWarp>
          </a:bodyPr>
          <a:lstStyle/>
          <a:p>
            <a:pPr algn="ctr"/>
            <a:r>
              <a:rPr lang="en-US" sz="3600" kern="10">
                <a:ln w="19050">
                  <a:solidFill>
                    <a:srgbClr val="99CCFF"/>
                  </a:solidFill>
                  <a:round/>
                  <a:headEnd/>
                  <a:tailEnd/>
                </a:ln>
                <a:solidFill>
                  <a:srgbClr val="0066CC"/>
                </a:solidFill>
                <a:effectLst>
                  <a:outerShdw dist="35921" dir="2700000" algn="ctr" rotWithShape="0">
                    <a:srgbClr val="990000"/>
                  </a:outerShdw>
                </a:effectLst>
                <a:latin typeface="Arial"/>
                <a:cs typeface="Arial"/>
              </a:rPr>
              <a:t>Kiểm tra bài cũ</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4" fill="hold" nodeType="clickEffect">
                                  <p:stCondLst>
                                    <p:cond delay="0"/>
                                  </p:stCondLst>
                                  <p:childTnLst>
                                    <p:set>
                                      <p:cBhvr>
                                        <p:cTn id="6" dur="1" fill="hold">
                                          <p:stCondLst>
                                            <p:cond delay="0"/>
                                          </p:stCondLst>
                                        </p:cTn>
                                        <p:tgtEl>
                                          <p:spTgt spid="33795">
                                            <p:txEl>
                                              <p:pRg st="4" end="4"/>
                                            </p:txEl>
                                          </p:spTgt>
                                        </p:tgtEl>
                                        <p:attrNameLst>
                                          <p:attrName>style.visibility</p:attrName>
                                        </p:attrNameLst>
                                      </p:cBhvr>
                                      <p:to>
                                        <p:strVal val="visible"/>
                                      </p:to>
                                    </p:set>
                                    <p:animEffect transition="in" filter="slide(fromBottom)">
                                      <p:cBhvr>
                                        <p:cTn id="7" dur="500"/>
                                        <p:tgtEl>
                                          <p:spTgt spid="3379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Grp="1" noChangeArrowheads="1"/>
          </p:cNvSpPr>
          <p:nvPr>
            <p:ph type="body" idx="1"/>
          </p:nvPr>
        </p:nvSpPr>
        <p:spPr>
          <a:xfrm>
            <a:off x="0" y="0"/>
            <a:ext cx="8955088" cy="6858000"/>
          </a:xfrm>
        </p:spPr>
        <p:txBody>
          <a:bodyPr/>
          <a:lstStyle/>
          <a:p>
            <a:pPr eaLnBrk="1" hangingPunct="1"/>
            <a:endParaRPr lang="en-US" sz="2800" smtClean="0">
              <a:latin typeface="Arial" charset="0"/>
            </a:endParaRPr>
          </a:p>
          <a:p>
            <a:pPr lvl="2" eaLnBrk="1" hangingPunct="1"/>
            <a:r>
              <a:rPr lang="en-US" sz="3600" smtClean="0">
                <a:solidFill>
                  <a:srgbClr val="33CC33"/>
                </a:solidFill>
                <a:latin typeface="Arial" charset="0"/>
              </a:rPr>
              <a:t>Đạo đức</a:t>
            </a:r>
            <a:r>
              <a:rPr lang="en-US" sz="3600" smtClean="0">
                <a:latin typeface="Arial" charset="0"/>
              </a:rPr>
              <a:t>:       </a:t>
            </a:r>
            <a:endParaRPr lang="en-US" sz="3600" smtClean="0">
              <a:solidFill>
                <a:srgbClr val="0033CC"/>
              </a:solidFill>
              <a:latin typeface="Arial" charset="0"/>
            </a:endParaRPr>
          </a:p>
          <a:p>
            <a:pPr eaLnBrk="1" hangingPunct="1"/>
            <a:endParaRPr lang="en-US" smtClean="0">
              <a:solidFill>
                <a:srgbClr val="0033CC"/>
              </a:solidFill>
              <a:latin typeface="Arial" charset="0"/>
            </a:endParaRPr>
          </a:p>
          <a:p>
            <a:pPr lvl="3" eaLnBrk="1" hangingPunct="1"/>
            <a:r>
              <a:rPr lang="en-US" sz="3200" smtClean="0">
                <a:solidFill>
                  <a:srgbClr val="CC3300"/>
                </a:solidFill>
                <a:latin typeface="Arial" charset="0"/>
              </a:rPr>
              <a:t>Truyện:          Một phút</a:t>
            </a:r>
          </a:p>
        </p:txBody>
      </p:sp>
      <p:sp>
        <p:nvSpPr>
          <p:cNvPr id="7171" name="WordArt 6"/>
          <p:cNvSpPr>
            <a:spLocks noChangeArrowheads="1" noChangeShapeType="1" noTextEdit="1"/>
          </p:cNvSpPr>
          <p:nvPr/>
        </p:nvSpPr>
        <p:spPr bwMode="auto">
          <a:xfrm>
            <a:off x="3657600" y="533400"/>
            <a:ext cx="4114800" cy="609600"/>
          </a:xfrm>
          <a:prstGeom prst="rect">
            <a:avLst/>
          </a:prstGeom>
        </p:spPr>
        <p:txBody>
          <a:bodyPr wrap="none" fromWordArt="1">
            <a:prstTxWarp prst="textPlain">
              <a:avLst>
                <a:gd name="adj" fmla="val 50000"/>
              </a:avLst>
            </a:prstTxWarp>
          </a:bodyPr>
          <a:lstStyle/>
          <a:p>
            <a:pPr algn="ctr"/>
            <a:r>
              <a:rPr lang="en-US" sz="3600" kern="10">
                <a:ln w="19050">
                  <a:solidFill>
                    <a:srgbClr val="99CCFF"/>
                  </a:solidFill>
                  <a:round/>
                  <a:headEnd/>
                  <a:tailEnd/>
                </a:ln>
                <a:solidFill>
                  <a:srgbClr val="0066CC"/>
                </a:solidFill>
                <a:effectLst>
                  <a:outerShdw dist="35921" dir="2700000" algn="ctr" rotWithShape="0">
                    <a:srgbClr val="990000"/>
                  </a:outerShdw>
                </a:effectLst>
                <a:latin typeface="Arial"/>
                <a:cs typeface="Arial"/>
              </a:rPr>
              <a:t>Tiết kiệm thời giờ</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1267">
                                            <p:txEl>
                                              <p:pRg st="1" end="1"/>
                                            </p:txEl>
                                          </p:spTgt>
                                        </p:tgtEl>
                                        <p:attrNameLst>
                                          <p:attrName>style.visibility</p:attrName>
                                        </p:attrNameLst>
                                      </p:cBhvr>
                                      <p:to>
                                        <p:strVal val="visible"/>
                                      </p:to>
                                    </p:set>
                                    <p:anim calcmode="lin" valueType="num">
                                      <p:cBhvr additive="base">
                                        <p:cTn id="7" dur="500" fill="hold"/>
                                        <p:tgtEl>
                                          <p:spTgt spid="11267">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126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1" presetClass="entr" presetSubtype="4" fill="hold" nodeType="clickEffect">
                                  <p:stCondLst>
                                    <p:cond delay="0"/>
                                  </p:stCondLst>
                                  <p:childTnLst>
                                    <p:set>
                                      <p:cBhvr>
                                        <p:cTn id="12" dur="1" fill="hold">
                                          <p:stCondLst>
                                            <p:cond delay="0"/>
                                          </p:stCondLst>
                                        </p:cTn>
                                        <p:tgtEl>
                                          <p:spTgt spid="11267">
                                            <p:txEl>
                                              <p:pRg st="3" end="3"/>
                                            </p:txEl>
                                          </p:spTgt>
                                        </p:tgtEl>
                                        <p:attrNameLst>
                                          <p:attrName>style.visibility</p:attrName>
                                        </p:attrNameLst>
                                      </p:cBhvr>
                                      <p:to>
                                        <p:strVal val="visible"/>
                                      </p:to>
                                    </p:set>
                                    <p:animEffect transition="in" filter="wheel(4)">
                                      <p:cBhvr>
                                        <p:cTn id="13" dur="2000"/>
                                        <p:tgtEl>
                                          <p:spTgt spid="1126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n-US" smtClean="0">
                <a:latin typeface="Arial" charset="0"/>
              </a:rPr>
              <a:t/>
            </a:r>
            <a:br>
              <a:rPr lang="en-US" smtClean="0">
                <a:latin typeface="Arial" charset="0"/>
              </a:rPr>
            </a:br>
            <a:endParaRPr lang="en-US" smtClean="0">
              <a:latin typeface="Arial" charset="0"/>
            </a:endParaRPr>
          </a:p>
        </p:txBody>
      </p:sp>
      <p:sp>
        <p:nvSpPr>
          <p:cNvPr id="8195" name="Rectangle 3"/>
          <p:cNvSpPr>
            <a:spLocks noGrp="1" noChangeArrowheads="1"/>
          </p:cNvSpPr>
          <p:nvPr>
            <p:ph type="body" idx="1"/>
          </p:nvPr>
        </p:nvSpPr>
        <p:spPr/>
        <p:txBody>
          <a:bodyPr/>
          <a:lstStyle/>
          <a:p>
            <a:pPr eaLnBrk="1" hangingPunct="1"/>
            <a:endParaRPr lang="en-US" smtClean="0">
              <a:latin typeface="Arial" charset="0"/>
            </a:endParaRPr>
          </a:p>
        </p:txBody>
      </p:sp>
      <p:pic>
        <p:nvPicPr>
          <p:cNvPr id="8196" name="Picture 4"/>
          <p:cNvPicPr>
            <a:picLocks noChangeAspect="1" noChangeArrowheads="1"/>
          </p:cNvPicPr>
          <p:nvPr/>
        </p:nvPicPr>
        <p:blipFill>
          <a:blip r:embed="rId2"/>
          <a:srcRect/>
          <a:stretch>
            <a:fillRect/>
          </a:stretch>
        </p:blipFill>
        <p:spPr bwMode="auto">
          <a:xfrm>
            <a:off x="0" y="0"/>
            <a:ext cx="9144000" cy="68580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3"/>
          <p:cNvSpPr>
            <a:spLocks noGrp="1" noChangeArrowheads="1"/>
          </p:cNvSpPr>
          <p:nvPr>
            <p:ph type="body" idx="1"/>
          </p:nvPr>
        </p:nvSpPr>
        <p:spPr>
          <a:xfrm>
            <a:off x="0" y="0"/>
            <a:ext cx="8955088" cy="6858000"/>
          </a:xfrm>
        </p:spPr>
        <p:txBody>
          <a:bodyPr/>
          <a:lstStyle/>
          <a:p>
            <a:pPr marL="1752600" lvl="3" indent="-381000" eaLnBrk="1" hangingPunct="1"/>
            <a:endParaRPr lang="en-US" sz="1800" smtClean="0">
              <a:latin typeface="Arial" charset="0"/>
            </a:endParaRPr>
          </a:p>
          <a:p>
            <a:pPr marL="1752600" lvl="3" indent="-381000" eaLnBrk="1" hangingPunct="1"/>
            <a:endParaRPr lang="en-US" sz="1800" smtClean="0">
              <a:latin typeface="Arial" charset="0"/>
            </a:endParaRPr>
          </a:p>
          <a:p>
            <a:pPr marL="1752600" lvl="3" indent="-381000" eaLnBrk="1" hangingPunct="1"/>
            <a:endParaRPr lang="en-US" sz="3200" smtClean="0">
              <a:latin typeface="Arial" charset="0"/>
            </a:endParaRPr>
          </a:p>
          <a:p>
            <a:pPr marL="1752600" lvl="3" indent="-381000" eaLnBrk="1" hangingPunct="1"/>
            <a:endParaRPr lang="en-US" sz="3200" smtClean="0">
              <a:latin typeface="Arial" charset="0"/>
            </a:endParaRPr>
          </a:p>
          <a:p>
            <a:pPr marL="1752600" lvl="3" indent="-381000" eaLnBrk="1" hangingPunct="1">
              <a:buFont typeface="Wingdings" pitchFamily="2" charset="2"/>
              <a:buAutoNum type="arabicPeriod"/>
            </a:pPr>
            <a:r>
              <a:rPr lang="en-US" sz="2400" smtClean="0">
                <a:latin typeface="Arial" charset="0"/>
              </a:rPr>
              <a:t>Mi-chi-a có thói quen sử dụng thời giờ như thế nào?</a:t>
            </a:r>
          </a:p>
          <a:p>
            <a:pPr marL="1752600" lvl="3" indent="-381000" eaLnBrk="1" hangingPunct="1">
              <a:buFont typeface="Wingdings" pitchFamily="2" charset="2"/>
              <a:buAutoNum type="arabicPeriod"/>
            </a:pPr>
            <a:r>
              <a:rPr lang="en-US" sz="2400" smtClean="0">
                <a:latin typeface="Arial" charset="0"/>
              </a:rPr>
              <a:t>Chuyện gì đã xảy ra với Mi-chi-a trong cuộc thi trượt tuyết?</a:t>
            </a:r>
          </a:p>
          <a:p>
            <a:pPr marL="1752600" lvl="3" indent="-381000" eaLnBrk="1" hangingPunct="1">
              <a:buFont typeface="Wingdings" pitchFamily="2" charset="2"/>
              <a:buAutoNum type="arabicPeriod"/>
            </a:pPr>
            <a:r>
              <a:rPr lang="en-US" sz="2400" smtClean="0">
                <a:latin typeface="Arial" charset="0"/>
              </a:rPr>
              <a:t>Sau chuyện đó, Mi-chi-a đã hiểu ra điều gì?</a:t>
            </a:r>
          </a:p>
          <a:p>
            <a:pPr marL="1752600" lvl="3" indent="-381000" eaLnBrk="1" hangingPunct="1"/>
            <a:endParaRPr lang="en-US" sz="2400" smtClean="0">
              <a:latin typeface="Arial" charset="0"/>
            </a:endParaRPr>
          </a:p>
        </p:txBody>
      </p:sp>
      <p:sp>
        <p:nvSpPr>
          <p:cNvPr id="13316" name="WordArt 4" descr="White marble"/>
          <p:cNvSpPr>
            <a:spLocks noChangeArrowheads="1" noChangeShapeType="1" noTextEdit="1"/>
          </p:cNvSpPr>
          <p:nvPr/>
        </p:nvSpPr>
        <p:spPr bwMode="auto">
          <a:xfrm>
            <a:off x="1676400" y="838200"/>
            <a:ext cx="2819400" cy="762000"/>
          </a:xfrm>
          <a:prstGeom prst="rect">
            <a:avLst/>
          </a:prstGeom>
        </p:spPr>
        <p:txBody>
          <a:bodyPr wrap="none" fromWordArt="1">
            <a:prstTxWarp prst="textPlain">
              <a:avLst>
                <a:gd name="adj" fmla="val 50000"/>
              </a:avLst>
            </a:prstTxWarp>
            <a:scene3d>
              <a:camera prst="legacyObliqueRight"/>
              <a:lightRig rig="legacyHarsh3" dir="t"/>
            </a:scene3d>
            <a:sp3d extrusionH="100000" prstMaterial="legacyMatte">
              <a:extrusionClr>
                <a:srgbClr val="663300"/>
              </a:extrusionClr>
            </a:sp3d>
          </a:bodyPr>
          <a:lstStyle/>
          <a:p>
            <a:pPr algn="ctr"/>
            <a:r>
              <a:rPr lang="en-US" sz="3200" kern="10">
                <a:ln w="9525">
                  <a:round/>
                  <a:headEnd/>
                  <a:tailEnd/>
                </a:ln>
                <a:blipFill dpi="0" rotWithShape="0">
                  <a:blip r:embed="rId2"/>
                  <a:srcRect/>
                  <a:tile tx="0" ty="0" sx="100000" sy="100000" flip="none" algn="tl"/>
                </a:blipFill>
                <a:latin typeface="Arial"/>
                <a:cs typeface="Arial"/>
              </a:rPr>
              <a:t>Thảo luận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3316"/>
                                        </p:tgtEl>
                                        <p:attrNameLst>
                                          <p:attrName>style.visibility</p:attrName>
                                        </p:attrNameLst>
                                      </p:cBhvr>
                                      <p:to>
                                        <p:strVal val="visible"/>
                                      </p:to>
                                    </p:set>
                                    <p:animEffect transition="in" filter="wipe(down)">
                                      <p:cBhvr>
                                        <p:cTn id="7" dur="500"/>
                                        <p:tgtEl>
                                          <p:spTgt spid="1331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8" presetClass="entr" presetSubtype="16" fill="hold" nodeType="clickEffect">
                                  <p:stCondLst>
                                    <p:cond delay="0"/>
                                  </p:stCondLst>
                                  <p:childTnLst>
                                    <p:set>
                                      <p:cBhvr>
                                        <p:cTn id="11" dur="1" fill="hold">
                                          <p:stCondLst>
                                            <p:cond delay="0"/>
                                          </p:stCondLst>
                                        </p:cTn>
                                        <p:tgtEl>
                                          <p:spTgt spid="13315">
                                            <p:txEl>
                                              <p:pRg st="4" end="4"/>
                                            </p:txEl>
                                          </p:spTgt>
                                        </p:tgtEl>
                                        <p:attrNameLst>
                                          <p:attrName>style.visibility</p:attrName>
                                        </p:attrNameLst>
                                      </p:cBhvr>
                                      <p:to>
                                        <p:strVal val="visible"/>
                                      </p:to>
                                    </p:set>
                                    <p:animEffect transition="in" filter="diamond(in)">
                                      <p:cBhvr>
                                        <p:cTn id="12" dur="2000"/>
                                        <p:tgtEl>
                                          <p:spTgt spid="13315">
                                            <p:txEl>
                                              <p:pRg st="4" end="4"/>
                                            </p:txEl>
                                          </p:spTgt>
                                        </p:tgtEl>
                                      </p:cBhvr>
                                    </p:animEffect>
                                  </p:childTnLst>
                                </p:cTn>
                              </p:par>
                              <p:par>
                                <p:cTn id="13" presetID="8" presetClass="entr" presetSubtype="16" fill="hold" nodeType="withEffect">
                                  <p:stCondLst>
                                    <p:cond delay="0"/>
                                  </p:stCondLst>
                                  <p:childTnLst>
                                    <p:set>
                                      <p:cBhvr>
                                        <p:cTn id="14" dur="1" fill="hold">
                                          <p:stCondLst>
                                            <p:cond delay="0"/>
                                          </p:stCondLst>
                                        </p:cTn>
                                        <p:tgtEl>
                                          <p:spTgt spid="13315">
                                            <p:txEl>
                                              <p:pRg st="5" end="5"/>
                                            </p:txEl>
                                          </p:spTgt>
                                        </p:tgtEl>
                                        <p:attrNameLst>
                                          <p:attrName>style.visibility</p:attrName>
                                        </p:attrNameLst>
                                      </p:cBhvr>
                                      <p:to>
                                        <p:strVal val="visible"/>
                                      </p:to>
                                    </p:set>
                                    <p:animEffect transition="in" filter="diamond(in)">
                                      <p:cBhvr>
                                        <p:cTn id="15" dur="2000"/>
                                        <p:tgtEl>
                                          <p:spTgt spid="13315">
                                            <p:txEl>
                                              <p:pRg st="5" end="5"/>
                                            </p:txEl>
                                          </p:spTgt>
                                        </p:tgtEl>
                                      </p:cBhvr>
                                    </p:animEffect>
                                  </p:childTnLst>
                                </p:cTn>
                              </p:par>
                              <p:par>
                                <p:cTn id="16" presetID="8" presetClass="entr" presetSubtype="16" fill="hold" nodeType="withEffect">
                                  <p:stCondLst>
                                    <p:cond delay="0"/>
                                  </p:stCondLst>
                                  <p:childTnLst>
                                    <p:set>
                                      <p:cBhvr>
                                        <p:cTn id="17" dur="1" fill="hold">
                                          <p:stCondLst>
                                            <p:cond delay="0"/>
                                          </p:stCondLst>
                                        </p:cTn>
                                        <p:tgtEl>
                                          <p:spTgt spid="13315">
                                            <p:txEl>
                                              <p:pRg st="6" end="6"/>
                                            </p:txEl>
                                          </p:spTgt>
                                        </p:tgtEl>
                                        <p:attrNameLst>
                                          <p:attrName>style.visibility</p:attrName>
                                        </p:attrNameLst>
                                      </p:cBhvr>
                                      <p:to>
                                        <p:strVal val="visible"/>
                                      </p:to>
                                    </p:set>
                                    <p:animEffect transition="in" filter="diamond(in)">
                                      <p:cBhvr>
                                        <p:cTn id="18" dur="2000"/>
                                        <p:tgtEl>
                                          <p:spTgt spid="1331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6"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3"/>
          <p:cNvSpPr>
            <a:spLocks noGrp="1" noChangeArrowheads="1"/>
          </p:cNvSpPr>
          <p:nvPr>
            <p:ph type="body" idx="1"/>
          </p:nvPr>
        </p:nvSpPr>
        <p:spPr>
          <a:xfrm>
            <a:off x="0" y="0"/>
            <a:ext cx="9144000" cy="6858000"/>
          </a:xfrm>
        </p:spPr>
        <p:txBody>
          <a:bodyPr/>
          <a:lstStyle/>
          <a:p>
            <a:pPr eaLnBrk="1" hangingPunct="1"/>
            <a:endParaRPr lang="en-US" sz="2800" smtClean="0">
              <a:latin typeface="Arial" charset="0"/>
            </a:endParaRPr>
          </a:p>
          <a:p>
            <a:pPr lvl="2" eaLnBrk="1" hangingPunct="1"/>
            <a:r>
              <a:rPr lang="en-US" smtClean="0">
                <a:latin typeface="Arial" charset="0"/>
              </a:rPr>
              <a:t>1 Mi-chi-a có thói quen sử dụng thời giờ như thế nào?</a:t>
            </a:r>
          </a:p>
          <a:p>
            <a:pPr lvl="2" eaLnBrk="1" hangingPunct="1"/>
            <a:endParaRPr lang="en-US" smtClean="0">
              <a:latin typeface="Arial" charset="0"/>
            </a:endParaRPr>
          </a:p>
          <a:p>
            <a:pPr lvl="2" eaLnBrk="1" hangingPunct="1"/>
            <a:r>
              <a:rPr lang="en-US" smtClean="0">
                <a:solidFill>
                  <a:schemeClr val="hlink"/>
                </a:solidFill>
                <a:latin typeface="Arial" charset="0"/>
              </a:rPr>
              <a:t>Mi-chi a bao giờ cũng chậm trễ hơn người khác và thường trả lời: : “ Một phút nữa ”</a:t>
            </a:r>
          </a:p>
        </p:txBody>
      </p:sp>
      <p:sp>
        <p:nvSpPr>
          <p:cNvPr id="10243" name="Text Box 7"/>
          <p:cNvSpPr txBox="1">
            <a:spLocks noChangeArrowheads="1"/>
          </p:cNvSpPr>
          <p:nvPr/>
        </p:nvSpPr>
        <p:spPr bwMode="auto">
          <a:xfrm>
            <a:off x="1219200" y="762000"/>
            <a:ext cx="184150" cy="338138"/>
          </a:xfrm>
          <a:prstGeom prst="rect">
            <a:avLst/>
          </a:prstGeom>
          <a:noFill/>
          <a:ln w="9525">
            <a:noFill/>
            <a:miter lim="800000"/>
            <a:headEnd/>
            <a:tailEnd/>
          </a:ln>
          <a:effectLst/>
        </p:spPr>
        <p:txBody>
          <a:bodyPr>
            <a:spAutoFit/>
          </a:bodyPr>
          <a:lstStyle/>
          <a:p>
            <a:pPr>
              <a:spcBef>
                <a:spcPct val="50000"/>
              </a:spcBef>
            </a:pPr>
            <a:endParaRPr lang="en-US" sz="1600">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4" fill="hold" nodeType="clickEffect">
                                  <p:stCondLst>
                                    <p:cond delay="0"/>
                                  </p:stCondLst>
                                  <p:childTnLst>
                                    <p:set>
                                      <p:cBhvr>
                                        <p:cTn id="6" dur="1" fill="hold">
                                          <p:stCondLst>
                                            <p:cond delay="0"/>
                                          </p:stCondLst>
                                        </p:cTn>
                                        <p:tgtEl>
                                          <p:spTgt spid="14339">
                                            <p:txEl>
                                              <p:pRg st="1" end="1"/>
                                            </p:txEl>
                                          </p:spTgt>
                                        </p:tgtEl>
                                        <p:attrNameLst>
                                          <p:attrName>style.visibility</p:attrName>
                                        </p:attrNameLst>
                                      </p:cBhvr>
                                      <p:to>
                                        <p:strVal val="visible"/>
                                      </p:to>
                                    </p:set>
                                    <p:animEffect transition="in" filter="wheel(4)">
                                      <p:cBhvr>
                                        <p:cTn id="7" dur="2000"/>
                                        <p:tgtEl>
                                          <p:spTgt spid="14339">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3" presetClass="entr" presetSubtype="0" fill="hold" nodeType="clickEffect">
                                  <p:stCondLst>
                                    <p:cond delay="0"/>
                                  </p:stCondLst>
                                  <p:childTnLst>
                                    <p:set>
                                      <p:cBhvr>
                                        <p:cTn id="11" dur="1" fill="hold">
                                          <p:stCondLst>
                                            <p:cond delay="0"/>
                                          </p:stCondLst>
                                        </p:cTn>
                                        <p:tgtEl>
                                          <p:spTgt spid="14339">
                                            <p:txEl>
                                              <p:pRg st="3" end="3"/>
                                            </p:txEl>
                                          </p:spTgt>
                                        </p:tgtEl>
                                        <p:attrNameLst>
                                          <p:attrName>style.visibility</p:attrName>
                                        </p:attrNameLst>
                                      </p:cBhvr>
                                      <p:to>
                                        <p:strVal val="visible"/>
                                      </p:to>
                                    </p:set>
                                    <p:anim calcmode="lin" valueType="num">
                                      <p:cBhvr>
                                        <p:cTn id="12" dur="500" fill="hold"/>
                                        <p:tgtEl>
                                          <p:spTgt spid="14339">
                                            <p:txEl>
                                              <p:pRg st="3" end="3"/>
                                            </p:txEl>
                                          </p:spTgt>
                                        </p:tgtEl>
                                        <p:attrNameLst>
                                          <p:attrName>ppt_w</p:attrName>
                                        </p:attrNameLst>
                                      </p:cBhvr>
                                      <p:tavLst>
                                        <p:tav tm="0">
                                          <p:val>
                                            <p:fltVal val="0"/>
                                          </p:val>
                                        </p:tav>
                                        <p:tav tm="100000">
                                          <p:val>
                                            <p:strVal val="#ppt_w"/>
                                          </p:val>
                                        </p:tav>
                                      </p:tavLst>
                                    </p:anim>
                                    <p:anim calcmode="lin" valueType="num">
                                      <p:cBhvr>
                                        <p:cTn id="13" dur="500" fill="hold"/>
                                        <p:tgtEl>
                                          <p:spTgt spid="14339">
                                            <p:txEl>
                                              <p:pRg st="3" end="3"/>
                                            </p:txEl>
                                          </p:spTgt>
                                        </p:tgtEl>
                                        <p:attrNameLst>
                                          <p:attrName>ppt_h</p:attrName>
                                        </p:attrNameLst>
                                      </p:cBhvr>
                                      <p:tavLst>
                                        <p:tav tm="0">
                                          <p:val>
                                            <p:fltVal val="0"/>
                                          </p:val>
                                        </p:tav>
                                        <p:tav tm="100000">
                                          <p:val>
                                            <p:strVal val="#ppt_h"/>
                                          </p:val>
                                        </p:tav>
                                      </p:tavLst>
                                    </p:anim>
                                    <p:animEffect transition="in" filter="fade">
                                      <p:cBhvr>
                                        <p:cTn id="14" dur="500"/>
                                        <p:tgtEl>
                                          <p:spTgt spid="1433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3"/>
          <p:cNvSpPr>
            <a:spLocks noGrp="1" noChangeArrowheads="1"/>
          </p:cNvSpPr>
          <p:nvPr>
            <p:ph type="body" idx="1"/>
          </p:nvPr>
        </p:nvSpPr>
        <p:spPr>
          <a:xfrm>
            <a:off x="0" y="0"/>
            <a:ext cx="9144000" cy="6858000"/>
          </a:xfrm>
        </p:spPr>
        <p:txBody>
          <a:bodyPr/>
          <a:lstStyle/>
          <a:p>
            <a:pPr eaLnBrk="1" hangingPunct="1"/>
            <a:endParaRPr lang="en-US" sz="2400" smtClean="0">
              <a:latin typeface="Arial" charset="0"/>
            </a:endParaRPr>
          </a:p>
          <a:p>
            <a:pPr lvl="1" eaLnBrk="1" hangingPunct="1"/>
            <a:r>
              <a:rPr lang="en-US" sz="2000" smtClean="0">
                <a:latin typeface="Arial" charset="0"/>
              </a:rPr>
              <a:t>2. Chuyện gì đã xảy ra với Mi-chi-a trong cuộc thi trượt tuyết ?</a:t>
            </a:r>
          </a:p>
          <a:p>
            <a:pPr lvl="1" eaLnBrk="1" hangingPunct="1"/>
            <a:endParaRPr lang="en-US" sz="2000" smtClean="0">
              <a:latin typeface="Arial" charset="0"/>
            </a:endParaRPr>
          </a:p>
          <a:p>
            <a:pPr lvl="1" eaLnBrk="1" hangingPunct="1"/>
            <a:r>
              <a:rPr lang="en-US" sz="2000" smtClean="0">
                <a:solidFill>
                  <a:schemeClr val="hlink"/>
                </a:solidFill>
                <a:latin typeface="Arial" charset="0"/>
              </a:rPr>
              <a:t>Mi-chi-a tin chắc mình sẽ về đích trước tiên nhưng kết quả không như vậy , bạn Vich-to chiếm giải nhất còn em về thứ nhì sau bạn một phút.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15363">
                                            <p:txEl>
                                              <p:pRg st="1" end="1"/>
                                            </p:txEl>
                                          </p:spTgt>
                                        </p:tgtEl>
                                        <p:attrNameLst>
                                          <p:attrName>style.visibility</p:attrName>
                                        </p:attrNameLst>
                                      </p:cBhvr>
                                      <p:to>
                                        <p:strVal val="visible"/>
                                      </p:to>
                                    </p:set>
                                    <p:animEffect transition="in" filter="blinds(horizontal)">
                                      <p:cBhvr>
                                        <p:cTn id="7" dur="500"/>
                                        <p:tgtEl>
                                          <p:spTgt spid="15363">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4" presetClass="entr" presetSubtype="0" fill="hold" nodeType="clickEffect">
                                  <p:stCondLst>
                                    <p:cond delay="0"/>
                                  </p:stCondLst>
                                  <p:childTnLst>
                                    <p:set>
                                      <p:cBhvr>
                                        <p:cTn id="11" dur="1" fill="hold">
                                          <p:stCondLst>
                                            <p:cond delay="0"/>
                                          </p:stCondLst>
                                        </p:cTn>
                                        <p:tgtEl>
                                          <p:spTgt spid="15363">
                                            <p:txEl>
                                              <p:pRg st="3" end="3"/>
                                            </p:txEl>
                                          </p:spTgt>
                                        </p:tgtEl>
                                        <p:attrNameLst>
                                          <p:attrName>style.visibility</p:attrName>
                                        </p:attrNameLst>
                                      </p:cBhvr>
                                      <p:to>
                                        <p:strVal val="visible"/>
                                      </p:to>
                                    </p:set>
                                    <p:anim to="" calcmode="lin" valueType="num">
                                      <p:cBhvr>
                                        <p:cTn id="12" dur="1" fill="hold"/>
                                        <p:tgtEl>
                                          <p:spTgt spid="15363">
                                            <p:txEl>
                                              <p:pRg st="3" end="3"/>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Blends">
  <a:themeElements>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307</TotalTime>
  <Words>560</Words>
  <Application>Microsoft Office PowerPoint</Application>
  <PresentationFormat>On-screen Show (4:3)</PresentationFormat>
  <Paragraphs>122</Paragraphs>
  <Slides>25</Slides>
  <Notes>0</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Blends</vt:lpstr>
      <vt:lpstr>Trường Tiểu học Ngọc Thụy Môn Đạo đức 4</vt:lpstr>
      <vt:lpstr>PowerPoint Presentation</vt:lpstr>
      <vt:lpstr>PowerPoint Presentation</vt:lpstr>
      <vt:lpstr>PowerPoint Presentation</vt:lpstr>
      <vt:lpstr>PowerPoint Presentation</vt:lpstr>
      <vt:lpstr>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tt</dc:creator>
  <cp:lastModifiedBy>Admin</cp:lastModifiedBy>
  <cp:revision>28</cp:revision>
  <dcterms:created xsi:type="dcterms:W3CDTF">2008-10-16T06:34:15Z</dcterms:created>
  <dcterms:modified xsi:type="dcterms:W3CDTF">2018-02-28T08:36:44Z</dcterms:modified>
</cp:coreProperties>
</file>