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31"/>
  </p:notesMasterIdLst>
  <p:handoutMasterIdLst>
    <p:handoutMasterId r:id="rId32"/>
  </p:handoutMasterIdLst>
  <p:sldIdLst>
    <p:sldId id="297" r:id="rId2"/>
    <p:sldId id="353" r:id="rId3"/>
    <p:sldId id="355" r:id="rId4"/>
    <p:sldId id="322" r:id="rId5"/>
    <p:sldId id="364" r:id="rId6"/>
    <p:sldId id="258" r:id="rId7"/>
    <p:sldId id="282" r:id="rId8"/>
    <p:sldId id="294" r:id="rId9"/>
    <p:sldId id="265" r:id="rId10"/>
    <p:sldId id="356" r:id="rId11"/>
    <p:sldId id="302" r:id="rId12"/>
    <p:sldId id="347" r:id="rId13"/>
    <p:sldId id="357" r:id="rId14"/>
    <p:sldId id="303" r:id="rId15"/>
    <p:sldId id="360" r:id="rId16"/>
    <p:sldId id="305" r:id="rId17"/>
    <p:sldId id="309" r:id="rId18"/>
    <p:sldId id="333" r:id="rId19"/>
    <p:sldId id="338" r:id="rId20"/>
    <p:sldId id="268" r:id="rId21"/>
    <p:sldId id="310" r:id="rId22"/>
    <p:sldId id="365" r:id="rId23"/>
    <p:sldId id="361" r:id="rId24"/>
    <p:sldId id="344" r:id="rId25"/>
    <p:sldId id="362" r:id="rId26"/>
    <p:sldId id="327" r:id="rId27"/>
    <p:sldId id="346" r:id="rId28"/>
    <p:sldId id="329" r:id="rId29"/>
    <p:sldId id="350" r:id="rId3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showPr showNarration="1">
    <p:present/>
    <p:sldAll/>
    <p:penClr>
      <a:schemeClr val="tx1"/>
    </p:penClr>
  </p:showPr>
  <p:clrMru>
    <a:srgbClr val="000000"/>
    <a:srgbClr val="0000CC"/>
    <a:srgbClr val="FF3300"/>
    <a:srgbClr val="99FF66"/>
    <a:srgbClr val="FF0066"/>
    <a:srgbClr val="003300"/>
    <a:srgbClr val="009999"/>
    <a:srgbClr val="CC00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2079" autoAdjust="0"/>
    <p:restoredTop sz="94431" autoAdjust="0"/>
  </p:normalViewPr>
  <p:slideViewPr>
    <p:cSldViewPr>
      <p:cViewPr varScale="1">
        <p:scale>
          <a:sx n="41" d="100"/>
          <a:sy n="41" d="100"/>
        </p:scale>
        <p:origin x="-1410" y="-96"/>
      </p:cViewPr>
      <p:guideLst>
        <p:guide orient="horz" pos="4032"/>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5088"/>
    </p:cViewPr>
  </p:sorterViewPr>
  <p:notesViewPr>
    <p:cSldViewPr>
      <p:cViewPr varScale="1">
        <p:scale>
          <a:sx n="61" d="100"/>
          <a:sy n="61" d="100"/>
        </p:scale>
        <p:origin x="-1698" y="-42"/>
      </p:cViewPr>
      <p:guideLst>
        <p:guide orient="horz" pos="2880"/>
        <p:guide pos="2160"/>
      </p:guideLst>
    </p:cSldViewPr>
  </p:notes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2662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2662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2662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A0C51F77-55D6-44BC-A1EC-E1C8FB2F19EE}"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2457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32772"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458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458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2458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BEBADAFA-75D4-4EA8-9F9A-7B1BD75CF0B4}"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w 1588"/>
              <a:gd name="T1" fmla="*/ 0 h 1912"/>
              <a:gd name="T2" fmla="*/ 0 w 1588"/>
              <a:gd name="T3" fmla="*/ 9525 h 1912"/>
              <a:gd name="T4" fmla="*/ 0 w 1588"/>
              <a:gd name="T5" fmla="*/ 9525 h 1912"/>
              <a:gd name="T6" fmla="*/ 0 w 1588"/>
              <a:gd name="T7" fmla="*/ 95250 h 1912"/>
              <a:gd name="T8" fmla="*/ 0 w 1588"/>
              <a:gd name="T9" fmla="*/ 3035300 h 1912"/>
              <a:gd name="T10" fmla="*/ 0 w 1588"/>
              <a:gd name="T11" fmla="*/ 3035300 h 1912"/>
              <a:gd name="T12" fmla="*/ 0 w 1588"/>
              <a:gd name="T13" fmla="*/ 0 h 1912"/>
              <a:gd name="T14" fmla="*/ 0 w 1588"/>
              <a:gd name="T15" fmla="*/ 0 h 19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88" h="1912">
                <a:moveTo>
                  <a:pt x="0" y="0"/>
                </a:moveTo>
                <a:lnTo>
                  <a:pt x="0" y="6"/>
                </a:lnTo>
                <a:lnTo>
                  <a:pt x="0" y="60"/>
                </a:lnTo>
                <a:lnTo>
                  <a:pt x="0" y="1912"/>
                </a:lnTo>
                <a:lnTo>
                  <a:pt x="0" y="0"/>
                </a:lnTo>
                <a:close/>
              </a:path>
            </a:pathLst>
          </a:custGeom>
          <a:solidFill>
            <a:srgbClr val="6BBA27"/>
          </a:solidFill>
          <a:ln w="9525">
            <a:noFill/>
            <a:round/>
            <a:headEnd/>
            <a:tailEnd/>
          </a:ln>
        </p:spPr>
        <p:txBody>
          <a:bodyPr/>
          <a:lstStyle/>
          <a:p>
            <a:pPr>
              <a:defRPr/>
            </a:pPr>
            <a:endParaRPr lang="en-US"/>
          </a:p>
        </p:txBody>
      </p:sp>
      <p:sp>
        <p:nvSpPr>
          <p:cNvPr id="210946" name="Rectangle 2"/>
          <p:cNvSpPr>
            <a:spLocks noGrp="1" noChangeArrowheads="1"/>
          </p:cNvSpPr>
          <p:nvPr>
            <p:ph type="ctrTitle" sz="quarter"/>
          </p:nvPr>
        </p:nvSpPr>
        <p:spPr>
          <a:xfrm>
            <a:off x="685800" y="1997075"/>
            <a:ext cx="7772400" cy="1431925"/>
          </a:xfrm>
        </p:spPr>
        <p:txBody>
          <a:bodyPr anchor="b" anchorCtr="1"/>
          <a:lstStyle>
            <a:lvl1pPr>
              <a:defRPr/>
            </a:lvl1pPr>
          </a:lstStyle>
          <a:p>
            <a:r>
              <a:rPr lang="en-US"/>
              <a:t>Click to edit Master title style</a:t>
            </a:r>
          </a:p>
        </p:txBody>
      </p:sp>
      <p:sp>
        <p:nvSpPr>
          <p:cNvPr id="210947"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5" name="Rectangle 5"/>
          <p:cNvSpPr>
            <a:spLocks noGrp="1" noChangeArrowheads="1"/>
          </p:cNvSpPr>
          <p:nvPr>
            <p:ph type="ftr" sz="quarter" idx="10"/>
          </p:nvPr>
        </p:nvSpPr>
        <p:spPr/>
        <p:txBody>
          <a:bodyPr/>
          <a:lstStyle>
            <a:lvl1pPr>
              <a:defRPr/>
            </a:lvl1pPr>
          </a:lstStyle>
          <a:p>
            <a:pPr>
              <a:defRPr/>
            </a:pPr>
            <a:endParaRPr lang="en-US"/>
          </a:p>
        </p:txBody>
      </p:sp>
      <p:sp>
        <p:nvSpPr>
          <p:cNvPr id="6" name="Rectangle 6"/>
          <p:cNvSpPr>
            <a:spLocks noGrp="1" noChangeArrowheads="1"/>
          </p:cNvSpPr>
          <p:nvPr>
            <p:ph type="sldNum" sz="quarter" idx="11"/>
          </p:nvPr>
        </p:nvSpPr>
        <p:spPr/>
        <p:txBody>
          <a:bodyPr/>
          <a:lstStyle>
            <a:lvl1pPr>
              <a:defRPr/>
            </a:lvl1pPr>
          </a:lstStyle>
          <a:p>
            <a:pPr>
              <a:defRPr/>
            </a:pPr>
            <a:fld id="{83228EC2-AAE1-4364-94DA-E47D0B092156}" type="slidenum">
              <a:rPr lang="en-US"/>
              <a:pPr>
                <a:defRPr/>
              </a:pPr>
              <a:t>‹#›</a:t>
            </a:fld>
            <a:endParaRPr lang="en-US"/>
          </a:p>
        </p:txBody>
      </p:sp>
      <p:sp>
        <p:nvSpPr>
          <p:cNvPr id="7" name="Rectangle 7"/>
          <p:cNvSpPr>
            <a:spLocks noGrp="1" noChangeArrowheads="1"/>
          </p:cNvSpPr>
          <p:nvPr>
            <p:ph type="dt" sz="quarter" idx="12"/>
          </p:nvPr>
        </p:nvSpPr>
        <p:spPr/>
        <p:txBody>
          <a:bodyPr/>
          <a:lstStyle>
            <a:lvl1pPr>
              <a:defRPr/>
            </a:lvl1pPr>
          </a:lstStyle>
          <a:p>
            <a:pPr>
              <a:defRPr/>
            </a:pPr>
            <a:fld id="{A9AA10F0-72D7-4940-A0AE-14BAC1E3EED8}" type="datetime1">
              <a:rPr lang="en-US"/>
              <a:pPr>
                <a:defRPr/>
              </a:pPr>
              <a:t>6/30/2016</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C5A3393D-AEA5-4986-A290-733ABF69476F}" type="datetime1">
              <a:rPr lang="en-US"/>
              <a:pPr>
                <a:defRPr/>
              </a:pPr>
              <a:t>6/30/2016</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CCF8B55-7CB7-4321-8D09-D19EE3C6B62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A5B6FC80-A699-4735-AED1-97C3EBE747E5}" type="datetime1">
              <a:rPr lang="en-US"/>
              <a:pPr>
                <a:defRPr/>
              </a:pPr>
              <a:t>6/30/2016</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9646A69-6B92-4577-A441-4E93DAC9755B}"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92100"/>
            <a:ext cx="8229600" cy="13843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05000"/>
            <a:ext cx="82296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4038600"/>
            <a:ext cx="82296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6069AECE-D214-46AD-B8CD-BB49DA048CF0}" type="datetime1">
              <a:rPr lang="en-US"/>
              <a:pPr>
                <a:defRPr/>
              </a:pPr>
              <a:t>6/30/2016</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438C2F4-8F9B-493B-97EC-74C8CBDC692D}"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92100"/>
            <a:ext cx="8229600" cy="5727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EF0079B6-603C-4F69-8015-C776FA4E0960}" type="datetime1">
              <a:rPr lang="en-US"/>
              <a:pPr>
                <a:defRPr/>
              </a:pPr>
              <a:t>6/30/2016</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F47615C-F303-4974-B702-A39C30BE62D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D76B61BF-5FB5-4AA9-87E3-DB7419F2CFD5}" type="datetime1">
              <a:rPr lang="en-US"/>
              <a:pPr>
                <a:defRPr/>
              </a:pPr>
              <a:t>6/30/2016</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35708A0-0B88-4FF0-B650-17CF7322D68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456B8D9F-3D91-4666-8493-8781AD90D605}" type="datetime1">
              <a:rPr lang="en-US"/>
              <a:pPr>
                <a:defRPr/>
              </a:pPr>
              <a:t>6/30/2016</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82B24CD-22EF-415B-9913-BCE3A393D7B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45E20345-60C2-4653-9D40-DB3E37998E0A}" type="datetime1">
              <a:rPr lang="en-US"/>
              <a:pPr>
                <a:defRPr/>
              </a:pPr>
              <a:t>6/30/2016</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D7B9D7C-5D49-4A94-AEE1-FBD6AF96A45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2BE9EEE7-CDFF-46D0-9079-277264328C9C}" type="datetime1">
              <a:rPr lang="en-US"/>
              <a:pPr>
                <a:defRPr/>
              </a:pPr>
              <a:t>6/30/2016</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F56BACD-AA54-4765-8001-2A0B3786994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3AA69038-F635-4909-9E1D-50D52315C1DC}" type="datetime1">
              <a:rPr lang="en-US"/>
              <a:pPr>
                <a:defRPr/>
              </a:pPr>
              <a:t>6/30/2016</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8348B1F-FFC4-4063-AB35-F6A769865EA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F230E373-A447-46DA-AB2A-888AD3EE5965}" type="datetime1">
              <a:rPr lang="en-US"/>
              <a:pPr>
                <a:defRPr/>
              </a:pPr>
              <a:t>6/30/2016</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17E86C5-429A-47A4-93BD-C85EF1D50C7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4F03CF6A-4BB5-4A50-A186-1547F9D24936}" type="datetime1">
              <a:rPr lang="en-US"/>
              <a:pPr>
                <a:defRPr/>
              </a:pPr>
              <a:t>6/30/2016</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BFFBD95-2E59-4B25-B999-50F9A350DA8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124ABDFB-2B5C-4FD1-B615-A0281F913D2C}" type="datetime1">
              <a:rPr lang="en-US"/>
              <a:pPr>
                <a:defRPr/>
              </a:pPr>
              <a:t>6/30/2016</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950B177-EB16-4CED-8A37-4CE67A2387B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bwMode="auto">
          <a:xfrm>
            <a:off x="457200" y="292100"/>
            <a:ext cx="82296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9923" name="Rectangle 3"/>
          <p:cNvSpPr>
            <a:spLocks noGrp="1" noChangeArrowheads="1"/>
          </p:cNvSpPr>
          <p:nvPr>
            <p:ph type="body" idx="1"/>
          </p:nvPr>
        </p:nvSpPr>
        <p:spPr bwMode="auto">
          <a:xfrm>
            <a:off x="457200" y="19050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992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defRPr>
            </a:lvl1pPr>
          </a:lstStyle>
          <a:p>
            <a:pPr>
              <a:defRPr/>
            </a:pPr>
            <a:fld id="{94E844A8-F843-40D2-8617-2E0FEB955A3C}" type="datetime1">
              <a:rPr lang="en-US"/>
              <a:pPr>
                <a:defRPr/>
              </a:pPr>
              <a:t>6/30/2016</a:t>
            </a:fld>
            <a:endParaRPr lang="en-US"/>
          </a:p>
        </p:txBody>
      </p:sp>
      <p:sp>
        <p:nvSpPr>
          <p:cNvPr id="20992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defRPr>
            </a:lvl1pPr>
          </a:lstStyle>
          <a:p>
            <a:pPr>
              <a:defRPr/>
            </a:pPr>
            <a:endParaRPr lang="en-US"/>
          </a:p>
        </p:txBody>
      </p:sp>
      <p:sp>
        <p:nvSpPr>
          <p:cNvPr id="20992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defRPr>
            </a:lvl1pPr>
          </a:lstStyle>
          <a:p>
            <a:pPr>
              <a:defRPr/>
            </a:pPr>
            <a:fld id="{294C7DCE-075E-49E7-A62E-A9A7D72C765F}"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40"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Lst>
  <p:hf hdr="0" ftr="0"/>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1"/>
          <p:cNvSpPr>
            <a:spLocks noGrp="1"/>
          </p:cNvSpPr>
          <p:nvPr>
            <p:ph type="dt" sz="quarter" idx="10"/>
          </p:nvPr>
        </p:nvSpPr>
        <p:spPr/>
        <p:txBody>
          <a:bodyPr/>
          <a:lstStyle/>
          <a:p>
            <a:pPr>
              <a:defRPr/>
            </a:pPr>
            <a:fld id="{516A2170-D31F-4EDD-893D-C26B114DC022}" type="datetime1">
              <a:rPr lang="en-US">
                <a:latin typeface="Arial"/>
              </a:rPr>
              <a:pPr>
                <a:defRPr/>
              </a:pPr>
              <a:t>6/30/2016</a:t>
            </a:fld>
            <a:endParaRPr lang="en-US">
              <a:latin typeface="Arial"/>
            </a:endParaRPr>
          </a:p>
        </p:txBody>
      </p:sp>
      <p:sp>
        <p:nvSpPr>
          <p:cNvPr id="6" name="Slide Number Placeholder 3"/>
          <p:cNvSpPr>
            <a:spLocks noGrp="1"/>
          </p:cNvSpPr>
          <p:nvPr>
            <p:ph type="sldNum" sz="quarter" idx="12"/>
          </p:nvPr>
        </p:nvSpPr>
        <p:spPr/>
        <p:txBody>
          <a:bodyPr/>
          <a:lstStyle/>
          <a:p>
            <a:pPr>
              <a:defRPr/>
            </a:pPr>
            <a:fld id="{475F4471-AD1D-4D06-AC2B-A444F563CA9D}" type="slidenum">
              <a:rPr lang="en-US">
                <a:latin typeface="Arial"/>
              </a:rPr>
              <a:pPr>
                <a:defRPr/>
              </a:pPr>
              <a:t>1</a:t>
            </a:fld>
            <a:endParaRPr lang="en-US">
              <a:latin typeface="Arial"/>
            </a:endParaRPr>
          </a:p>
        </p:txBody>
      </p:sp>
      <p:sp>
        <p:nvSpPr>
          <p:cNvPr id="69636" name="WordArt 4"/>
          <p:cNvSpPr>
            <a:spLocks noChangeArrowheads="1" noChangeShapeType="1" noTextEdit="1"/>
          </p:cNvSpPr>
          <p:nvPr/>
        </p:nvSpPr>
        <p:spPr bwMode="auto">
          <a:xfrm>
            <a:off x="755650" y="1160463"/>
            <a:ext cx="7632700" cy="2916237"/>
          </a:xfrm>
          <a:prstGeom prst="rect">
            <a:avLst/>
          </a:prstGeom>
        </p:spPr>
        <p:txBody>
          <a:bodyPr wrap="none" fromWordArt="1">
            <a:prstTxWarp prst="textPlain">
              <a:avLst>
                <a:gd name="adj" fmla="val 50000"/>
              </a:avLst>
            </a:prstTxWarp>
          </a:bodyPr>
          <a:lstStyle/>
          <a:p>
            <a:pPr algn="ctr"/>
            <a:endParaRPr lang="vi-VN" sz="4000" b="1" kern="10">
              <a:ln w="9525">
                <a:noFill/>
                <a:round/>
                <a:headEnd/>
                <a:tailEnd/>
              </a:ln>
              <a:solidFill>
                <a:schemeClr val="hlink"/>
              </a:solidFill>
              <a:effectLst>
                <a:outerShdw dist="35921" dir="2700000" algn="ctr" rotWithShape="0">
                  <a:srgbClr val="C0C0C0">
                    <a:alpha val="79999"/>
                  </a:srgbClr>
                </a:outerShdw>
              </a:effectLst>
              <a:latin typeface="Arial"/>
              <a:cs typeface="Arial"/>
            </a:endParaRPr>
          </a:p>
          <a:p>
            <a:pPr algn="ctr"/>
            <a:r>
              <a:rPr lang="vi-VN" sz="4000" b="1" kern="10">
                <a:ln w="9525">
                  <a:noFill/>
                  <a:round/>
                  <a:headEnd/>
                  <a:tailEnd/>
                </a:ln>
                <a:solidFill>
                  <a:schemeClr val="hlink"/>
                </a:solidFill>
                <a:effectLst>
                  <a:outerShdw dist="35921" dir="2700000" algn="ctr" rotWithShape="0">
                    <a:srgbClr val="C0C0C0">
                      <a:alpha val="79999"/>
                    </a:srgbClr>
                  </a:outerShdw>
                </a:effectLst>
                <a:latin typeface="Arial"/>
                <a:cs typeface="Arial"/>
              </a:rPr>
              <a:t>Tiếng Việt lớp 4</a:t>
            </a:r>
          </a:p>
          <a:p>
            <a:pPr algn="ctr"/>
            <a:r>
              <a:rPr lang="vi-VN" sz="4000" b="1" kern="10">
                <a:ln w="9525">
                  <a:noFill/>
                  <a:round/>
                  <a:headEnd/>
                  <a:tailEnd/>
                </a:ln>
                <a:solidFill>
                  <a:schemeClr val="hlink"/>
                </a:solidFill>
                <a:effectLst>
                  <a:outerShdw dist="35921" dir="2700000" algn="ctr" rotWithShape="0">
                    <a:srgbClr val="C0C0C0">
                      <a:alpha val="79999"/>
                    </a:srgbClr>
                  </a:outerShdw>
                </a:effectLst>
                <a:latin typeface="Arial"/>
                <a:cs typeface="Arial"/>
              </a:rPr>
              <a:t>Phân môn: Tập đọc</a:t>
            </a:r>
            <a:endParaRPr lang="en-US" sz="4000" b="1" kern="10">
              <a:ln w="9525">
                <a:noFill/>
                <a:round/>
                <a:headEnd/>
                <a:tailEnd/>
              </a:ln>
              <a:solidFill>
                <a:schemeClr val="hlink"/>
              </a:solidFill>
              <a:effectLst>
                <a:outerShdw dist="35921" dir="2700000" algn="ctr" rotWithShape="0">
                  <a:srgbClr val="C0C0C0">
                    <a:alpha val="79999"/>
                  </a:srgbClr>
                </a:outerShdw>
              </a:effectLst>
              <a:latin typeface="Arial"/>
              <a:cs typeface="Arial"/>
            </a:endParaRPr>
          </a:p>
        </p:txBody>
      </p:sp>
      <p:sp>
        <p:nvSpPr>
          <p:cNvPr id="69637" name="WordArt 5"/>
          <p:cNvSpPr>
            <a:spLocks noChangeArrowheads="1" noChangeShapeType="1" noTextEdit="1"/>
          </p:cNvSpPr>
          <p:nvPr/>
        </p:nvSpPr>
        <p:spPr bwMode="auto">
          <a:xfrm>
            <a:off x="1295400" y="333375"/>
            <a:ext cx="6804025" cy="1187450"/>
          </a:xfrm>
          <a:prstGeom prst="rect">
            <a:avLst/>
          </a:prstGeom>
        </p:spPr>
        <p:txBody>
          <a:bodyPr wrap="none" fromWordArt="1">
            <a:prstTxWarp prst="textPlain">
              <a:avLst>
                <a:gd name="adj" fmla="val 50000"/>
              </a:avLst>
            </a:prstTxWarp>
          </a:bodyPr>
          <a:lstStyle/>
          <a:p>
            <a:pPr algn="ctr"/>
            <a:r>
              <a:rPr lang="en-US" sz="4000" b="1" kern="10">
                <a:ln w="9525">
                  <a:noFill/>
                  <a:round/>
                  <a:headEnd/>
                  <a:tailEnd/>
                </a:ln>
                <a:solidFill>
                  <a:srgbClr val="FF3399"/>
                </a:solidFill>
                <a:effectLst>
                  <a:outerShdw dist="35921" dir="2700000" algn="ctr" rotWithShape="0">
                    <a:srgbClr val="C0C0C0">
                      <a:alpha val="79999"/>
                    </a:srgbClr>
                  </a:outerShdw>
                </a:effectLst>
                <a:latin typeface="Arial"/>
                <a:cs typeface="Arial"/>
              </a:rPr>
              <a:t>BÀI GIẢNG MÔN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6" fill="hold" grpId="0" nodeType="withEffect">
                                  <p:stCondLst>
                                    <p:cond delay="0"/>
                                  </p:stCondLst>
                                  <p:childTnLst>
                                    <p:set>
                                      <p:cBhvr>
                                        <p:cTn id="6" dur="1" fill="hold">
                                          <p:stCondLst>
                                            <p:cond delay="0"/>
                                          </p:stCondLst>
                                        </p:cTn>
                                        <p:tgtEl>
                                          <p:spTgt spid="69637"/>
                                        </p:tgtEl>
                                        <p:attrNameLst>
                                          <p:attrName>style.visibility</p:attrName>
                                        </p:attrNameLst>
                                      </p:cBhvr>
                                      <p:to>
                                        <p:strVal val="visible"/>
                                      </p:to>
                                    </p:set>
                                    <p:animEffect transition="in" filter="barn(inHorizontal)">
                                      <p:cBhvr>
                                        <p:cTn id="7" dur="500"/>
                                        <p:tgtEl>
                                          <p:spTgt spid="69637"/>
                                        </p:tgtEl>
                                      </p:cBhvr>
                                    </p:animEffect>
                                  </p:childTnLst>
                                </p:cTn>
                              </p:par>
                              <p:par>
                                <p:cTn id="8" presetID="16" presetClass="entr" presetSubtype="26" fill="hold" grpId="0" nodeType="withEffect">
                                  <p:stCondLst>
                                    <p:cond delay="0"/>
                                  </p:stCondLst>
                                  <p:childTnLst>
                                    <p:set>
                                      <p:cBhvr>
                                        <p:cTn id="9" dur="1" fill="hold">
                                          <p:stCondLst>
                                            <p:cond delay="0"/>
                                          </p:stCondLst>
                                        </p:cTn>
                                        <p:tgtEl>
                                          <p:spTgt spid="69636"/>
                                        </p:tgtEl>
                                        <p:attrNameLst>
                                          <p:attrName>style.visibility</p:attrName>
                                        </p:attrNameLst>
                                      </p:cBhvr>
                                      <p:to>
                                        <p:strVal val="visible"/>
                                      </p:to>
                                    </p:set>
                                    <p:animEffect transition="in" filter="barn(inHorizontal)">
                                      <p:cBhvr>
                                        <p:cTn id="10" dur="500"/>
                                        <p:tgtEl>
                                          <p:spTgt spid="696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6" grpId="0" animBg="1"/>
      <p:bldP spid="6963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ABC1F1F-B0FE-4301-89FD-124E4AF65E0E}" type="datetime1">
              <a:rPr lang="en-US">
                <a:latin typeface="Arial"/>
              </a:rPr>
              <a:pPr>
                <a:defRPr/>
              </a:pPr>
              <a:t>6/30/2016</a:t>
            </a:fld>
            <a:endParaRPr lang="en-US">
              <a:latin typeface="Arial"/>
            </a:endParaRPr>
          </a:p>
        </p:txBody>
      </p:sp>
      <p:sp>
        <p:nvSpPr>
          <p:cNvPr id="5" name="Slide Number Placeholder 5"/>
          <p:cNvSpPr>
            <a:spLocks noGrp="1"/>
          </p:cNvSpPr>
          <p:nvPr>
            <p:ph type="sldNum" sz="quarter" idx="12"/>
          </p:nvPr>
        </p:nvSpPr>
        <p:spPr/>
        <p:txBody>
          <a:bodyPr/>
          <a:lstStyle/>
          <a:p>
            <a:pPr>
              <a:defRPr/>
            </a:pPr>
            <a:fld id="{2A0C5DCF-6741-48FF-9E5A-EA46540DE71D}" type="slidenum">
              <a:rPr lang="en-US">
                <a:latin typeface="Arial"/>
              </a:rPr>
              <a:pPr>
                <a:defRPr/>
              </a:pPr>
              <a:t>10</a:t>
            </a:fld>
            <a:endParaRPr lang="en-US">
              <a:latin typeface="Arial"/>
            </a:endParaRPr>
          </a:p>
        </p:txBody>
      </p:sp>
      <p:sp>
        <p:nvSpPr>
          <p:cNvPr id="236546" name="Rectangle 2"/>
          <p:cNvSpPr>
            <a:spLocks noGrp="1" noChangeArrowheads="1"/>
          </p:cNvSpPr>
          <p:nvPr>
            <p:ph type="body" idx="1"/>
          </p:nvPr>
        </p:nvSpPr>
        <p:spPr>
          <a:xfrm>
            <a:off x="-323850" y="739775"/>
            <a:ext cx="9144000" cy="6110288"/>
          </a:xfrm>
        </p:spPr>
        <p:txBody>
          <a:bodyPr/>
          <a:lstStyle/>
          <a:p>
            <a:pPr eaLnBrk="1" hangingPunct="1">
              <a:lnSpc>
                <a:spcPct val="115000"/>
              </a:lnSpc>
              <a:buFontTx/>
              <a:buNone/>
              <a:defRPr/>
            </a:pPr>
            <a:r>
              <a:rPr lang="en-US" sz="1000" smtClean="0">
                <a:effectLst>
                  <a:outerShdw blurRad="38100" dist="38100" dir="2700000" algn="tl">
                    <a:srgbClr val="C0C0C0"/>
                  </a:outerShdw>
                </a:effectLst>
                <a:latin typeface="Arial"/>
              </a:rPr>
              <a:t>	</a:t>
            </a:r>
          </a:p>
          <a:p>
            <a:pPr lvl="1" eaLnBrk="1" hangingPunct="1">
              <a:lnSpc>
                <a:spcPct val="120000"/>
              </a:lnSpc>
              <a:buFont typeface="Tahoma" pitchFamily="34" charset="0"/>
              <a:buNone/>
              <a:defRPr/>
            </a:pPr>
            <a:r>
              <a:rPr lang="en-US" sz="1700" smtClean="0">
                <a:solidFill>
                  <a:srgbClr val="003300"/>
                </a:solidFill>
                <a:effectLst/>
                <a:latin typeface="Arial"/>
              </a:rPr>
              <a:t>          </a:t>
            </a:r>
            <a:r>
              <a:rPr lang="en-US" sz="1800" smtClean="0">
                <a:solidFill>
                  <a:srgbClr val="003300"/>
                </a:solidFill>
                <a:effectLst/>
                <a:latin typeface="Arial"/>
              </a:rPr>
              <a:t>Ngày còn bé, có lần tôi đã thấy anh họ tôi đi đôi giày ba ta màu xanh nước biển. Chao ôi! Đôi giày mới đẹp làm sao! Cổ giày ôm sát chân. Thân giày làm bằng vải cứng, dáng thon thả, màu vải như màu da trời những ngày thu. Phần thân giày, gần sát cổ có hai hàng khuy dập và luồn một sợi dây trắng nhỏ vắt ngang. Tôi tưởng tượng nếu mang nó vào chắc bước đi sẽ nhẹ và nhanh hơn, tôi sẽ chạy trên những con đường đất mịn trong làng trước cái nhìn thèm muốn của các bạn tôi...</a:t>
            </a:r>
          </a:p>
          <a:p>
            <a:pPr lvl="1" eaLnBrk="1" hangingPunct="1">
              <a:lnSpc>
                <a:spcPct val="120000"/>
              </a:lnSpc>
              <a:buFont typeface="Tahoma" pitchFamily="34" charset="0"/>
              <a:buNone/>
              <a:defRPr/>
            </a:pPr>
            <a:r>
              <a:rPr lang="en-US" sz="1800" smtClean="0">
                <a:solidFill>
                  <a:srgbClr val="003300"/>
                </a:solidFill>
                <a:effectLst/>
                <a:latin typeface="Arial"/>
              </a:rPr>
              <a:t>        Sau này làm công tác Đội ở một phường, có lần tôi phải vận động Lái, một cậu bé lang thang, đi học. Tôi đã theo Lái trên khắp các đường phố. Một lần, tôi bắt gặp cậu ngẩn ngơ nhìn theo đôi giày ba ta màu xanh của một cậu bé đang dạo chơi. Hoá ra trẻ con thời nào cũng giống nhau. Tôi quyết định chọn đôi giày ba ta màu xanh để thưởng cho Lái trong buổi đầu cậu tới lớp. Hôm nhận giày tay Lái run run, môi cậu mấp máy, mắt hết nhìn đôi giày, lại nhìn xuống đôi bàn chân mình đang ngọ nguậy dưới đất. Lúc ra khỏi lớp, Lái cột hai chiếc giày vào nhau, đeo vào cổ nhảy tưng tưng.</a:t>
            </a:r>
          </a:p>
          <a:p>
            <a:pPr lvl="1" eaLnBrk="1" hangingPunct="1">
              <a:lnSpc>
                <a:spcPct val="110000"/>
              </a:lnSpc>
              <a:buFont typeface="Tahoma" pitchFamily="34" charset="0"/>
              <a:buNone/>
              <a:defRPr/>
            </a:pPr>
            <a:endParaRPr lang="en-US" sz="300" smtClean="0">
              <a:solidFill>
                <a:srgbClr val="003300"/>
              </a:solidFill>
              <a:effectLst/>
              <a:latin typeface="Arial"/>
            </a:endParaRPr>
          </a:p>
          <a:p>
            <a:pPr lvl="1" eaLnBrk="1" hangingPunct="1">
              <a:lnSpc>
                <a:spcPct val="110000"/>
              </a:lnSpc>
              <a:buFont typeface="Tahoma" pitchFamily="34" charset="0"/>
              <a:buNone/>
              <a:defRPr/>
            </a:pPr>
            <a:r>
              <a:rPr lang="en-US" sz="300" smtClean="0">
                <a:effectLst/>
                <a:latin typeface="Arial"/>
              </a:rPr>
              <a:t>						</a:t>
            </a:r>
            <a:r>
              <a:rPr lang="en-US" sz="300" smtClean="0">
                <a:solidFill>
                  <a:schemeClr val="folHlink"/>
                </a:solidFill>
                <a:effectLst/>
                <a:latin typeface="Arial"/>
              </a:rPr>
              <a:t>	 </a:t>
            </a:r>
            <a:r>
              <a:rPr lang="en-US" sz="1700" smtClean="0">
                <a:solidFill>
                  <a:schemeClr val="bg2"/>
                </a:solidFill>
                <a:effectLst/>
                <a:latin typeface="Arial"/>
              </a:rPr>
              <a:t>Theo </a:t>
            </a:r>
            <a:r>
              <a:rPr lang="en-US" sz="1700" b="1" smtClean="0">
                <a:solidFill>
                  <a:schemeClr val="bg2"/>
                </a:solidFill>
                <a:effectLst/>
                <a:latin typeface="Arial"/>
              </a:rPr>
              <a:t>HÀNG CHỨC NGUYÊN</a:t>
            </a:r>
            <a:r>
              <a:rPr lang="en-US" sz="500" smtClean="0">
                <a:solidFill>
                  <a:schemeClr val="folHlink"/>
                </a:solidFill>
                <a:effectLst/>
                <a:latin typeface="Arial"/>
              </a:rPr>
              <a:t>  </a:t>
            </a:r>
          </a:p>
          <a:p>
            <a:pPr eaLnBrk="1" hangingPunct="1">
              <a:lnSpc>
                <a:spcPct val="110000"/>
              </a:lnSpc>
              <a:buFontTx/>
              <a:buNone/>
              <a:defRPr/>
            </a:pPr>
            <a:r>
              <a:rPr lang="en-US" sz="300" smtClean="0">
                <a:effectLst/>
                <a:latin typeface="Arial"/>
              </a:rPr>
              <a:t>  	 </a:t>
            </a:r>
            <a:endParaRPr lang="en-US" sz="300" smtClean="0">
              <a:effectLst>
                <a:outerShdw blurRad="38100" dist="38100" dir="2700000" algn="tl">
                  <a:srgbClr val="C0C0C0"/>
                </a:outerShdw>
              </a:effectLst>
              <a:latin typeface="Arial"/>
            </a:endParaRPr>
          </a:p>
          <a:p>
            <a:pPr eaLnBrk="1" hangingPunct="1">
              <a:lnSpc>
                <a:spcPct val="80000"/>
              </a:lnSpc>
              <a:buFontTx/>
              <a:buNone/>
              <a:defRPr/>
            </a:pPr>
            <a:r>
              <a:rPr lang="en-US" sz="300" smtClean="0">
                <a:effectLst>
                  <a:outerShdw blurRad="38100" dist="38100" dir="2700000" algn="tl">
                    <a:srgbClr val="C0C0C0"/>
                  </a:outerShdw>
                </a:effectLst>
                <a:latin typeface="Arial"/>
              </a:rPr>
              <a:t>	</a:t>
            </a:r>
          </a:p>
        </p:txBody>
      </p:sp>
      <p:sp>
        <p:nvSpPr>
          <p:cNvPr id="12293" name="Rectangle 3"/>
          <p:cNvSpPr>
            <a:spLocks noGrp="1" noChangeArrowheads="1"/>
          </p:cNvSpPr>
          <p:nvPr>
            <p:ph type="title"/>
          </p:nvPr>
        </p:nvSpPr>
        <p:spPr>
          <a:xfrm>
            <a:off x="457200" y="-187325"/>
            <a:ext cx="8229600" cy="1384300"/>
          </a:xfrm>
          <a:noFill/>
        </p:spPr>
        <p:txBody>
          <a:bodyPr/>
          <a:lstStyle/>
          <a:p>
            <a:pPr algn="ctr" eaLnBrk="1" hangingPunct="1"/>
            <a:r>
              <a:rPr lang="en-US" sz="3200" i="1" smtClean="0">
                <a:solidFill>
                  <a:srgbClr val="006600"/>
                </a:solidFill>
                <a:effectLst/>
                <a:latin typeface="Arial" charset="0"/>
              </a:rPr>
              <a:t>Đôi giày ba ta màu xanh</a:t>
            </a:r>
          </a:p>
        </p:txBody>
      </p:sp>
    </p:spTree>
  </p:cSld>
  <p:clrMapOvr>
    <a:masterClrMapping/>
  </p:clrMapOvr>
  <p:transition>
    <p:randomBa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236546">
                                            <p:txEl>
                                              <p:pRg st="5" end="5"/>
                                            </p:txEl>
                                          </p:spTgt>
                                        </p:tgtEl>
                                        <p:attrNameLst>
                                          <p:attrName>style.visibility</p:attrName>
                                        </p:attrNameLst>
                                      </p:cBhvr>
                                      <p:to>
                                        <p:strVal val="visible"/>
                                      </p:to>
                                    </p:set>
                                    <p:anim by="(-#ppt_w*2)" calcmode="lin" valueType="num">
                                      <p:cBhvr rctx="PPT">
                                        <p:cTn id="7" dur="250" autoRev="1" fill="hold">
                                          <p:stCondLst>
                                            <p:cond delay="0"/>
                                          </p:stCondLst>
                                        </p:cTn>
                                        <p:tgtEl>
                                          <p:spTgt spid="236546">
                                            <p:txEl>
                                              <p:pRg st="5" end="5"/>
                                            </p:txEl>
                                          </p:spTgt>
                                        </p:tgtEl>
                                        <p:attrNameLst>
                                          <p:attrName>ppt_w</p:attrName>
                                        </p:attrNameLst>
                                      </p:cBhvr>
                                    </p:anim>
                                    <p:anim by="(#ppt_w*0.50)" calcmode="lin" valueType="num">
                                      <p:cBhvr>
                                        <p:cTn id="8" dur="250" decel="50000" autoRev="1" fill="hold">
                                          <p:stCondLst>
                                            <p:cond delay="0"/>
                                          </p:stCondLst>
                                        </p:cTn>
                                        <p:tgtEl>
                                          <p:spTgt spid="236546">
                                            <p:txEl>
                                              <p:pRg st="5" end="5"/>
                                            </p:txEl>
                                          </p:spTgt>
                                        </p:tgtEl>
                                        <p:attrNameLst>
                                          <p:attrName>ppt_x</p:attrName>
                                        </p:attrNameLst>
                                      </p:cBhvr>
                                    </p:anim>
                                    <p:anim from="(-#ppt_h/2)" to="(#ppt_y)" calcmode="lin" valueType="num">
                                      <p:cBhvr>
                                        <p:cTn id="9" dur="500" fill="hold">
                                          <p:stCondLst>
                                            <p:cond delay="0"/>
                                          </p:stCondLst>
                                        </p:cTn>
                                        <p:tgtEl>
                                          <p:spTgt spid="236546">
                                            <p:txEl>
                                              <p:pRg st="5" end="5"/>
                                            </p:txEl>
                                          </p:spTgt>
                                        </p:tgtEl>
                                        <p:attrNameLst>
                                          <p:attrName>ppt_y</p:attrName>
                                        </p:attrNameLst>
                                      </p:cBhvr>
                                    </p:anim>
                                    <p:animRot by="21600000">
                                      <p:cBhvr>
                                        <p:cTn id="10" dur="500" fill="hold">
                                          <p:stCondLst>
                                            <p:cond delay="0"/>
                                          </p:stCondLst>
                                        </p:cTn>
                                        <p:tgtEl>
                                          <p:spTgt spid="236546">
                                            <p:txEl>
                                              <p:pRg st="5" end="5"/>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5CBF"/>
            </a:gs>
            <a:gs pos="25000">
              <a:srgbClr val="0087E6"/>
            </a:gs>
            <a:gs pos="75000">
              <a:srgbClr val="21D6E0"/>
            </a:gs>
            <a:gs pos="100000">
              <a:srgbClr val="03D4A8"/>
            </a:gs>
          </a:gsLst>
          <a:lin ang="5400000" scaled="1"/>
        </a:gradFill>
        <a:effectLst/>
      </p:bgPr>
    </p:bg>
    <p:spTree>
      <p:nvGrpSpPr>
        <p:cNvPr id="1" name=""/>
        <p:cNvGrpSpPr/>
        <p:nvPr/>
      </p:nvGrpSpPr>
      <p:grpSpPr>
        <a:xfrm>
          <a:off x="0" y="0"/>
          <a:ext cx="0" cy="0"/>
          <a:chOff x="0" y="0"/>
          <a:chExt cx="0" cy="0"/>
        </a:xfrm>
      </p:grpSpPr>
      <p:sp>
        <p:nvSpPr>
          <p:cNvPr id="5" name="Date Placeholder 3"/>
          <p:cNvSpPr>
            <a:spLocks noGrp="1"/>
          </p:cNvSpPr>
          <p:nvPr>
            <p:ph type="dt" sz="quarter" idx="10"/>
          </p:nvPr>
        </p:nvSpPr>
        <p:spPr/>
        <p:txBody>
          <a:bodyPr/>
          <a:lstStyle/>
          <a:p>
            <a:pPr>
              <a:defRPr/>
            </a:pPr>
            <a:fld id="{3EFA873D-7D9C-402D-9D01-2033411132C5}" type="datetime1">
              <a:rPr lang="en-US">
                <a:latin typeface="Arial"/>
              </a:rPr>
              <a:pPr>
                <a:defRPr/>
              </a:pPr>
              <a:t>6/30/2016</a:t>
            </a:fld>
            <a:endParaRPr lang="en-US">
              <a:latin typeface="Arial"/>
            </a:endParaRPr>
          </a:p>
        </p:txBody>
      </p:sp>
      <p:sp>
        <p:nvSpPr>
          <p:cNvPr id="6" name="Slide Number Placeholder 5"/>
          <p:cNvSpPr>
            <a:spLocks noGrp="1"/>
          </p:cNvSpPr>
          <p:nvPr>
            <p:ph type="sldNum" sz="quarter" idx="12"/>
          </p:nvPr>
        </p:nvSpPr>
        <p:spPr/>
        <p:txBody>
          <a:bodyPr/>
          <a:lstStyle/>
          <a:p>
            <a:pPr>
              <a:defRPr/>
            </a:pPr>
            <a:fld id="{D60196F3-F99D-4096-8CDA-373C412F324E}" type="slidenum">
              <a:rPr lang="en-US">
                <a:latin typeface="Arial"/>
              </a:rPr>
              <a:pPr>
                <a:defRPr/>
              </a:pPr>
              <a:t>11</a:t>
            </a:fld>
            <a:endParaRPr lang="en-US">
              <a:latin typeface="Arial"/>
            </a:endParaRPr>
          </a:p>
        </p:txBody>
      </p:sp>
      <p:sp>
        <p:nvSpPr>
          <p:cNvPr id="75778" name="Rectangle 2"/>
          <p:cNvSpPr>
            <a:spLocks noGrp="1" noChangeArrowheads="1"/>
          </p:cNvSpPr>
          <p:nvPr>
            <p:ph type="body" idx="1"/>
          </p:nvPr>
        </p:nvSpPr>
        <p:spPr>
          <a:xfrm>
            <a:off x="0" y="1233488"/>
            <a:ext cx="9144000" cy="4354512"/>
          </a:xfrm>
        </p:spPr>
        <p:txBody>
          <a:bodyPr/>
          <a:lstStyle/>
          <a:p>
            <a:pPr eaLnBrk="1" hangingPunct="1">
              <a:spcBef>
                <a:spcPct val="0"/>
              </a:spcBef>
              <a:buFontTx/>
              <a:buNone/>
              <a:defRPr/>
            </a:pPr>
            <a:r>
              <a:rPr lang="en-US" sz="3600" smtClean="0">
                <a:latin typeface="Arial"/>
              </a:rPr>
              <a:t> </a:t>
            </a:r>
            <a:r>
              <a:rPr lang="en-US" sz="3600" smtClean="0">
                <a:solidFill>
                  <a:srgbClr val="FF0066"/>
                </a:solidFill>
                <a:latin typeface="Arial"/>
              </a:rPr>
              <a:t>T</a:t>
            </a:r>
            <a:r>
              <a:rPr lang="en-US" smtClean="0">
                <a:solidFill>
                  <a:srgbClr val="FF0066"/>
                </a:solidFill>
                <a:latin typeface="Arial"/>
              </a:rPr>
              <a:t>ìm câu khó đọc?</a:t>
            </a:r>
            <a:endParaRPr lang="en-US" sz="3600" smtClean="0">
              <a:solidFill>
                <a:srgbClr val="FF0066"/>
              </a:solidFill>
              <a:latin typeface="Arial"/>
            </a:endParaRPr>
          </a:p>
          <a:p>
            <a:pPr eaLnBrk="1" hangingPunct="1">
              <a:lnSpc>
                <a:spcPct val="110000"/>
              </a:lnSpc>
              <a:buFontTx/>
              <a:buNone/>
              <a:defRPr/>
            </a:pPr>
            <a:r>
              <a:rPr lang="en-US" smtClean="0">
                <a:solidFill>
                  <a:schemeClr val="bg1"/>
                </a:solidFill>
                <a:latin typeface="Arial"/>
              </a:rPr>
              <a:t>	  -</a:t>
            </a:r>
            <a:r>
              <a:rPr lang="en-US" smtClean="0">
                <a:solidFill>
                  <a:srgbClr val="FF0066"/>
                </a:solidFill>
                <a:latin typeface="Arial"/>
              </a:rPr>
              <a:t> </a:t>
            </a:r>
            <a:r>
              <a:rPr lang="en-US" smtClean="0">
                <a:solidFill>
                  <a:schemeClr val="bg1"/>
                </a:solidFill>
                <a:latin typeface="Arial"/>
              </a:rPr>
              <a:t>Tôi tưởng tượng nếu mang nó vào chắc bước đi sẽ nhẹ và nhanh hơn, tôi sẽ chạy trên những con đường đất mịn trong làng trước cái nhìn thèm muốn của các bạn tôi...</a:t>
            </a:r>
          </a:p>
          <a:p>
            <a:pPr eaLnBrk="1" hangingPunct="1">
              <a:buFontTx/>
              <a:buNone/>
              <a:defRPr/>
            </a:pPr>
            <a:endParaRPr lang="en-US" sz="1800" smtClean="0">
              <a:solidFill>
                <a:schemeClr val="bg1"/>
              </a:solidFill>
              <a:latin typeface="Arial"/>
            </a:endParaRPr>
          </a:p>
          <a:p>
            <a:pPr eaLnBrk="1" hangingPunct="1">
              <a:buFontTx/>
              <a:buNone/>
              <a:defRPr/>
            </a:pPr>
            <a:endParaRPr lang="en-US" sz="3600" smtClean="0">
              <a:solidFill>
                <a:schemeClr val="bg1"/>
              </a:solidFill>
              <a:latin typeface="Arial"/>
            </a:endParaRPr>
          </a:p>
          <a:p>
            <a:pPr eaLnBrk="1" hangingPunct="1">
              <a:buFontTx/>
              <a:buNone/>
              <a:defRPr/>
            </a:pPr>
            <a:endParaRPr lang="en-US" sz="3600" smtClean="0">
              <a:latin typeface="Arial"/>
            </a:endParaRPr>
          </a:p>
          <a:p>
            <a:pPr eaLnBrk="1" hangingPunct="1">
              <a:buFontTx/>
              <a:buNone/>
              <a:defRPr/>
            </a:pPr>
            <a:endParaRPr lang="en-US" sz="3600" smtClean="0">
              <a:latin typeface="Arial"/>
            </a:endParaRPr>
          </a:p>
          <a:p>
            <a:pPr eaLnBrk="1" hangingPunct="1">
              <a:buFontTx/>
              <a:buNone/>
              <a:defRPr/>
            </a:pPr>
            <a:endParaRPr lang="en-US" sz="3600" smtClean="0">
              <a:latin typeface="Arial"/>
            </a:endParaRPr>
          </a:p>
        </p:txBody>
      </p:sp>
      <p:sp>
        <p:nvSpPr>
          <p:cNvPr id="75779" name="Rectangle 3"/>
          <p:cNvSpPr>
            <a:spLocks noChangeArrowheads="1"/>
          </p:cNvSpPr>
          <p:nvPr/>
        </p:nvSpPr>
        <p:spPr bwMode="auto">
          <a:xfrm>
            <a:off x="395288" y="657225"/>
            <a:ext cx="8229600" cy="1981200"/>
          </a:xfrm>
          <a:prstGeom prst="rect">
            <a:avLst/>
          </a:prstGeom>
          <a:noFill/>
          <a:ln w="9525">
            <a:noFill/>
            <a:miter lim="800000"/>
            <a:headEnd/>
            <a:tailEnd/>
          </a:ln>
          <a:effectLst/>
        </p:spPr>
        <p:txBody>
          <a:bodyPr/>
          <a:lstStyle/>
          <a:p>
            <a:pPr marL="533400" indent="-533400" eaLnBrk="1" hangingPunct="1">
              <a:spcBef>
                <a:spcPct val="20000"/>
              </a:spcBef>
              <a:buClr>
                <a:schemeClr val="hlink"/>
              </a:buClr>
              <a:buSzPct val="120000"/>
              <a:defRPr/>
            </a:pPr>
            <a:r>
              <a:rPr lang="en-US" sz="3600">
                <a:solidFill>
                  <a:srgbClr val="006600"/>
                </a:solidFill>
                <a:effectLst>
                  <a:outerShdw blurRad="38100" dist="38100" dir="2700000" algn="tl">
                    <a:srgbClr val="000000"/>
                  </a:outerShdw>
                </a:effectLst>
                <a:latin typeface="Arial"/>
              </a:rPr>
              <a:t>1. Luyện đọc</a:t>
            </a:r>
          </a:p>
          <a:p>
            <a:pPr marL="533400" indent="-533400" eaLnBrk="1" hangingPunct="1">
              <a:spcBef>
                <a:spcPct val="20000"/>
              </a:spcBef>
              <a:buClr>
                <a:schemeClr val="hlink"/>
              </a:buClr>
              <a:buSzPct val="120000"/>
              <a:defRPr/>
            </a:pPr>
            <a:endParaRPr lang="en-US" sz="4000" b="1">
              <a:effectLst>
                <a:outerShdw blurRad="38100" dist="38100" dir="2700000" algn="tl">
                  <a:srgbClr val="000000"/>
                </a:outerShdw>
              </a:effectLst>
              <a:latin typeface="Arial"/>
            </a:endParaRPr>
          </a:p>
        </p:txBody>
      </p:sp>
      <p:sp>
        <p:nvSpPr>
          <p:cNvPr id="75780" name="Rectangle 4"/>
          <p:cNvSpPr>
            <a:spLocks noChangeArrowheads="1"/>
          </p:cNvSpPr>
          <p:nvPr/>
        </p:nvSpPr>
        <p:spPr bwMode="auto">
          <a:xfrm>
            <a:off x="265113" y="38100"/>
            <a:ext cx="8591550" cy="569913"/>
          </a:xfrm>
          <a:prstGeom prst="rect">
            <a:avLst/>
          </a:prstGeom>
          <a:noFill/>
          <a:ln w="9525">
            <a:noFill/>
            <a:miter lim="800000"/>
            <a:headEnd/>
            <a:tailEnd/>
          </a:ln>
          <a:effectLst/>
        </p:spPr>
        <p:txBody>
          <a:bodyPr anchor="ctr"/>
          <a:lstStyle/>
          <a:p>
            <a:pPr algn="ctr" eaLnBrk="1" hangingPunct="1">
              <a:defRPr/>
            </a:pPr>
            <a:endParaRPr lang="en-US" sz="3600" i="1">
              <a:solidFill>
                <a:srgbClr val="0000CC"/>
              </a:solidFill>
              <a:effectLst>
                <a:outerShdw blurRad="38100" dist="38100" dir="2700000" algn="tl">
                  <a:srgbClr val="000000"/>
                </a:outerShdw>
              </a:effectLst>
              <a:latin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nodeType="clickEffect">
                                  <p:stCondLst>
                                    <p:cond delay="0"/>
                                  </p:stCondLst>
                                  <p:childTnLst>
                                    <p:set>
                                      <p:cBhvr>
                                        <p:cTn id="6" dur="1" fill="hold">
                                          <p:stCondLst>
                                            <p:cond delay="0"/>
                                          </p:stCondLst>
                                        </p:cTn>
                                        <p:tgtEl>
                                          <p:spTgt spid="75778">
                                            <p:txEl>
                                              <p:pRg st="0" end="0"/>
                                            </p:txEl>
                                          </p:spTgt>
                                        </p:tgtEl>
                                        <p:attrNameLst>
                                          <p:attrName>style.visibility</p:attrName>
                                        </p:attrNameLst>
                                      </p:cBhvr>
                                      <p:to>
                                        <p:strVal val="visible"/>
                                      </p:to>
                                    </p:set>
                                    <p:animEffect transition="in" filter="wedge">
                                      <p:cBhvr>
                                        <p:cTn id="7" dur="2000"/>
                                        <p:tgtEl>
                                          <p:spTgt spid="7577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nodeType="clickEffect">
                                  <p:stCondLst>
                                    <p:cond delay="0"/>
                                  </p:stCondLst>
                                  <p:childTnLst>
                                    <p:set>
                                      <p:cBhvr>
                                        <p:cTn id="11" dur="1" fill="hold">
                                          <p:stCondLst>
                                            <p:cond delay="0"/>
                                          </p:stCondLst>
                                        </p:cTn>
                                        <p:tgtEl>
                                          <p:spTgt spid="75778">
                                            <p:txEl>
                                              <p:pRg st="1" end="1"/>
                                            </p:txEl>
                                          </p:spTgt>
                                        </p:tgtEl>
                                        <p:attrNameLst>
                                          <p:attrName>style.visibility</p:attrName>
                                        </p:attrNameLst>
                                      </p:cBhvr>
                                      <p:to>
                                        <p:strVal val="visible"/>
                                      </p:to>
                                    </p:set>
                                    <p:animEffect transition="in" filter="randombar(horizontal)">
                                      <p:cBhvr>
                                        <p:cTn id="12" dur="500"/>
                                        <p:tgtEl>
                                          <p:spTgt spid="7577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 name="Date Placeholder 3"/>
          <p:cNvSpPr>
            <a:spLocks noGrp="1"/>
          </p:cNvSpPr>
          <p:nvPr>
            <p:ph type="dt" sz="quarter" idx="10"/>
          </p:nvPr>
        </p:nvSpPr>
        <p:spPr/>
        <p:txBody>
          <a:bodyPr/>
          <a:lstStyle/>
          <a:p>
            <a:pPr>
              <a:defRPr/>
            </a:pPr>
            <a:fld id="{21E24CE4-7AB4-4712-8B4D-DB55A9D892BB}" type="datetime1">
              <a:rPr lang="en-US">
                <a:latin typeface="Arial"/>
              </a:rPr>
              <a:pPr>
                <a:defRPr/>
              </a:pPr>
              <a:t>6/30/2016</a:t>
            </a:fld>
            <a:endParaRPr lang="en-US">
              <a:latin typeface="Arial"/>
            </a:endParaRPr>
          </a:p>
        </p:txBody>
      </p:sp>
      <p:sp>
        <p:nvSpPr>
          <p:cNvPr id="9" name="Slide Number Placeholder 5"/>
          <p:cNvSpPr>
            <a:spLocks noGrp="1"/>
          </p:cNvSpPr>
          <p:nvPr>
            <p:ph type="sldNum" sz="quarter" idx="12"/>
          </p:nvPr>
        </p:nvSpPr>
        <p:spPr/>
        <p:txBody>
          <a:bodyPr/>
          <a:lstStyle/>
          <a:p>
            <a:pPr>
              <a:defRPr/>
            </a:pPr>
            <a:fld id="{F115F629-1D9B-4C8A-BAD8-5C907ED438A9}" type="slidenum">
              <a:rPr lang="en-US">
                <a:latin typeface="Arial"/>
              </a:rPr>
              <a:pPr>
                <a:defRPr/>
              </a:pPr>
              <a:t>12</a:t>
            </a:fld>
            <a:endParaRPr lang="en-US">
              <a:latin typeface="Arial"/>
            </a:endParaRPr>
          </a:p>
        </p:txBody>
      </p:sp>
      <p:sp>
        <p:nvSpPr>
          <p:cNvPr id="219138" name="Rectangle 2"/>
          <p:cNvSpPr>
            <a:spLocks noGrp="1" noChangeArrowheads="1"/>
          </p:cNvSpPr>
          <p:nvPr>
            <p:ph type="body" idx="1"/>
          </p:nvPr>
        </p:nvSpPr>
        <p:spPr>
          <a:xfrm>
            <a:off x="287338" y="1233488"/>
            <a:ext cx="8291512" cy="4354512"/>
          </a:xfrm>
        </p:spPr>
        <p:txBody>
          <a:bodyPr/>
          <a:lstStyle/>
          <a:p>
            <a:pPr eaLnBrk="1" hangingPunct="1">
              <a:spcBef>
                <a:spcPct val="0"/>
              </a:spcBef>
              <a:buFontTx/>
              <a:buNone/>
              <a:defRPr/>
            </a:pPr>
            <a:r>
              <a:rPr lang="en-US" sz="3600" smtClean="0">
                <a:solidFill>
                  <a:schemeClr val="accent1"/>
                </a:solidFill>
                <a:latin typeface="Arial"/>
              </a:rPr>
              <a:t> </a:t>
            </a:r>
            <a:r>
              <a:rPr lang="en-US" sz="3600" smtClean="0">
                <a:solidFill>
                  <a:schemeClr val="bg1"/>
                </a:solidFill>
                <a:latin typeface="Arial"/>
              </a:rPr>
              <a:t>T</a:t>
            </a:r>
            <a:r>
              <a:rPr lang="en-US" smtClean="0">
                <a:solidFill>
                  <a:schemeClr val="bg1"/>
                </a:solidFill>
                <a:latin typeface="Arial"/>
              </a:rPr>
              <a:t>ìm câu khó đọc?</a:t>
            </a:r>
            <a:endParaRPr lang="en-US" sz="3600" smtClean="0">
              <a:solidFill>
                <a:schemeClr val="bg1"/>
              </a:solidFill>
              <a:latin typeface="Arial"/>
            </a:endParaRPr>
          </a:p>
          <a:p>
            <a:pPr eaLnBrk="1" hangingPunct="1">
              <a:lnSpc>
                <a:spcPct val="110000"/>
              </a:lnSpc>
              <a:buFontTx/>
              <a:buNone/>
              <a:defRPr/>
            </a:pPr>
            <a:r>
              <a:rPr lang="en-US" smtClean="0">
                <a:solidFill>
                  <a:schemeClr val="bg1"/>
                </a:solidFill>
                <a:latin typeface="Arial"/>
              </a:rPr>
              <a:t>	  - Tôi tưởng tượng nếu mang nó vào chắc bước đi sẽ nhẹ và nhanh hơn, tôi sẽ chạy trên những con đường đất mịn trong làng trước cái nhìn thèm muốn của các bạn tôi...</a:t>
            </a:r>
          </a:p>
          <a:p>
            <a:pPr eaLnBrk="1" hangingPunct="1">
              <a:buFontTx/>
              <a:buNone/>
              <a:defRPr/>
            </a:pPr>
            <a:endParaRPr lang="en-US" sz="1800" smtClean="0">
              <a:solidFill>
                <a:schemeClr val="bg1"/>
              </a:solidFill>
              <a:latin typeface="Arial"/>
            </a:endParaRPr>
          </a:p>
          <a:p>
            <a:pPr eaLnBrk="1" hangingPunct="1">
              <a:buFontTx/>
              <a:buNone/>
              <a:defRPr/>
            </a:pPr>
            <a:endParaRPr lang="en-US" sz="3600" smtClean="0">
              <a:solidFill>
                <a:schemeClr val="accent1"/>
              </a:solidFill>
              <a:latin typeface="Arial"/>
            </a:endParaRPr>
          </a:p>
          <a:p>
            <a:pPr eaLnBrk="1" hangingPunct="1">
              <a:buFontTx/>
              <a:buNone/>
              <a:defRPr/>
            </a:pPr>
            <a:endParaRPr lang="en-US" sz="3600" smtClean="0">
              <a:solidFill>
                <a:schemeClr val="accent1"/>
              </a:solidFill>
              <a:latin typeface="Arial"/>
            </a:endParaRPr>
          </a:p>
          <a:p>
            <a:pPr eaLnBrk="1" hangingPunct="1">
              <a:buFontTx/>
              <a:buNone/>
              <a:defRPr/>
            </a:pPr>
            <a:endParaRPr lang="en-US" sz="3600" smtClean="0">
              <a:solidFill>
                <a:schemeClr val="accent1"/>
              </a:solidFill>
              <a:latin typeface="Arial"/>
            </a:endParaRPr>
          </a:p>
          <a:p>
            <a:pPr eaLnBrk="1" hangingPunct="1">
              <a:buFontTx/>
              <a:buNone/>
              <a:defRPr/>
            </a:pPr>
            <a:endParaRPr lang="en-US" sz="3600" smtClean="0">
              <a:solidFill>
                <a:schemeClr val="accent1"/>
              </a:solidFill>
              <a:latin typeface="Arial"/>
            </a:endParaRPr>
          </a:p>
        </p:txBody>
      </p:sp>
      <p:sp>
        <p:nvSpPr>
          <p:cNvPr id="219139" name="Rectangle 3"/>
          <p:cNvSpPr>
            <a:spLocks noChangeArrowheads="1"/>
          </p:cNvSpPr>
          <p:nvPr/>
        </p:nvSpPr>
        <p:spPr bwMode="auto">
          <a:xfrm>
            <a:off x="395288" y="657225"/>
            <a:ext cx="8229600" cy="1981200"/>
          </a:xfrm>
          <a:prstGeom prst="rect">
            <a:avLst/>
          </a:prstGeom>
          <a:noFill/>
          <a:ln w="9525">
            <a:noFill/>
            <a:miter lim="800000"/>
            <a:headEnd/>
            <a:tailEnd/>
          </a:ln>
          <a:effectLst/>
        </p:spPr>
        <p:txBody>
          <a:bodyPr/>
          <a:lstStyle/>
          <a:p>
            <a:pPr marL="533400" indent="-533400" eaLnBrk="1" hangingPunct="1">
              <a:spcBef>
                <a:spcPct val="20000"/>
              </a:spcBef>
              <a:buClr>
                <a:schemeClr val="hlink"/>
              </a:buClr>
              <a:buSzPct val="120000"/>
              <a:defRPr/>
            </a:pPr>
            <a:r>
              <a:rPr lang="en-US" sz="3600">
                <a:solidFill>
                  <a:srgbClr val="006600"/>
                </a:solidFill>
                <a:effectLst>
                  <a:outerShdw blurRad="38100" dist="38100" dir="2700000" algn="tl">
                    <a:srgbClr val="000000"/>
                  </a:outerShdw>
                </a:effectLst>
                <a:latin typeface="Arial"/>
              </a:rPr>
              <a:t>1. Luyện đọc</a:t>
            </a:r>
          </a:p>
          <a:p>
            <a:pPr marL="533400" indent="-533400" eaLnBrk="1" hangingPunct="1">
              <a:spcBef>
                <a:spcPct val="20000"/>
              </a:spcBef>
              <a:buClr>
                <a:schemeClr val="hlink"/>
              </a:buClr>
              <a:buSzPct val="120000"/>
              <a:defRPr/>
            </a:pPr>
            <a:endParaRPr lang="en-US" sz="4000" b="1">
              <a:effectLst>
                <a:outerShdw blurRad="38100" dist="38100" dir="2700000" algn="tl">
                  <a:srgbClr val="000000"/>
                </a:outerShdw>
              </a:effectLst>
              <a:latin typeface="Arial"/>
            </a:endParaRPr>
          </a:p>
        </p:txBody>
      </p:sp>
      <p:sp>
        <p:nvSpPr>
          <p:cNvPr id="219140" name="Rectangle 4"/>
          <p:cNvSpPr>
            <a:spLocks noChangeArrowheads="1"/>
          </p:cNvSpPr>
          <p:nvPr/>
        </p:nvSpPr>
        <p:spPr bwMode="auto">
          <a:xfrm>
            <a:off x="265113" y="50800"/>
            <a:ext cx="8591550" cy="569913"/>
          </a:xfrm>
          <a:prstGeom prst="rect">
            <a:avLst/>
          </a:prstGeom>
          <a:noFill/>
          <a:ln w="9525">
            <a:noFill/>
            <a:miter lim="800000"/>
            <a:headEnd/>
            <a:tailEnd/>
          </a:ln>
          <a:effectLst/>
        </p:spPr>
        <p:txBody>
          <a:bodyPr anchor="ctr"/>
          <a:lstStyle/>
          <a:p>
            <a:pPr algn="ctr" eaLnBrk="1" hangingPunct="1">
              <a:defRPr/>
            </a:pPr>
            <a:endParaRPr lang="en-US" sz="3600" i="1">
              <a:solidFill>
                <a:srgbClr val="0000CC"/>
              </a:solidFill>
              <a:effectLst>
                <a:outerShdw blurRad="38100" dist="38100" dir="2700000" algn="tl">
                  <a:srgbClr val="000000"/>
                </a:outerShdw>
              </a:effectLst>
              <a:latin typeface="Arial"/>
            </a:endParaRPr>
          </a:p>
        </p:txBody>
      </p:sp>
      <p:sp>
        <p:nvSpPr>
          <p:cNvPr id="219141" name="Line 5"/>
          <p:cNvSpPr>
            <a:spLocks noChangeShapeType="1"/>
          </p:cNvSpPr>
          <p:nvPr/>
        </p:nvSpPr>
        <p:spPr bwMode="auto">
          <a:xfrm flipH="1">
            <a:off x="4189413" y="2003425"/>
            <a:ext cx="142875" cy="504825"/>
          </a:xfrm>
          <a:prstGeom prst="line">
            <a:avLst/>
          </a:prstGeom>
          <a:noFill/>
          <a:ln w="28575">
            <a:solidFill>
              <a:schemeClr val="tx1"/>
            </a:solidFill>
            <a:round/>
            <a:headEnd/>
            <a:tailEnd/>
          </a:ln>
        </p:spPr>
        <p:txBody>
          <a:bodyPr/>
          <a:lstStyle/>
          <a:p>
            <a:endParaRPr lang="en-US"/>
          </a:p>
        </p:txBody>
      </p:sp>
      <p:sp>
        <p:nvSpPr>
          <p:cNvPr id="219142" name="Line 6"/>
          <p:cNvSpPr>
            <a:spLocks noChangeShapeType="1"/>
          </p:cNvSpPr>
          <p:nvPr/>
        </p:nvSpPr>
        <p:spPr bwMode="auto">
          <a:xfrm flipH="1">
            <a:off x="7451725" y="1989138"/>
            <a:ext cx="107950" cy="468312"/>
          </a:xfrm>
          <a:prstGeom prst="line">
            <a:avLst/>
          </a:prstGeom>
          <a:noFill/>
          <a:ln w="28575">
            <a:solidFill>
              <a:schemeClr val="tx1"/>
            </a:solidFill>
            <a:round/>
            <a:headEnd/>
            <a:tailEnd/>
          </a:ln>
        </p:spPr>
        <p:txBody>
          <a:bodyPr/>
          <a:lstStyle/>
          <a:p>
            <a:endParaRPr lang="en-US"/>
          </a:p>
        </p:txBody>
      </p:sp>
      <p:sp>
        <p:nvSpPr>
          <p:cNvPr id="219143" name="Line 7"/>
          <p:cNvSpPr>
            <a:spLocks noChangeShapeType="1"/>
          </p:cNvSpPr>
          <p:nvPr/>
        </p:nvSpPr>
        <p:spPr bwMode="auto">
          <a:xfrm flipH="1">
            <a:off x="8178800" y="3097213"/>
            <a:ext cx="144463" cy="466725"/>
          </a:xfrm>
          <a:prstGeom prst="line">
            <a:avLst/>
          </a:prstGeom>
          <a:noFill/>
          <a:ln w="28575">
            <a:solidFill>
              <a:schemeClr val="tx1"/>
            </a:solidFill>
            <a:round/>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9141"/>
                                        </p:tgtEl>
                                        <p:attrNameLst>
                                          <p:attrName>style.visibility</p:attrName>
                                        </p:attrNameLst>
                                      </p:cBhvr>
                                      <p:to>
                                        <p:strVal val="visible"/>
                                      </p:to>
                                    </p:set>
                                    <p:anim calcmode="lin" valueType="num">
                                      <p:cBhvr additive="base">
                                        <p:cTn id="7" dur="500" fill="hold"/>
                                        <p:tgtEl>
                                          <p:spTgt spid="219141"/>
                                        </p:tgtEl>
                                        <p:attrNameLst>
                                          <p:attrName>ppt_x</p:attrName>
                                        </p:attrNameLst>
                                      </p:cBhvr>
                                      <p:tavLst>
                                        <p:tav tm="0">
                                          <p:val>
                                            <p:strVal val="#ppt_x"/>
                                          </p:val>
                                        </p:tav>
                                        <p:tav tm="100000">
                                          <p:val>
                                            <p:strVal val="#ppt_x"/>
                                          </p:val>
                                        </p:tav>
                                      </p:tavLst>
                                    </p:anim>
                                    <p:anim calcmode="lin" valueType="num">
                                      <p:cBhvr additive="base">
                                        <p:cTn id="8" dur="500" fill="hold"/>
                                        <p:tgtEl>
                                          <p:spTgt spid="219141"/>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19142"/>
                                        </p:tgtEl>
                                        <p:attrNameLst>
                                          <p:attrName>style.visibility</p:attrName>
                                        </p:attrNameLst>
                                      </p:cBhvr>
                                      <p:to>
                                        <p:strVal val="visible"/>
                                      </p:to>
                                    </p:set>
                                    <p:anim calcmode="lin" valueType="num">
                                      <p:cBhvr additive="base">
                                        <p:cTn id="11" dur="500" fill="hold"/>
                                        <p:tgtEl>
                                          <p:spTgt spid="219142"/>
                                        </p:tgtEl>
                                        <p:attrNameLst>
                                          <p:attrName>ppt_x</p:attrName>
                                        </p:attrNameLst>
                                      </p:cBhvr>
                                      <p:tavLst>
                                        <p:tav tm="0">
                                          <p:val>
                                            <p:strVal val="#ppt_x"/>
                                          </p:val>
                                        </p:tav>
                                        <p:tav tm="100000">
                                          <p:val>
                                            <p:strVal val="#ppt_x"/>
                                          </p:val>
                                        </p:tav>
                                      </p:tavLst>
                                    </p:anim>
                                    <p:anim calcmode="lin" valueType="num">
                                      <p:cBhvr additive="base">
                                        <p:cTn id="12" dur="500" fill="hold"/>
                                        <p:tgtEl>
                                          <p:spTgt spid="21914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19143"/>
                                        </p:tgtEl>
                                        <p:attrNameLst>
                                          <p:attrName>style.visibility</p:attrName>
                                        </p:attrNameLst>
                                      </p:cBhvr>
                                      <p:to>
                                        <p:strVal val="visible"/>
                                      </p:to>
                                    </p:set>
                                    <p:anim calcmode="lin" valueType="num">
                                      <p:cBhvr additive="base">
                                        <p:cTn id="15" dur="500" fill="hold"/>
                                        <p:tgtEl>
                                          <p:spTgt spid="219143"/>
                                        </p:tgtEl>
                                        <p:attrNameLst>
                                          <p:attrName>ppt_x</p:attrName>
                                        </p:attrNameLst>
                                      </p:cBhvr>
                                      <p:tavLst>
                                        <p:tav tm="0">
                                          <p:val>
                                            <p:strVal val="#ppt_x"/>
                                          </p:val>
                                        </p:tav>
                                        <p:tav tm="100000">
                                          <p:val>
                                            <p:strVal val="#ppt_x"/>
                                          </p:val>
                                        </p:tav>
                                      </p:tavLst>
                                    </p:anim>
                                    <p:anim calcmode="lin" valueType="num">
                                      <p:cBhvr additive="base">
                                        <p:cTn id="16" dur="500" fill="hold"/>
                                        <p:tgtEl>
                                          <p:spTgt spid="21914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9141" grpId="0" animBg="1"/>
      <p:bldP spid="219142" grpId="0" animBg="1"/>
      <p:bldP spid="21914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AB6619A2-B35F-4A55-9D7E-25D4563EE420}" type="datetime1">
              <a:rPr lang="en-US">
                <a:latin typeface="Arial"/>
              </a:rPr>
              <a:pPr>
                <a:defRPr/>
              </a:pPr>
              <a:t>6/30/2016</a:t>
            </a:fld>
            <a:endParaRPr lang="en-US">
              <a:latin typeface="Arial"/>
            </a:endParaRPr>
          </a:p>
        </p:txBody>
      </p:sp>
      <p:sp>
        <p:nvSpPr>
          <p:cNvPr id="5" name="Slide Number Placeholder 5"/>
          <p:cNvSpPr>
            <a:spLocks noGrp="1"/>
          </p:cNvSpPr>
          <p:nvPr>
            <p:ph type="sldNum" sz="quarter" idx="12"/>
          </p:nvPr>
        </p:nvSpPr>
        <p:spPr/>
        <p:txBody>
          <a:bodyPr/>
          <a:lstStyle/>
          <a:p>
            <a:pPr>
              <a:defRPr/>
            </a:pPr>
            <a:fld id="{361F5D41-9B4A-47FB-920C-6211FFCDEDA7}" type="slidenum">
              <a:rPr lang="en-US">
                <a:latin typeface="Arial"/>
              </a:rPr>
              <a:pPr>
                <a:defRPr/>
              </a:pPr>
              <a:t>13</a:t>
            </a:fld>
            <a:endParaRPr lang="en-US">
              <a:latin typeface="Arial"/>
            </a:endParaRPr>
          </a:p>
        </p:txBody>
      </p:sp>
      <p:sp>
        <p:nvSpPr>
          <p:cNvPr id="237570" name="Rectangle 2"/>
          <p:cNvSpPr>
            <a:spLocks noGrp="1" noChangeArrowheads="1"/>
          </p:cNvSpPr>
          <p:nvPr>
            <p:ph type="body" idx="1"/>
          </p:nvPr>
        </p:nvSpPr>
        <p:spPr>
          <a:xfrm>
            <a:off x="-323850" y="739775"/>
            <a:ext cx="9144000" cy="6110288"/>
          </a:xfrm>
        </p:spPr>
        <p:txBody>
          <a:bodyPr/>
          <a:lstStyle/>
          <a:p>
            <a:pPr eaLnBrk="1" hangingPunct="1">
              <a:lnSpc>
                <a:spcPct val="115000"/>
              </a:lnSpc>
              <a:buFontTx/>
              <a:buNone/>
              <a:defRPr/>
            </a:pPr>
            <a:r>
              <a:rPr lang="en-US" sz="1000" smtClean="0">
                <a:effectLst>
                  <a:outerShdw blurRad="38100" dist="38100" dir="2700000" algn="tl">
                    <a:srgbClr val="C0C0C0"/>
                  </a:outerShdw>
                </a:effectLst>
                <a:latin typeface="Arial"/>
              </a:rPr>
              <a:t>	</a:t>
            </a:r>
          </a:p>
          <a:p>
            <a:pPr lvl="1" eaLnBrk="1" hangingPunct="1">
              <a:lnSpc>
                <a:spcPct val="120000"/>
              </a:lnSpc>
              <a:buFont typeface="Tahoma" pitchFamily="34" charset="0"/>
              <a:buNone/>
              <a:defRPr/>
            </a:pPr>
            <a:r>
              <a:rPr lang="en-US" sz="1700" smtClean="0">
                <a:solidFill>
                  <a:srgbClr val="003300"/>
                </a:solidFill>
                <a:effectLst/>
                <a:latin typeface="Arial"/>
              </a:rPr>
              <a:t>          </a:t>
            </a:r>
            <a:r>
              <a:rPr lang="en-US" sz="1800" smtClean="0">
                <a:solidFill>
                  <a:srgbClr val="003300"/>
                </a:solidFill>
                <a:effectLst/>
                <a:latin typeface="Arial"/>
              </a:rPr>
              <a:t>Ngày còn bé, có lần tôi đã thấy anh họ tôi đi đôi giày ba ta màu xanh nước biển. Chao ôi! Đôi giày mới đẹp làm sao! Cổ giày ôm sát chân. Thân giày làm bằng vải cứng, dáng thon thả, màu vải như màu da trời những ngày thu. Phần thân giày gần sát cổ có hai hàng khuy dập và luồn một sợi dây trắng nhỏ vắt ngang. Tôi tưởng tượng nếu mang nó vào chắc bước đi sẽ nhẹ và nhanh hơn, tôi sẽ chạy trên những con đường đất mịn trong làng trước cái nhìn thèm muốn của các bạn tôi...</a:t>
            </a:r>
          </a:p>
          <a:p>
            <a:pPr lvl="1" eaLnBrk="1" hangingPunct="1">
              <a:lnSpc>
                <a:spcPct val="120000"/>
              </a:lnSpc>
              <a:buFont typeface="Tahoma" pitchFamily="34" charset="0"/>
              <a:buNone/>
              <a:defRPr/>
            </a:pPr>
            <a:r>
              <a:rPr lang="en-US" sz="1800" smtClean="0">
                <a:solidFill>
                  <a:srgbClr val="003300"/>
                </a:solidFill>
                <a:effectLst/>
                <a:latin typeface="Arial"/>
              </a:rPr>
              <a:t>        Sau này làm công tác Đội ở một phường, có lần tôi phải vận động Lái, một cậu bé lang thang, đi học. Tôi đã theo Lái trên khắp các đường phố. Một lần, tôi bắt gặp cậu ngẩn ngơ nhìn theo đôi giày ba ta màu xanh của một cậu bé đang dạo chơi. Hoá ra trẻ con thời nào cũng giống nhau. Tôi quyết định chọn đôi giày ba ta màu xanh để thưởng cho Lái trong buổi đầu cậu tới lớp. Hôm nhận giày tay Lái run run, môi cậu mấp máy, mắt hết nhìn đôi giày, lại nhìn xuống đôi bàn chân mình đang ngọ nguậy dưới đất. Lúc ra khỏi lớp, Lái cột hai chiếc giày vào nhau, đeo vào cổ nhảy tưng tưng.</a:t>
            </a:r>
          </a:p>
          <a:p>
            <a:pPr lvl="1" eaLnBrk="1" hangingPunct="1">
              <a:lnSpc>
                <a:spcPct val="110000"/>
              </a:lnSpc>
              <a:buFont typeface="Tahoma" pitchFamily="34" charset="0"/>
              <a:buNone/>
              <a:defRPr/>
            </a:pPr>
            <a:endParaRPr lang="en-US" sz="300" smtClean="0">
              <a:solidFill>
                <a:srgbClr val="003300"/>
              </a:solidFill>
              <a:effectLst/>
              <a:latin typeface="Arial"/>
            </a:endParaRPr>
          </a:p>
          <a:p>
            <a:pPr lvl="1" eaLnBrk="1" hangingPunct="1">
              <a:lnSpc>
                <a:spcPct val="110000"/>
              </a:lnSpc>
              <a:buFont typeface="Tahoma" pitchFamily="34" charset="0"/>
              <a:buNone/>
              <a:defRPr/>
            </a:pPr>
            <a:r>
              <a:rPr lang="en-US" sz="300" smtClean="0">
                <a:effectLst/>
                <a:latin typeface="Arial"/>
              </a:rPr>
              <a:t>						</a:t>
            </a:r>
            <a:r>
              <a:rPr lang="en-US" sz="300" smtClean="0">
                <a:solidFill>
                  <a:schemeClr val="folHlink"/>
                </a:solidFill>
                <a:effectLst/>
                <a:latin typeface="Arial"/>
              </a:rPr>
              <a:t>	 </a:t>
            </a:r>
            <a:r>
              <a:rPr lang="en-US" sz="1700" smtClean="0">
                <a:solidFill>
                  <a:schemeClr val="bg2"/>
                </a:solidFill>
                <a:effectLst/>
                <a:latin typeface="Arial"/>
              </a:rPr>
              <a:t>Theo </a:t>
            </a:r>
            <a:r>
              <a:rPr lang="en-US" sz="1700" b="1" smtClean="0">
                <a:solidFill>
                  <a:schemeClr val="bg2"/>
                </a:solidFill>
                <a:effectLst/>
                <a:latin typeface="Arial"/>
              </a:rPr>
              <a:t>HÀNG CHỨC NGUYÊN</a:t>
            </a:r>
            <a:r>
              <a:rPr lang="en-US" sz="500" smtClean="0">
                <a:solidFill>
                  <a:schemeClr val="folHlink"/>
                </a:solidFill>
                <a:effectLst/>
                <a:latin typeface="Arial"/>
              </a:rPr>
              <a:t>  </a:t>
            </a:r>
          </a:p>
          <a:p>
            <a:pPr eaLnBrk="1" hangingPunct="1">
              <a:lnSpc>
                <a:spcPct val="110000"/>
              </a:lnSpc>
              <a:buFontTx/>
              <a:buNone/>
              <a:defRPr/>
            </a:pPr>
            <a:r>
              <a:rPr lang="en-US" sz="300" smtClean="0">
                <a:effectLst/>
                <a:latin typeface="Arial"/>
              </a:rPr>
              <a:t>  	 </a:t>
            </a:r>
            <a:endParaRPr lang="en-US" sz="300" smtClean="0">
              <a:effectLst>
                <a:outerShdw blurRad="38100" dist="38100" dir="2700000" algn="tl">
                  <a:srgbClr val="C0C0C0"/>
                </a:outerShdw>
              </a:effectLst>
              <a:latin typeface="Arial"/>
            </a:endParaRPr>
          </a:p>
          <a:p>
            <a:pPr eaLnBrk="1" hangingPunct="1">
              <a:lnSpc>
                <a:spcPct val="80000"/>
              </a:lnSpc>
              <a:buFontTx/>
              <a:buNone/>
              <a:defRPr/>
            </a:pPr>
            <a:r>
              <a:rPr lang="en-US" sz="300" smtClean="0">
                <a:effectLst>
                  <a:outerShdw blurRad="38100" dist="38100" dir="2700000" algn="tl">
                    <a:srgbClr val="C0C0C0"/>
                  </a:outerShdw>
                </a:effectLst>
                <a:latin typeface="Arial"/>
              </a:rPr>
              <a:t>	</a:t>
            </a:r>
          </a:p>
        </p:txBody>
      </p:sp>
      <p:sp>
        <p:nvSpPr>
          <p:cNvPr id="15365" name="Rectangle 3"/>
          <p:cNvSpPr>
            <a:spLocks noGrp="1" noChangeArrowheads="1"/>
          </p:cNvSpPr>
          <p:nvPr>
            <p:ph type="title"/>
          </p:nvPr>
        </p:nvSpPr>
        <p:spPr>
          <a:xfrm>
            <a:off x="457200" y="-187325"/>
            <a:ext cx="8229600" cy="1384300"/>
          </a:xfrm>
          <a:noFill/>
        </p:spPr>
        <p:txBody>
          <a:bodyPr/>
          <a:lstStyle/>
          <a:p>
            <a:pPr algn="ctr" eaLnBrk="1" hangingPunct="1"/>
            <a:r>
              <a:rPr lang="en-US" sz="3200" i="1" smtClean="0">
                <a:solidFill>
                  <a:srgbClr val="006600"/>
                </a:solidFill>
                <a:effectLst/>
                <a:latin typeface="Arial" charset="0"/>
              </a:rPr>
              <a:t>Đôi giày ba ta màu xanh</a:t>
            </a:r>
          </a:p>
        </p:txBody>
      </p:sp>
    </p:spTree>
  </p:cSld>
  <p:clrMapOvr>
    <a:masterClrMapping/>
  </p:clrMapOvr>
  <p:transition>
    <p:randomBa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237570">
                                            <p:txEl>
                                              <p:pRg st="5" end="5"/>
                                            </p:txEl>
                                          </p:spTgt>
                                        </p:tgtEl>
                                        <p:attrNameLst>
                                          <p:attrName>style.visibility</p:attrName>
                                        </p:attrNameLst>
                                      </p:cBhvr>
                                      <p:to>
                                        <p:strVal val="visible"/>
                                      </p:to>
                                    </p:set>
                                    <p:anim by="(-#ppt_w*2)" calcmode="lin" valueType="num">
                                      <p:cBhvr rctx="PPT">
                                        <p:cTn id="7" dur="250" autoRev="1" fill="hold">
                                          <p:stCondLst>
                                            <p:cond delay="0"/>
                                          </p:stCondLst>
                                        </p:cTn>
                                        <p:tgtEl>
                                          <p:spTgt spid="237570">
                                            <p:txEl>
                                              <p:pRg st="5" end="5"/>
                                            </p:txEl>
                                          </p:spTgt>
                                        </p:tgtEl>
                                        <p:attrNameLst>
                                          <p:attrName>ppt_w</p:attrName>
                                        </p:attrNameLst>
                                      </p:cBhvr>
                                    </p:anim>
                                    <p:anim by="(#ppt_w*0.50)" calcmode="lin" valueType="num">
                                      <p:cBhvr>
                                        <p:cTn id="8" dur="250" decel="50000" autoRev="1" fill="hold">
                                          <p:stCondLst>
                                            <p:cond delay="0"/>
                                          </p:stCondLst>
                                        </p:cTn>
                                        <p:tgtEl>
                                          <p:spTgt spid="237570">
                                            <p:txEl>
                                              <p:pRg st="5" end="5"/>
                                            </p:txEl>
                                          </p:spTgt>
                                        </p:tgtEl>
                                        <p:attrNameLst>
                                          <p:attrName>ppt_x</p:attrName>
                                        </p:attrNameLst>
                                      </p:cBhvr>
                                    </p:anim>
                                    <p:anim from="(-#ppt_h/2)" to="(#ppt_y)" calcmode="lin" valueType="num">
                                      <p:cBhvr>
                                        <p:cTn id="9" dur="500" fill="hold">
                                          <p:stCondLst>
                                            <p:cond delay="0"/>
                                          </p:stCondLst>
                                        </p:cTn>
                                        <p:tgtEl>
                                          <p:spTgt spid="237570">
                                            <p:txEl>
                                              <p:pRg st="5" end="5"/>
                                            </p:txEl>
                                          </p:spTgt>
                                        </p:tgtEl>
                                        <p:attrNameLst>
                                          <p:attrName>ppt_y</p:attrName>
                                        </p:attrNameLst>
                                      </p:cBhvr>
                                    </p:anim>
                                    <p:animRot by="21600000">
                                      <p:cBhvr>
                                        <p:cTn id="10" dur="500" fill="hold">
                                          <p:stCondLst>
                                            <p:cond delay="0"/>
                                          </p:stCondLst>
                                        </p:cTn>
                                        <p:tgtEl>
                                          <p:spTgt spid="237570">
                                            <p:txEl>
                                              <p:pRg st="5" end="5"/>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5CBF"/>
            </a:gs>
            <a:gs pos="25000">
              <a:srgbClr val="0087E6"/>
            </a:gs>
            <a:gs pos="75000">
              <a:srgbClr val="21D6E0"/>
            </a:gs>
            <a:gs pos="100000">
              <a:srgbClr val="03D4A8"/>
            </a:gs>
          </a:gsLst>
          <a:lin ang="5400000" scaled="1"/>
        </a:gradFill>
        <a:effectLst/>
      </p:bgPr>
    </p:bg>
    <p:spTree>
      <p:nvGrpSpPr>
        <p:cNvPr id="1" name=""/>
        <p:cNvGrpSpPr/>
        <p:nvPr/>
      </p:nvGrpSpPr>
      <p:grpSpPr>
        <a:xfrm>
          <a:off x="0" y="0"/>
          <a:ext cx="0" cy="0"/>
          <a:chOff x="0" y="0"/>
          <a:chExt cx="0" cy="0"/>
        </a:xfrm>
      </p:grpSpPr>
      <p:sp>
        <p:nvSpPr>
          <p:cNvPr id="3" name="Date Placeholder 3"/>
          <p:cNvSpPr>
            <a:spLocks noGrp="1"/>
          </p:cNvSpPr>
          <p:nvPr>
            <p:ph type="dt" sz="quarter" idx="10"/>
          </p:nvPr>
        </p:nvSpPr>
        <p:spPr/>
        <p:txBody>
          <a:bodyPr/>
          <a:lstStyle/>
          <a:p>
            <a:pPr>
              <a:defRPr/>
            </a:pPr>
            <a:fld id="{B62E5A44-7260-424F-B2C7-A79EACA155AD}" type="datetime1">
              <a:rPr lang="en-US">
                <a:latin typeface="Arial"/>
              </a:rPr>
              <a:pPr>
                <a:defRPr/>
              </a:pPr>
              <a:t>6/30/2016</a:t>
            </a:fld>
            <a:endParaRPr lang="en-US">
              <a:latin typeface="Arial"/>
            </a:endParaRPr>
          </a:p>
        </p:txBody>
      </p:sp>
      <p:sp>
        <p:nvSpPr>
          <p:cNvPr id="4" name="Slide Number Placeholder 5"/>
          <p:cNvSpPr>
            <a:spLocks noGrp="1"/>
          </p:cNvSpPr>
          <p:nvPr>
            <p:ph type="sldNum" sz="quarter" idx="12"/>
          </p:nvPr>
        </p:nvSpPr>
        <p:spPr/>
        <p:txBody>
          <a:bodyPr/>
          <a:lstStyle/>
          <a:p>
            <a:pPr>
              <a:defRPr/>
            </a:pPr>
            <a:fld id="{2AB8386D-A1D0-4602-8B22-B018C9782402}" type="slidenum">
              <a:rPr lang="en-US">
                <a:latin typeface="Arial"/>
              </a:rPr>
              <a:pPr>
                <a:defRPr/>
              </a:pPr>
              <a:t>14</a:t>
            </a:fld>
            <a:endParaRPr lang="en-US">
              <a:latin typeface="Arial"/>
            </a:endParaRPr>
          </a:p>
        </p:txBody>
      </p:sp>
      <p:sp>
        <p:nvSpPr>
          <p:cNvPr id="76807" name="Rectangle 7"/>
          <p:cNvSpPr>
            <a:spLocks noGrp="1" noChangeArrowheads="1"/>
          </p:cNvSpPr>
          <p:nvPr>
            <p:ph type="title"/>
          </p:nvPr>
        </p:nvSpPr>
        <p:spPr>
          <a:xfrm>
            <a:off x="446088" y="-100013"/>
            <a:ext cx="8229600" cy="1384301"/>
          </a:xfrm>
        </p:spPr>
        <p:txBody>
          <a:bodyPr/>
          <a:lstStyle/>
          <a:p>
            <a:pPr eaLnBrk="1" hangingPunct="1">
              <a:defRPr/>
            </a:pPr>
            <a:r>
              <a:rPr lang="en-US" smtClean="0">
                <a:solidFill>
                  <a:srgbClr val="003300"/>
                </a:solidFill>
                <a:latin typeface="Arial"/>
              </a:rPr>
              <a:t>2. Tìm hiểu bài.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76807"/>
                                        </p:tgtEl>
                                        <p:attrNameLst>
                                          <p:attrName>style.visibility</p:attrName>
                                        </p:attrNameLst>
                                      </p:cBhvr>
                                      <p:to>
                                        <p:strVal val="visible"/>
                                      </p:to>
                                    </p:set>
                                    <p:anim calcmode="lin" valueType="num">
                                      <p:cBhvr>
                                        <p:cTn id="7" dur="1000" fill="hold"/>
                                        <p:tgtEl>
                                          <p:spTgt spid="76807"/>
                                        </p:tgtEl>
                                        <p:attrNameLst>
                                          <p:attrName>ppt_w</p:attrName>
                                        </p:attrNameLst>
                                      </p:cBhvr>
                                      <p:tavLst>
                                        <p:tav tm="0">
                                          <p:val>
                                            <p:strVal val="#ppt_w*0.70"/>
                                          </p:val>
                                        </p:tav>
                                        <p:tav tm="100000">
                                          <p:val>
                                            <p:strVal val="#ppt_w"/>
                                          </p:val>
                                        </p:tav>
                                      </p:tavLst>
                                    </p:anim>
                                    <p:anim calcmode="lin" valueType="num">
                                      <p:cBhvr>
                                        <p:cTn id="8" dur="1000" fill="hold"/>
                                        <p:tgtEl>
                                          <p:spTgt spid="76807"/>
                                        </p:tgtEl>
                                        <p:attrNameLst>
                                          <p:attrName>ppt_h</p:attrName>
                                        </p:attrNameLst>
                                      </p:cBhvr>
                                      <p:tavLst>
                                        <p:tav tm="0">
                                          <p:val>
                                            <p:strVal val="#ppt_h"/>
                                          </p:val>
                                        </p:tav>
                                        <p:tav tm="100000">
                                          <p:val>
                                            <p:strVal val="#ppt_h"/>
                                          </p:val>
                                        </p:tav>
                                      </p:tavLst>
                                    </p:anim>
                                    <p:animEffect transition="in" filter="fade">
                                      <p:cBhvr>
                                        <p:cTn id="9" dur="1000"/>
                                        <p:tgtEl>
                                          <p:spTgt spid="768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7"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8080"/>
        </a:solidFill>
        <a:effectLst/>
      </p:bgPr>
    </p:bg>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4F6509FC-99D3-4961-BA85-B44F2ADC0945}" type="datetime1">
              <a:rPr lang="en-US">
                <a:latin typeface="Arial"/>
              </a:rPr>
              <a:pPr>
                <a:defRPr/>
              </a:pPr>
              <a:t>6/30/2016</a:t>
            </a:fld>
            <a:endParaRPr lang="en-US">
              <a:latin typeface="Arial"/>
            </a:endParaRPr>
          </a:p>
        </p:txBody>
      </p:sp>
      <p:sp>
        <p:nvSpPr>
          <p:cNvPr id="5" name="Slide Number Placeholder 5"/>
          <p:cNvSpPr>
            <a:spLocks noGrp="1"/>
          </p:cNvSpPr>
          <p:nvPr>
            <p:ph type="sldNum" sz="quarter" idx="12"/>
          </p:nvPr>
        </p:nvSpPr>
        <p:spPr/>
        <p:txBody>
          <a:bodyPr/>
          <a:lstStyle/>
          <a:p>
            <a:pPr>
              <a:defRPr/>
            </a:pPr>
            <a:fld id="{151B99BD-C924-4507-8954-C93506166995}" type="slidenum">
              <a:rPr lang="en-US">
                <a:latin typeface="Arial"/>
              </a:rPr>
              <a:pPr>
                <a:defRPr/>
              </a:pPr>
              <a:t>15</a:t>
            </a:fld>
            <a:endParaRPr lang="en-US">
              <a:latin typeface="Arial"/>
            </a:endParaRPr>
          </a:p>
        </p:txBody>
      </p:sp>
      <p:sp>
        <p:nvSpPr>
          <p:cNvPr id="241666" name="Rectangle 2"/>
          <p:cNvSpPr>
            <a:spLocks noGrp="1" noChangeArrowheads="1"/>
          </p:cNvSpPr>
          <p:nvPr>
            <p:ph type="title"/>
          </p:nvPr>
        </p:nvSpPr>
        <p:spPr>
          <a:xfrm>
            <a:off x="431800" y="-100013"/>
            <a:ext cx="8229600" cy="1384301"/>
          </a:xfrm>
        </p:spPr>
        <p:txBody>
          <a:bodyPr/>
          <a:lstStyle/>
          <a:p>
            <a:pPr eaLnBrk="1" hangingPunct="1">
              <a:defRPr/>
            </a:pPr>
            <a:r>
              <a:rPr lang="en-US" u="sng" smtClean="0">
                <a:solidFill>
                  <a:schemeClr val="hlink"/>
                </a:solidFill>
                <a:latin typeface="Arial"/>
              </a:rPr>
              <a:t>Đoạn 1:</a:t>
            </a:r>
          </a:p>
        </p:txBody>
      </p:sp>
      <p:sp>
        <p:nvSpPr>
          <p:cNvPr id="241667" name="Rectangle 3"/>
          <p:cNvSpPr>
            <a:spLocks noGrp="1" noChangeArrowheads="1"/>
          </p:cNvSpPr>
          <p:nvPr>
            <p:ph type="body" idx="1"/>
          </p:nvPr>
        </p:nvSpPr>
        <p:spPr>
          <a:xfrm>
            <a:off x="482600" y="1052513"/>
            <a:ext cx="8342313" cy="5805487"/>
          </a:xfrm>
        </p:spPr>
        <p:txBody>
          <a:bodyPr/>
          <a:lstStyle/>
          <a:p>
            <a:pPr eaLnBrk="1" hangingPunct="1">
              <a:buFontTx/>
              <a:buNone/>
              <a:defRPr/>
            </a:pPr>
            <a:r>
              <a:rPr lang="en-US" sz="5400" b="1" dirty="0" smtClean="0">
                <a:latin typeface="Arial"/>
              </a:rPr>
              <a:t>    </a:t>
            </a:r>
            <a:r>
              <a:rPr lang="en-US" sz="2800" dirty="0" err="1" smtClean="0">
                <a:effectLst/>
                <a:latin typeface="Arial"/>
              </a:rPr>
              <a:t>Ngày</a:t>
            </a:r>
            <a:r>
              <a:rPr lang="en-US" sz="2800" dirty="0" smtClean="0">
                <a:effectLst/>
                <a:latin typeface="Arial"/>
              </a:rPr>
              <a:t> </a:t>
            </a:r>
            <a:r>
              <a:rPr lang="en-US" sz="2800" dirty="0" err="1" smtClean="0">
                <a:effectLst/>
                <a:latin typeface="Arial"/>
              </a:rPr>
              <a:t>còn</a:t>
            </a:r>
            <a:r>
              <a:rPr lang="en-US" sz="2800" dirty="0" smtClean="0">
                <a:effectLst/>
                <a:latin typeface="Arial"/>
              </a:rPr>
              <a:t> </a:t>
            </a:r>
            <a:r>
              <a:rPr lang="en-US" sz="2800" dirty="0" err="1" smtClean="0">
                <a:effectLst/>
                <a:latin typeface="Arial"/>
              </a:rPr>
              <a:t>bé</a:t>
            </a:r>
            <a:r>
              <a:rPr lang="en-US" sz="2800" dirty="0" smtClean="0">
                <a:effectLst/>
                <a:latin typeface="Arial"/>
              </a:rPr>
              <a:t>, </a:t>
            </a:r>
            <a:r>
              <a:rPr lang="en-US" sz="2800" dirty="0" err="1" smtClean="0">
                <a:effectLst/>
                <a:latin typeface="Arial"/>
              </a:rPr>
              <a:t>có</a:t>
            </a:r>
            <a:r>
              <a:rPr lang="en-US" sz="2800" dirty="0" smtClean="0">
                <a:effectLst/>
                <a:latin typeface="Arial"/>
              </a:rPr>
              <a:t> </a:t>
            </a:r>
            <a:r>
              <a:rPr lang="en-US" sz="2800" dirty="0" err="1" smtClean="0">
                <a:effectLst/>
                <a:latin typeface="Arial"/>
              </a:rPr>
              <a:t>lần</a:t>
            </a:r>
            <a:r>
              <a:rPr lang="en-US" sz="2800" dirty="0" smtClean="0">
                <a:effectLst/>
                <a:latin typeface="Arial"/>
              </a:rPr>
              <a:t> </a:t>
            </a:r>
            <a:r>
              <a:rPr lang="en-US" sz="2800" dirty="0" err="1" smtClean="0">
                <a:effectLst/>
                <a:latin typeface="Arial"/>
              </a:rPr>
              <a:t>tôi</a:t>
            </a:r>
            <a:r>
              <a:rPr lang="en-US" sz="2800" dirty="0" smtClean="0">
                <a:effectLst/>
                <a:latin typeface="Arial"/>
              </a:rPr>
              <a:t> </a:t>
            </a:r>
            <a:r>
              <a:rPr lang="en-US" sz="2800" dirty="0" err="1" smtClean="0">
                <a:effectLst/>
                <a:latin typeface="Arial"/>
              </a:rPr>
              <a:t>đã</a:t>
            </a:r>
            <a:r>
              <a:rPr lang="en-US" sz="2800" dirty="0" smtClean="0">
                <a:effectLst/>
                <a:latin typeface="Arial"/>
              </a:rPr>
              <a:t> </a:t>
            </a:r>
            <a:r>
              <a:rPr lang="en-US" sz="2800" dirty="0" err="1" smtClean="0">
                <a:effectLst/>
                <a:latin typeface="Arial"/>
              </a:rPr>
              <a:t>thấy</a:t>
            </a:r>
            <a:r>
              <a:rPr lang="en-US" sz="2800" dirty="0" smtClean="0">
                <a:effectLst/>
                <a:latin typeface="Arial"/>
              </a:rPr>
              <a:t> </a:t>
            </a:r>
            <a:r>
              <a:rPr lang="en-US" sz="2800" dirty="0" err="1" smtClean="0">
                <a:effectLst/>
                <a:latin typeface="Arial"/>
              </a:rPr>
              <a:t>anh</a:t>
            </a:r>
            <a:r>
              <a:rPr lang="en-US" sz="2800" dirty="0" smtClean="0">
                <a:effectLst/>
                <a:latin typeface="Arial"/>
              </a:rPr>
              <a:t> </a:t>
            </a:r>
            <a:r>
              <a:rPr lang="en-US" sz="2800" dirty="0" err="1" smtClean="0">
                <a:effectLst/>
                <a:latin typeface="Arial"/>
              </a:rPr>
              <a:t>họ</a:t>
            </a:r>
            <a:r>
              <a:rPr lang="en-US" sz="2800" dirty="0" smtClean="0">
                <a:effectLst/>
                <a:latin typeface="Arial"/>
              </a:rPr>
              <a:t> </a:t>
            </a:r>
            <a:r>
              <a:rPr lang="en-US" sz="2800" dirty="0" err="1" smtClean="0">
                <a:effectLst/>
                <a:latin typeface="Arial"/>
              </a:rPr>
              <a:t>tôi</a:t>
            </a:r>
            <a:r>
              <a:rPr lang="en-US" sz="2800" dirty="0" smtClean="0">
                <a:effectLst/>
                <a:latin typeface="Arial"/>
              </a:rPr>
              <a:t> </a:t>
            </a:r>
            <a:r>
              <a:rPr lang="en-US" sz="2800" dirty="0" err="1" smtClean="0">
                <a:effectLst/>
                <a:latin typeface="Arial"/>
              </a:rPr>
              <a:t>đi</a:t>
            </a:r>
            <a:r>
              <a:rPr lang="en-US" sz="2800" dirty="0" smtClean="0">
                <a:effectLst/>
                <a:latin typeface="Arial"/>
              </a:rPr>
              <a:t> </a:t>
            </a:r>
            <a:r>
              <a:rPr lang="en-US" sz="2800" dirty="0" err="1" smtClean="0">
                <a:effectLst/>
                <a:latin typeface="Arial"/>
              </a:rPr>
              <a:t>đôi</a:t>
            </a:r>
            <a:r>
              <a:rPr lang="en-US" sz="2800" dirty="0" smtClean="0">
                <a:effectLst/>
                <a:latin typeface="Arial"/>
              </a:rPr>
              <a:t> </a:t>
            </a:r>
            <a:r>
              <a:rPr lang="en-US" sz="2800" dirty="0" err="1" smtClean="0">
                <a:effectLst/>
                <a:latin typeface="Arial"/>
              </a:rPr>
              <a:t>giày</a:t>
            </a:r>
            <a:r>
              <a:rPr lang="en-US" sz="2800" dirty="0" smtClean="0">
                <a:effectLst/>
                <a:latin typeface="Arial"/>
              </a:rPr>
              <a:t> </a:t>
            </a:r>
            <a:r>
              <a:rPr lang="en-US" sz="2800" dirty="0" err="1" smtClean="0">
                <a:effectLst/>
                <a:latin typeface="Arial"/>
              </a:rPr>
              <a:t>ba</a:t>
            </a:r>
            <a:r>
              <a:rPr lang="en-US" sz="2800" dirty="0" smtClean="0">
                <a:effectLst/>
                <a:latin typeface="Arial"/>
              </a:rPr>
              <a:t> </a:t>
            </a:r>
            <a:r>
              <a:rPr lang="en-US" sz="2800" dirty="0" err="1" smtClean="0">
                <a:effectLst/>
                <a:latin typeface="Arial"/>
              </a:rPr>
              <a:t>ta</a:t>
            </a:r>
            <a:r>
              <a:rPr lang="en-US" sz="2800" dirty="0" smtClean="0">
                <a:effectLst/>
                <a:latin typeface="Arial"/>
              </a:rPr>
              <a:t> </a:t>
            </a:r>
            <a:r>
              <a:rPr lang="en-US" sz="2800" dirty="0" err="1" smtClean="0">
                <a:effectLst/>
                <a:latin typeface="Arial"/>
              </a:rPr>
              <a:t>màu</a:t>
            </a:r>
            <a:r>
              <a:rPr lang="en-US" sz="2800" dirty="0" smtClean="0">
                <a:effectLst/>
                <a:latin typeface="Arial"/>
              </a:rPr>
              <a:t> </a:t>
            </a:r>
            <a:r>
              <a:rPr lang="en-US" sz="2800" dirty="0" err="1" smtClean="0">
                <a:effectLst/>
                <a:latin typeface="Arial"/>
              </a:rPr>
              <a:t>xanh</a:t>
            </a:r>
            <a:r>
              <a:rPr lang="en-US" sz="2800" dirty="0" smtClean="0">
                <a:effectLst/>
                <a:latin typeface="Arial"/>
              </a:rPr>
              <a:t> </a:t>
            </a:r>
            <a:r>
              <a:rPr lang="en-US" sz="2800" dirty="0" err="1" smtClean="0">
                <a:effectLst/>
                <a:latin typeface="Arial"/>
              </a:rPr>
              <a:t>nước</a:t>
            </a:r>
            <a:r>
              <a:rPr lang="en-US" sz="2800" dirty="0" smtClean="0">
                <a:effectLst/>
                <a:latin typeface="Arial"/>
              </a:rPr>
              <a:t> </a:t>
            </a:r>
            <a:r>
              <a:rPr lang="en-US" sz="2800" dirty="0" err="1" smtClean="0">
                <a:effectLst/>
                <a:latin typeface="Arial"/>
              </a:rPr>
              <a:t>biển</a:t>
            </a:r>
            <a:r>
              <a:rPr lang="en-US" sz="2800" dirty="0" smtClean="0">
                <a:effectLst/>
                <a:latin typeface="Arial"/>
              </a:rPr>
              <a:t>. Chao </a:t>
            </a:r>
            <a:r>
              <a:rPr lang="en-US" sz="2800" dirty="0" err="1" smtClean="0">
                <a:effectLst/>
                <a:latin typeface="Arial"/>
              </a:rPr>
              <a:t>ôi</a:t>
            </a:r>
            <a:r>
              <a:rPr lang="en-US" sz="2800" dirty="0" smtClean="0">
                <a:effectLst/>
                <a:latin typeface="Arial"/>
              </a:rPr>
              <a:t>! </a:t>
            </a:r>
            <a:r>
              <a:rPr lang="en-US" sz="2800" dirty="0" err="1" smtClean="0">
                <a:effectLst/>
                <a:latin typeface="Arial"/>
              </a:rPr>
              <a:t>Đôi</a:t>
            </a:r>
            <a:r>
              <a:rPr lang="en-US" sz="2800" dirty="0" smtClean="0">
                <a:effectLst/>
                <a:latin typeface="Arial"/>
              </a:rPr>
              <a:t> </a:t>
            </a:r>
            <a:r>
              <a:rPr lang="en-US" sz="2800" dirty="0" err="1" smtClean="0">
                <a:effectLst/>
                <a:latin typeface="Arial"/>
              </a:rPr>
              <a:t>giày</a:t>
            </a:r>
            <a:r>
              <a:rPr lang="en-US" sz="2800" dirty="0" smtClean="0">
                <a:effectLst/>
                <a:latin typeface="Arial"/>
              </a:rPr>
              <a:t> </a:t>
            </a:r>
            <a:r>
              <a:rPr lang="en-US" sz="2800" dirty="0" err="1" smtClean="0">
                <a:effectLst/>
                <a:latin typeface="Arial"/>
              </a:rPr>
              <a:t>mới</a:t>
            </a:r>
            <a:r>
              <a:rPr lang="en-US" sz="2800" dirty="0" smtClean="0">
                <a:effectLst/>
                <a:latin typeface="Arial"/>
              </a:rPr>
              <a:t> </a:t>
            </a:r>
            <a:r>
              <a:rPr lang="en-US" sz="2800" dirty="0" err="1" smtClean="0">
                <a:effectLst/>
                <a:latin typeface="Arial"/>
              </a:rPr>
              <a:t>đẹp</a:t>
            </a:r>
            <a:r>
              <a:rPr lang="en-US" sz="2800" dirty="0" smtClean="0">
                <a:effectLst/>
                <a:latin typeface="Arial"/>
              </a:rPr>
              <a:t> </a:t>
            </a:r>
            <a:r>
              <a:rPr lang="en-US" sz="2800" dirty="0" err="1" smtClean="0">
                <a:effectLst/>
                <a:latin typeface="Arial"/>
              </a:rPr>
              <a:t>làm</a:t>
            </a:r>
            <a:r>
              <a:rPr lang="en-US" sz="2800" dirty="0" smtClean="0">
                <a:effectLst/>
                <a:latin typeface="Arial"/>
              </a:rPr>
              <a:t> </a:t>
            </a:r>
            <a:r>
              <a:rPr lang="en-US" sz="2800" dirty="0" err="1" smtClean="0">
                <a:effectLst/>
                <a:latin typeface="Arial"/>
              </a:rPr>
              <a:t>sao</a:t>
            </a:r>
            <a:r>
              <a:rPr lang="en-US" sz="2800" dirty="0" smtClean="0">
                <a:effectLst/>
                <a:latin typeface="Arial"/>
              </a:rPr>
              <a:t>! </a:t>
            </a:r>
            <a:r>
              <a:rPr lang="en-US" sz="2800" dirty="0" err="1" smtClean="0">
                <a:effectLst/>
                <a:latin typeface="Arial"/>
              </a:rPr>
              <a:t>Cổ</a:t>
            </a:r>
            <a:r>
              <a:rPr lang="en-US" sz="2800" dirty="0" smtClean="0">
                <a:effectLst/>
                <a:latin typeface="Arial"/>
              </a:rPr>
              <a:t> </a:t>
            </a:r>
            <a:r>
              <a:rPr lang="en-US" sz="2800" dirty="0" err="1" smtClean="0">
                <a:effectLst/>
                <a:latin typeface="Arial"/>
              </a:rPr>
              <a:t>giày</a:t>
            </a:r>
            <a:r>
              <a:rPr lang="en-US" sz="2800" dirty="0" smtClean="0">
                <a:effectLst/>
                <a:latin typeface="Arial"/>
              </a:rPr>
              <a:t> </a:t>
            </a:r>
            <a:r>
              <a:rPr lang="en-US" sz="2800" dirty="0" err="1" smtClean="0">
                <a:effectLst/>
                <a:latin typeface="Arial"/>
              </a:rPr>
              <a:t>ôm</a:t>
            </a:r>
            <a:r>
              <a:rPr lang="en-US" sz="2800" dirty="0" smtClean="0">
                <a:effectLst/>
                <a:latin typeface="Arial"/>
              </a:rPr>
              <a:t> </a:t>
            </a:r>
            <a:r>
              <a:rPr lang="en-US" sz="2800" dirty="0" err="1" smtClean="0">
                <a:effectLst/>
                <a:latin typeface="Arial"/>
              </a:rPr>
              <a:t>sát</a:t>
            </a:r>
            <a:r>
              <a:rPr lang="en-US" sz="2800" dirty="0" smtClean="0">
                <a:effectLst/>
                <a:latin typeface="Arial"/>
              </a:rPr>
              <a:t> </a:t>
            </a:r>
            <a:r>
              <a:rPr lang="en-US" sz="2800" dirty="0" err="1" smtClean="0">
                <a:effectLst/>
                <a:latin typeface="Arial"/>
              </a:rPr>
              <a:t>chân</a:t>
            </a:r>
            <a:r>
              <a:rPr lang="en-US" sz="2800" dirty="0" smtClean="0">
                <a:effectLst/>
                <a:latin typeface="Arial"/>
              </a:rPr>
              <a:t>. </a:t>
            </a:r>
            <a:r>
              <a:rPr lang="en-US" sz="2800" dirty="0" err="1" smtClean="0">
                <a:effectLst/>
                <a:latin typeface="Arial"/>
              </a:rPr>
              <a:t>Thân</a:t>
            </a:r>
            <a:r>
              <a:rPr lang="en-US" sz="2800" dirty="0" smtClean="0">
                <a:effectLst/>
                <a:latin typeface="Arial"/>
              </a:rPr>
              <a:t> </a:t>
            </a:r>
            <a:r>
              <a:rPr lang="en-US" sz="2800" dirty="0" err="1" smtClean="0">
                <a:effectLst/>
                <a:latin typeface="Arial"/>
              </a:rPr>
              <a:t>giày</a:t>
            </a:r>
            <a:r>
              <a:rPr lang="en-US" sz="2800" dirty="0" smtClean="0">
                <a:effectLst/>
                <a:latin typeface="Arial"/>
              </a:rPr>
              <a:t> </a:t>
            </a:r>
            <a:r>
              <a:rPr lang="en-US" sz="2800" dirty="0" err="1" smtClean="0">
                <a:effectLst/>
                <a:latin typeface="Arial"/>
              </a:rPr>
              <a:t>làm</a:t>
            </a:r>
            <a:r>
              <a:rPr lang="en-US" sz="2800" dirty="0" smtClean="0">
                <a:effectLst/>
                <a:latin typeface="Arial"/>
              </a:rPr>
              <a:t> </a:t>
            </a:r>
            <a:r>
              <a:rPr lang="en-US" sz="2800" dirty="0" err="1" smtClean="0">
                <a:effectLst/>
                <a:latin typeface="Arial"/>
              </a:rPr>
              <a:t>bằng</a:t>
            </a:r>
            <a:r>
              <a:rPr lang="en-US" sz="2800" dirty="0" smtClean="0">
                <a:effectLst/>
                <a:latin typeface="Arial"/>
              </a:rPr>
              <a:t> </a:t>
            </a:r>
            <a:r>
              <a:rPr lang="en-US" sz="2800" dirty="0" err="1" smtClean="0">
                <a:effectLst/>
                <a:latin typeface="Arial"/>
              </a:rPr>
              <a:t>vải</a:t>
            </a:r>
            <a:r>
              <a:rPr lang="en-US" sz="2800" dirty="0" smtClean="0">
                <a:effectLst/>
                <a:latin typeface="Arial"/>
              </a:rPr>
              <a:t> </a:t>
            </a:r>
            <a:r>
              <a:rPr lang="en-US" sz="2800" dirty="0" err="1" smtClean="0">
                <a:effectLst/>
                <a:latin typeface="Arial"/>
              </a:rPr>
              <a:t>cứng</a:t>
            </a:r>
            <a:r>
              <a:rPr lang="en-US" sz="2800" dirty="0" smtClean="0">
                <a:effectLst/>
                <a:latin typeface="Arial"/>
              </a:rPr>
              <a:t>, </a:t>
            </a:r>
            <a:r>
              <a:rPr lang="en-US" sz="2800" dirty="0" err="1" smtClean="0">
                <a:effectLst/>
                <a:latin typeface="Arial"/>
              </a:rPr>
              <a:t>dáng</a:t>
            </a:r>
            <a:r>
              <a:rPr lang="en-US" sz="2800" dirty="0" smtClean="0">
                <a:effectLst/>
                <a:latin typeface="Arial"/>
              </a:rPr>
              <a:t> thon </a:t>
            </a:r>
            <a:r>
              <a:rPr lang="en-US" sz="2800" dirty="0" err="1" smtClean="0">
                <a:effectLst/>
                <a:latin typeface="Arial"/>
              </a:rPr>
              <a:t>thả</a:t>
            </a:r>
            <a:r>
              <a:rPr lang="en-US" sz="2800" dirty="0" smtClean="0">
                <a:effectLst/>
                <a:latin typeface="Arial"/>
              </a:rPr>
              <a:t>, </a:t>
            </a:r>
            <a:r>
              <a:rPr lang="en-US" sz="2800" dirty="0" err="1" smtClean="0">
                <a:effectLst/>
                <a:latin typeface="Arial"/>
              </a:rPr>
              <a:t>màu</a:t>
            </a:r>
            <a:r>
              <a:rPr lang="en-US" sz="2800" dirty="0" smtClean="0">
                <a:effectLst/>
                <a:latin typeface="Arial"/>
              </a:rPr>
              <a:t> </a:t>
            </a:r>
            <a:r>
              <a:rPr lang="en-US" sz="2800" dirty="0" err="1" smtClean="0">
                <a:effectLst/>
                <a:latin typeface="Arial"/>
              </a:rPr>
              <a:t>vải</a:t>
            </a:r>
            <a:r>
              <a:rPr lang="en-US" sz="2800" dirty="0" smtClean="0">
                <a:effectLst/>
                <a:latin typeface="Arial"/>
              </a:rPr>
              <a:t> </a:t>
            </a:r>
            <a:r>
              <a:rPr lang="en-US" sz="2800" dirty="0" err="1" smtClean="0">
                <a:effectLst/>
                <a:latin typeface="Arial"/>
              </a:rPr>
              <a:t>như</a:t>
            </a:r>
            <a:r>
              <a:rPr lang="en-US" sz="2800" dirty="0" smtClean="0">
                <a:effectLst/>
                <a:latin typeface="Arial"/>
              </a:rPr>
              <a:t> </a:t>
            </a:r>
            <a:r>
              <a:rPr lang="en-US" sz="2800" dirty="0" err="1" smtClean="0">
                <a:effectLst/>
                <a:latin typeface="Arial"/>
              </a:rPr>
              <a:t>màu</a:t>
            </a:r>
            <a:r>
              <a:rPr lang="en-US" sz="2800" dirty="0" smtClean="0">
                <a:effectLst/>
                <a:latin typeface="Arial"/>
              </a:rPr>
              <a:t> </a:t>
            </a:r>
            <a:r>
              <a:rPr lang="en-US" sz="2800" dirty="0" err="1" smtClean="0">
                <a:effectLst/>
                <a:latin typeface="Arial"/>
              </a:rPr>
              <a:t>da</a:t>
            </a:r>
            <a:r>
              <a:rPr lang="en-US" sz="2800" dirty="0" smtClean="0">
                <a:effectLst/>
                <a:latin typeface="Arial"/>
              </a:rPr>
              <a:t> </a:t>
            </a:r>
            <a:r>
              <a:rPr lang="en-US" sz="2800" dirty="0" err="1" smtClean="0">
                <a:effectLst/>
                <a:latin typeface="Arial"/>
              </a:rPr>
              <a:t>trời</a:t>
            </a:r>
            <a:r>
              <a:rPr lang="en-US" sz="2800" dirty="0" smtClean="0">
                <a:effectLst/>
                <a:latin typeface="Arial"/>
              </a:rPr>
              <a:t> </a:t>
            </a:r>
            <a:r>
              <a:rPr lang="en-US" sz="2800" dirty="0" err="1" smtClean="0">
                <a:effectLst/>
                <a:latin typeface="Arial"/>
              </a:rPr>
              <a:t>những</a:t>
            </a:r>
            <a:r>
              <a:rPr lang="en-US" sz="2800" dirty="0" smtClean="0">
                <a:effectLst/>
                <a:latin typeface="Arial"/>
              </a:rPr>
              <a:t> </a:t>
            </a:r>
            <a:r>
              <a:rPr lang="en-US" sz="2800" dirty="0" err="1" smtClean="0">
                <a:effectLst/>
                <a:latin typeface="Arial"/>
              </a:rPr>
              <a:t>ngày</a:t>
            </a:r>
            <a:r>
              <a:rPr lang="en-US" sz="2800" dirty="0" smtClean="0">
                <a:effectLst/>
                <a:latin typeface="Arial"/>
              </a:rPr>
              <a:t> </a:t>
            </a:r>
            <a:r>
              <a:rPr lang="en-US" sz="2800" dirty="0" err="1" smtClean="0">
                <a:effectLst/>
                <a:latin typeface="Arial"/>
              </a:rPr>
              <a:t>thu</a:t>
            </a:r>
            <a:r>
              <a:rPr lang="en-US" sz="2800" dirty="0" smtClean="0">
                <a:effectLst/>
                <a:latin typeface="Arial"/>
              </a:rPr>
              <a:t>. </a:t>
            </a:r>
            <a:r>
              <a:rPr lang="en-US" sz="2800" dirty="0" err="1" smtClean="0">
                <a:effectLst/>
                <a:latin typeface="Arial"/>
              </a:rPr>
              <a:t>Phần</a:t>
            </a:r>
            <a:r>
              <a:rPr lang="en-US" sz="2800" dirty="0" smtClean="0">
                <a:effectLst/>
                <a:latin typeface="Arial"/>
              </a:rPr>
              <a:t> </a:t>
            </a:r>
            <a:r>
              <a:rPr lang="en-US" sz="2800" dirty="0" err="1" smtClean="0">
                <a:effectLst/>
                <a:latin typeface="Arial"/>
              </a:rPr>
              <a:t>thân</a:t>
            </a:r>
            <a:r>
              <a:rPr lang="en-US" sz="2800" dirty="0" smtClean="0">
                <a:effectLst/>
                <a:latin typeface="Arial"/>
              </a:rPr>
              <a:t> </a:t>
            </a:r>
            <a:r>
              <a:rPr lang="en-US" sz="2800" dirty="0" err="1" smtClean="0">
                <a:effectLst/>
                <a:latin typeface="Arial"/>
              </a:rPr>
              <a:t>giày</a:t>
            </a:r>
            <a:r>
              <a:rPr lang="en-US" sz="2800" dirty="0" smtClean="0">
                <a:effectLst/>
                <a:latin typeface="Arial"/>
              </a:rPr>
              <a:t> </a:t>
            </a:r>
            <a:r>
              <a:rPr lang="en-US" sz="2800" dirty="0" err="1" smtClean="0">
                <a:effectLst/>
                <a:latin typeface="Arial"/>
              </a:rPr>
              <a:t>gần</a:t>
            </a:r>
            <a:r>
              <a:rPr lang="en-US" sz="2800" dirty="0" smtClean="0">
                <a:effectLst/>
                <a:latin typeface="Arial"/>
              </a:rPr>
              <a:t> </a:t>
            </a:r>
            <a:r>
              <a:rPr lang="en-US" sz="2800" dirty="0" err="1" smtClean="0">
                <a:effectLst/>
                <a:latin typeface="Arial"/>
              </a:rPr>
              <a:t>sát</a:t>
            </a:r>
            <a:r>
              <a:rPr lang="en-US" sz="2800" dirty="0" smtClean="0">
                <a:effectLst/>
                <a:latin typeface="Arial"/>
              </a:rPr>
              <a:t> </a:t>
            </a:r>
            <a:r>
              <a:rPr lang="en-US" sz="2800" dirty="0" err="1" smtClean="0">
                <a:effectLst/>
                <a:latin typeface="Arial"/>
              </a:rPr>
              <a:t>cổ</a:t>
            </a:r>
            <a:r>
              <a:rPr lang="en-US" sz="2800" dirty="0" smtClean="0">
                <a:effectLst/>
                <a:latin typeface="Arial"/>
              </a:rPr>
              <a:t> </a:t>
            </a:r>
            <a:r>
              <a:rPr lang="en-US" sz="2800" dirty="0" err="1" smtClean="0">
                <a:effectLst/>
                <a:latin typeface="Arial"/>
              </a:rPr>
              <a:t>có</a:t>
            </a:r>
            <a:r>
              <a:rPr lang="en-US" sz="2800" dirty="0" smtClean="0">
                <a:effectLst/>
                <a:latin typeface="Arial"/>
              </a:rPr>
              <a:t> </a:t>
            </a:r>
            <a:r>
              <a:rPr lang="en-US" sz="2800" dirty="0" err="1" smtClean="0">
                <a:effectLst/>
                <a:latin typeface="Arial"/>
              </a:rPr>
              <a:t>hai</a:t>
            </a:r>
            <a:r>
              <a:rPr lang="en-US" sz="2800" dirty="0" smtClean="0">
                <a:effectLst/>
                <a:latin typeface="Arial"/>
              </a:rPr>
              <a:t> </a:t>
            </a:r>
            <a:r>
              <a:rPr lang="en-US" sz="2800" dirty="0" err="1" smtClean="0">
                <a:effectLst/>
                <a:latin typeface="Arial"/>
              </a:rPr>
              <a:t>hàng</a:t>
            </a:r>
            <a:r>
              <a:rPr lang="en-US" sz="2800" dirty="0" smtClean="0">
                <a:effectLst/>
                <a:latin typeface="Arial"/>
              </a:rPr>
              <a:t> </a:t>
            </a:r>
            <a:r>
              <a:rPr lang="en-US" sz="2800" dirty="0" err="1" smtClean="0">
                <a:effectLst/>
                <a:latin typeface="Arial"/>
              </a:rPr>
              <a:t>khuy</a:t>
            </a:r>
            <a:r>
              <a:rPr lang="en-US" sz="2800" dirty="0" smtClean="0">
                <a:effectLst/>
                <a:latin typeface="Arial"/>
              </a:rPr>
              <a:t> </a:t>
            </a:r>
            <a:r>
              <a:rPr lang="en-US" sz="2800" dirty="0" err="1" smtClean="0">
                <a:effectLst/>
                <a:latin typeface="Arial"/>
              </a:rPr>
              <a:t>dập</a:t>
            </a:r>
            <a:r>
              <a:rPr lang="en-US" sz="2800" dirty="0" smtClean="0">
                <a:effectLst/>
                <a:latin typeface="Arial"/>
              </a:rPr>
              <a:t> </a:t>
            </a:r>
            <a:r>
              <a:rPr lang="en-US" sz="2800" dirty="0" err="1" smtClean="0">
                <a:effectLst/>
                <a:latin typeface="Arial"/>
              </a:rPr>
              <a:t>và</a:t>
            </a:r>
            <a:r>
              <a:rPr lang="en-US" sz="2800" dirty="0" smtClean="0">
                <a:effectLst/>
                <a:latin typeface="Arial"/>
              </a:rPr>
              <a:t> </a:t>
            </a:r>
            <a:r>
              <a:rPr lang="en-US" sz="2800" dirty="0" err="1" smtClean="0">
                <a:effectLst/>
                <a:latin typeface="Arial"/>
              </a:rPr>
              <a:t>luồn</a:t>
            </a:r>
            <a:r>
              <a:rPr lang="en-US" sz="2800" dirty="0" smtClean="0">
                <a:effectLst/>
                <a:latin typeface="Arial"/>
              </a:rPr>
              <a:t> </a:t>
            </a:r>
            <a:r>
              <a:rPr lang="en-US" sz="2800" dirty="0" err="1" smtClean="0">
                <a:effectLst/>
                <a:latin typeface="Arial"/>
              </a:rPr>
              <a:t>một</a:t>
            </a:r>
            <a:r>
              <a:rPr lang="en-US" sz="2800" dirty="0" smtClean="0">
                <a:effectLst/>
                <a:latin typeface="Arial"/>
              </a:rPr>
              <a:t> </a:t>
            </a:r>
            <a:r>
              <a:rPr lang="en-US" sz="2800" dirty="0" err="1" smtClean="0">
                <a:effectLst/>
                <a:latin typeface="Arial"/>
              </a:rPr>
              <a:t>sợi</a:t>
            </a:r>
            <a:r>
              <a:rPr lang="en-US" sz="2800" dirty="0" smtClean="0">
                <a:effectLst/>
                <a:latin typeface="Arial"/>
              </a:rPr>
              <a:t> </a:t>
            </a:r>
            <a:r>
              <a:rPr lang="en-US" sz="2800" dirty="0" err="1" smtClean="0">
                <a:effectLst/>
                <a:latin typeface="Arial"/>
              </a:rPr>
              <a:t>dây</a:t>
            </a:r>
            <a:r>
              <a:rPr lang="en-US" sz="2800" dirty="0" smtClean="0">
                <a:effectLst/>
                <a:latin typeface="Arial"/>
              </a:rPr>
              <a:t> </a:t>
            </a:r>
            <a:r>
              <a:rPr lang="en-US" sz="2800" dirty="0" err="1" smtClean="0">
                <a:effectLst/>
                <a:latin typeface="Arial"/>
              </a:rPr>
              <a:t>trắng</a:t>
            </a:r>
            <a:r>
              <a:rPr lang="en-US" sz="2800" dirty="0" smtClean="0">
                <a:effectLst/>
                <a:latin typeface="Arial"/>
              </a:rPr>
              <a:t> </a:t>
            </a:r>
            <a:r>
              <a:rPr lang="en-US" sz="2800" dirty="0" err="1" smtClean="0">
                <a:effectLst/>
                <a:latin typeface="Arial"/>
              </a:rPr>
              <a:t>nhỏ</a:t>
            </a:r>
            <a:r>
              <a:rPr lang="en-US" sz="2800" dirty="0" smtClean="0">
                <a:effectLst/>
                <a:latin typeface="Arial"/>
              </a:rPr>
              <a:t> </a:t>
            </a:r>
            <a:r>
              <a:rPr lang="en-US" sz="2800" dirty="0" err="1" smtClean="0">
                <a:effectLst/>
                <a:latin typeface="Arial"/>
              </a:rPr>
              <a:t>vắt</a:t>
            </a:r>
            <a:r>
              <a:rPr lang="en-US" sz="2800" dirty="0" smtClean="0">
                <a:effectLst/>
                <a:latin typeface="Arial"/>
              </a:rPr>
              <a:t> </a:t>
            </a:r>
            <a:r>
              <a:rPr lang="en-US" sz="2800" dirty="0" err="1" smtClean="0">
                <a:effectLst/>
                <a:latin typeface="Arial"/>
              </a:rPr>
              <a:t>ngang</a:t>
            </a:r>
            <a:r>
              <a:rPr lang="en-US" sz="2800" dirty="0" smtClean="0">
                <a:effectLst/>
                <a:latin typeface="Arial"/>
              </a:rPr>
              <a:t>. </a:t>
            </a:r>
            <a:r>
              <a:rPr lang="en-US" sz="2800" dirty="0" err="1" smtClean="0">
                <a:effectLst/>
                <a:latin typeface="Arial"/>
              </a:rPr>
              <a:t>Tôi</a:t>
            </a:r>
            <a:r>
              <a:rPr lang="en-US" sz="2800" dirty="0" smtClean="0">
                <a:effectLst/>
                <a:latin typeface="Arial"/>
              </a:rPr>
              <a:t> </a:t>
            </a:r>
            <a:r>
              <a:rPr lang="en-US" sz="2800" dirty="0" err="1" smtClean="0">
                <a:effectLst/>
                <a:latin typeface="Arial"/>
              </a:rPr>
              <a:t>tưởng</a:t>
            </a:r>
            <a:r>
              <a:rPr lang="en-US" sz="2800" dirty="0" smtClean="0">
                <a:effectLst/>
                <a:latin typeface="Arial"/>
              </a:rPr>
              <a:t> </a:t>
            </a:r>
            <a:r>
              <a:rPr lang="en-US" sz="2800" dirty="0" err="1" smtClean="0">
                <a:effectLst/>
                <a:latin typeface="Arial"/>
              </a:rPr>
              <a:t>tượng</a:t>
            </a:r>
            <a:r>
              <a:rPr lang="en-US" sz="2800" dirty="0" smtClean="0">
                <a:effectLst/>
                <a:latin typeface="Arial"/>
              </a:rPr>
              <a:t> </a:t>
            </a:r>
            <a:r>
              <a:rPr lang="en-US" sz="2800" dirty="0" err="1" smtClean="0">
                <a:effectLst/>
                <a:latin typeface="Arial"/>
              </a:rPr>
              <a:t>nếu</a:t>
            </a:r>
            <a:r>
              <a:rPr lang="en-US" sz="2800" dirty="0" smtClean="0">
                <a:effectLst/>
                <a:latin typeface="Arial"/>
              </a:rPr>
              <a:t> </a:t>
            </a:r>
            <a:r>
              <a:rPr lang="en-US" sz="2800" dirty="0" err="1" smtClean="0">
                <a:effectLst/>
                <a:latin typeface="Arial"/>
              </a:rPr>
              <a:t>mang</a:t>
            </a:r>
            <a:r>
              <a:rPr lang="en-US" sz="2800" dirty="0" smtClean="0">
                <a:effectLst/>
                <a:latin typeface="Arial"/>
              </a:rPr>
              <a:t> </a:t>
            </a:r>
            <a:r>
              <a:rPr lang="en-US" sz="2800" dirty="0" err="1" smtClean="0">
                <a:effectLst/>
                <a:latin typeface="Arial"/>
              </a:rPr>
              <a:t>nó</a:t>
            </a:r>
            <a:r>
              <a:rPr lang="en-US" sz="2800" dirty="0" smtClean="0">
                <a:effectLst/>
                <a:latin typeface="Arial"/>
              </a:rPr>
              <a:t> </a:t>
            </a:r>
            <a:r>
              <a:rPr lang="en-US" sz="2800" dirty="0" err="1" smtClean="0">
                <a:effectLst/>
                <a:latin typeface="Arial"/>
              </a:rPr>
              <a:t>vào</a:t>
            </a:r>
            <a:r>
              <a:rPr lang="en-US" sz="2800" dirty="0" smtClean="0">
                <a:effectLst/>
                <a:latin typeface="Arial"/>
              </a:rPr>
              <a:t> </a:t>
            </a:r>
            <a:r>
              <a:rPr lang="en-US" sz="2800" dirty="0" err="1" smtClean="0">
                <a:effectLst/>
                <a:latin typeface="Arial"/>
              </a:rPr>
              <a:t>chắc</a:t>
            </a:r>
            <a:r>
              <a:rPr lang="en-US" sz="2800" dirty="0" smtClean="0">
                <a:effectLst/>
                <a:latin typeface="Arial"/>
              </a:rPr>
              <a:t> </a:t>
            </a:r>
            <a:r>
              <a:rPr lang="en-US" sz="2800" dirty="0" err="1" smtClean="0">
                <a:effectLst/>
                <a:latin typeface="Arial"/>
              </a:rPr>
              <a:t>bước</a:t>
            </a:r>
            <a:r>
              <a:rPr lang="en-US" sz="2800" dirty="0" smtClean="0">
                <a:effectLst/>
                <a:latin typeface="Arial"/>
              </a:rPr>
              <a:t> </a:t>
            </a:r>
            <a:r>
              <a:rPr lang="en-US" sz="2800" dirty="0" err="1" smtClean="0">
                <a:effectLst/>
                <a:latin typeface="Arial"/>
              </a:rPr>
              <a:t>đi</a:t>
            </a:r>
            <a:r>
              <a:rPr lang="en-US" sz="2800" dirty="0" smtClean="0">
                <a:effectLst/>
                <a:latin typeface="Arial"/>
              </a:rPr>
              <a:t> </a:t>
            </a:r>
            <a:r>
              <a:rPr lang="en-US" sz="2800" dirty="0" err="1" smtClean="0">
                <a:effectLst/>
                <a:latin typeface="Arial"/>
              </a:rPr>
              <a:t>sẽ</a:t>
            </a:r>
            <a:r>
              <a:rPr lang="en-US" sz="2800" dirty="0" smtClean="0">
                <a:effectLst/>
                <a:latin typeface="Arial"/>
              </a:rPr>
              <a:t> </a:t>
            </a:r>
            <a:r>
              <a:rPr lang="en-US" sz="2800" dirty="0" err="1" smtClean="0">
                <a:effectLst/>
                <a:latin typeface="Arial"/>
              </a:rPr>
              <a:t>nhẹ</a:t>
            </a:r>
            <a:r>
              <a:rPr lang="en-US" sz="2800" dirty="0" smtClean="0">
                <a:effectLst/>
                <a:latin typeface="Arial"/>
              </a:rPr>
              <a:t> </a:t>
            </a:r>
            <a:r>
              <a:rPr lang="en-US" sz="2800" dirty="0" err="1" smtClean="0">
                <a:effectLst/>
                <a:latin typeface="Arial"/>
              </a:rPr>
              <a:t>và</a:t>
            </a:r>
            <a:r>
              <a:rPr lang="en-US" sz="2800" dirty="0" smtClean="0">
                <a:effectLst/>
                <a:latin typeface="Arial"/>
              </a:rPr>
              <a:t> </a:t>
            </a:r>
            <a:r>
              <a:rPr lang="en-US" sz="2800" dirty="0" err="1" smtClean="0">
                <a:effectLst/>
                <a:latin typeface="Arial"/>
              </a:rPr>
              <a:t>nhanh</a:t>
            </a:r>
            <a:r>
              <a:rPr lang="en-US" sz="2800" dirty="0" smtClean="0">
                <a:effectLst/>
                <a:latin typeface="Arial"/>
              </a:rPr>
              <a:t> </a:t>
            </a:r>
            <a:r>
              <a:rPr lang="en-US" sz="2800" dirty="0" err="1" smtClean="0">
                <a:effectLst/>
                <a:latin typeface="Arial"/>
              </a:rPr>
              <a:t>hơn</a:t>
            </a:r>
            <a:r>
              <a:rPr lang="en-US" sz="2800" dirty="0" smtClean="0">
                <a:effectLst/>
                <a:latin typeface="Arial"/>
              </a:rPr>
              <a:t>, </a:t>
            </a:r>
            <a:r>
              <a:rPr lang="en-US" sz="2800" dirty="0" err="1" smtClean="0">
                <a:effectLst/>
                <a:latin typeface="Arial"/>
              </a:rPr>
              <a:t>tôi</a:t>
            </a:r>
            <a:r>
              <a:rPr lang="en-US" sz="2800" dirty="0" smtClean="0">
                <a:effectLst/>
                <a:latin typeface="Arial"/>
              </a:rPr>
              <a:t> </a:t>
            </a:r>
            <a:r>
              <a:rPr lang="en-US" sz="2800" dirty="0" err="1" smtClean="0">
                <a:effectLst/>
                <a:latin typeface="Arial"/>
              </a:rPr>
              <a:t>sẽ</a:t>
            </a:r>
            <a:r>
              <a:rPr lang="en-US" sz="2800" dirty="0" smtClean="0">
                <a:effectLst/>
                <a:latin typeface="Arial"/>
              </a:rPr>
              <a:t> </a:t>
            </a:r>
            <a:r>
              <a:rPr lang="en-US" sz="2800" dirty="0" err="1" smtClean="0">
                <a:effectLst/>
                <a:latin typeface="Arial"/>
              </a:rPr>
              <a:t>chạy</a:t>
            </a:r>
            <a:r>
              <a:rPr lang="en-US" sz="2800" dirty="0" smtClean="0">
                <a:effectLst/>
                <a:latin typeface="Arial"/>
              </a:rPr>
              <a:t> </a:t>
            </a:r>
            <a:r>
              <a:rPr lang="en-US" sz="2800" dirty="0" err="1" smtClean="0">
                <a:effectLst/>
                <a:latin typeface="Arial"/>
              </a:rPr>
              <a:t>trên</a:t>
            </a:r>
            <a:r>
              <a:rPr lang="en-US" sz="2800" dirty="0" smtClean="0">
                <a:effectLst/>
                <a:latin typeface="Arial"/>
              </a:rPr>
              <a:t> </a:t>
            </a:r>
            <a:r>
              <a:rPr lang="en-US" sz="2800" dirty="0" err="1" smtClean="0">
                <a:effectLst/>
                <a:latin typeface="Arial"/>
              </a:rPr>
              <a:t>những</a:t>
            </a:r>
            <a:r>
              <a:rPr lang="en-US" sz="2800" dirty="0" smtClean="0">
                <a:effectLst/>
                <a:latin typeface="Arial"/>
              </a:rPr>
              <a:t> con </a:t>
            </a:r>
            <a:r>
              <a:rPr lang="en-US" sz="2800" dirty="0" err="1" smtClean="0">
                <a:effectLst/>
                <a:latin typeface="Arial"/>
              </a:rPr>
              <a:t>đường</a:t>
            </a:r>
            <a:r>
              <a:rPr lang="en-US" sz="2800" dirty="0" smtClean="0">
                <a:effectLst/>
                <a:latin typeface="Arial"/>
              </a:rPr>
              <a:t> </a:t>
            </a:r>
            <a:r>
              <a:rPr lang="en-US" sz="2800" dirty="0" err="1" smtClean="0">
                <a:effectLst/>
                <a:latin typeface="Arial"/>
              </a:rPr>
              <a:t>đất</a:t>
            </a:r>
            <a:r>
              <a:rPr lang="en-US" sz="2800" dirty="0" smtClean="0">
                <a:effectLst/>
                <a:latin typeface="Arial"/>
              </a:rPr>
              <a:t> </a:t>
            </a:r>
            <a:r>
              <a:rPr lang="en-US" sz="2800" dirty="0" err="1" smtClean="0">
                <a:effectLst/>
                <a:latin typeface="Arial"/>
              </a:rPr>
              <a:t>mịn</a:t>
            </a:r>
            <a:r>
              <a:rPr lang="en-US" sz="2800" dirty="0" smtClean="0">
                <a:effectLst/>
                <a:latin typeface="Arial"/>
              </a:rPr>
              <a:t> </a:t>
            </a:r>
            <a:r>
              <a:rPr lang="en-US" sz="2800" dirty="0" err="1" smtClean="0">
                <a:effectLst/>
                <a:latin typeface="Arial"/>
              </a:rPr>
              <a:t>trong</a:t>
            </a:r>
            <a:r>
              <a:rPr lang="en-US" sz="2800" dirty="0" smtClean="0">
                <a:effectLst/>
                <a:latin typeface="Arial"/>
              </a:rPr>
              <a:t> </a:t>
            </a:r>
            <a:r>
              <a:rPr lang="en-US" sz="2800" dirty="0" err="1" smtClean="0">
                <a:effectLst/>
                <a:latin typeface="Arial"/>
              </a:rPr>
              <a:t>làng</a:t>
            </a:r>
            <a:r>
              <a:rPr lang="en-US" sz="2800" dirty="0" smtClean="0">
                <a:effectLst/>
                <a:latin typeface="Arial"/>
              </a:rPr>
              <a:t> </a:t>
            </a:r>
            <a:r>
              <a:rPr lang="en-US" sz="2800" dirty="0" err="1" smtClean="0">
                <a:effectLst/>
                <a:latin typeface="Arial"/>
              </a:rPr>
              <a:t>trước</a:t>
            </a:r>
            <a:r>
              <a:rPr lang="en-US" sz="2800" dirty="0" smtClean="0">
                <a:effectLst/>
                <a:latin typeface="Arial"/>
              </a:rPr>
              <a:t> </a:t>
            </a:r>
            <a:r>
              <a:rPr lang="en-US" sz="2800" dirty="0" err="1" smtClean="0">
                <a:effectLst/>
                <a:latin typeface="Arial"/>
              </a:rPr>
              <a:t>cái</a:t>
            </a:r>
            <a:r>
              <a:rPr lang="en-US" sz="2800" dirty="0" smtClean="0">
                <a:effectLst/>
                <a:latin typeface="Arial"/>
              </a:rPr>
              <a:t> </a:t>
            </a:r>
            <a:r>
              <a:rPr lang="en-US" sz="2800" dirty="0" err="1" smtClean="0">
                <a:effectLst/>
                <a:latin typeface="Arial"/>
              </a:rPr>
              <a:t>nhìn</a:t>
            </a:r>
            <a:r>
              <a:rPr lang="en-US" sz="2800" dirty="0" smtClean="0">
                <a:effectLst/>
                <a:latin typeface="Arial"/>
              </a:rPr>
              <a:t> </a:t>
            </a:r>
            <a:r>
              <a:rPr lang="en-US" sz="2800" dirty="0" err="1" smtClean="0">
                <a:effectLst/>
                <a:latin typeface="Arial"/>
              </a:rPr>
              <a:t>thèm</a:t>
            </a:r>
            <a:r>
              <a:rPr lang="en-US" sz="2800" dirty="0" smtClean="0">
                <a:effectLst/>
                <a:latin typeface="Arial"/>
              </a:rPr>
              <a:t> </a:t>
            </a:r>
            <a:r>
              <a:rPr lang="en-US" sz="2800" dirty="0" err="1" smtClean="0">
                <a:effectLst/>
                <a:latin typeface="Arial"/>
              </a:rPr>
              <a:t>muốn</a:t>
            </a:r>
            <a:r>
              <a:rPr lang="en-US" sz="2800" dirty="0" smtClean="0">
                <a:effectLst/>
                <a:latin typeface="Arial"/>
              </a:rPr>
              <a:t> </a:t>
            </a:r>
            <a:r>
              <a:rPr lang="en-US" sz="2800" dirty="0" err="1" smtClean="0">
                <a:effectLst/>
                <a:latin typeface="Arial"/>
              </a:rPr>
              <a:t>của</a:t>
            </a:r>
            <a:r>
              <a:rPr lang="en-US" sz="2800" dirty="0" smtClean="0">
                <a:effectLst/>
                <a:latin typeface="Arial"/>
              </a:rPr>
              <a:t> </a:t>
            </a:r>
            <a:r>
              <a:rPr lang="en-US" sz="2800" dirty="0" err="1" smtClean="0">
                <a:effectLst/>
                <a:latin typeface="Arial"/>
              </a:rPr>
              <a:t>các</a:t>
            </a:r>
            <a:r>
              <a:rPr lang="en-US" sz="2800" dirty="0" smtClean="0">
                <a:effectLst/>
                <a:latin typeface="Arial"/>
              </a:rPr>
              <a:t> </a:t>
            </a:r>
            <a:r>
              <a:rPr lang="en-US" sz="2800" dirty="0" err="1" smtClean="0">
                <a:effectLst/>
                <a:latin typeface="Arial"/>
              </a:rPr>
              <a:t>bạn</a:t>
            </a:r>
            <a:r>
              <a:rPr lang="en-US" sz="2800" dirty="0" smtClean="0">
                <a:effectLst/>
                <a:latin typeface="Arial"/>
              </a:rPr>
              <a:t> </a:t>
            </a:r>
            <a:r>
              <a:rPr lang="en-US" sz="2800" dirty="0" err="1" smtClean="0">
                <a:effectLst/>
                <a:latin typeface="Arial"/>
              </a:rPr>
              <a:t>tôi</a:t>
            </a:r>
            <a:r>
              <a:rPr lang="en-US" sz="2800" dirty="0" smtClean="0">
                <a:effectLst/>
                <a:latin typeface="Arial"/>
              </a:rPr>
              <a:t>...</a:t>
            </a:r>
            <a:endParaRPr lang="en-US" sz="4400" dirty="0" smtClean="0">
              <a:latin typeface="Arial"/>
            </a:endParaRPr>
          </a:p>
          <a:p>
            <a:pPr eaLnBrk="1" hangingPunct="1">
              <a:buFontTx/>
              <a:buNone/>
              <a:defRPr/>
            </a:pPr>
            <a:r>
              <a:rPr lang="en-US" sz="2800" dirty="0" smtClean="0">
                <a:latin typeface="Aria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41666"/>
                                        </p:tgtEl>
                                        <p:attrNameLst>
                                          <p:attrName>style.visibility</p:attrName>
                                        </p:attrNameLst>
                                      </p:cBhvr>
                                      <p:to>
                                        <p:strVal val="visible"/>
                                      </p:to>
                                    </p:set>
                                    <p:anim calcmode="lin" valueType="num">
                                      <p:cBhvr>
                                        <p:cTn id="7" dur="1000" fill="hold"/>
                                        <p:tgtEl>
                                          <p:spTgt spid="241666"/>
                                        </p:tgtEl>
                                        <p:attrNameLst>
                                          <p:attrName>ppt_w</p:attrName>
                                        </p:attrNameLst>
                                      </p:cBhvr>
                                      <p:tavLst>
                                        <p:tav tm="0">
                                          <p:val>
                                            <p:strVal val="#ppt_w*0.70"/>
                                          </p:val>
                                        </p:tav>
                                        <p:tav tm="100000">
                                          <p:val>
                                            <p:strVal val="#ppt_w"/>
                                          </p:val>
                                        </p:tav>
                                      </p:tavLst>
                                    </p:anim>
                                    <p:anim calcmode="lin" valueType="num">
                                      <p:cBhvr>
                                        <p:cTn id="8" dur="1000" fill="hold"/>
                                        <p:tgtEl>
                                          <p:spTgt spid="241666"/>
                                        </p:tgtEl>
                                        <p:attrNameLst>
                                          <p:attrName>ppt_h</p:attrName>
                                        </p:attrNameLst>
                                      </p:cBhvr>
                                      <p:tavLst>
                                        <p:tav tm="0">
                                          <p:val>
                                            <p:strVal val="#ppt_h"/>
                                          </p:val>
                                        </p:tav>
                                        <p:tav tm="100000">
                                          <p:val>
                                            <p:strVal val="#ppt_h"/>
                                          </p:val>
                                        </p:tav>
                                      </p:tavLst>
                                    </p:anim>
                                    <p:animEffect transition="in" filter="fade">
                                      <p:cBhvr>
                                        <p:cTn id="9" dur="1000"/>
                                        <p:tgtEl>
                                          <p:spTgt spid="241666"/>
                                        </p:tgtEl>
                                      </p:cBhvr>
                                    </p:animEffect>
                                  </p:childTnLst>
                                </p:cTn>
                              </p:par>
                            </p:childTnLst>
                          </p:cTn>
                        </p:par>
                        <p:par>
                          <p:cTn id="10" fill="hold" nodeType="afterGroup">
                            <p:stCondLst>
                              <p:cond delay="1000"/>
                            </p:stCondLst>
                            <p:childTnLst>
                              <p:par>
                                <p:cTn id="11" presetID="53" presetClass="entr" presetSubtype="0" fill="hold" nodeType="afterEffect">
                                  <p:stCondLst>
                                    <p:cond delay="0"/>
                                  </p:stCondLst>
                                  <p:childTnLst>
                                    <p:set>
                                      <p:cBhvr>
                                        <p:cTn id="12" dur="1" fill="hold">
                                          <p:stCondLst>
                                            <p:cond delay="0"/>
                                          </p:stCondLst>
                                        </p:cTn>
                                        <p:tgtEl>
                                          <p:spTgt spid="241667">
                                            <p:txEl>
                                              <p:pRg st="0" end="0"/>
                                            </p:txEl>
                                          </p:spTgt>
                                        </p:tgtEl>
                                        <p:attrNameLst>
                                          <p:attrName>style.visibility</p:attrName>
                                        </p:attrNameLst>
                                      </p:cBhvr>
                                      <p:to>
                                        <p:strVal val="visible"/>
                                      </p:to>
                                    </p:set>
                                    <p:anim calcmode="lin" valueType="num">
                                      <p:cBhvr>
                                        <p:cTn id="13" dur="500" fill="hold"/>
                                        <p:tgtEl>
                                          <p:spTgt spid="241667">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41667">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241667">
                                            <p:txEl>
                                              <p:pRg st="0" end="0"/>
                                            </p:txEl>
                                          </p:spTgt>
                                        </p:tgtEl>
                                      </p:cBhvr>
                                    </p:animEffect>
                                  </p:childTnLst>
                                </p:cTn>
                              </p:par>
                            </p:childTnLst>
                          </p:cTn>
                        </p:par>
                        <p:par>
                          <p:cTn id="16" fill="hold" nodeType="afterGroup">
                            <p:stCondLst>
                              <p:cond delay="1500"/>
                            </p:stCondLst>
                            <p:childTnLst>
                              <p:par>
                                <p:cTn id="17" presetID="56" presetClass="entr" presetSubtype="0" fill="hold" nodeType="afterEffect">
                                  <p:stCondLst>
                                    <p:cond delay="0"/>
                                  </p:stCondLst>
                                  <p:iterate type="lt">
                                    <p:tmPct val="10000"/>
                                  </p:iterate>
                                  <p:childTnLst>
                                    <p:set>
                                      <p:cBhvr>
                                        <p:cTn id="18" dur="1" fill="hold">
                                          <p:stCondLst>
                                            <p:cond delay="0"/>
                                          </p:stCondLst>
                                        </p:cTn>
                                        <p:tgtEl>
                                          <p:spTgt spid="241667">
                                            <p:txEl>
                                              <p:pRg st="1" end="1"/>
                                            </p:txEl>
                                          </p:spTgt>
                                        </p:tgtEl>
                                        <p:attrNameLst>
                                          <p:attrName>style.visibility</p:attrName>
                                        </p:attrNameLst>
                                      </p:cBhvr>
                                      <p:to>
                                        <p:strVal val="visible"/>
                                      </p:to>
                                    </p:set>
                                    <p:anim by="(-#ppt_w*2)" calcmode="lin" valueType="num">
                                      <p:cBhvr rctx="PPT">
                                        <p:cTn id="19" dur="250" autoRev="1" fill="hold">
                                          <p:stCondLst>
                                            <p:cond delay="0"/>
                                          </p:stCondLst>
                                        </p:cTn>
                                        <p:tgtEl>
                                          <p:spTgt spid="241667">
                                            <p:txEl>
                                              <p:pRg st="1" end="1"/>
                                            </p:txEl>
                                          </p:spTgt>
                                        </p:tgtEl>
                                        <p:attrNameLst>
                                          <p:attrName>ppt_w</p:attrName>
                                        </p:attrNameLst>
                                      </p:cBhvr>
                                    </p:anim>
                                    <p:anim by="(#ppt_w*0.50)" calcmode="lin" valueType="num">
                                      <p:cBhvr>
                                        <p:cTn id="20" dur="250" decel="50000" autoRev="1" fill="hold">
                                          <p:stCondLst>
                                            <p:cond delay="0"/>
                                          </p:stCondLst>
                                        </p:cTn>
                                        <p:tgtEl>
                                          <p:spTgt spid="241667">
                                            <p:txEl>
                                              <p:pRg st="1" end="1"/>
                                            </p:txEl>
                                          </p:spTgt>
                                        </p:tgtEl>
                                        <p:attrNameLst>
                                          <p:attrName>ppt_x</p:attrName>
                                        </p:attrNameLst>
                                      </p:cBhvr>
                                    </p:anim>
                                    <p:anim from="(-#ppt_h/2)" to="(#ppt_y)" calcmode="lin" valueType="num">
                                      <p:cBhvr>
                                        <p:cTn id="21" dur="500" fill="hold">
                                          <p:stCondLst>
                                            <p:cond delay="0"/>
                                          </p:stCondLst>
                                        </p:cTn>
                                        <p:tgtEl>
                                          <p:spTgt spid="241667">
                                            <p:txEl>
                                              <p:pRg st="1" end="1"/>
                                            </p:txEl>
                                          </p:spTgt>
                                        </p:tgtEl>
                                        <p:attrNameLst>
                                          <p:attrName>ppt_y</p:attrName>
                                        </p:attrNameLst>
                                      </p:cBhvr>
                                    </p:anim>
                                    <p:animRot by="21600000">
                                      <p:cBhvr>
                                        <p:cTn id="22" dur="500" fill="hold">
                                          <p:stCondLst>
                                            <p:cond delay="0"/>
                                          </p:stCondLst>
                                        </p:cTn>
                                        <p:tgtEl>
                                          <p:spTgt spid="241667">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1666"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5CBF"/>
            </a:gs>
            <a:gs pos="25000">
              <a:srgbClr val="0087E6"/>
            </a:gs>
            <a:gs pos="75000">
              <a:srgbClr val="21D6E0"/>
            </a:gs>
            <a:gs pos="100000">
              <a:srgbClr val="03D4A8"/>
            </a:gs>
          </a:gsLst>
          <a:lin ang="5400000" scaled="1"/>
        </a:gradFill>
        <a:effectLst/>
      </p:bgPr>
    </p:bg>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DAE2A152-45B9-4425-8E55-DED8022F7151}" type="datetime1">
              <a:rPr lang="en-US">
                <a:latin typeface="Arial"/>
              </a:rPr>
              <a:pPr>
                <a:defRPr/>
              </a:pPr>
              <a:t>6/30/2016</a:t>
            </a:fld>
            <a:endParaRPr lang="en-US">
              <a:latin typeface="Arial"/>
            </a:endParaRPr>
          </a:p>
        </p:txBody>
      </p:sp>
      <p:sp>
        <p:nvSpPr>
          <p:cNvPr id="5" name="Slide Number Placeholder 5"/>
          <p:cNvSpPr>
            <a:spLocks noGrp="1"/>
          </p:cNvSpPr>
          <p:nvPr>
            <p:ph type="sldNum" sz="quarter" idx="12"/>
          </p:nvPr>
        </p:nvSpPr>
        <p:spPr/>
        <p:txBody>
          <a:bodyPr/>
          <a:lstStyle/>
          <a:p>
            <a:pPr>
              <a:defRPr/>
            </a:pPr>
            <a:fld id="{5CCF7793-C141-4312-8046-D08E6F956DCF}" type="slidenum">
              <a:rPr lang="en-US">
                <a:latin typeface="Arial"/>
              </a:rPr>
              <a:pPr>
                <a:defRPr/>
              </a:pPr>
              <a:t>16</a:t>
            </a:fld>
            <a:endParaRPr lang="en-US">
              <a:latin typeface="Arial"/>
            </a:endParaRPr>
          </a:p>
        </p:txBody>
      </p:sp>
      <p:sp>
        <p:nvSpPr>
          <p:cNvPr id="78850" name="Rectangle 2"/>
          <p:cNvSpPr>
            <a:spLocks noGrp="1" noChangeArrowheads="1"/>
          </p:cNvSpPr>
          <p:nvPr>
            <p:ph type="title"/>
          </p:nvPr>
        </p:nvSpPr>
        <p:spPr>
          <a:xfrm>
            <a:off x="431800" y="-100013"/>
            <a:ext cx="8229600" cy="1384301"/>
          </a:xfrm>
        </p:spPr>
        <p:txBody>
          <a:bodyPr/>
          <a:lstStyle/>
          <a:p>
            <a:pPr eaLnBrk="1" hangingPunct="1">
              <a:defRPr/>
            </a:pPr>
            <a:r>
              <a:rPr lang="en-US" smtClean="0">
                <a:solidFill>
                  <a:srgbClr val="006600"/>
                </a:solidFill>
                <a:latin typeface="Arial"/>
              </a:rPr>
              <a:t>2. Tìm hiểu bài.</a:t>
            </a:r>
          </a:p>
        </p:txBody>
      </p:sp>
      <p:sp>
        <p:nvSpPr>
          <p:cNvPr id="78851" name="Rectangle 3"/>
          <p:cNvSpPr>
            <a:spLocks noGrp="1" noChangeArrowheads="1"/>
          </p:cNvSpPr>
          <p:nvPr>
            <p:ph type="body" idx="1"/>
          </p:nvPr>
        </p:nvSpPr>
        <p:spPr>
          <a:xfrm>
            <a:off x="190500" y="1052513"/>
            <a:ext cx="8342313" cy="5545137"/>
          </a:xfrm>
        </p:spPr>
        <p:txBody>
          <a:bodyPr/>
          <a:lstStyle/>
          <a:p>
            <a:pPr eaLnBrk="1" hangingPunct="1">
              <a:lnSpc>
                <a:spcPct val="90000"/>
              </a:lnSpc>
              <a:buFontTx/>
              <a:buNone/>
              <a:defRPr/>
            </a:pPr>
            <a:r>
              <a:rPr lang="en-US" sz="4000" b="1" smtClean="0">
                <a:latin typeface="Arial"/>
              </a:rPr>
              <a:t>  </a:t>
            </a:r>
            <a:r>
              <a:rPr lang="en-US" sz="4400" smtClean="0">
                <a:solidFill>
                  <a:srgbClr val="006600"/>
                </a:solidFill>
                <a:latin typeface="Arial"/>
              </a:rPr>
              <a:t>Đoạn 1:</a:t>
            </a:r>
          </a:p>
          <a:p>
            <a:pPr eaLnBrk="1" hangingPunct="1">
              <a:lnSpc>
                <a:spcPct val="90000"/>
              </a:lnSpc>
              <a:buFontTx/>
              <a:buNone/>
              <a:defRPr/>
            </a:pPr>
            <a:r>
              <a:rPr lang="en-US" sz="3600" smtClean="0">
                <a:solidFill>
                  <a:srgbClr val="FF0066"/>
                </a:solidFill>
                <a:latin typeface="Arial"/>
              </a:rPr>
              <a:t>       </a:t>
            </a:r>
            <a:r>
              <a:rPr lang="en-US" sz="3400" smtClean="0">
                <a:solidFill>
                  <a:srgbClr val="FF0066"/>
                </a:solidFill>
                <a:effectLst/>
                <a:latin typeface="Arial"/>
              </a:rPr>
              <a:t>Hãy tìm những câu văn tả vẻ đẹp của đôi giày đó?</a:t>
            </a:r>
          </a:p>
          <a:p>
            <a:pPr eaLnBrk="1" hangingPunct="1">
              <a:lnSpc>
                <a:spcPct val="115000"/>
              </a:lnSpc>
              <a:buFontTx/>
              <a:buNone/>
              <a:defRPr/>
            </a:pPr>
            <a:r>
              <a:rPr lang="en-US" sz="3400" smtClean="0">
                <a:effectLst/>
                <a:latin typeface="Arial"/>
              </a:rPr>
              <a:t>      Cổ giày ôm sát chân. Thân giày làm bằng vải cứng, dáng thon thả, màu vải như màu da trời những ngày thu. Phần thân giày gần sát cổ có hai hàng khuy dập và luôn có một sợi dây trắng nhỏ vắt ngang</a:t>
            </a:r>
            <a:r>
              <a:rPr lang="en-US" sz="3400" smtClean="0">
                <a:latin typeface="Arial"/>
              </a:rPr>
              <a:t>.</a:t>
            </a:r>
          </a:p>
          <a:p>
            <a:pPr eaLnBrk="1" hangingPunct="1">
              <a:lnSpc>
                <a:spcPct val="90000"/>
              </a:lnSpc>
              <a:buFontTx/>
              <a:buNone/>
              <a:defRPr/>
            </a:pPr>
            <a:endParaRPr lang="en-US" sz="3400" smtClean="0">
              <a:latin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nodeType="clickEffect">
                                  <p:stCondLst>
                                    <p:cond delay="0"/>
                                  </p:stCondLst>
                                  <p:childTnLst>
                                    <p:set>
                                      <p:cBhvr>
                                        <p:cTn id="6" dur="1" fill="hold">
                                          <p:stCondLst>
                                            <p:cond delay="0"/>
                                          </p:stCondLst>
                                        </p:cTn>
                                        <p:tgtEl>
                                          <p:spTgt spid="78851">
                                            <p:txEl>
                                              <p:pRg st="1" end="1"/>
                                            </p:txEl>
                                          </p:spTgt>
                                        </p:tgtEl>
                                        <p:attrNameLst>
                                          <p:attrName>style.visibility</p:attrName>
                                        </p:attrNameLst>
                                      </p:cBhvr>
                                      <p:to>
                                        <p:strVal val="visible"/>
                                      </p:to>
                                    </p:set>
                                    <p:animEffect transition="in" filter="wedge">
                                      <p:cBhvr>
                                        <p:cTn id="7" dur="1000"/>
                                        <p:tgtEl>
                                          <p:spTgt spid="78851">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7" presetClass="entr" presetSubtype="0" fill="hold" nodeType="clickEffect">
                                  <p:stCondLst>
                                    <p:cond delay="0"/>
                                  </p:stCondLst>
                                  <p:childTnLst>
                                    <p:set>
                                      <p:cBhvr>
                                        <p:cTn id="11" dur="1" fill="hold">
                                          <p:stCondLst>
                                            <p:cond delay="0"/>
                                          </p:stCondLst>
                                        </p:cTn>
                                        <p:tgtEl>
                                          <p:spTgt spid="78851">
                                            <p:txEl>
                                              <p:pRg st="2" end="2"/>
                                            </p:txEl>
                                          </p:spTgt>
                                        </p:tgtEl>
                                        <p:attrNameLst>
                                          <p:attrName>style.visibility</p:attrName>
                                        </p:attrNameLst>
                                      </p:cBhvr>
                                      <p:to>
                                        <p:strVal val="visible"/>
                                      </p:to>
                                    </p:set>
                                    <p:animEffect transition="in" filter="fade">
                                      <p:cBhvr>
                                        <p:cTn id="12" dur="1000"/>
                                        <p:tgtEl>
                                          <p:spTgt spid="78851">
                                            <p:txEl>
                                              <p:pRg st="2" end="2"/>
                                            </p:txEl>
                                          </p:spTgt>
                                        </p:tgtEl>
                                      </p:cBhvr>
                                    </p:animEffect>
                                    <p:anim calcmode="lin" valueType="num">
                                      <p:cBhvr>
                                        <p:cTn id="13" dur="1000" fill="hold"/>
                                        <p:tgtEl>
                                          <p:spTgt spid="78851">
                                            <p:txEl>
                                              <p:pRg st="2" end="2"/>
                                            </p:txEl>
                                          </p:spTgt>
                                        </p:tgtEl>
                                        <p:attrNameLst>
                                          <p:attrName>ppt_x</p:attrName>
                                        </p:attrNameLst>
                                      </p:cBhvr>
                                      <p:tavLst>
                                        <p:tav tm="0">
                                          <p:val>
                                            <p:strVal val="#ppt_x"/>
                                          </p:val>
                                        </p:tav>
                                        <p:tav tm="100000">
                                          <p:val>
                                            <p:strVal val="#ppt_x"/>
                                          </p:val>
                                        </p:tav>
                                      </p:tavLst>
                                    </p:anim>
                                    <p:anim calcmode="lin" valueType="num">
                                      <p:cBhvr>
                                        <p:cTn id="14" dur="900" decel="100000" fill="hold"/>
                                        <p:tgtEl>
                                          <p:spTgt spid="78851">
                                            <p:txEl>
                                              <p:pRg st="2" end="2"/>
                                            </p:txEl>
                                          </p:spTgt>
                                        </p:tgtEl>
                                        <p:attrNameLst>
                                          <p:attrName>ppt_y</p:attrName>
                                        </p:attrNameLst>
                                      </p:cBhvr>
                                      <p:tavLst>
                                        <p:tav tm="0">
                                          <p:val>
                                            <p:strVal val="#ppt_y+1"/>
                                          </p:val>
                                        </p:tav>
                                        <p:tav tm="100000">
                                          <p:val>
                                            <p:strVal val="#ppt_y-.03"/>
                                          </p:val>
                                        </p:tav>
                                      </p:tavLst>
                                    </p:anim>
                                    <p:anim calcmode="lin" valueType="num">
                                      <p:cBhvr>
                                        <p:cTn id="15" dur="100" accel="100000" fill="hold">
                                          <p:stCondLst>
                                            <p:cond delay="900"/>
                                          </p:stCondLst>
                                        </p:cTn>
                                        <p:tgtEl>
                                          <p:spTgt spid="78851">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8080"/>
        </a:solidFill>
        <a:effectLst/>
      </p:bgPr>
    </p:bg>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CBA921AB-821F-4CE5-AFED-6A07C3C43BF5}" type="datetime1">
              <a:rPr lang="en-US">
                <a:latin typeface="Arial"/>
              </a:rPr>
              <a:pPr>
                <a:defRPr/>
              </a:pPr>
              <a:t>6/30/2016</a:t>
            </a:fld>
            <a:endParaRPr lang="en-US">
              <a:latin typeface="Arial"/>
            </a:endParaRPr>
          </a:p>
        </p:txBody>
      </p:sp>
      <p:sp>
        <p:nvSpPr>
          <p:cNvPr id="5" name="Slide Number Placeholder 5"/>
          <p:cNvSpPr>
            <a:spLocks noGrp="1"/>
          </p:cNvSpPr>
          <p:nvPr>
            <p:ph type="sldNum" sz="quarter" idx="12"/>
          </p:nvPr>
        </p:nvSpPr>
        <p:spPr/>
        <p:txBody>
          <a:bodyPr/>
          <a:lstStyle/>
          <a:p>
            <a:pPr>
              <a:defRPr/>
            </a:pPr>
            <a:fld id="{28E49856-E712-4160-A3EA-156B4022AE13}" type="slidenum">
              <a:rPr lang="en-US">
                <a:latin typeface="Arial"/>
              </a:rPr>
              <a:pPr>
                <a:defRPr/>
              </a:pPr>
              <a:t>17</a:t>
            </a:fld>
            <a:endParaRPr lang="en-US">
              <a:latin typeface="Arial"/>
            </a:endParaRPr>
          </a:p>
        </p:txBody>
      </p:sp>
      <p:sp>
        <p:nvSpPr>
          <p:cNvPr id="82946" name="Rectangle 2"/>
          <p:cNvSpPr>
            <a:spLocks noGrp="1" noChangeArrowheads="1"/>
          </p:cNvSpPr>
          <p:nvPr>
            <p:ph type="title"/>
          </p:nvPr>
        </p:nvSpPr>
        <p:spPr>
          <a:xfrm>
            <a:off x="431800" y="-100013"/>
            <a:ext cx="8229600" cy="1384301"/>
          </a:xfrm>
        </p:spPr>
        <p:txBody>
          <a:bodyPr/>
          <a:lstStyle/>
          <a:p>
            <a:pPr eaLnBrk="1" hangingPunct="1">
              <a:defRPr/>
            </a:pPr>
            <a:r>
              <a:rPr lang="en-US" sz="4000" u="sng" smtClean="0">
                <a:solidFill>
                  <a:schemeClr val="hlink"/>
                </a:solidFill>
                <a:latin typeface="Arial"/>
              </a:rPr>
              <a:t>Đoạn 1: </a:t>
            </a:r>
            <a:r>
              <a:rPr lang="en-US" sz="2900" smtClean="0">
                <a:solidFill>
                  <a:srgbClr val="003300"/>
                </a:solidFill>
                <a:latin typeface="Arial"/>
              </a:rPr>
              <a:t>Vẻ đẹp của đôi giày ba ta màu xanh.</a:t>
            </a:r>
            <a:br>
              <a:rPr lang="en-US" sz="2900" smtClean="0">
                <a:solidFill>
                  <a:srgbClr val="003300"/>
                </a:solidFill>
                <a:latin typeface="Arial"/>
              </a:rPr>
            </a:br>
            <a:endParaRPr lang="en-US" sz="2900" smtClean="0">
              <a:solidFill>
                <a:srgbClr val="003300"/>
              </a:solidFill>
              <a:latin typeface="Arial"/>
            </a:endParaRPr>
          </a:p>
        </p:txBody>
      </p:sp>
      <p:sp>
        <p:nvSpPr>
          <p:cNvPr id="82947" name="Rectangle 3"/>
          <p:cNvSpPr>
            <a:spLocks noGrp="1" noChangeArrowheads="1"/>
          </p:cNvSpPr>
          <p:nvPr>
            <p:ph type="body" idx="1"/>
          </p:nvPr>
        </p:nvSpPr>
        <p:spPr>
          <a:xfrm>
            <a:off x="323850" y="657225"/>
            <a:ext cx="8501063" cy="6200775"/>
          </a:xfrm>
        </p:spPr>
        <p:txBody>
          <a:bodyPr/>
          <a:lstStyle/>
          <a:p>
            <a:pPr eaLnBrk="1" hangingPunct="1">
              <a:buFontTx/>
              <a:buNone/>
              <a:defRPr/>
            </a:pPr>
            <a:r>
              <a:rPr lang="en-US" sz="5400" b="1" smtClean="0">
                <a:latin typeface="Arial"/>
              </a:rPr>
              <a:t>    </a:t>
            </a:r>
            <a:r>
              <a:rPr lang="en-US" sz="2800" smtClean="0">
                <a:effectLst/>
                <a:latin typeface="Arial"/>
              </a:rPr>
              <a:t>Ngày còn bé, có lần tôi đã thấy anh họ tôi đi đôi giày ba ta màu xanh nước biển. Chao ôi! Đôi giày mới đẹp làm sao! Cổ giày ôm sát chân. Thân giày làm bằng vải cứng, dáng thon thả, màu vải như màu da trời những ngày thu. Phần thân giày gần sát cổ có hai hàng khuy dập và luồn một sợi dây trắng nhỏ vắt ngang. Tôi tưởng tượng nếu mang nó vào chắc bước đi sẽ nhẹ và nhanh hơn, tôi sẽ chạy trên những con đường đất mịn trong làng trước cái nhìn thèm muốn của các bạn tôi...</a:t>
            </a:r>
            <a:endParaRPr lang="en-US" sz="4400" smtClean="0">
              <a:latin typeface="Arial"/>
            </a:endParaRPr>
          </a:p>
          <a:p>
            <a:pPr eaLnBrk="1" hangingPunct="1">
              <a:buFontTx/>
              <a:buNone/>
              <a:defRPr/>
            </a:pPr>
            <a:r>
              <a:rPr lang="en-US" sz="2800" smtClean="0">
                <a:latin typeface="Aria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82947">
                                            <p:txEl>
                                              <p:pRg st="0" end="0"/>
                                            </p:txEl>
                                          </p:spTgt>
                                        </p:tgtEl>
                                        <p:attrNameLst>
                                          <p:attrName>style.visibility</p:attrName>
                                        </p:attrNameLst>
                                      </p:cBhvr>
                                      <p:to>
                                        <p:strVal val="visible"/>
                                      </p:to>
                                    </p:set>
                                    <p:anim calcmode="lin" valueType="num">
                                      <p:cBhvr>
                                        <p:cTn id="7" dur="500" fill="hold"/>
                                        <p:tgtEl>
                                          <p:spTgt spid="8294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294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2947">
                                            <p:txEl>
                                              <p:pRg st="0" end="0"/>
                                            </p:txEl>
                                          </p:spTgt>
                                        </p:tgtEl>
                                      </p:cBhvr>
                                    </p:animEffect>
                                  </p:childTnLst>
                                </p:cTn>
                              </p:par>
                            </p:childTnLst>
                          </p:cTn>
                        </p:par>
                        <p:par>
                          <p:cTn id="10" fill="hold" nodeType="afterGroup">
                            <p:stCondLst>
                              <p:cond delay="500"/>
                            </p:stCondLst>
                            <p:childTnLst>
                              <p:par>
                                <p:cTn id="11" presetID="56" presetClass="entr" presetSubtype="0" fill="hold" nodeType="afterEffect">
                                  <p:stCondLst>
                                    <p:cond delay="0"/>
                                  </p:stCondLst>
                                  <p:iterate type="lt">
                                    <p:tmPct val="10000"/>
                                  </p:iterate>
                                  <p:childTnLst>
                                    <p:set>
                                      <p:cBhvr>
                                        <p:cTn id="12" dur="1" fill="hold">
                                          <p:stCondLst>
                                            <p:cond delay="0"/>
                                          </p:stCondLst>
                                        </p:cTn>
                                        <p:tgtEl>
                                          <p:spTgt spid="82947">
                                            <p:txEl>
                                              <p:pRg st="1" end="1"/>
                                            </p:txEl>
                                          </p:spTgt>
                                        </p:tgtEl>
                                        <p:attrNameLst>
                                          <p:attrName>style.visibility</p:attrName>
                                        </p:attrNameLst>
                                      </p:cBhvr>
                                      <p:to>
                                        <p:strVal val="visible"/>
                                      </p:to>
                                    </p:set>
                                    <p:anim by="(-#ppt_w*2)" calcmode="lin" valueType="num">
                                      <p:cBhvr rctx="PPT">
                                        <p:cTn id="13" dur="250" autoRev="1" fill="hold">
                                          <p:stCondLst>
                                            <p:cond delay="0"/>
                                          </p:stCondLst>
                                        </p:cTn>
                                        <p:tgtEl>
                                          <p:spTgt spid="82947">
                                            <p:txEl>
                                              <p:pRg st="1" end="1"/>
                                            </p:txEl>
                                          </p:spTgt>
                                        </p:tgtEl>
                                        <p:attrNameLst>
                                          <p:attrName>ppt_w</p:attrName>
                                        </p:attrNameLst>
                                      </p:cBhvr>
                                    </p:anim>
                                    <p:anim by="(#ppt_w*0.50)" calcmode="lin" valueType="num">
                                      <p:cBhvr>
                                        <p:cTn id="14" dur="250" decel="50000" autoRev="1" fill="hold">
                                          <p:stCondLst>
                                            <p:cond delay="0"/>
                                          </p:stCondLst>
                                        </p:cTn>
                                        <p:tgtEl>
                                          <p:spTgt spid="82947">
                                            <p:txEl>
                                              <p:pRg st="1" end="1"/>
                                            </p:txEl>
                                          </p:spTgt>
                                        </p:tgtEl>
                                        <p:attrNameLst>
                                          <p:attrName>ppt_x</p:attrName>
                                        </p:attrNameLst>
                                      </p:cBhvr>
                                    </p:anim>
                                    <p:anim from="(-#ppt_h/2)" to="(#ppt_y)" calcmode="lin" valueType="num">
                                      <p:cBhvr>
                                        <p:cTn id="15" dur="500" fill="hold">
                                          <p:stCondLst>
                                            <p:cond delay="0"/>
                                          </p:stCondLst>
                                        </p:cTn>
                                        <p:tgtEl>
                                          <p:spTgt spid="82947">
                                            <p:txEl>
                                              <p:pRg st="1" end="1"/>
                                            </p:txEl>
                                          </p:spTgt>
                                        </p:tgtEl>
                                        <p:attrNameLst>
                                          <p:attrName>ppt_y</p:attrName>
                                        </p:attrNameLst>
                                      </p:cBhvr>
                                    </p:anim>
                                    <p:animRot by="21600000">
                                      <p:cBhvr>
                                        <p:cTn id="16" dur="500" fill="hold">
                                          <p:stCondLst>
                                            <p:cond delay="0"/>
                                          </p:stCondLst>
                                        </p:cTn>
                                        <p:tgtEl>
                                          <p:spTgt spid="82947">
                                            <p:txEl>
                                              <p:pRg st="1" end="1"/>
                                            </p:txEl>
                                          </p:spTgt>
                                        </p:tgtEl>
                                        <p:attrNameLst>
                                          <p:attrName>r</p:attrName>
                                        </p:attrNameLst>
                                      </p:cBhvr>
                                    </p:animRot>
                                  </p:childTnLst>
                                </p:cTn>
                              </p:par>
                            </p:childTnLst>
                          </p:cTn>
                        </p:par>
                      </p:childTnLst>
                    </p:cTn>
                  </p:par>
                  <p:par>
                    <p:cTn id="17" fill="hold" nodeType="clickPar">
                      <p:stCondLst>
                        <p:cond delay="indefinite"/>
                      </p:stCondLst>
                      <p:childTnLst>
                        <p:par>
                          <p:cTn id="18" fill="hold" nodeType="withGroup">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82946"/>
                                        </p:tgtEl>
                                        <p:attrNameLst>
                                          <p:attrName>style.visibility</p:attrName>
                                        </p:attrNameLst>
                                      </p:cBhvr>
                                      <p:to>
                                        <p:strVal val="visible"/>
                                      </p:to>
                                    </p:set>
                                    <p:animEffect transition="in" filter="blinds(horizontal)">
                                      <p:cBhvr>
                                        <p:cTn id="21" dur="500"/>
                                        <p:tgtEl>
                                          <p:spTgt spid="829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6"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8080"/>
        </a:solidFill>
        <a:effectLst/>
      </p:bgPr>
    </p:bg>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C1EE9D50-3972-4666-8D5F-B84A63A7C1CB}" type="datetime1">
              <a:rPr lang="en-US">
                <a:latin typeface="Arial"/>
              </a:rPr>
              <a:pPr>
                <a:defRPr/>
              </a:pPr>
              <a:t>6/30/2016</a:t>
            </a:fld>
            <a:endParaRPr lang="en-US">
              <a:latin typeface="Arial"/>
            </a:endParaRPr>
          </a:p>
        </p:txBody>
      </p:sp>
      <p:sp>
        <p:nvSpPr>
          <p:cNvPr id="5" name="Slide Number Placeholder 5"/>
          <p:cNvSpPr>
            <a:spLocks noGrp="1"/>
          </p:cNvSpPr>
          <p:nvPr>
            <p:ph type="sldNum" sz="quarter" idx="12"/>
          </p:nvPr>
        </p:nvSpPr>
        <p:spPr/>
        <p:txBody>
          <a:bodyPr/>
          <a:lstStyle/>
          <a:p>
            <a:pPr>
              <a:defRPr/>
            </a:pPr>
            <a:fld id="{7B07F117-B524-47CE-9123-268AA7E16B61}" type="slidenum">
              <a:rPr lang="en-US">
                <a:latin typeface="Arial"/>
              </a:rPr>
              <a:pPr>
                <a:defRPr/>
              </a:pPr>
              <a:t>18</a:t>
            </a:fld>
            <a:endParaRPr lang="en-US">
              <a:latin typeface="Arial"/>
            </a:endParaRPr>
          </a:p>
        </p:txBody>
      </p:sp>
      <p:sp>
        <p:nvSpPr>
          <p:cNvPr id="119810" name="Rectangle 2"/>
          <p:cNvSpPr>
            <a:spLocks noGrp="1" noChangeArrowheads="1"/>
          </p:cNvSpPr>
          <p:nvPr>
            <p:ph type="title"/>
          </p:nvPr>
        </p:nvSpPr>
        <p:spPr>
          <a:xfrm>
            <a:off x="431800" y="-100013"/>
            <a:ext cx="8229600" cy="1384301"/>
          </a:xfrm>
        </p:spPr>
        <p:txBody>
          <a:bodyPr/>
          <a:lstStyle/>
          <a:p>
            <a:pPr eaLnBrk="1" hangingPunct="1">
              <a:defRPr/>
            </a:pPr>
            <a:r>
              <a:rPr lang="en-US" u="sng" smtClean="0">
                <a:solidFill>
                  <a:srgbClr val="006600"/>
                </a:solidFill>
                <a:latin typeface="Arial"/>
              </a:rPr>
              <a:t>Đoạn 1:</a:t>
            </a:r>
          </a:p>
        </p:txBody>
      </p:sp>
      <p:sp>
        <p:nvSpPr>
          <p:cNvPr id="119811" name="Rectangle 3"/>
          <p:cNvSpPr>
            <a:spLocks noGrp="1" noChangeArrowheads="1"/>
          </p:cNvSpPr>
          <p:nvPr>
            <p:ph type="body" idx="1"/>
          </p:nvPr>
        </p:nvSpPr>
        <p:spPr>
          <a:xfrm>
            <a:off x="190500" y="1052513"/>
            <a:ext cx="8342313" cy="5805487"/>
          </a:xfrm>
        </p:spPr>
        <p:txBody>
          <a:bodyPr/>
          <a:lstStyle/>
          <a:p>
            <a:pPr eaLnBrk="1" hangingPunct="1">
              <a:buFontTx/>
              <a:buNone/>
              <a:defRPr/>
            </a:pPr>
            <a:r>
              <a:rPr lang="en-US" sz="5400" b="1" smtClean="0">
                <a:latin typeface="Arial"/>
              </a:rPr>
              <a:t>    </a:t>
            </a:r>
            <a:r>
              <a:rPr lang="en-US" sz="2800" smtClean="0">
                <a:effectLst/>
                <a:latin typeface="Arial"/>
              </a:rPr>
              <a:t>Ngày còn bé, có lần tôi đã thấy anh họ tôi đi đôi giày ba ta màu xanh nước biển. </a:t>
            </a:r>
            <a:r>
              <a:rPr lang="en-US" sz="2800" smtClean="0">
                <a:solidFill>
                  <a:srgbClr val="000000"/>
                </a:solidFill>
                <a:effectLst/>
                <a:latin typeface="Arial"/>
              </a:rPr>
              <a:t>Chao ôi! Đôi giày mới đẹp làm sao!</a:t>
            </a:r>
            <a:r>
              <a:rPr lang="en-US" sz="2800" smtClean="0">
                <a:effectLst/>
                <a:latin typeface="Arial"/>
              </a:rPr>
              <a:t> Cổ giày ôm sát chân. Thân giày làm bằng vải cứng, dáng thon thả, màu vải như màu da trời những ngày thu. Phần thân giày gần sát cổ có hai hàng khuy dập và luồn</a:t>
            </a:r>
            <a:r>
              <a:rPr lang="en-US" smtClean="0">
                <a:effectLst/>
                <a:latin typeface="Arial"/>
              </a:rPr>
              <a:t> </a:t>
            </a:r>
            <a:r>
              <a:rPr lang="en-US" sz="2800" smtClean="0">
                <a:effectLst/>
                <a:latin typeface="Arial"/>
              </a:rPr>
              <a:t>một sợi dây trắng nhỏ vắt ngang. Tôi tưởng tượng nếu mang nó vào chắc bước đi sẽ nhẹ và nhanh hơn, tôi sẽ chạy trên những con đường đất mịn trong làng trước cái nhìn thèm muốn của các bạn tôi...</a:t>
            </a:r>
            <a:endParaRPr lang="en-US" sz="4400" smtClean="0">
              <a:latin typeface="Arial"/>
            </a:endParaRPr>
          </a:p>
          <a:p>
            <a:pPr eaLnBrk="1" hangingPunct="1">
              <a:buFontTx/>
              <a:buNone/>
              <a:defRPr/>
            </a:pPr>
            <a:r>
              <a:rPr lang="en-US" sz="2800" smtClean="0">
                <a:latin typeface="Aria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119811">
                                            <p:txEl>
                                              <p:pRg st="0" end="0"/>
                                            </p:txEl>
                                          </p:spTgt>
                                        </p:tgtEl>
                                        <p:attrNameLst>
                                          <p:attrName>style.visibility</p:attrName>
                                        </p:attrNameLst>
                                      </p:cBhvr>
                                      <p:to>
                                        <p:strVal val="visible"/>
                                      </p:to>
                                    </p:set>
                                    <p:animEffect transition="in" filter="fade">
                                      <p:cBhvr>
                                        <p:cTn id="7" dur="1000"/>
                                        <p:tgtEl>
                                          <p:spTgt spid="119811">
                                            <p:txEl>
                                              <p:pRg st="0" end="0"/>
                                            </p:txEl>
                                          </p:spTgt>
                                        </p:tgtEl>
                                      </p:cBhvr>
                                    </p:animEffect>
                                    <p:anim calcmode="lin" valueType="num">
                                      <p:cBhvr>
                                        <p:cTn id="8" dur="1000" fill="hold"/>
                                        <p:tgtEl>
                                          <p:spTgt spid="119811">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119811">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19811">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08080"/>
        </a:solidFill>
        <a:effectLst/>
      </p:bgPr>
    </p:bg>
    <p:spTree>
      <p:nvGrpSpPr>
        <p:cNvPr id="1" name=""/>
        <p:cNvGrpSpPr/>
        <p:nvPr/>
      </p:nvGrpSpPr>
      <p:grpSpPr>
        <a:xfrm>
          <a:off x="0" y="0"/>
          <a:ext cx="0" cy="0"/>
          <a:chOff x="0" y="0"/>
          <a:chExt cx="0" cy="0"/>
        </a:xfrm>
      </p:grpSpPr>
      <p:sp>
        <p:nvSpPr>
          <p:cNvPr id="10" name="Date Placeholder 3"/>
          <p:cNvSpPr>
            <a:spLocks noGrp="1"/>
          </p:cNvSpPr>
          <p:nvPr>
            <p:ph type="dt" sz="quarter" idx="10"/>
          </p:nvPr>
        </p:nvSpPr>
        <p:spPr/>
        <p:txBody>
          <a:bodyPr/>
          <a:lstStyle/>
          <a:p>
            <a:pPr>
              <a:defRPr/>
            </a:pPr>
            <a:fld id="{7EFA4FC6-3249-4C10-908B-6A2884129FAD}" type="datetime1">
              <a:rPr lang="en-US">
                <a:latin typeface="Arial"/>
              </a:rPr>
              <a:pPr>
                <a:defRPr/>
              </a:pPr>
              <a:t>6/30/2016</a:t>
            </a:fld>
            <a:endParaRPr lang="en-US">
              <a:latin typeface="Arial"/>
            </a:endParaRPr>
          </a:p>
        </p:txBody>
      </p:sp>
      <p:sp>
        <p:nvSpPr>
          <p:cNvPr id="11" name="Slide Number Placeholder 5"/>
          <p:cNvSpPr>
            <a:spLocks noGrp="1"/>
          </p:cNvSpPr>
          <p:nvPr>
            <p:ph type="sldNum" sz="quarter" idx="12"/>
          </p:nvPr>
        </p:nvSpPr>
        <p:spPr/>
        <p:txBody>
          <a:bodyPr/>
          <a:lstStyle/>
          <a:p>
            <a:pPr>
              <a:defRPr/>
            </a:pPr>
            <a:fld id="{CAE11F29-6036-4B82-A6DE-7A47EC01DA24}" type="slidenum">
              <a:rPr lang="en-US">
                <a:latin typeface="Arial"/>
              </a:rPr>
              <a:pPr>
                <a:defRPr/>
              </a:pPr>
              <a:t>19</a:t>
            </a:fld>
            <a:endParaRPr lang="en-US">
              <a:latin typeface="Arial"/>
            </a:endParaRPr>
          </a:p>
        </p:txBody>
      </p:sp>
      <p:sp>
        <p:nvSpPr>
          <p:cNvPr id="131074" name="Rectangle 2"/>
          <p:cNvSpPr>
            <a:spLocks noGrp="1" noChangeArrowheads="1"/>
          </p:cNvSpPr>
          <p:nvPr>
            <p:ph type="title"/>
          </p:nvPr>
        </p:nvSpPr>
        <p:spPr>
          <a:xfrm>
            <a:off x="431800" y="-100013"/>
            <a:ext cx="8229600" cy="1384301"/>
          </a:xfrm>
        </p:spPr>
        <p:txBody>
          <a:bodyPr/>
          <a:lstStyle/>
          <a:p>
            <a:pPr eaLnBrk="1" hangingPunct="1">
              <a:defRPr/>
            </a:pPr>
            <a:r>
              <a:rPr lang="en-US" u="sng" smtClean="0">
                <a:solidFill>
                  <a:srgbClr val="006600"/>
                </a:solidFill>
                <a:latin typeface="Arial"/>
              </a:rPr>
              <a:t>Đoạn 1:</a:t>
            </a:r>
          </a:p>
        </p:txBody>
      </p:sp>
      <p:sp>
        <p:nvSpPr>
          <p:cNvPr id="131075" name="Rectangle 3"/>
          <p:cNvSpPr>
            <a:spLocks noGrp="1" noChangeArrowheads="1"/>
          </p:cNvSpPr>
          <p:nvPr>
            <p:ph type="body" idx="1"/>
          </p:nvPr>
        </p:nvSpPr>
        <p:spPr>
          <a:xfrm>
            <a:off x="190500" y="1052513"/>
            <a:ext cx="8450263" cy="5805487"/>
          </a:xfrm>
        </p:spPr>
        <p:txBody>
          <a:bodyPr/>
          <a:lstStyle/>
          <a:p>
            <a:pPr eaLnBrk="1" hangingPunct="1">
              <a:buFontTx/>
              <a:buNone/>
              <a:defRPr/>
            </a:pPr>
            <a:r>
              <a:rPr lang="en-US" sz="5400" b="1" smtClean="0">
                <a:latin typeface="Arial"/>
              </a:rPr>
              <a:t>    </a:t>
            </a:r>
            <a:r>
              <a:rPr lang="en-US" sz="2800" smtClean="0">
                <a:effectLst/>
                <a:latin typeface="Arial"/>
              </a:rPr>
              <a:t>Ngày còn bé, có lần tôi đã thấy anh họ tôi đi đôi giày ba ta màu xanh nước biển. Chao ôi! Đôi giày mới đẹp làm sao! Cổ giày ôm sát chân. Thân giày làm bằng vải cứng, dáng thon thả, màu vải như màu da trời những ngày thu. Phần thân giày gần sát cổ có hai hàng khuy dập và luồn một sợi dây trắng nhỏ vắt ngang. Tôi tưởng tượng nếu mang nó vào chắc bước đi sẽ nhẹ và nhanh hơn, tôi sẽ chạy trên những con đường đất mịn trong làng trước cái nhìn thèm muốn của các bạn tôi...</a:t>
            </a:r>
            <a:endParaRPr lang="en-US" sz="4400" smtClean="0">
              <a:latin typeface="Arial"/>
            </a:endParaRPr>
          </a:p>
          <a:p>
            <a:pPr eaLnBrk="1" hangingPunct="1">
              <a:buFontTx/>
              <a:buNone/>
              <a:defRPr/>
            </a:pPr>
            <a:r>
              <a:rPr lang="en-US" sz="2800" smtClean="0">
                <a:latin typeface="Arial"/>
              </a:rPr>
              <a:t>       </a:t>
            </a:r>
          </a:p>
        </p:txBody>
      </p:sp>
      <p:sp>
        <p:nvSpPr>
          <p:cNvPr id="131077" name="Text Box 5"/>
          <p:cNvSpPr txBox="1">
            <a:spLocks noChangeArrowheads="1"/>
          </p:cNvSpPr>
          <p:nvPr/>
        </p:nvSpPr>
        <p:spPr bwMode="auto">
          <a:xfrm>
            <a:off x="1992313" y="2300288"/>
            <a:ext cx="2433637" cy="519112"/>
          </a:xfrm>
          <a:prstGeom prst="rect">
            <a:avLst/>
          </a:prstGeom>
          <a:noFill/>
          <a:ln w="9525">
            <a:noFill/>
            <a:miter lim="800000"/>
            <a:headEnd/>
            <a:tailEnd/>
          </a:ln>
        </p:spPr>
        <p:txBody>
          <a:bodyPr>
            <a:spAutoFit/>
          </a:bodyPr>
          <a:lstStyle/>
          <a:p>
            <a:r>
              <a:rPr lang="en-US" sz="2800">
                <a:solidFill>
                  <a:srgbClr val="FF0066"/>
                </a:solidFill>
              </a:rPr>
              <a:t>đẹp làm sao</a:t>
            </a:r>
          </a:p>
        </p:txBody>
      </p:sp>
      <p:sp>
        <p:nvSpPr>
          <p:cNvPr id="131079" name="Text Box 7"/>
          <p:cNvSpPr txBox="1">
            <a:spLocks noChangeArrowheads="1"/>
          </p:cNvSpPr>
          <p:nvPr/>
        </p:nvSpPr>
        <p:spPr bwMode="auto">
          <a:xfrm>
            <a:off x="5451475" y="2300288"/>
            <a:ext cx="1547813" cy="519112"/>
          </a:xfrm>
          <a:prstGeom prst="rect">
            <a:avLst/>
          </a:prstGeom>
          <a:noFill/>
          <a:ln w="9525">
            <a:noFill/>
            <a:miter lim="800000"/>
            <a:headEnd/>
            <a:tailEnd/>
          </a:ln>
        </p:spPr>
        <p:txBody>
          <a:bodyPr>
            <a:spAutoFit/>
          </a:bodyPr>
          <a:lstStyle/>
          <a:p>
            <a:pPr>
              <a:spcBef>
                <a:spcPct val="50000"/>
              </a:spcBef>
            </a:pPr>
            <a:r>
              <a:rPr lang="en-US" sz="2800">
                <a:solidFill>
                  <a:srgbClr val="FF0066"/>
                </a:solidFill>
              </a:rPr>
              <a:t>ôm sát</a:t>
            </a:r>
          </a:p>
        </p:txBody>
      </p:sp>
      <p:sp>
        <p:nvSpPr>
          <p:cNvPr id="131080" name="Text Box 8"/>
          <p:cNvSpPr txBox="1">
            <a:spLocks noChangeArrowheads="1"/>
          </p:cNvSpPr>
          <p:nvPr/>
        </p:nvSpPr>
        <p:spPr bwMode="auto">
          <a:xfrm>
            <a:off x="5305425" y="2732088"/>
            <a:ext cx="1728788" cy="519112"/>
          </a:xfrm>
          <a:prstGeom prst="rect">
            <a:avLst/>
          </a:prstGeom>
          <a:noFill/>
          <a:ln w="9525">
            <a:noFill/>
            <a:miter lim="800000"/>
            <a:headEnd/>
            <a:tailEnd/>
          </a:ln>
        </p:spPr>
        <p:txBody>
          <a:bodyPr>
            <a:spAutoFit/>
          </a:bodyPr>
          <a:lstStyle/>
          <a:p>
            <a:pPr>
              <a:spcBef>
                <a:spcPct val="50000"/>
              </a:spcBef>
            </a:pPr>
            <a:r>
              <a:rPr lang="en-US" sz="2800">
                <a:solidFill>
                  <a:srgbClr val="FF0066"/>
                </a:solidFill>
              </a:rPr>
              <a:t>thon thả</a:t>
            </a:r>
          </a:p>
        </p:txBody>
      </p:sp>
      <p:sp>
        <p:nvSpPr>
          <p:cNvPr id="131083" name="Text Box 11"/>
          <p:cNvSpPr txBox="1">
            <a:spLocks noChangeArrowheads="1"/>
          </p:cNvSpPr>
          <p:nvPr/>
        </p:nvSpPr>
        <p:spPr bwMode="auto">
          <a:xfrm>
            <a:off x="5359400" y="4437063"/>
            <a:ext cx="3203575" cy="519112"/>
          </a:xfrm>
          <a:prstGeom prst="rect">
            <a:avLst/>
          </a:prstGeom>
          <a:noFill/>
          <a:ln w="9525">
            <a:noFill/>
            <a:miter lim="800000"/>
            <a:headEnd/>
            <a:tailEnd/>
          </a:ln>
        </p:spPr>
        <p:txBody>
          <a:bodyPr>
            <a:spAutoFit/>
          </a:bodyPr>
          <a:lstStyle/>
          <a:p>
            <a:pPr>
              <a:spcBef>
                <a:spcPct val="50000"/>
              </a:spcBef>
            </a:pPr>
            <a:r>
              <a:rPr lang="en-US" sz="2800">
                <a:solidFill>
                  <a:srgbClr val="FF0066"/>
                </a:solidFill>
              </a:rPr>
              <a:t>nhẹ </a:t>
            </a:r>
            <a:r>
              <a:rPr lang="en-US" sz="2800"/>
              <a:t>và</a:t>
            </a:r>
            <a:r>
              <a:rPr lang="en-US" sz="2800">
                <a:solidFill>
                  <a:srgbClr val="FF0066"/>
                </a:solidFill>
              </a:rPr>
              <a:t> nhanh hơn</a:t>
            </a:r>
          </a:p>
        </p:txBody>
      </p:sp>
      <p:sp>
        <p:nvSpPr>
          <p:cNvPr id="131084" name="Text Box 12"/>
          <p:cNvSpPr txBox="1">
            <a:spLocks noChangeArrowheads="1"/>
          </p:cNvSpPr>
          <p:nvPr/>
        </p:nvSpPr>
        <p:spPr bwMode="auto">
          <a:xfrm>
            <a:off x="3613150" y="5291138"/>
            <a:ext cx="2557463" cy="519112"/>
          </a:xfrm>
          <a:prstGeom prst="rect">
            <a:avLst/>
          </a:prstGeom>
          <a:noFill/>
          <a:ln w="9525">
            <a:noFill/>
            <a:miter lim="800000"/>
            <a:headEnd/>
            <a:tailEnd/>
          </a:ln>
        </p:spPr>
        <p:txBody>
          <a:bodyPr>
            <a:spAutoFit/>
          </a:bodyPr>
          <a:lstStyle/>
          <a:p>
            <a:pPr>
              <a:spcBef>
                <a:spcPct val="50000"/>
              </a:spcBef>
            </a:pPr>
            <a:r>
              <a:rPr lang="en-US" sz="2800">
                <a:solidFill>
                  <a:srgbClr val="FF0066"/>
                </a:solidFill>
              </a:rPr>
              <a:t>thèm muốn</a:t>
            </a:r>
          </a:p>
        </p:txBody>
      </p:sp>
      <p:sp>
        <p:nvSpPr>
          <p:cNvPr id="131086" name="Text Box 14"/>
          <p:cNvSpPr txBox="1">
            <a:spLocks noChangeArrowheads="1"/>
          </p:cNvSpPr>
          <p:nvPr/>
        </p:nvSpPr>
        <p:spPr bwMode="auto">
          <a:xfrm>
            <a:off x="1262063" y="3154363"/>
            <a:ext cx="2557462" cy="519112"/>
          </a:xfrm>
          <a:prstGeom prst="rect">
            <a:avLst/>
          </a:prstGeom>
          <a:noFill/>
          <a:ln w="9525">
            <a:noFill/>
            <a:miter lim="800000"/>
            <a:headEnd/>
            <a:tailEnd/>
          </a:ln>
        </p:spPr>
        <p:txBody>
          <a:bodyPr>
            <a:spAutoFit/>
          </a:bodyPr>
          <a:lstStyle/>
          <a:p>
            <a:pPr>
              <a:spcBef>
                <a:spcPct val="50000"/>
              </a:spcBef>
            </a:pPr>
            <a:r>
              <a:rPr lang="en-US" sz="2800">
                <a:solidFill>
                  <a:srgbClr val="FF0066"/>
                </a:solidFill>
              </a:rPr>
              <a:t>màu da trời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6" presetClass="entr" presetSubtype="0" fill="hold" nodeType="afterEffect">
                                  <p:stCondLst>
                                    <p:cond delay="0"/>
                                  </p:stCondLst>
                                  <p:iterate type="lt">
                                    <p:tmPct val="10000"/>
                                  </p:iterate>
                                  <p:childTnLst>
                                    <p:set>
                                      <p:cBhvr>
                                        <p:cTn id="6" dur="1" fill="hold">
                                          <p:stCondLst>
                                            <p:cond delay="0"/>
                                          </p:stCondLst>
                                        </p:cTn>
                                        <p:tgtEl>
                                          <p:spTgt spid="131075">
                                            <p:txEl>
                                              <p:pRg st="1" end="1"/>
                                            </p:txEl>
                                          </p:spTgt>
                                        </p:tgtEl>
                                        <p:attrNameLst>
                                          <p:attrName>style.visibility</p:attrName>
                                        </p:attrNameLst>
                                      </p:cBhvr>
                                      <p:to>
                                        <p:strVal val="visible"/>
                                      </p:to>
                                    </p:set>
                                    <p:anim by="(-#ppt_w*2)" calcmode="lin" valueType="num">
                                      <p:cBhvr rctx="PPT">
                                        <p:cTn id="7" dur="250" autoRev="1" fill="hold">
                                          <p:stCondLst>
                                            <p:cond delay="0"/>
                                          </p:stCondLst>
                                        </p:cTn>
                                        <p:tgtEl>
                                          <p:spTgt spid="131075">
                                            <p:txEl>
                                              <p:pRg st="1" end="1"/>
                                            </p:txEl>
                                          </p:spTgt>
                                        </p:tgtEl>
                                        <p:attrNameLst>
                                          <p:attrName>ppt_w</p:attrName>
                                        </p:attrNameLst>
                                      </p:cBhvr>
                                    </p:anim>
                                    <p:anim by="(#ppt_w*0.50)" calcmode="lin" valueType="num">
                                      <p:cBhvr>
                                        <p:cTn id="8" dur="250" decel="50000" autoRev="1" fill="hold">
                                          <p:stCondLst>
                                            <p:cond delay="0"/>
                                          </p:stCondLst>
                                        </p:cTn>
                                        <p:tgtEl>
                                          <p:spTgt spid="131075">
                                            <p:txEl>
                                              <p:pRg st="1" end="1"/>
                                            </p:txEl>
                                          </p:spTgt>
                                        </p:tgtEl>
                                        <p:attrNameLst>
                                          <p:attrName>ppt_x</p:attrName>
                                        </p:attrNameLst>
                                      </p:cBhvr>
                                    </p:anim>
                                    <p:anim from="(-#ppt_h/2)" to="(#ppt_y)" calcmode="lin" valueType="num">
                                      <p:cBhvr>
                                        <p:cTn id="9" dur="500" fill="hold">
                                          <p:stCondLst>
                                            <p:cond delay="0"/>
                                          </p:stCondLst>
                                        </p:cTn>
                                        <p:tgtEl>
                                          <p:spTgt spid="131075">
                                            <p:txEl>
                                              <p:pRg st="1" end="1"/>
                                            </p:txEl>
                                          </p:spTgt>
                                        </p:tgtEl>
                                        <p:attrNameLst>
                                          <p:attrName>ppt_y</p:attrName>
                                        </p:attrNameLst>
                                      </p:cBhvr>
                                    </p:anim>
                                    <p:animRot by="21600000">
                                      <p:cBhvr>
                                        <p:cTn id="10" dur="500" fill="hold">
                                          <p:stCondLst>
                                            <p:cond delay="0"/>
                                          </p:stCondLst>
                                        </p:cTn>
                                        <p:tgtEl>
                                          <p:spTgt spid="131075">
                                            <p:txEl>
                                              <p:pRg st="1" end="1"/>
                                            </p:txEl>
                                          </p:spTgt>
                                        </p:tgtEl>
                                        <p:attrNameLst>
                                          <p:attrName>r</p:attrName>
                                        </p:attrNameLst>
                                      </p:cBhvr>
                                    </p:animRot>
                                  </p:childTnLst>
                                </p:cTn>
                              </p:par>
                            </p:childTnLst>
                          </p:cTn>
                        </p:par>
                      </p:childTnLst>
                    </p:cTn>
                  </p:par>
                  <p:par>
                    <p:cTn id="11" fill="hold" nodeType="clickPar">
                      <p:stCondLst>
                        <p:cond delay="indefinite"/>
                      </p:stCondLst>
                      <p:childTnLst>
                        <p:par>
                          <p:cTn id="12" fill="hold" nodeType="withGroup">
                            <p:stCondLst>
                              <p:cond delay="0"/>
                            </p:stCondLst>
                            <p:childTnLst>
                              <p:par>
                                <p:cTn id="13" presetID="31" presetClass="entr" presetSubtype="0" fill="hold" grpId="0" nodeType="clickEffect">
                                  <p:stCondLst>
                                    <p:cond delay="0"/>
                                  </p:stCondLst>
                                  <p:iterate type="lt">
                                    <p:tmPct val="5000"/>
                                  </p:iterate>
                                  <p:childTnLst>
                                    <p:set>
                                      <p:cBhvr>
                                        <p:cTn id="14" dur="1" fill="hold">
                                          <p:stCondLst>
                                            <p:cond delay="0"/>
                                          </p:stCondLst>
                                        </p:cTn>
                                        <p:tgtEl>
                                          <p:spTgt spid="131077"/>
                                        </p:tgtEl>
                                        <p:attrNameLst>
                                          <p:attrName>style.visibility</p:attrName>
                                        </p:attrNameLst>
                                      </p:cBhvr>
                                      <p:to>
                                        <p:strVal val="visible"/>
                                      </p:to>
                                    </p:set>
                                    <p:anim calcmode="lin" valueType="num">
                                      <p:cBhvr>
                                        <p:cTn id="15" dur="1000" fill="hold"/>
                                        <p:tgtEl>
                                          <p:spTgt spid="131077"/>
                                        </p:tgtEl>
                                        <p:attrNameLst>
                                          <p:attrName>ppt_w</p:attrName>
                                        </p:attrNameLst>
                                      </p:cBhvr>
                                      <p:tavLst>
                                        <p:tav tm="0">
                                          <p:val>
                                            <p:fltVal val="0"/>
                                          </p:val>
                                        </p:tav>
                                        <p:tav tm="100000">
                                          <p:val>
                                            <p:strVal val="#ppt_w"/>
                                          </p:val>
                                        </p:tav>
                                      </p:tavLst>
                                    </p:anim>
                                    <p:anim calcmode="lin" valueType="num">
                                      <p:cBhvr>
                                        <p:cTn id="16" dur="1000" fill="hold"/>
                                        <p:tgtEl>
                                          <p:spTgt spid="131077"/>
                                        </p:tgtEl>
                                        <p:attrNameLst>
                                          <p:attrName>ppt_h</p:attrName>
                                        </p:attrNameLst>
                                      </p:cBhvr>
                                      <p:tavLst>
                                        <p:tav tm="0">
                                          <p:val>
                                            <p:fltVal val="0"/>
                                          </p:val>
                                        </p:tav>
                                        <p:tav tm="100000">
                                          <p:val>
                                            <p:strVal val="#ppt_h"/>
                                          </p:val>
                                        </p:tav>
                                      </p:tavLst>
                                    </p:anim>
                                    <p:anim calcmode="lin" valueType="num">
                                      <p:cBhvr>
                                        <p:cTn id="17" dur="1000" fill="hold"/>
                                        <p:tgtEl>
                                          <p:spTgt spid="131077"/>
                                        </p:tgtEl>
                                        <p:attrNameLst>
                                          <p:attrName>style.rotation</p:attrName>
                                        </p:attrNameLst>
                                      </p:cBhvr>
                                      <p:tavLst>
                                        <p:tav tm="0">
                                          <p:val>
                                            <p:fltVal val="90"/>
                                          </p:val>
                                        </p:tav>
                                        <p:tav tm="100000">
                                          <p:val>
                                            <p:fltVal val="0"/>
                                          </p:val>
                                        </p:tav>
                                      </p:tavLst>
                                    </p:anim>
                                    <p:animEffect transition="in" filter="fade">
                                      <p:cBhvr>
                                        <p:cTn id="18" dur="1000"/>
                                        <p:tgtEl>
                                          <p:spTgt spid="131077"/>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7" presetClass="entr" presetSubtype="0" fill="hold" grpId="0" nodeType="clickEffect">
                                  <p:stCondLst>
                                    <p:cond delay="0"/>
                                  </p:stCondLst>
                                  <p:childTnLst>
                                    <p:set>
                                      <p:cBhvr>
                                        <p:cTn id="22" dur="1" fill="hold">
                                          <p:stCondLst>
                                            <p:cond delay="0"/>
                                          </p:stCondLst>
                                        </p:cTn>
                                        <p:tgtEl>
                                          <p:spTgt spid="131079"/>
                                        </p:tgtEl>
                                        <p:attrNameLst>
                                          <p:attrName>style.visibility</p:attrName>
                                        </p:attrNameLst>
                                      </p:cBhvr>
                                      <p:to>
                                        <p:strVal val="visible"/>
                                      </p:to>
                                    </p:set>
                                    <p:animEffect transition="in" filter="fade">
                                      <p:cBhvr>
                                        <p:cTn id="23" dur="1000"/>
                                        <p:tgtEl>
                                          <p:spTgt spid="131079"/>
                                        </p:tgtEl>
                                      </p:cBhvr>
                                    </p:animEffect>
                                    <p:anim calcmode="lin" valueType="num">
                                      <p:cBhvr>
                                        <p:cTn id="24" dur="1000" fill="hold"/>
                                        <p:tgtEl>
                                          <p:spTgt spid="131079"/>
                                        </p:tgtEl>
                                        <p:attrNameLst>
                                          <p:attrName>ppt_x</p:attrName>
                                        </p:attrNameLst>
                                      </p:cBhvr>
                                      <p:tavLst>
                                        <p:tav tm="0">
                                          <p:val>
                                            <p:strVal val="#ppt_x"/>
                                          </p:val>
                                        </p:tav>
                                        <p:tav tm="100000">
                                          <p:val>
                                            <p:strVal val="#ppt_x"/>
                                          </p:val>
                                        </p:tav>
                                      </p:tavLst>
                                    </p:anim>
                                    <p:anim calcmode="lin" valueType="num">
                                      <p:cBhvr>
                                        <p:cTn id="25" dur="1000" fill="hold"/>
                                        <p:tgtEl>
                                          <p:spTgt spid="131079"/>
                                        </p:tgtEl>
                                        <p:attrNameLst>
                                          <p:attrName>ppt_y</p:attrName>
                                        </p:attrNameLst>
                                      </p:cBhvr>
                                      <p:tavLst>
                                        <p:tav tm="0">
                                          <p:val>
                                            <p:strVal val="#ppt_y-.1"/>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31" presetClass="entr" presetSubtype="0" fill="hold" grpId="0" nodeType="clickEffect">
                                  <p:stCondLst>
                                    <p:cond delay="0"/>
                                  </p:stCondLst>
                                  <p:iterate type="lt">
                                    <p:tmPct val="5000"/>
                                  </p:iterate>
                                  <p:childTnLst>
                                    <p:set>
                                      <p:cBhvr>
                                        <p:cTn id="29" dur="1" fill="hold">
                                          <p:stCondLst>
                                            <p:cond delay="0"/>
                                          </p:stCondLst>
                                        </p:cTn>
                                        <p:tgtEl>
                                          <p:spTgt spid="131080"/>
                                        </p:tgtEl>
                                        <p:attrNameLst>
                                          <p:attrName>style.visibility</p:attrName>
                                        </p:attrNameLst>
                                      </p:cBhvr>
                                      <p:to>
                                        <p:strVal val="visible"/>
                                      </p:to>
                                    </p:set>
                                    <p:anim calcmode="lin" valueType="num">
                                      <p:cBhvr>
                                        <p:cTn id="30" dur="1000" fill="hold"/>
                                        <p:tgtEl>
                                          <p:spTgt spid="131080"/>
                                        </p:tgtEl>
                                        <p:attrNameLst>
                                          <p:attrName>ppt_w</p:attrName>
                                        </p:attrNameLst>
                                      </p:cBhvr>
                                      <p:tavLst>
                                        <p:tav tm="0">
                                          <p:val>
                                            <p:fltVal val="0"/>
                                          </p:val>
                                        </p:tav>
                                        <p:tav tm="100000">
                                          <p:val>
                                            <p:strVal val="#ppt_w"/>
                                          </p:val>
                                        </p:tav>
                                      </p:tavLst>
                                    </p:anim>
                                    <p:anim calcmode="lin" valueType="num">
                                      <p:cBhvr>
                                        <p:cTn id="31" dur="1000" fill="hold"/>
                                        <p:tgtEl>
                                          <p:spTgt spid="131080"/>
                                        </p:tgtEl>
                                        <p:attrNameLst>
                                          <p:attrName>ppt_h</p:attrName>
                                        </p:attrNameLst>
                                      </p:cBhvr>
                                      <p:tavLst>
                                        <p:tav tm="0">
                                          <p:val>
                                            <p:fltVal val="0"/>
                                          </p:val>
                                        </p:tav>
                                        <p:tav tm="100000">
                                          <p:val>
                                            <p:strVal val="#ppt_h"/>
                                          </p:val>
                                        </p:tav>
                                      </p:tavLst>
                                    </p:anim>
                                    <p:anim calcmode="lin" valueType="num">
                                      <p:cBhvr>
                                        <p:cTn id="32" dur="1000" fill="hold"/>
                                        <p:tgtEl>
                                          <p:spTgt spid="131080"/>
                                        </p:tgtEl>
                                        <p:attrNameLst>
                                          <p:attrName>style.rotation</p:attrName>
                                        </p:attrNameLst>
                                      </p:cBhvr>
                                      <p:tavLst>
                                        <p:tav tm="0">
                                          <p:val>
                                            <p:fltVal val="90"/>
                                          </p:val>
                                        </p:tav>
                                        <p:tav tm="100000">
                                          <p:val>
                                            <p:fltVal val="0"/>
                                          </p:val>
                                        </p:tav>
                                      </p:tavLst>
                                    </p:anim>
                                    <p:animEffect transition="in" filter="fade">
                                      <p:cBhvr>
                                        <p:cTn id="33" dur="1000"/>
                                        <p:tgtEl>
                                          <p:spTgt spid="131080"/>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31" presetClass="entr" presetSubtype="0" fill="hold" grpId="0" nodeType="clickEffect">
                                  <p:stCondLst>
                                    <p:cond delay="0"/>
                                  </p:stCondLst>
                                  <p:iterate type="lt">
                                    <p:tmPct val="5000"/>
                                  </p:iterate>
                                  <p:childTnLst>
                                    <p:set>
                                      <p:cBhvr>
                                        <p:cTn id="37" dur="1" fill="hold">
                                          <p:stCondLst>
                                            <p:cond delay="0"/>
                                          </p:stCondLst>
                                        </p:cTn>
                                        <p:tgtEl>
                                          <p:spTgt spid="131086"/>
                                        </p:tgtEl>
                                        <p:attrNameLst>
                                          <p:attrName>style.visibility</p:attrName>
                                        </p:attrNameLst>
                                      </p:cBhvr>
                                      <p:to>
                                        <p:strVal val="visible"/>
                                      </p:to>
                                    </p:set>
                                    <p:anim calcmode="lin" valueType="num">
                                      <p:cBhvr>
                                        <p:cTn id="38" dur="1000" fill="hold"/>
                                        <p:tgtEl>
                                          <p:spTgt spid="131086"/>
                                        </p:tgtEl>
                                        <p:attrNameLst>
                                          <p:attrName>ppt_w</p:attrName>
                                        </p:attrNameLst>
                                      </p:cBhvr>
                                      <p:tavLst>
                                        <p:tav tm="0">
                                          <p:val>
                                            <p:fltVal val="0"/>
                                          </p:val>
                                        </p:tav>
                                        <p:tav tm="100000">
                                          <p:val>
                                            <p:strVal val="#ppt_w"/>
                                          </p:val>
                                        </p:tav>
                                      </p:tavLst>
                                    </p:anim>
                                    <p:anim calcmode="lin" valueType="num">
                                      <p:cBhvr>
                                        <p:cTn id="39" dur="1000" fill="hold"/>
                                        <p:tgtEl>
                                          <p:spTgt spid="131086"/>
                                        </p:tgtEl>
                                        <p:attrNameLst>
                                          <p:attrName>ppt_h</p:attrName>
                                        </p:attrNameLst>
                                      </p:cBhvr>
                                      <p:tavLst>
                                        <p:tav tm="0">
                                          <p:val>
                                            <p:fltVal val="0"/>
                                          </p:val>
                                        </p:tav>
                                        <p:tav tm="100000">
                                          <p:val>
                                            <p:strVal val="#ppt_h"/>
                                          </p:val>
                                        </p:tav>
                                      </p:tavLst>
                                    </p:anim>
                                    <p:anim calcmode="lin" valueType="num">
                                      <p:cBhvr>
                                        <p:cTn id="40" dur="1000" fill="hold"/>
                                        <p:tgtEl>
                                          <p:spTgt spid="131086"/>
                                        </p:tgtEl>
                                        <p:attrNameLst>
                                          <p:attrName>style.rotation</p:attrName>
                                        </p:attrNameLst>
                                      </p:cBhvr>
                                      <p:tavLst>
                                        <p:tav tm="0">
                                          <p:val>
                                            <p:fltVal val="90"/>
                                          </p:val>
                                        </p:tav>
                                        <p:tav tm="100000">
                                          <p:val>
                                            <p:fltVal val="0"/>
                                          </p:val>
                                        </p:tav>
                                      </p:tavLst>
                                    </p:anim>
                                    <p:animEffect transition="in" filter="fade">
                                      <p:cBhvr>
                                        <p:cTn id="41" dur="1000"/>
                                        <p:tgtEl>
                                          <p:spTgt spid="131086"/>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31" presetClass="entr" presetSubtype="0" fill="hold" nodeType="clickEffect">
                                  <p:stCondLst>
                                    <p:cond delay="0"/>
                                  </p:stCondLst>
                                  <p:iterate type="lt">
                                    <p:tmPct val="5000"/>
                                  </p:iterate>
                                  <p:childTnLst>
                                    <p:set>
                                      <p:cBhvr>
                                        <p:cTn id="45" dur="1" fill="hold">
                                          <p:stCondLst>
                                            <p:cond delay="0"/>
                                          </p:stCondLst>
                                        </p:cTn>
                                        <p:tgtEl>
                                          <p:spTgt spid="131083">
                                            <p:txEl>
                                              <p:pRg st="0" end="0"/>
                                            </p:txEl>
                                          </p:spTgt>
                                        </p:tgtEl>
                                        <p:attrNameLst>
                                          <p:attrName>style.visibility</p:attrName>
                                        </p:attrNameLst>
                                      </p:cBhvr>
                                      <p:to>
                                        <p:strVal val="visible"/>
                                      </p:to>
                                    </p:set>
                                    <p:anim calcmode="lin" valueType="num">
                                      <p:cBhvr>
                                        <p:cTn id="46" dur="1000" fill="hold"/>
                                        <p:tgtEl>
                                          <p:spTgt spid="131083">
                                            <p:txEl>
                                              <p:pRg st="0" end="0"/>
                                            </p:txEl>
                                          </p:spTgt>
                                        </p:tgtEl>
                                        <p:attrNameLst>
                                          <p:attrName>ppt_w</p:attrName>
                                        </p:attrNameLst>
                                      </p:cBhvr>
                                      <p:tavLst>
                                        <p:tav tm="0">
                                          <p:val>
                                            <p:fltVal val="0"/>
                                          </p:val>
                                        </p:tav>
                                        <p:tav tm="100000">
                                          <p:val>
                                            <p:strVal val="#ppt_w"/>
                                          </p:val>
                                        </p:tav>
                                      </p:tavLst>
                                    </p:anim>
                                    <p:anim calcmode="lin" valueType="num">
                                      <p:cBhvr>
                                        <p:cTn id="47" dur="1000" fill="hold"/>
                                        <p:tgtEl>
                                          <p:spTgt spid="131083">
                                            <p:txEl>
                                              <p:pRg st="0" end="0"/>
                                            </p:txEl>
                                          </p:spTgt>
                                        </p:tgtEl>
                                        <p:attrNameLst>
                                          <p:attrName>ppt_h</p:attrName>
                                        </p:attrNameLst>
                                      </p:cBhvr>
                                      <p:tavLst>
                                        <p:tav tm="0">
                                          <p:val>
                                            <p:fltVal val="0"/>
                                          </p:val>
                                        </p:tav>
                                        <p:tav tm="100000">
                                          <p:val>
                                            <p:strVal val="#ppt_h"/>
                                          </p:val>
                                        </p:tav>
                                      </p:tavLst>
                                    </p:anim>
                                    <p:anim calcmode="lin" valueType="num">
                                      <p:cBhvr>
                                        <p:cTn id="48" dur="1000" fill="hold"/>
                                        <p:tgtEl>
                                          <p:spTgt spid="131083">
                                            <p:txEl>
                                              <p:pRg st="0" end="0"/>
                                            </p:txEl>
                                          </p:spTgt>
                                        </p:tgtEl>
                                        <p:attrNameLst>
                                          <p:attrName>style.rotation</p:attrName>
                                        </p:attrNameLst>
                                      </p:cBhvr>
                                      <p:tavLst>
                                        <p:tav tm="0">
                                          <p:val>
                                            <p:fltVal val="90"/>
                                          </p:val>
                                        </p:tav>
                                        <p:tav tm="100000">
                                          <p:val>
                                            <p:fltVal val="0"/>
                                          </p:val>
                                        </p:tav>
                                      </p:tavLst>
                                    </p:anim>
                                    <p:animEffect transition="in" filter="fade">
                                      <p:cBhvr>
                                        <p:cTn id="49" dur="1000"/>
                                        <p:tgtEl>
                                          <p:spTgt spid="131083">
                                            <p:txEl>
                                              <p:pRg st="0" end="0"/>
                                            </p:txEl>
                                          </p:spTgt>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31" presetClass="entr" presetSubtype="0" fill="hold" grpId="0" nodeType="clickEffect">
                                  <p:stCondLst>
                                    <p:cond delay="0"/>
                                  </p:stCondLst>
                                  <p:iterate type="lt">
                                    <p:tmPct val="5000"/>
                                  </p:iterate>
                                  <p:childTnLst>
                                    <p:set>
                                      <p:cBhvr>
                                        <p:cTn id="53" dur="1" fill="hold">
                                          <p:stCondLst>
                                            <p:cond delay="0"/>
                                          </p:stCondLst>
                                        </p:cTn>
                                        <p:tgtEl>
                                          <p:spTgt spid="131084"/>
                                        </p:tgtEl>
                                        <p:attrNameLst>
                                          <p:attrName>style.visibility</p:attrName>
                                        </p:attrNameLst>
                                      </p:cBhvr>
                                      <p:to>
                                        <p:strVal val="visible"/>
                                      </p:to>
                                    </p:set>
                                    <p:anim calcmode="lin" valueType="num">
                                      <p:cBhvr>
                                        <p:cTn id="54" dur="1000" fill="hold"/>
                                        <p:tgtEl>
                                          <p:spTgt spid="131084"/>
                                        </p:tgtEl>
                                        <p:attrNameLst>
                                          <p:attrName>ppt_w</p:attrName>
                                        </p:attrNameLst>
                                      </p:cBhvr>
                                      <p:tavLst>
                                        <p:tav tm="0">
                                          <p:val>
                                            <p:fltVal val="0"/>
                                          </p:val>
                                        </p:tav>
                                        <p:tav tm="100000">
                                          <p:val>
                                            <p:strVal val="#ppt_w"/>
                                          </p:val>
                                        </p:tav>
                                      </p:tavLst>
                                    </p:anim>
                                    <p:anim calcmode="lin" valueType="num">
                                      <p:cBhvr>
                                        <p:cTn id="55" dur="1000" fill="hold"/>
                                        <p:tgtEl>
                                          <p:spTgt spid="131084"/>
                                        </p:tgtEl>
                                        <p:attrNameLst>
                                          <p:attrName>ppt_h</p:attrName>
                                        </p:attrNameLst>
                                      </p:cBhvr>
                                      <p:tavLst>
                                        <p:tav tm="0">
                                          <p:val>
                                            <p:fltVal val="0"/>
                                          </p:val>
                                        </p:tav>
                                        <p:tav tm="100000">
                                          <p:val>
                                            <p:strVal val="#ppt_h"/>
                                          </p:val>
                                        </p:tav>
                                      </p:tavLst>
                                    </p:anim>
                                    <p:anim calcmode="lin" valueType="num">
                                      <p:cBhvr>
                                        <p:cTn id="56" dur="1000" fill="hold"/>
                                        <p:tgtEl>
                                          <p:spTgt spid="131084"/>
                                        </p:tgtEl>
                                        <p:attrNameLst>
                                          <p:attrName>style.rotation</p:attrName>
                                        </p:attrNameLst>
                                      </p:cBhvr>
                                      <p:tavLst>
                                        <p:tav tm="0">
                                          <p:val>
                                            <p:fltVal val="90"/>
                                          </p:val>
                                        </p:tav>
                                        <p:tav tm="100000">
                                          <p:val>
                                            <p:fltVal val="0"/>
                                          </p:val>
                                        </p:tav>
                                      </p:tavLst>
                                    </p:anim>
                                    <p:animEffect transition="in" filter="fade">
                                      <p:cBhvr>
                                        <p:cTn id="57" dur="1000"/>
                                        <p:tgtEl>
                                          <p:spTgt spid="1310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7" grpId="0"/>
      <p:bldP spid="131079" grpId="0"/>
      <p:bldP spid="131080" grpId="0"/>
      <p:bldP spid="131084" grpId="0"/>
      <p:bldP spid="13108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4"/>
          <p:cNvSpPr>
            <a:spLocks noGrp="1"/>
          </p:cNvSpPr>
          <p:nvPr>
            <p:ph type="dt" sz="quarter" idx="10"/>
          </p:nvPr>
        </p:nvSpPr>
        <p:spPr/>
        <p:txBody>
          <a:bodyPr/>
          <a:lstStyle/>
          <a:p>
            <a:pPr>
              <a:defRPr/>
            </a:pPr>
            <a:fld id="{619B5965-9669-4FBB-8566-1A27CB8D6542}" type="datetime1">
              <a:rPr lang="en-US">
                <a:latin typeface="Arial"/>
              </a:rPr>
              <a:pPr>
                <a:defRPr/>
              </a:pPr>
              <a:t>6/30/2016</a:t>
            </a:fld>
            <a:endParaRPr lang="en-US">
              <a:latin typeface="Arial"/>
            </a:endParaRPr>
          </a:p>
        </p:txBody>
      </p:sp>
      <p:sp>
        <p:nvSpPr>
          <p:cNvPr id="4" name="Slide Number Placeholder 6"/>
          <p:cNvSpPr>
            <a:spLocks noGrp="1"/>
          </p:cNvSpPr>
          <p:nvPr>
            <p:ph type="sldNum" sz="quarter" idx="12"/>
          </p:nvPr>
        </p:nvSpPr>
        <p:spPr/>
        <p:txBody>
          <a:bodyPr/>
          <a:lstStyle/>
          <a:p>
            <a:pPr>
              <a:defRPr/>
            </a:pPr>
            <a:fld id="{07BBD246-D34F-4E30-B79A-ABD8992EC1D8}" type="slidenum">
              <a:rPr lang="en-US">
                <a:latin typeface="Arial"/>
              </a:rPr>
              <a:pPr>
                <a:defRPr/>
              </a:pPr>
              <a:t>2</a:t>
            </a:fld>
            <a:endParaRPr lang="en-US">
              <a:latin typeface="Arial"/>
            </a:endParaRPr>
          </a:p>
        </p:txBody>
      </p:sp>
      <p:sp>
        <p:nvSpPr>
          <p:cNvPr id="231426" name="Rectangle 2"/>
          <p:cNvSpPr>
            <a:spLocks noGrp="1" noChangeArrowheads="1"/>
          </p:cNvSpPr>
          <p:nvPr>
            <p:ph type="title"/>
          </p:nvPr>
        </p:nvSpPr>
        <p:spPr>
          <a:xfrm>
            <a:off x="457200" y="1323975"/>
            <a:ext cx="8229600" cy="1384300"/>
          </a:xfrm>
        </p:spPr>
        <p:txBody>
          <a:bodyPr/>
          <a:lstStyle/>
          <a:p>
            <a:pPr algn="ctr" eaLnBrk="1" hangingPunct="1">
              <a:defRPr/>
            </a:pPr>
            <a:r>
              <a:rPr lang="en-US" sz="7200" b="1" smtClean="0">
                <a:solidFill>
                  <a:srgbClr val="FF6600"/>
                </a:solidFill>
                <a:latin typeface="Arial"/>
              </a:rPr>
              <a:t>Kiểm tra bài cũ</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grpId="0" nodeType="withEffect">
                                  <p:stCondLst>
                                    <p:cond delay="0"/>
                                  </p:stCondLst>
                                  <p:childTnLst>
                                    <p:set>
                                      <p:cBhvr>
                                        <p:cTn id="6" dur="1" fill="hold">
                                          <p:stCondLst>
                                            <p:cond delay="0"/>
                                          </p:stCondLst>
                                        </p:cTn>
                                        <p:tgtEl>
                                          <p:spTgt spid="231426"/>
                                        </p:tgtEl>
                                        <p:attrNameLst>
                                          <p:attrName>style.visibility</p:attrName>
                                        </p:attrNameLst>
                                      </p:cBhvr>
                                      <p:to>
                                        <p:strVal val="visible"/>
                                      </p:to>
                                    </p:set>
                                    <p:anim to="" calcmode="lin" valueType="num">
                                      <p:cBhvr>
                                        <p:cTn id="7" dur="1" fill="hold"/>
                                        <p:tgtEl>
                                          <p:spTgt spid="231426"/>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1426"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08080"/>
        </a:solidFill>
        <a:effectLst/>
      </p:bgPr>
    </p:bg>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C138FE6A-A5A3-4925-BF3E-89BA1EDF0FFE}" type="datetime1">
              <a:rPr lang="en-US">
                <a:latin typeface="Arial"/>
              </a:rPr>
              <a:pPr>
                <a:defRPr/>
              </a:pPr>
              <a:t>6/30/2016</a:t>
            </a:fld>
            <a:endParaRPr lang="en-US">
              <a:latin typeface="Arial"/>
            </a:endParaRPr>
          </a:p>
        </p:txBody>
      </p:sp>
      <p:sp>
        <p:nvSpPr>
          <p:cNvPr id="5" name="Slide Number Placeholder 5"/>
          <p:cNvSpPr>
            <a:spLocks noGrp="1"/>
          </p:cNvSpPr>
          <p:nvPr>
            <p:ph type="sldNum" sz="quarter" idx="12"/>
          </p:nvPr>
        </p:nvSpPr>
        <p:spPr/>
        <p:txBody>
          <a:bodyPr/>
          <a:lstStyle/>
          <a:p>
            <a:pPr>
              <a:defRPr/>
            </a:pPr>
            <a:fld id="{9C8254A8-E68B-46AF-A636-5B51F1F6102D}" type="slidenum">
              <a:rPr lang="en-US">
                <a:latin typeface="Arial"/>
              </a:rPr>
              <a:pPr>
                <a:defRPr/>
              </a:pPr>
              <a:t>20</a:t>
            </a:fld>
            <a:endParaRPr lang="en-US">
              <a:latin typeface="Arial"/>
            </a:endParaRPr>
          </a:p>
        </p:txBody>
      </p:sp>
      <p:sp>
        <p:nvSpPr>
          <p:cNvPr id="16390" name="Rectangle 6"/>
          <p:cNvSpPr>
            <a:spLocks noGrp="1" noChangeArrowheads="1"/>
          </p:cNvSpPr>
          <p:nvPr>
            <p:ph type="body" idx="1"/>
          </p:nvPr>
        </p:nvSpPr>
        <p:spPr>
          <a:xfrm>
            <a:off x="180975" y="800100"/>
            <a:ext cx="8928100" cy="5840413"/>
          </a:xfrm>
        </p:spPr>
        <p:txBody>
          <a:bodyPr/>
          <a:lstStyle/>
          <a:p>
            <a:pPr eaLnBrk="1" hangingPunct="1">
              <a:lnSpc>
                <a:spcPct val="90000"/>
              </a:lnSpc>
              <a:buFontTx/>
              <a:buNone/>
              <a:defRPr/>
            </a:pPr>
            <a:r>
              <a:rPr lang="en-US" sz="2800" smtClean="0">
                <a:solidFill>
                  <a:srgbClr val="FFFF00"/>
                </a:solidFill>
                <a:latin typeface="Arial"/>
              </a:rPr>
              <a:t>Đoạn 2</a:t>
            </a:r>
            <a:r>
              <a:rPr lang="en-US" sz="2800" smtClean="0">
                <a:solidFill>
                  <a:srgbClr val="006600"/>
                </a:solidFill>
                <a:latin typeface="Arial"/>
              </a:rPr>
              <a:t>:</a:t>
            </a:r>
          </a:p>
          <a:p>
            <a:pPr eaLnBrk="1" hangingPunct="1">
              <a:spcBef>
                <a:spcPct val="0"/>
              </a:spcBef>
              <a:buFontTx/>
              <a:buNone/>
              <a:defRPr/>
            </a:pPr>
            <a:r>
              <a:rPr lang="en-US" sz="2800" smtClean="0">
                <a:effectLst/>
                <a:latin typeface="Arial"/>
              </a:rPr>
              <a:t>        Sau này làm công tác Đội ở một phường, có lần  tôi phải vận động Lái, một cậu bé lang thang, đi học. Tôi đã theo Lái trên khắp các đường phố. Một lần, tôi bắt gặp cậu ngẩn ngơ nhìn đôi giày ba ta màu xanh của một cậu bé đang dạo chơi. Hoá ra trẻ con thời nào cũng giống nhau. Tôi quyết định chọn đôi giày ba ta màu xanh để thưởng cho Lái trong buổi đầu cậu đến lớp. Hôm nhận giày, tay Lái run run, môi cậu mấp máy, mắt hết nhìn đôi giày, lại nhìn xuống đôi bàn chân mình đang ngọ nguậy dưới đất. Lúc ra khỏi lớp, Lái cột hai chiếc giày vào nhau, đeo vào cổ, nhảy tưng tưng.</a:t>
            </a:r>
            <a:endParaRPr lang="en-US" sz="2800" smtClean="0">
              <a:solidFill>
                <a:srgbClr val="FF3300"/>
              </a:solidFill>
              <a:latin typeface="Arial"/>
            </a:endParaRPr>
          </a:p>
          <a:p>
            <a:pPr eaLnBrk="1" hangingPunct="1">
              <a:lnSpc>
                <a:spcPct val="90000"/>
              </a:lnSpc>
              <a:buFontTx/>
              <a:buNone/>
              <a:defRPr/>
            </a:pPr>
            <a:endParaRPr lang="en-US" sz="2600" smtClean="0">
              <a:latin typeface="Arial"/>
            </a:endParaRPr>
          </a:p>
          <a:p>
            <a:pPr eaLnBrk="1" hangingPunct="1">
              <a:lnSpc>
                <a:spcPct val="90000"/>
              </a:lnSpc>
              <a:buFontTx/>
              <a:buNone/>
              <a:defRPr/>
            </a:pPr>
            <a:endParaRPr lang="en-US" sz="1800" smtClean="0">
              <a:latin typeface="Arial"/>
            </a:endParaRPr>
          </a:p>
        </p:txBody>
      </p:sp>
      <p:sp>
        <p:nvSpPr>
          <p:cNvPr id="16392" name="Rectangle 8"/>
          <p:cNvSpPr>
            <a:spLocks noGrp="1" noChangeArrowheads="1"/>
          </p:cNvSpPr>
          <p:nvPr>
            <p:ph type="title"/>
          </p:nvPr>
        </p:nvSpPr>
        <p:spPr>
          <a:xfrm>
            <a:off x="539750" y="-279400"/>
            <a:ext cx="8229600" cy="1384300"/>
          </a:xfrm>
        </p:spPr>
        <p:txBody>
          <a:bodyPr/>
          <a:lstStyle/>
          <a:p>
            <a:pPr eaLnBrk="1" hangingPunct="1">
              <a:defRPr/>
            </a:pPr>
            <a:r>
              <a:rPr lang="en-US" smtClean="0">
                <a:solidFill>
                  <a:srgbClr val="FFFF00"/>
                </a:solidFill>
                <a:latin typeface="Arial"/>
              </a:rPr>
              <a:t>2. Tìm hiểu bài.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nodeType="withEffect">
                                  <p:stCondLst>
                                    <p:cond delay="0"/>
                                  </p:stCondLst>
                                  <p:childTnLst>
                                    <p:set>
                                      <p:cBhvr>
                                        <p:cTn id="6" dur="1" fill="hold">
                                          <p:stCondLst>
                                            <p:cond delay="0"/>
                                          </p:stCondLst>
                                        </p:cTn>
                                        <p:tgtEl>
                                          <p:spTgt spid="16390">
                                            <p:txEl>
                                              <p:pRg st="1" end="1"/>
                                            </p:txEl>
                                          </p:spTgt>
                                        </p:tgtEl>
                                        <p:attrNameLst>
                                          <p:attrName>style.visibility</p:attrName>
                                        </p:attrNameLst>
                                      </p:cBhvr>
                                      <p:to>
                                        <p:strVal val="visible"/>
                                      </p:to>
                                    </p:set>
                                    <p:anim to="" calcmode="lin" valueType="num">
                                      <p:cBhvr>
                                        <p:cTn id="7" dur="1" fill="hold"/>
                                        <p:tgtEl>
                                          <p:spTgt spid="16390">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5CBF"/>
            </a:gs>
            <a:gs pos="25000">
              <a:srgbClr val="0087E6"/>
            </a:gs>
            <a:gs pos="75000">
              <a:srgbClr val="21D6E0"/>
            </a:gs>
            <a:gs pos="100000">
              <a:srgbClr val="03D4A8"/>
            </a:gs>
          </a:gsLst>
          <a:lin ang="5400000" scaled="1"/>
        </a:gradFill>
        <a:effectLst/>
      </p:bgPr>
    </p:bg>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D8D79BFE-62C0-4701-BB2F-B89C4C395909}" type="datetime1">
              <a:rPr lang="en-US">
                <a:latin typeface="Arial"/>
              </a:rPr>
              <a:pPr>
                <a:defRPr/>
              </a:pPr>
              <a:t>6/30/2016</a:t>
            </a:fld>
            <a:endParaRPr lang="en-US">
              <a:latin typeface="Arial"/>
            </a:endParaRPr>
          </a:p>
        </p:txBody>
      </p:sp>
      <p:sp>
        <p:nvSpPr>
          <p:cNvPr id="5" name="Slide Number Placeholder 5"/>
          <p:cNvSpPr>
            <a:spLocks noGrp="1"/>
          </p:cNvSpPr>
          <p:nvPr>
            <p:ph type="sldNum" sz="quarter" idx="12"/>
          </p:nvPr>
        </p:nvSpPr>
        <p:spPr/>
        <p:txBody>
          <a:bodyPr/>
          <a:lstStyle/>
          <a:p>
            <a:pPr>
              <a:defRPr/>
            </a:pPr>
            <a:fld id="{3EB74458-7B05-47C0-A84E-5FB3FBCCB5D0}" type="slidenum">
              <a:rPr lang="en-US">
                <a:latin typeface="Arial"/>
              </a:rPr>
              <a:pPr>
                <a:defRPr/>
              </a:pPr>
              <a:t>21</a:t>
            </a:fld>
            <a:endParaRPr lang="en-US">
              <a:latin typeface="Arial"/>
            </a:endParaRPr>
          </a:p>
        </p:txBody>
      </p:sp>
      <p:sp>
        <p:nvSpPr>
          <p:cNvPr id="83970" name="Rectangle 2"/>
          <p:cNvSpPr>
            <a:spLocks noGrp="1" noChangeArrowheads="1"/>
          </p:cNvSpPr>
          <p:nvPr>
            <p:ph type="body" idx="1"/>
          </p:nvPr>
        </p:nvSpPr>
        <p:spPr>
          <a:xfrm>
            <a:off x="0" y="0"/>
            <a:ext cx="9144000" cy="6858000"/>
          </a:xfrm>
          <a:ln>
            <a:solidFill>
              <a:schemeClr val="tx1"/>
            </a:solidFill>
          </a:ln>
        </p:spPr>
        <p:txBody>
          <a:bodyPr/>
          <a:lstStyle/>
          <a:p>
            <a:pPr eaLnBrk="1" hangingPunct="1">
              <a:buFontTx/>
              <a:buNone/>
              <a:defRPr/>
            </a:pPr>
            <a:r>
              <a:rPr lang="en-US" smtClean="0">
                <a:solidFill>
                  <a:srgbClr val="006600"/>
                </a:solidFill>
                <a:latin typeface="Arial"/>
              </a:rPr>
              <a:t>Đoạn 2:</a:t>
            </a:r>
          </a:p>
          <a:p>
            <a:pPr eaLnBrk="1" hangingPunct="1">
              <a:spcBef>
                <a:spcPct val="0"/>
              </a:spcBef>
              <a:buFontTx/>
              <a:buNone/>
              <a:defRPr/>
            </a:pPr>
            <a:r>
              <a:rPr lang="en-US" smtClean="0">
                <a:effectLst/>
                <a:latin typeface="Arial"/>
              </a:rPr>
              <a:t>        </a:t>
            </a:r>
          </a:p>
          <a:p>
            <a:pPr eaLnBrk="1" hangingPunct="1">
              <a:spcBef>
                <a:spcPct val="0"/>
              </a:spcBef>
              <a:buFontTx/>
              <a:buNone/>
              <a:defRPr/>
            </a:pPr>
            <a:endParaRPr lang="en-US" smtClean="0">
              <a:effectLst/>
              <a:latin typeface="Arial"/>
            </a:endParaRPr>
          </a:p>
          <a:p>
            <a:pPr eaLnBrk="1" hangingPunct="1">
              <a:spcBef>
                <a:spcPct val="0"/>
              </a:spcBef>
              <a:buFontTx/>
              <a:buNone/>
              <a:defRPr/>
            </a:pPr>
            <a:endParaRPr lang="en-US" smtClean="0">
              <a:effectLst/>
              <a:latin typeface="Arial"/>
            </a:endParaRPr>
          </a:p>
          <a:p>
            <a:pPr eaLnBrk="1" hangingPunct="1">
              <a:spcBef>
                <a:spcPct val="0"/>
              </a:spcBef>
              <a:buFontTx/>
              <a:buNone/>
              <a:defRPr/>
            </a:pPr>
            <a:endParaRPr lang="en-US" smtClean="0">
              <a:solidFill>
                <a:srgbClr val="FF0066"/>
              </a:solidFill>
              <a:effectLst/>
              <a:latin typeface="Arial"/>
            </a:endParaRPr>
          </a:p>
          <a:p>
            <a:pPr eaLnBrk="1" hangingPunct="1">
              <a:spcBef>
                <a:spcPct val="0"/>
              </a:spcBef>
              <a:buFontTx/>
              <a:buNone/>
              <a:defRPr/>
            </a:pPr>
            <a:endParaRPr lang="en-US" smtClean="0">
              <a:solidFill>
                <a:srgbClr val="FF0066"/>
              </a:solidFill>
              <a:effectLst/>
              <a:latin typeface="Arial"/>
            </a:endParaRPr>
          </a:p>
          <a:p>
            <a:pPr eaLnBrk="1" hangingPunct="1">
              <a:spcBef>
                <a:spcPct val="0"/>
              </a:spcBef>
              <a:buFontTx/>
              <a:buNone/>
              <a:defRPr/>
            </a:pPr>
            <a:r>
              <a:rPr lang="en-US" smtClean="0">
                <a:solidFill>
                  <a:srgbClr val="FF0066"/>
                </a:solidFill>
                <a:effectLst/>
                <a:latin typeface="Arial"/>
              </a:rPr>
              <a:t>Trao đổi theo cặp để trả lời câu hỏi sau:</a:t>
            </a:r>
          </a:p>
          <a:p>
            <a:pPr eaLnBrk="1" hangingPunct="1">
              <a:spcBef>
                <a:spcPct val="0"/>
              </a:spcBef>
              <a:buFontTx/>
              <a:buNone/>
              <a:defRPr/>
            </a:pPr>
            <a:endParaRPr lang="en-US" smtClean="0">
              <a:effectLst/>
              <a:latin typeface="Arial"/>
            </a:endParaRPr>
          </a:p>
          <a:p>
            <a:pPr eaLnBrk="1" hangingPunct="1">
              <a:spcBef>
                <a:spcPct val="0"/>
              </a:spcBef>
              <a:buFontTx/>
              <a:buNone/>
              <a:defRPr/>
            </a:pPr>
            <a:r>
              <a:rPr lang="en-US" smtClean="0">
                <a:effectLst/>
                <a:latin typeface="Arial"/>
              </a:rPr>
              <a:t>        Chị phụ trách đã làm gì để động viên cậu bé Lái trong ngày đầu tới lớp? Tại sao chị lại chọn cách làm đó?</a:t>
            </a:r>
            <a:endParaRPr lang="en-US" sz="3000" smtClean="0">
              <a:latin typeface="Arial"/>
            </a:endParaRPr>
          </a:p>
          <a:p>
            <a:pPr eaLnBrk="1" hangingPunct="1">
              <a:buFontTx/>
              <a:buNone/>
              <a:defRPr/>
            </a:pPr>
            <a:endParaRPr lang="en-US" sz="2000" smtClean="0">
              <a:latin typeface="Arial"/>
            </a:endParaRPr>
          </a:p>
        </p:txBody>
      </p:sp>
      <p:pic>
        <p:nvPicPr>
          <p:cNvPr id="23557" name="Picture 6" descr="2 em cuoi"/>
          <p:cNvPicPr>
            <a:picLocks noChangeAspect="1" noChangeArrowheads="1"/>
          </p:cNvPicPr>
          <p:nvPr/>
        </p:nvPicPr>
        <p:blipFill>
          <a:blip r:embed="rId2"/>
          <a:srcRect/>
          <a:stretch>
            <a:fillRect/>
          </a:stretch>
        </p:blipFill>
        <p:spPr bwMode="auto">
          <a:xfrm>
            <a:off x="5759450" y="441325"/>
            <a:ext cx="3101975" cy="22240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nodeType="afterEffect">
                                  <p:stCondLst>
                                    <p:cond delay="0"/>
                                  </p:stCondLst>
                                  <p:childTnLst>
                                    <p:set>
                                      <p:cBhvr>
                                        <p:cTn id="6" dur="1" fill="hold">
                                          <p:stCondLst>
                                            <p:cond delay="0"/>
                                          </p:stCondLst>
                                        </p:cTn>
                                        <p:tgtEl>
                                          <p:spTgt spid="83970">
                                            <p:txEl>
                                              <p:pRg st="0" end="0"/>
                                            </p:txEl>
                                          </p:spTgt>
                                        </p:tgtEl>
                                        <p:attrNameLst>
                                          <p:attrName>style.visibility</p:attrName>
                                        </p:attrNameLst>
                                      </p:cBhvr>
                                      <p:to>
                                        <p:strVal val="visible"/>
                                      </p:to>
                                    </p:set>
                                    <p:anim to="" calcmode="lin" valueType="num">
                                      <p:cBhvr>
                                        <p:cTn id="7" dur="1" fill="hold"/>
                                        <p:tgtEl>
                                          <p:spTgt spid="83970">
                                            <p:txEl>
                                              <p:pRg st="0" end="0"/>
                                            </p:txEl>
                                          </p:spTgt>
                                        </p:tgtEl>
                                        <p:attrNameLst>
                                          <p:attrName/>
                                        </p:attrNameLst>
                                      </p:cBhvr>
                                    </p:anim>
                                  </p:childTnLst>
                                </p:cTn>
                              </p:par>
                            </p:childTnLst>
                          </p:cTn>
                        </p:par>
                        <p:par>
                          <p:cTn id="8" fill="hold" nodeType="afterGroup">
                            <p:stCondLst>
                              <p:cond delay="0"/>
                            </p:stCondLst>
                            <p:childTnLst>
                              <p:par>
                                <p:cTn id="9" presetID="24" presetClass="entr" presetSubtype="0" fill="hold" nodeType="afterEffect">
                                  <p:stCondLst>
                                    <p:cond delay="0"/>
                                  </p:stCondLst>
                                  <p:childTnLst>
                                    <p:set>
                                      <p:cBhvr>
                                        <p:cTn id="10" dur="1" fill="hold">
                                          <p:stCondLst>
                                            <p:cond delay="0"/>
                                          </p:stCondLst>
                                        </p:cTn>
                                        <p:tgtEl>
                                          <p:spTgt spid="83970">
                                            <p:txEl>
                                              <p:pRg st="1" end="1"/>
                                            </p:txEl>
                                          </p:spTgt>
                                        </p:tgtEl>
                                        <p:attrNameLst>
                                          <p:attrName>style.visibility</p:attrName>
                                        </p:attrNameLst>
                                      </p:cBhvr>
                                      <p:to>
                                        <p:strVal val="visible"/>
                                      </p:to>
                                    </p:set>
                                    <p:anim to="" calcmode="lin" valueType="num">
                                      <p:cBhvr>
                                        <p:cTn id="11" dur="1" fill="hold"/>
                                        <p:tgtEl>
                                          <p:spTgt spid="83970">
                                            <p:txEl>
                                              <p:pRg st="1" end="1"/>
                                            </p:txEl>
                                          </p:spTgt>
                                        </p:tgtEl>
                                        <p:attrNameLst>
                                          <p:attrName/>
                                        </p:attrNameLst>
                                      </p:cBhvr>
                                    </p:anim>
                                  </p:childTnLst>
                                </p:cTn>
                              </p:par>
                            </p:childTnLst>
                          </p:cTn>
                        </p:par>
                        <p:par>
                          <p:cTn id="12" fill="hold" nodeType="afterGroup">
                            <p:stCondLst>
                              <p:cond delay="0"/>
                            </p:stCondLst>
                            <p:childTnLst>
                              <p:par>
                                <p:cTn id="13" presetID="24" presetClass="entr" presetSubtype="0" fill="hold" nodeType="afterEffect">
                                  <p:stCondLst>
                                    <p:cond delay="0"/>
                                  </p:stCondLst>
                                  <p:childTnLst>
                                    <p:set>
                                      <p:cBhvr>
                                        <p:cTn id="14" dur="1" fill="hold">
                                          <p:stCondLst>
                                            <p:cond delay="0"/>
                                          </p:stCondLst>
                                        </p:cTn>
                                        <p:tgtEl>
                                          <p:spTgt spid="83970">
                                            <p:txEl>
                                              <p:pRg st="6" end="6"/>
                                            </p:txEl>
                                          </p:spTgt>
                                        </p:tgtEl>
                                        <p:attrNameLst>
                                          <p:attrName>style.visibility</p:attrName>
                                        </p:attrNameLst>
                                      </p:cBhvr>
                                      <p:to>
                                        <p:strVal val="visible"/>
                                      </p:to>
                                    </p:set>
                                    <p:anim to="" calcmode="lin" valueType="num">
                                      <p:cBhvr>
                                        <p:cTn id="15" dur="1" fill="hold"/>
                                        <p:tgtEl>
                                          <p:spTgt spid="83970">
                                            <p:txEl>
                                              <p:pRg st="6" end="6"/>
                                            </p:txEl>
                                          </p:spTgt>
                                        </p:tgtEl>
                                        <p:attrNameLst>
                                          <p:attrName/>
                                        </p:attrNameLst>
                                      </p:cBhvr>
                                    </p:anim>
                                  </p:childTnLst>
                                </p:cTn>
                              </p:par>
                            </p:childTnLst>
                          </p:cTn>
                        </p:par>
                        <p:par>
                          <p:cTn id="16" fill="hold" nodeType="afterGroup">
                            <p:stCondLst>
                              <p:cond delay="0"/>
                            </p:stCondLst>
                            <p:childTnLst>
                              <p:par>
                                <p:cTn id="17" presetID="24" presetClass="entr" presetSubtype="0" fill="hold" nodeType="afterEffect">
                                  <p:stCondLst>
                                    <p:cond delay="0"/>
                                  </p:stCondLst>
                                  <p:childTnLst>
                                    <p:set>
                                      <p:cBhvr>
                                        <p:cTn id="18" dur="1" fill="hold">
                                          <p:stCondLst>
                                            <p:cond delay="0"/>
                                          </p:stCondLst>
                                        </p:cTn>
                                        <p:tgtEl>
                                          <p:spTgt spid="83970">
                                            <p:txEl>
                                              <p:pRg st="8" end="8"/>
                                            </p:txEl>
                                          </p:spTgt>
                                        </p:tgtEl>
                                        <p:attrNameLst>
                                          <p:attrName>style.visibility</p:attrName>
                                        </p:attrNameLst>
                                      </p:cBhvr>
                                      <p:to>
                                        <p:strVal val="visible"/>
                                      </p:to>
                                    </p:set>
                                    <p:anim to="" calcmode="lin" valueType="num">
                                      <p:cBhvr>
                                        <p:cTn id="19" dur="1" fill="hold"/>
                                        <p:tgtEl>
                                          <p:spTgt spid="83970">
                                            <p:txEl>
                                              <p:pRg st="8" end="8"/>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08080"/>
        </a:solidFill>
        <a:effectLst/>
      </p:bgPr>
    </p:bg>
    <p:spTree>
      <p:nvGrpSpPr>
        <p:cNvPr id="1" name=""/>
        <p:cNvGrpSpPr/>
        <p:nvPr/>
      </p:nvGrpSpPr>
      <p:grpSpPr>
        <a:xfrm>
          <a:off x="0" y="0"/>
          <a:ext cx="0" cy="0"/>
          <a:chOff x="0" y="0"/>
          <a:chExt cx="0" cy="0"/>
        </a:xfrm>
      </p:grpSpPr>
      <p:sp>
        <p:nvSpPr>
          <p:cNvPr id="5" name="Date Placeholder 3"/>
          <p:cNvSpPr>
            <a:spLocks noGrp="1"/>
          </p:cNvSpPr>
          <p:nvPr>
            <p:ph type="dt" sz="quarter" idx="10"/>
          </p:nvPr>
        </p:nvSpPr>
        <p:spPr/>
        <p:txBody>
          <a:bodyPr/>
          <a:lstStyle/>
          <a:p>
            <a:pPr>
              <a:defRPr/>
            </a:pPr>
            <a:fld id="{CCBCCAC7-EEA7-480A-9A75-0281BE6708B9}" type="datetime1">
              <a:rPr lang="en-US">
                <a:latin typeface="Arial"/>
              </a:rPr>
              <a:pPr>
                <a:defRPr/>
              </a:pPr>
              <a:t>6/30/2016</a:t>
            </a:fld>
            <a:endParaRPr lang="en-US">
              <a:latin typeface="Arial"/>
            </a:endParaRPr>
          </a:p>
        </p:txBody>
      </p:sp>
      <p:sp>
        <p:nvSpPr>
          <p:cNvPr id="6" name="Slide Number Placeholder 5"/>
          <p:cNvSpPr>
            <a:spLocks noGrp="1"/>
          </p:cNvSpPr>
          <p:nvPr>
            <p:ph type="sldNum" sz="quarter" idx="12"/>
          </p:nvPr>
        </p:nvSpPr>
        <p:spPr/>
        <p:txBody>
          <a:bodyPr/>
          <a:lstStyle/>
          <a:p>
            <a:pPr>
              <a:defRPr/>
            </a:pPr>
            <a:fld id="{180B3C49-17A4-46E2-A083-25B997219CDA}" type="slidenum">
              <a:rPr lang="en-US">
                <a:latin typeface="Arial"/>
              </a:rPr>
              <a:pPr>
                <a:defRPr/>
              </a:pPr>
              <a:t>22</a:t>
            </a:fld>
            <a:endParaRPr lang="en-US">
              <a:latin typeface="Arial"/>
            </a:endParaRPr>
          </a:p>
        </p:txBody>
      </p:sp>
      <p:sp>
        <p:nvSpPr>
          <p:cNvPr id="251906" name="Rectangle 2"/>
          <p:cNvSpPr>
            <a:spLocks noGrp="1" noChangeArrowheads="1"/>
          </p:cNvSpPr>
          <p:nvPr>
            <p:ph type="body" idx="1"/>
          </p:nvPr>
        </p:nvSpPr>
        <p:spPr>
          <a:xfrm>
            <a:off x="180975" y="800100"/>
            <a:ext cx="8928100" cy="5840413"/>
          </a:xfrm>
        </p:spPr>
        <p:txBody>
          <a:bodyPr/>
          <a:lstStyle/>
          <a:p>
            <a:pPr eaLnBrk="1" hangingPunct="1">
              <a:lnSpc>
                <a:spcPct val="90000"/>
              </a:lnSpc>
              <a:buFontTx/>
              <a:buNone/>
              <a:defRPr/>
            </a:pPr>
            <a:r>
              <a:rPr lang="en-US" sz="2800" smtClean="0">
                <a:solidFill>
                  <a:srgbClr val="FFFF00"/>
                </a:solidFill>
                <a:latin typeface="Arial"/>
              </a:rPr>
              <a:t>Đoạn 2</a:t>
            </a:r>
            <a:r>
              <a:rPr lang="en-US" sz="2800" smtClean="0">
                <a:solidFill>
                  <a:srgbClr val="006600"/>
                </a:solidFill>
                <a:latin typeface="Arial"/>
              </a:rPr>
              <a:t>:</a:t>
            </a:r>
          </a:p>
          <a:p>
            <a:pPr eaLnBrk="1" hangingPunct="1">
              <a:spcBef>
                <a:spcPct val="0"/>
              </a:spcBef>
              <a:buFontTx/>
              <a:buNone/>
              <a:defRPr/>
            </a:pPr>
            <a:r>
              <a:rPr lang="en-US" sz="2800" smtClean="0">
                <a:effectLst/>
                <a:latin typeface="Arial"/>
              </a:rPr>
              <a:t>        Sau này làm công tác Đội ở một phường, có lần  tôi phải vận động Lái, một cậu bé lang thang, đi học. Tôi đã theo Lái trên khắp các đường phố. Một lần, tôi bắt gặp cậu ngẩn ngơ nhìn đôi giày ba ta màu xanh của một cậu bé đang dạo chơi. Hoá ra trẻ con thời nào cũng giống nhau. Tôi quyết định chọn đôi giày ba ta màu xanh để thưởng cho Lái trong buổi đầu cậu đến lớp. Hôm nhận giày, </a:t>
            </a:r>
            <a:r>
              <a:rPr lang="en-US" sz="2800" smtClean="0">
                <a:solidFill>
                  <a:schemeClr val="bg1"/>
                </a:solidFill>
                <a:effectLst/>
                <a:latin typeface="Arial"/>
              </a:rPr>
              <a:t>tay Lái run run, môi cậu mấp máy, mắt hết nhìn đôi giày, lại nhìn xuống đôi bàn chân mình đang ngọ nguậy dưới đất. Lúc ra khỏi lớp, Lái cột hai chiếc giày vào nhau, đeo vào cổ, nhảy tưng tưng.</a:t>
            </a:r>
            <a:endParaRPr lang="en-US" sz="2800" smtClean="0">
              <a:solidFill>
                <a:schemeClr val="bg1"/>
              </a:solidFill>
              <a:latin typeface="Arial"/>
            </a:endParaRPr>
          </a:p>
          <a:p>
            <a:pPr eaLnBrk="1" hangingPunct="1">
              <a:lnSpc>
                <a:spcPct val="90000"/>
              </a:lnSpc>
              <a:buFontTx/>
              <a:buNone/>
              <a:defRPr/>
            </a:pPr>
            <a:endParaRPr lang="en-US" sz="2600" smtClean="0">
              <a:solidFill>
                <a:schemeClr val="bg1"/>
              </a:solidFill>
              <a:latin typeface="Arial"/>
            </a:endParaRPr>
          </a:p>
          <a:p>
            <a:pPr eaLnBrk="1" hangingPunct="1">
              <a:lnSpc>
                <a:spcPct val="90000"/>
              </a:lnSpc>
              <a:buFontTx/>
              <a:buNone/>
              <a:defRPr/>
            </a:pPr>
            <a:endParaRPr lang="en-US" sz="1800" smtClean="0">
              <a:solidFill>
                <a:schemeClr val="bg1"/>
              </a:solidFill>
              <a:latin typeface="Arial"/>
            </a:endParaRPr>
          </a:p>
        </p:txBody>
      </p:sp>
      <p:sp>
        <p:nvSpPr>
          <p:cNvPr id="251907" name="Rectangle 3"/>
          <p:cNvSpPr>
            <a:spLocks noGrp="1" noChangeArrowheads="1"/>
          </p:cNvSpPr>
          <p:nvPr>
            <p:ph type="title"/>
          </p:nvPr>
        </p:nvSpPr>
        <p:spPr>
          <a:xfrm>
            <a:off x="539750" y="-279400"/>
            <a:ext cx="8229600" cy="1384300"/>
          </a:xfrm>
        </p:spPr>
        <p:txBody>
          <a:bodyPr/>
          <a:lstStyle/>
          <a:p>
            <a:pPr eaLnBrk="1" hangingPunct="1">
              <a:defRPr/>
            </a:pPr>
            <a:r>
              <a:rPr lang="en-US" smtClean="0">
                <a:solidFill>
                  <a:srgbClr val="FFFF00"/>
                </a:solidFill>
                <a:latin typeface="Arial"/>
              </a:rPr>
              <a:t>2. Tìm hiểu bài.</a:t>
            </a:r>
          </a:p>
        </p:txBody>
      </p:sp>
      <p:sp>
        <p:nvSpPr>
          <p:cNvPr id="24582" name="Text Box 4"/>
          <p:cNvSpPr txBox="1">
            <a:spLocks noChangeArrowheads="1"/>
          </p:cNvSpPr>
          <p:nvPr/>
        </p:nvSpPr>
        <p:spPr bwMode="auto">
          <a:xfrm>
            <a:off x="3959225" y="6165850"/>
            <a:ext cx="2809875" cy="366713"/>
          </a:xfrm>
          <a:prstGeom prst="rect">
            <a:avLst/>
          </a:prstGeom>
          <a:noFill/>
          <a:ln w="9525">
            <a:noFill/>
            <a:miter lim="800000"/>
            <a:headEnd/>
            <a:tailEnd/>
          </a:ln>
        </p:spPr>
        <p:txBody>
          <a:bodyPr>
            <a:spAutoFit/>
          </a:bodyPr>
          <a:lstStyle/>
          <a:p>
            <a:pPr>
              <a:spcBef>
                <a:spcPct val="50000"/>
              </a:spcBef>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nodeType="withEffect">
                                  <p:stCondLst>
                                    <p:cond delay="0"/>
                                  </p:stCondLst>
                                  <p:childTnLst>
                                    <p:set>
                                      <p:cBhvr>
                                        <p:cTn id="6" dur="1" fill="hold">
                                          <p:stCondLst>
                                            <p:cond delay="0"/>
                                          </p:stCondLst>
                                        </p:cTn>
                                        <p:tgtEl>
                                          <p:spTgt spid="251906">
                                            <p:txEl>
                                              <p:pRg st="1" end="1"/>
                                            </p:txEl>
                                          </p:spTgt>
                                        </p:tgtEl>
                                        <p:attrNameLst>
                                          <p:attrName>style.visibility</p:attrName>
                                        </p:attrNameLst>
                                      </p:cBhvr>
                                      <p:to>
                                        <p:strVal val="visible"/>
                                      </p:to>
                                    </p:set>
                                    <p:anim to="" calcmode="lin" valueType="num">
                                      <p:cBhvr>
                                        <p:cTn id="7" dur="1" fill="hold"/>
                                        <p:tgtEl>
                                          <p:spTgt spid="251906">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08080"/>
        </a:solidFill>
        <a:effectLst/>
      </p:bgPr>
    </p:bg>
    <p:spTree>
      <p:nvGrpSpPr>
        <p:cNvPr id="1" name=""/>
        <p:cNvGrpSpPr/>
        <p:nvPr/>
      </p:nvGrpSpPr>
      <p:grpSpPr>
        <a:xfrm>
          <a:off x="0" y="0"/>
          <a:ext cx="0" cy="0"/>
          <a:chOff x="0" y="0"/>
          <a:chExt cx="0" cy="0"/>
        </a:xfrm>
      </p:grpSpPr>
      <p:sp>
        <p:nvSpPr>
          <p:cNvPr id="3" name="Date Placeholder 3"/>
          <p:cNvSpPr>
            <a:spLocks noGrp="1"/>
          </p:cNvSpPr>
          <p:nvPr>
            <p:ph type="dt" sz="quarter" idx="10"/>
          </p:nvPr>
        </p:nvSpPr>
        <p:spPr/>
        <p:txBody>
          <a:bodyPr/>
          <a:lstStyle/>
          <a:p>
            <a:pPr>
              <a:defRPr/>
            </a:pPr>
            <a:fld id="{99BB6AED-599B-4337-B734-8FB0904715A6}" type="datetime1">
              <a:rPr lang="en-US">
                <a:latin typeface="Arial"/>
              </a:rPr>
              <a:pPr>
                <a:defRPr/>
              </a:pPr>
              <a:t>6/30/2016</a:t>
            </a:fld>
            <a:endParaRPr lang="en-US">
              <a:latin typeface="Arial"/>
            </a:endParaRPr>
          </a:p>
        </p:txBody>
      </p:sp>
      <p:sp>
        <p:nvSpPr>
          <p:cNvPr id="4" name="Slide Number Placeholder 5"/>
          <p:cNvSpPr>
            <a:spLocks noGrp="1"/>
          </p:cNvSpPr>
          <p:nvPr>
            <p:ph type="sldNum" sz="quarter" idx="12"/>
          </p:nvPr>
        </p:nvSpPr>
        <p:spPr/>
        <p:txBody>
          <a:bodyPr/>
          <a:lstStyle/>
          <a:p>
            <a:pPr>
              <a:defRPr/>
            </a:pPr>
            <a:fld id="{80A9D4A6-BBE7-444D-B285-4FCF8B80B506}" type="slidenum">
              <a:rPr lang="en-US">
                <a:latin typeface="Arial"/>
              </a:rPr>
              <a:pPr>
                <a:defRPr/>
              </a:pPr>
              <a:t>23</a:t>
            </a:fld>
            <a:endParaRPr lang="en-US">
              <a:latin typeface="Arial"/>
            </a:endParaRPr>
          </a:p>
        </p:txBody>
      </p:sp>
      <p:sp>
        <p:nvSpPr>
          <p:cNvPr id="243714" name="Rectangle 2"/>
          <p:cNvSpPr>
            <a:spLocks noGrp="1" noChangeArrowheads="1"/>
          </p:cNvSpPr>
          <p:nvPr>
            <p:ph type="body" idx="1"/>
          </p:nvPr>
        </p:nvSpPr>
        <p:spPr>
          <a:xfrm>
            <a:off x="215900" y="368300"/>
            <a:ext cx="8928100" cy="5840413"/>
          </a:xfrm>
        </p:spPr>
        <p:txBody>
          <a:bodyPr/>
          <a:lstStyle/>
          <a:p>
            <a:pPr eaLnBrk="1" hangingPunct="1">
              <a:lnSpc>
                <a:spcPct val="90000"/>
              </a:lnSpc>
              <a:buFontTx/>
              <a:buNone/>
              <a:defRPr/>
            </a:pPr>
            <a:r>
              <a:rPr lang="en-US" sz="2800" smtClean="0">
                <a:solidFill>
                  <a:srgbClr val="FFFF00"/>
                </a:solidFill>
                <a:latin typeface="Arial"/>
              </a:rPr>
              <a:t>Đoạn 2</a:t>
            </a:r>
            <a:r>
              <a:rPr lang="en-US" sz="2800" smtClean="0">
                <a:solidFill>
                  <a:srgbClr val="006600"/>
                </a:solidFill>
                <a:latin typeface="Arial"/>
              </a:rPr>
              <a:t>:  </a:t>
            </a:r>
            <a:r>
              <a:rPr lang="en-US" sz="2800" smtClean="0">
                <a:solidFill>
                  <a:srgbClr val="FF0066"/>
                </a:solidFill>
                <a:latin typeface="Arial"/>
              </a:rPr>
              <a:t>Niềm vui và sự xúc động của Lái khi được    	    tặng giày.</a:t>
            </a:r>
          </a:p>
          <a:p>
            <a:pPr eaLnBrk="1" hangingPunct="1">
              <a:lnSpc>
                <a:spcPct val="90000"/>
              </a:lnSpc>
              <a:buFontTx/>
              <a:buNone/>
              <a:defRPr/>
            </a:pPr>
            <a:endParaRPr lang="en-US" sz="2800" smtClean="0">
              <a:solidFill>
                <a:srgbClr val="006600"/>
              </a:solidFill>
              <a:latin typeface="Arial"/>
            </a:endParaRPr>
          </a:p>
          <a:p>
            <a:pPr eaLnBrk="1" hangingPunct="1">
              <a:lnSpc>
                <a:spcPct val="80000"/>
              </a:lnSpc>
              <a:spcBef>
                <a:spcPct val="0"/>
              </a:spcBef>
              <a:buFontTx/>
              <a:buNone/>
              <a:defRPr/>
            </a:pPr>
            <a:r>
              <a:rPr lang="en-US" sz="2800" smtClean="0">
                <a:effectLst/>
                <a:latin typeface="Arial"/>
              </a:rPr>
              <a:t>        Sau này làm công tác Đội ở một phường, có lần  tôi phải vận động Lái, một cậu bé lang thang, đi học. Tôi đã theo Lái trên khắp các đường phố. Một lần, tôi bắt gặp cậu ngẩn ngơ nhìn đôi giày ba ta màu xanh của một cậu bé đang dạo chơi. Hoá ra trẻ con thời nào cũng giống nhau. Tôi quyết định chọn đôi giày ba ta màu xanh để thưởng cho Lái trong buổi đầu cậu đến lớp. Hôm nhận giày, tay Lái run run, môi cậu mấp máy, mắt hết nhìn đôi giày lại nhìn xuống đôi bàn chân mình đang ngọ nguậy dưới đất. Lúc ra khỏi lớp, Lái cột hai chiếc giày vào nhau, đeo vào cổ, nhảy tưng tưng.</a:t>
            </a:r>
            <a:endParaRPr lang="en-US" sz="2800" smtClean="0">
              <a:solidFill>
                <a:srgbClr val="FF3300"/>
              </a:solidFill>
              <a:latin typeface="Arial"/>
            </a:endParaRPr>
          </a:p>
          <a:p>
            <a:pPr eaLnBrk="1" hangingPunct="1">
              <a:lnSpc>
                <a:spcPct val="90000"/>
              </a:lnSpc>
              <a:buFontTx/>
              <a:buNone/>
              <a:defRPr/>
            </a:pPr>
            <a:endParaRPr lang="en-US" sz="2600" smtClean="0">
              <a:latin typeface="Arial"/>
            </a:endParaRPr>
          </a:p>
          <a:p>
            <a:pPr eaLnBrk="1" hangingPunct="1">
              <a:lnSpc>
                <a:spcPct val="90000"/>
              </a:lnSpc>
              <a:buFontTx/>
              <a:buNone/>
              <a:defRPr/>
            </a:pPr>
            <a:endParaRPr lang="en-US" sz="1800" smtClean="0">
              <a:latin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nodeType="withEffect">
                                  <p:stCondLst>
                                    <p:cond delay="0"/>
                                  </p:stCondLst>
                                  <p:childTnLst>
                                    <p:set>
                                      <p:cBhvr>
                                        <p:cTn id="6" dur="1" fill="hold">
                                          <p:stCondLst>
                                            <p:cond delay="0"/>
                                          </p:stCondLst>
                                        </p:cTn>
                                        <p:tgtEl>
                                          <p:spTgt spid="243714">
                                            <p:txEl>
                                              <p:pRg st="2" end="2"/>
                                            </p:txEl>
                                          </p:spTgt>
                                        </p:tgtEl>
                                        <p:attrNameLst>
                                          <p:attrName>style.visibility</p:attrName>
                                        </p:attrNameLst>
                                      </p:cBhvr>
                                      <p:to>
                                        <p:strVal val="visible"/>
                                      </p:to>
                                    </p:set>
                                    <p:anim to="" calcmode="lin" valueType="num">
                                      <p:cBhvr>
                                        <p:cTn id="7" dur="1" fill="hold"/>
                                        <p:tgtEl>
                                          <p:spTgt spid="243714">
                                            <p:txEl>
                                              <p:pRg st="2" end="2"/>
                                            </p:txEl>
                                          </p:spTgt>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243714">
                                            <p:txEl>
                                              <p:pRg st="0" end="0"/>
                                            </p:txEl>
                                          </p:spTgt>
                                        </p:tgtEl>
                                        <p:attrNameLst>
                                          <p:attrName>style.visibility</p:attrName>
                                        </p:attrNameLst>
                                      </p:cBhvr>
                                      <p:to>
                                        <p:strVal val="visible"/>
                                      </p:to>
                                    </p:set>
                                    <p:anim calcmode="lin" valueType="num">
                                      <p:cBhvr additive="base">
                                        <p:cTn id="12" dur="500" fill="hold"/>
                                        <p:tgtEl>
                                          <p:spTgt spid="243714">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4371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08080"/>
        </a:solidFill>
        <a:effectLst/>
      </p:bgPr>
    </p:bg>
    <p:spTree>
      <p:nvGrpSpPr>
        <p:cNvPr id="1" name=""/>
        <p:cNvGrpSpPr/>
        <p:nvPr/>
      </p:nvGrpSpPr>
      <p:grpSpPr>
        <a:xfrm>
          <a:off x="0" y="0"/>
          <a:ext cx="0" cy="0"/>
          <a:chOff x="0" y="0"/>
          <a:chExt cx="0" cy="0"/>
        </a:xfrm>
      </p:grpSpPr>
      <p:sp>
        <p:nvSpPr>
          <p:cNvPr id="5" name="Date Placeholder 3"/>
          <p:cNvSpPr>
            <a:spLocks noGrp="1"/>
          </p:cNvSpPr>
          <p:nvPr>
            <p:ph type="dt" sz="quarter" idx="10"/>
          </p:nvPr>
        </p:nvSpPr>
        <p:spPr/>
        <p:txBody>
          <a:bodyPr/>
          <a:lstStyle/>
          <a:p>
            <a:pPr>
              <a:defRPr/>
            </a:pPr>
            <a:fld id="{EAFB7141-D505-435A-8FBC-6CE61E35B1A4}" type="datetime1">
              <a:rPr lang="en-US">
                <a:latin typeface="Arial"/>
              </a:rPr>
              <a:pPr>
                <a:defRPr/>
              </a:pPr>
              <a:t>6/30/2016</a:t>
            </a:fld>
            <a:endParaRPr lang="en-US">
              <a:latin typeface="Arial"/>
            </a:endParaRPr>
          </a:p>
        </p:txBody>
      </p:sp>
      <p:sp>
        <p:nvSpPr>
          <p:cNvPr id="6" name="Slide Number Placeholder 5"/>
          <p:cNvSpPr>
            <a:spLocks noGrp="1"/>
          </p:cNvSpPr>
          <p:nvPr>
            <p:ph type="sldNum" sz="quarter" idx="12"/>
          </p:nvPr>
        </p:nvSpPr>
        <p:spPr/>
        <p:txBody>
          <a:bodyPr/>
          <a:lstStyle/>
          <a:p>
            <a:pPr>
              <a:defRPr/>
            </a:pPr>
            <a:fld id="{B2C33905-DEA4-4EB6-A72F-72CCE0755952}" type="slidenum">
              <a:rPr lang="en-US">
                <a:latin typeface="Arial"/>
              </a:rPr>
              <a:pPr>
                <a:defRPr/>
              </a:pPr>
              <a:t>24</a:t>
            </a:fld>
            <a:endParaRPr lang="en-US">
              <a:latin typeface="Arial"/>
            </a:endParaRPr>
          </a:p>
        </p:txBody>
      </p:sp>
      <p:sp>
        <p:nvSpPr>
          <p:cNvPr id="155650" name="Rectangle 2"/>
          <p:cNvSpPr>
            <a:spLocks noGrp="1" noChangeArrowheads="1"/>
          </p:cNvSpPr>
          <p:nvPr>
            <p:ph type="title"/>
          </p:nvPr>
        </p:nvSpPr>
        <p:spPr>
          <a:xfrm>
            <a:off x="431800" y="0"/>
            <a:ext cx="8229600" cy="1384300"/>
          </a:xfrm>
        </p:spPr>
        <p:txBody>
          <a:bodyPr/>
          <a:lstStyle/>
          <a:p>
            <a:pPr eaLnBrk="1" hangingPunct="1">
              <a:defRPr/>
            </a:pPr>
            <a:r>
              <a:rPr lang="en-US" sz="4000" u="sng" smtClean="0">
                <a:solidFill>
                  <a:srgbClr val="006600"/>
                </a:solidFill>
                <a:latin typeface="Arial"/>
              </a:rPr>
              <a:t>Đoạn 2: </a:t>
            </a:r>
          </a:p>
        </p:txBody>
      </p:sp>
      <p:sp>
        <p:nvSpPr>
          <p:cNvPr id="155651" name="Rectangle 3"/>
          <p:cNvSpPr>
            <a:spLocks noGrp="1" noChangeArrowheads="1"/>
          </p:cNvSpPr>
          <p:nvPr>
            <p:ph type="body" idx="1"/>
          </p:nvPr>
        </p:nvSpPr>
        <p:spPr>
          <a:xfrm>
            <a:off x="190500" y="1052513"/>
            <a:ext cx="8342313" cy="5805487"/>
          </a:xfrm>
        </p:spPr>
        <p:txBody>
          <a:bodyPr/>
          <a:lstStyle/>
          <a:p>
            <a:pPr eaLnBrk="1" hangingPunct="1">
              <a:buFontTx/>
              <a:buNone/>
              <a:defRPr/>
            </a:pPr>
            <a:r>
              <a:rPr lang="en-US" sz="6000" b="1" smtClean="0">
                <a:latin typeface="Arial"/>
              </a:rPr>
              <a:t>   </a:t>
            </a:r>
            <a:endParaRPr lang="en-US" sz="4800" smtClean="0">
              <a:latin typeface="Arial"/>
            </a:endParaRPr>
          </a:p>
          <a:p>
            <a:pPr eaLnBrk="1" hangingPunct="1">
              <a:buFontTx/>
              <a:buNone/>
              <a:defRPr/>
            </a:pPr>
            <a:r>
              <a:rPr lang="en-US" smtClean="0">
                <a:latin typeface="Arial"/>
              </a:rPr>
              <a:t>       </a:t>
            </a:r>
          </a:p>
        </p:txBody>
      </p:sp>
      <p:sp>
        <p:nvSpPr>
          <p:cNvPr id="155652" name="Rectangle 4"/>
          <p:cNvSpPr>
            <a:spLocks noChangeArrowheads="1"/>
          </p:cNvSpPr>
          <p:nvPr/>
        </p:nvSpPr>
        <p:spPr bwMode="auto">
          <a:xfrm>
            <a:off x="-323850" y="739775"/>
            <a:ext cx="9144000" cy="6110288"/>
          </a:xfrm>
          <a:prstGeom prst="rect">
            <a:avLst/>
          </a:prstGeom>
          <a:noFill/>
          <a:ln w="9525">
            <a:noFill/>
            <a:miter lim="800000"/>
            <a:headEnd/>
            <a:tailEnd/>
          </a:ln>
          <a:effectLst/>
        </p:spPr>
        <p:txBody>
          <a:bodyPr/>
          <a:lstStyle/>
          <a:p>
            <a:pPr marL="342900" indent="-342900" eaLnBrk="1" hangingPunct="1">
              <a:lnSpc>
                <a:spcPct val="115000"/>
              </a:lnSpc>
              <a:spcBef>
                <a:spcPct val="20000"/>
              </a:spcBef>
              <a:buClr>
                <a:schemeClr val="hlink"/>
              </a:buClr>
              <a:buSzPct val="120000"/>
              <a:defRPr/>
            </a:pPr>
            <a:r>
              <a:rPr lang="en-US" sz="1000">
                <a:effectLst>
                  <a:outerShdw blurRad="38100" dist="38100" dir="2700000" algn="tl">
                    <a:srgbClr val="000000"/>
                  </a:outerShdw>
                </a:effectLst>
                <a:latin typeface="Arial"/>
              </a:rPr>
              <a:t>	</a:t>
            </a:r>
          </a:p>
          <a:p>
            <a:pPr marL="742950" lvl="1" indent="-285750" eaLnBrk="1" hangingPunct="1">
              <a:lnSpc>
                <a:spcPct val="110000"/>
              </a:lnSpc>
              <a:spcBef>
                <a:spcPct val="20000"/>
              </a:spcBef>
              <a:buFont typeface="Tahoma" pitchFamily="34" charset="0"/>
              <a:buNone/>
              <a:defRPr/>
            </a:pPr>
            <a:r>
              <a:rPr lang="en-US" sz="2600">
                <a:latin typeface="Arial"/>
              </a:rPr>
              <a:t>             Sau này làm công tác Đội ở một</a:t>
            </a:r>
            <a:r>
              <a:rPr lang="en-US" sz="2800">
                <a:latin typeface="Arial"/>
              </a:rPr>
              <a:t> </a:t>
            </a:r>
            <a:r>
              <a:rPr lang="en-US" sz="2600">
                <a:latin typeface="Arial"/>
              </a:rPr>
              <a:t>phường, có lần tôi phải vận động Lái, `một cậu bé lang thang, đi học. Tôi đã theo Lái trên khắp các đường phố. Một lần, tôi bắt gặp cậu </a:t>
            </a:r>
            <a:r>
              <a:rPr lang="en-US" sz="2600">
                <a:solidFill>
                  <a:srgbClr val="FF0066"/>
                </a:solidFill>
                <a:latin typeface="Arial"/>
              </a:rPr>
              <a:t>ngẩn ngơ</a:t>
            </a:r>
            <a:r>
              <a:rPr lang="en-US" sz="2600">
                <a:latin typeface="Arial"/>
              </a:rPr>
              <a:t> nhìn đôi giày ba ta màu xanh của một cậu bé đang dạo chơi. Hoá ra trẻ con thời nào cũng giống nhau. Tôi quyết định chọn đôi giày ba ta màu xanh để thưởng cho Lái trong buổi đầu cậu tới lớp. Hôm nhận giày tay Lái </a:t>
            </a:r>
            <a:r>
              <a:rPr lang="en-US" sz="2600">
                <a:solidFill>
                  <a:srgbClr val="FF0066"/>
                </a:solidFill>
                <a:latin typeface="Arial"/>
              </a:rPr>
              <a:t>run run</a:t>
            </a:r>
            <a:r>
              <a:rPr lang="en-US" sz="2600">
                <a:latin typeface="Arial"/>
              </a:rPr>
              <a:t>, môi cậu </a:t>
            </a:r>
            <a:r>
              <a:rPr lang="en-US" sz="2600">
                <a:solidFill>
                  <a:srgbClr val="FF0066"/>
                </a:solidFill>
                <a:latin typeface="Arial"/>
              </a:rPr>
              <a:t>mấp máy</a:t>
            </a:r>
            <a:r>
              <a:rPr lang="en-US" sz="2600">
                <a:latin typeface="Arial"/>
              </a:rPr>
              <a:t>, mắt hết nhìn đôi giày, lại nhìn xuống đôi bàn chân mình đang </a:t>
            </a:r>
            <a:r>
              <a:rPr lang="en-US" sz="2600">
                <a:solidFill>
                  <a:srgbClr val="FF0066"/>
                </a:solidFill>
                <a:latin typeface="Arial"/>
              </a:rPr>
              <a:t>ngọ nguậy</a:t>
            </a:r>
            <a:r>
              <a:rPr lang="en-US" sz="2600">
                <a:latin typeface="Arial"/>
              </a:rPr>
              <a:t> dưới đất. Lúc ra khỏi lớp, Lái cột hai chiếc giày vào nhau, đeo vào cổ, nhảy </a:t>
            </a:r>
            <a:r>
              <a:rPr lang="en-US" sz="2600">
                <a:solidFill>
                  <a:srgbClr val="FF0066"/>
                </a:solidFill>
                <a:latin typeface="Arial"/>
              </a:rPr>
              <a:t>tưng tưng</a:t>
            </a:r>
            <a:r>
              <a:rPr lang="en-US" sz="2600">
                <a:latin typeface="Arial"/>
              </a:rPr>
              <a:t>.</a:t>
            </a:r>
          </a:p>
          <a:p>
            <a:pPr marL="742950" lvl="1" indent="-285750" eaLnBrk="1" hangingPunct="1">
              <a:lnSpc>
                <a:spcPct val="110000"/>
              </a:lnSpc>
              <a:spcBef>
                <a:spcPct val="20000"/>
              </a:spcBef>
              <a:buFont typeface="Tahoma" pitchFamily="34" charset="0"/>
              <a:buNone/>
              <a:defRPr/>
            </a:pPr>
            <a:endParaRPr lang="en-US" sz="2600">
              <a:latin typeface="Arial"/>
            </a:endParaRPr>
          </a:p>
          <a:p>
            <a:pPr marL="742950" lvl="1" indent="-285750" eaLnBrk="1" hangingPunct="1">
              <a:lnSpc>
                <a:spcPct val="110000"/>
              </a:lnSpc>
              <a:spcBef>
                <a:spcPct val="20000"/>
              </a:spcBef>
              <a:buFont typeface="Tahoma" pitchFamily="34" charset="0"/>
              <a:buNone/>
              <a:defRPr/>
            </a:pPr>
            <a:r>
              <a:rPr lang="en-US" sz="300">
                <a:latin typeface="Arial"/>
              </a:rPr>
              <a:t>							 </a:t>
            </a:r>
            <a:r>
              <a:rPr lang="en-US" sz="300">
                <a:effectLst>
                  <a:outerShdw blurRad="38100" dist="38100" dir="2700000" algn="tl">
                    <a:srgbClr val="000000"/>
                  </a:outerShdw>
                </a:effectLst>
                <a:latin typeface="Aria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155650"/>
                                        </p:tgtEl>
                                        <p:attrNameLst>
                                          <p:attrName>style.visibility</p:attrName>
                                        </p:attrNameLst>
                                      </p:cBhvr>
                                      <p:to>
                                        <p:strVal val="visible"/>
                                      </p:to>
                                    </p:set>
                                    <p:anim calcmode="lin" valueType="num">
                                      <p:cBhvr>
                                        <p:cTn id="7" dur="1000" fill="hold"/>
                                        <p:tgtEl>
                                          <p:spTgt spid="155650"/>
                                        </p:tgtEl>
                                        <p:attrNameLst>
                                          <p:attrName>ppt_w</p:attrName>
                                        </p:attrNameLst>
                                      </p:cBhvr>
                                      <p:tavLst>
                                        <p:tav tm="0">
                                          <p:val>
                                            <p:strVal val="#ppt_w*0.70"/>
                                          </p:val>
                                        </p:tav>
                                        <p:tav tm="100000">
                                          <p:val>
                                            <p:strVal val="#ppt_w"/>
                                          </p:val>
                                        </p:tav>
                                      </p:tavLst>
                                    </p:anim>
                                    <p:anim calcmode="lin" valueType="num">
                                      <p:cBhvr>
                                        <p:cTn id="8" dur="1000" fill="hold"/>
                                        <p:tgtEl>
                                          <p:spTgt spid="155650"/>
                                        </p:tgtEl>
                                        <p:attrNameLst>
                                          <p:attrName>ppt_h</p:attrName>
                                        </p:attrNameLst>
                                      </p:cBhvr>
                                      <p:tavLst>
                                        <p:tav tm="0">
                                          <p:val>
                                            <p:strVal val="#ppt_h"/>
                                          </p:val>
                                        </p:tav>
                                        <p:tav tm="100000">
                                          <p:val>
                                            <p:strVal val="#ppt_h"/>
                                          </p:val>
                                        </p:tav>
                                      </p:tavLst>
                                    </p:anim>
                                    <p:animEffect transition="in" filter="fade">
                                      <p:cBhvr>
                                        <p:cTn id="9" dur="1000"/>
                                        <p:tgtEl>
                                          <p:spTgt spid="155650"/>
                                        </p:tgtEl>
                                      </p:cBhvr>
                                    </p:animEffect>
                                  </p:childTnLst>
                                </p:cTn>
                              </p:par>
                            </p:childTnLst>
                          </p:cTn>
                        </p:par>
                        <p:par>
                          <p:cTn id="10" fill="hold" nodeType="afterGroup">
                            <p:stCondLst>
                              <p:cond delay="1000"/>
                            </p:stCondLst>
                            <p:childTnLst>
                              <p:par>
                                <p:cTn id="11" presetID="24" presetClass="entr" presetSubtype="0" fill="hold" grpId="0" nodeType="afterEffect">
                                  <p:stCondLst>
                                    <p:cond delay="0"/>
                                  </p:stCondLst>
                                  <p:childTnLst>
                                    <p:set>
                                      <p:cBhvr>
                                        <p:cTn id="12" dur="1" fill="hold">
                                          <p:stCondLst>
                                            <p:cond delay="0"/>
                                          </p:stCondLst>
                                        </p:cTn>
                                        <p:tgtEl>
                                          <p:spTgt spid="155652"/>
                                        </p:tgtEl>
                                        <p:attrNameLst>
                                          <p:attrName>style.visibility</p:attrName>
                                        </p:attrNameLst>
                                      </p:cBhvr>
                                      <p:to>
                                        <p:strVal val="visible"/>
                                      </p:to>
                                    </p:set>
                                    <p:anim to="" calcmode="lin" valueType="num">
                                      <p:cBhvr>
                                        <p:cTn id="13" dur="1" fill="hold"/>
                                        <p:tgtEl>
                                          <p:spTgt spid="15565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50" grpId="0"/>
      <p:bldP spid="155652" grpId="0"/>
    </p:bld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08080"/>
        </a:solidFill>
        <a:effectLst/>
      </p:bgPr>
    </p:bg>
    <p:spTree>
      <p:nvGrpSpPr>
        <p:cNvPr id="1" name=""/>
        <p:cNvGrpSpPr/>
        <p:nvPr/>
      </p:nvGrpSpPr>
      <p:grpSpPr>
        <a:xfrm>
          <a:off x="0" y="0"/>
          <a:ext cx="0" cy="0"/>
          <a:chOff x="0" y="0"/>
          <a:chExt cx="0" cy="0"/>
        </a:xfrm>
      </p:grpSpPr>
      <p:sp>
        <p:nvSpPr>
          <p:cNvPr id="5" name="Date Placeholder 3"/>
          <p:cNvSpPr>
            <a:spLocks noGrp="1"/>
          </p:cNvSpPr>
          <p:nvPr>
            <p:ph type="dt" sz="quarter" idx="10"/>
          </p:nvPr>
        </p:nvSpPr>
        <p:spPr/>
        <p:txBody>
          <a:bodyPr/>
          <a:lstStyle/>
          <a:p>
            <a:pPr>
              <a:defRPr/>
            </a:pPr>
            <a:fld id="{6C27ECE2-04D5-4340-9E46-14C48B923FE8}" type="datetime1">
              <a:rPr lang="en-US">
                <a:latin typeface="Arial"/>
              </a:rPr>
              <a:pPr>
                <a:defRPr/>
              </a:pPr>
              <a:t>6/30/2016</a:t>
            </a:fld>
            <a:endParaRPr lang="en-US">
              <a:latin typeface="Arial"/>
            </a:endParaRPr>
          </a:p>
        </p:txBody>
      </p:sp>
      <p:sp>
        <p:nvSpPr>
          <p:cNvPr id="6" name="Slide Number Placeholder 5"/>
          <p:cNvSpPr>
            <a:spLocks noGrp="1"/>
          </p:cNvSpPr>
          <p:nvPr>
            <p:ph type="sldNum" sz="quarter" idx="12"/>
          </p:nvPr>
        </p:nvSpPr>
        <p:spPr/>
        <p:txBody>
          <a:bodyPr/>
          <a:lstStyle/>
          <a:p>
            <a:pPr>
              <a:defRPr/>
            </a:pPr>
            <a:fld id="{44A058FC-31A4-4692-AE95-829802436075}" type="slidenum">
              <a:rPr lang="en-US">
                <a:latin typeface="Arial"/>
              </a:rPr>
              <a:pPr>
                <a:defRPr/>
              </a:pPr>
              <a:t>25</a:t>
            </a:fld>
            <a:endParaRPr lang="en-US">
              <a:latin typeface="Arial"/>
            </a:endParaRPr>
          </a:p>
        </p:txBody>
      </p:sp>
      <p:sp>
        <p:nvSpPr>
          <p:cNvPr id="245762" name="Rectangle 2"/>
          <p:cNvSpPr>
            <a:spLocks noGrp="1" noChangeArrowheads="1"/>
          </p:cNvSpPr>
          <p:nvPr>
            <p:ph type="title"/>
          </p:nvPr>
        </p:nvSpPr>
        <p:spPr>
          <a:xfrm>
            <a:off x="431800" y="0"/>
            <a:ext cx="8229600" cy="1384300"/>
          </a:xfrm>
        </p:spPr>
        <p:txBody>
          <a:bodyPr/>
          <a:lstStyle/>
          <a:p>
            <a:pPr eaLnBrk="1" hangingPunct="1">
              <a:defRPr/>
            </a:pPr>
            <a:r>
              <a:rPr lang="en-US" sz="4000" u="sng" smtClean="0">
                <a:solidFill>
                  <a:srgbClr val="003300"/>
                </a:solidFill>
                <a:latin typeface="Arial"/>
              </a:rPr>
              <a:t>Luy</a:t>
            </a:r>
            <a:r>
              <a:rPr lang="en-US" u="sng" smtClean="0">
                <a:solidFill>
                  <a:srgbClr val="003300"/>
                </a:solidFill>
                <a:latin typeface="Arial"/>
              </a:rPr>
              <a:t>ện đọc diễn cảm:</a:t>
            </a:r>
          </a:p>
        </p:txBody>
      </p:sp>
      <p:sp>
        <p:nvSpPr>
          <p:cNvPr id="245763" name="Rectangle 3"/>
          <p:cNvSpPr>
            <a:spLocks noGrp="1" noChangeArrowheads="1"/>
          </p:cNvSpPr>
          <p:nvPr>
            <p:ph type="body" idx="1"/>
          </p:nvPr>
        </p:nvSpPr>
        <p:spPr>
          <a:xfrm>
            <a:off x="190500" y="1052513"/>
            <a:ext cx="8342313" cy="5805487"/>
          </a:xfrm>
        </p:spPr>
        <p:txBody>
          <a:bodyPr/>
          <a:lstStyle/>
          <a:p>
            <a:pPr eaLnBrk="1" hangingPunct="1">
              <a:buFontTx/>
              <a:buNone/>
              <a:defRPr/>
            </a:pPr>
            <a:r>
              <a:rPr lang="en-US" sz="6000" b="1" smtClean="0">
                <a:latin typeface="Arial"/>
              </a:rPr>
              <a:t>   </a:t>
            </a:r>
            <a:endParaRPr lang="en-US" sz="4800" smtClean="0">
              <a:latin typeface="Arial"/>
            </a:endParaRPr>
          </a:p>
          <a:p>
            <a:pPr eaLnBrk="1" hangingPunct="1">
              <a:buFontTx/>
              <a:buNone/>
              <a:defRPr/>
            </a:pPr>
            <a:r>
              <a:rPr lang="en-US" smtClean="0">
                <a:latin typeface="Arial"/>
              </a:rPr>
              <a:t>       </a:t>
            </a:r>
          </a:p>
        </p:txBody>
      </p:sp>
      <p:sp>
        <p:nvSpPr>
          <p:cNvPr id="245764" name="Rectangle 4"/>
          <p:cNvSpPr>
            <a:spLocks noChangeArrowheads="1"/>
          </p:cNvSpPr>
          <p:nvPr/>
        </p:nvSpPr>
        <p:spPr bwMode="auto">
          <a:xfrm>
            <a:off x="0" y="1268413"/>
            <a:ext cx="9144000" cy="6110287"/>
          </a:xfrm>
          <a:prstGeom prst="rect">
            <a:avLst/>
          </a:prstGeom>
          <a:noFill/>
          <a:ln w="9525">
            <a:noFill/>
            <a:miter lim="800000"/>
            <a:headEnd/>
            <a:tailEnd/>
          </a:ln>
          <a:effectLst/>
        </p:spPr>
        <p:txBody>
          <a:bodyPr/>
          <a:lstStyle/>
          <a:p>
            <a:pPr marL="342900" indent="-342900" eaLnBrk="1" hangingPunct="1">
              <a:lnSpc>
                <a:spcPct val="115000"/>
              </a:lnSpc>
              <a:spcBef>
                <a:spcPct val="20000"/>
              </a:spcBef>
              <a:buClr>
                <a:schemeClr val="hlink"/>
              </a:buClr>
              <a:buSzPct val="120000"/>
              <a:defRPr/>
            </a:pPr>
            <a:r>
              <a:rPr lang="en-US" sz="1000">
                <a:effectLst>
                  <a:outerShdw blurRad="38100" dist="38100" dir="2700000" algn="tl">
                    <a:srgbClr val="000000"/>
                  </a:outerShdw>
                </a:effectLst>
                <a:latin typeface="Arial"/>
              </a:rPr>
              <a:t>	</a:t>
            </a:r>
          </a:p>
          <a:p>
            <a:pPr marL="742950" lvl="1" indent="-285750" eaLnBrk="1" hangingPunct="1">
              <a:lnSpc>
                <a:spcPct val="110000"/>
              </a:lnSpc>
              <a:spcBef>
                <a:spcPct val="20000"/>
              </a:spcBef>
              <a:buFont typeface="Tahoma" pitchFamily="34" charset="0"/>
              <a:buNone/>
              <a:defRPr/>
            </a:pPr>
            <a:r>
              <a:rPr lang="en-US" sz="2600">
                <a:latin typeface="Arial"/>
              </a:rPr>
              <a:t>      Hôm nhận giày tay Lái </a:t>
            </a:r>
            <a:r>
              <a:rPr lang="en-US" sz="2600">
                <a:solidFill>
                  <a:srgbClr val="FF0066"/>
                </a:solidFill>
                <a:latin typeface="Arial"/>
              </a:rPr>
              <a:t>run run</a:t>
            </a:r>
            <a:r>
              <a:rPr lang="en-US" sz="2600">
                <a:latin typeface="Arial"/>
              </a:rPr>
              <a:t>, môi cậu </a:t>
            </a:r>
            <a:r>
              <a:rPr lang="en-US" sz="2600">
                <a:solidFill>
                  <a:srgbClr val="FF0066"/>
                </a:solidFill>
                <a:latin typeface="Arial"/>
              </a:rPr>
              <a:t>mấp máy</a:t>
            </a:r>
            <a:r>
              <a:rPr lang="en-US" sz="2600">
                <a:latin typeface="Arial"/>
              </a:rPr>
              <a:t>, mắt hết nhìn đôi giày, lại nhìn xuống đôi bàn chân mình đang </a:t>
            </a:r>
            <a:r>
              <a:rPr lang="en-US" sz="2600">
                <a:solidFill>
                  <a:srgbClr val="FF0066"/>
                </a:solidFill>
                <a:latin typeface="Arial"/>
              </a:rPr>
              <a:t>ngọ nguậy</a:t>
            </a:r>
            <a:r>
              <a:rPr lang="en-US" sz="2600">
                <a:latin typeface="Arial"/>
              </a:rPr>
              <a:t> dưới đất. Lúc ra khỏi lớp, Lái cột hai chiếc giày vào nhau, đeo vào cổ, nhảy </a:t>
            </a:r>
            <a:r>
              <a:rPr lang="en-US" sz="2600">
                <a:solidFill>
                  <a:srgbClr val="FF0066"/>
                </a:solidFill>
                <a:latin typeface="Arial"/>
              </a:rPr>
              <a:t>tưng tưng</a:t>
            </a:r>
            <a:r>
              <a:rPr lang="en-US" sz="2600">
                <a:latin typeface="Arial"/>
              </a:rPr>
              <a:t>.</a:t>
            </a:r>
          </a:p>
          <a:p>
            <a:pPr marL="742950" lvl="1" indent="-285750" eaLnBrk="1" hangingPunct="1">
              <a:lnSpc>
                <a:spcPct val="110000"/>
              </a:lnSpc>
              <a:spcBef>
                <a:spcPct val="20000"/>
              </a:spcBef>
              <a:buFont typeface="Tahoma" pitchFamily="34" charset="0"/>
              <a:buNone/>
              <a:defRPr/>
            </a:pPr>
            <a:endParaRPr lang="en-US" sz="2600">
              <a:latin typeface="Arial"/>
            </a:endParaRPr>
          </a:p>
          <a:p>
            <a:pPr marL="742950" lvl="1" indent="-285750" eaLnBrk="1" hangingPunct="1">
              <a:lnSpc>
                <a:spcPct val="110000"/>
              </a:lnSpc>
              <a:spcBef>
                <a:spcPct val="20000"/>
              </a:spcBef>
              <a:buFont typeface="Tahoma" pitchFamily="34" charset="0"/>
              <a:buNone/>
              <a:defRPr/>
            </a:pPr>
            <a:r>
              <a:rPr lang="en-US" sz="300">
                <a:latin typeface="Arial"/>
              </a:rPr>
              <a:t>							 </a:t>
            </a:r>
            <a:r>
              <a:rPr lang="en-US" sz="300">
                <a:effectLst>
                  <a:outerShdw blurRad="38100" dist="38100" dir="2700000" algn="tl">
                    <a:srgbClr val="000000"/>
                  </a:outerShdw>
                </a:effectLst>
                <a:latin typeface="Aria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45762"/>
                                        </p:tgtEl>
                                        <p:attrNameLst>
                                          <p:attrName>style.visibility</p:attrName>
                                        </p:attrNameLst>
                                      </p:cBhvr>
                                      <p:to>
                                        <p:strVal val="visible"/>
                                      </p:to>
                                    </p:set>
                                    <p:anim calcmode="lin" valueType="num">
                                      <p:cBhvr>
                                        <p:cTn id="7" dur="1000" fill="hold"/>
                                        <p:tgtEl>
                                          <p:spTgt spid="245762"/>
                                        </p:tgtEl>
                                        <p:attrNameLst>
                                          <p:attrName>ppt_w</p:attrName>
                                        </p:attrNameLst>
                                      </p:cBhvr>
                                      <p:tavLst>
                                        <p:tav tm="0">
                                          <p:val>
                                            <p:strVal val="#ppt_w*0.70"/>
                                          </p:val>
                                        </p:tav>
                                        <p:tav tm="100000">
                                          <p:val>
                                            <p:strVal val="#ppt_w"/>
                                          </p:val>
                                        </p:tav>
                                      </p:tavLst>
                                    </p:anim>
                                    <p:anim calcmode="lin" valueType="num">
                                      <p:cBhvr>
                                        <p:cTn id="8" dur="1000" fill="hold"/>
                                        <p:tgtEl>
                                          <p:spTgt spid="245762"/>
                                        </p:tgtEl>
                                        <p:attrNameLst>
                                          <p:attrName>ppt_h</p:attrName>
                                        </p:attrNameLst>
                                      </p:cBhvr>
                                      <p:tavLst>
                                        <p:tav tm="0">
                                          <p:val>
                                            <p:strVal val="#ppt_h"/>
                                          </p:val>
                                        </p:tav>
                                        <p:tav tm="100000">
                                          <p:val>
                                            <p:strVal val="#ppt_h"/>
                                          </p:val>
                                        </p:tav>
                                      </p:tavLst>
                                    </p:anim>
                                    <p:animEffect transition="in" filter="fade">
                                      <p:cBhvr>
                                        <p:cTn id="9" dur="1000"/>
                                        <p:tgtEl>
                                          <p:spTgt spid="245762"/>
                                        </p:tgtEl>
                                      </p:cBhvr>
                                    </p:animEffect>
                                  </p:childTnLst>
                                </p:cTn>
                              </p:par>
                            </p:childTnLst>
                          </p:cTn>
                        </p:par>
                        <p:par>
                          <p:cTn id="10" fill="hold" nodeType="afterGroup">
                            <p:stCondLst>
                              <p:cond delay="1000"/>
                            </p:stCondLst>
                            <p:childTnLst>
                              <p:par>
                                <p:cTn id="11" presetID="24" presetClass="entr" presetSubtype="0" fill="hold" grpId="0" nodeType="afterEffect">
                                  <p:stCondLst>
                                    <p:cond delay="0"/>
                                  </p:stCondLst>
                                  <p:childTnLst>
                                    <p:set>
                                      <p:cBhvr>
                                        <p:cTn id="12" dur="1" fill="hold">
                                          <p:stCondLst>
                                            <p:cond delay="0"/>
                                          </p:stCondLst>
                                        </p:cTn>
                                        <p:tgtEl>
                                          <p:spTgt spid="245764"/>
                                        </p:tgtEl>
                                        <p:attrNameLst>
                                          <p:attrName>style.visibility</p:attrName>
                                        </p:attrNameLst>
                                      </p:cBhvr>
                                      <p:to>
                                        <p:strVal val="visible"/>
                                      </p:to>
                                    </p:set>
                                    <p:anim to="" calcmode="lin" valueType="num">
                                      <p:cBhvr>
                                        <p:cTn id="13" dur="1" fill="hold"/>
                                        <p:tgtEl>
                                          <p:spTgt spid="245764"/>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62" grpId="0"/>
      <p:bldP spid="245764"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008080"/>
        </a:solidFill>
        <a:effectLst/>
      </p:bgPr>
    </p:bg>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263B358-FA4E-4821-96B6-AD9881221B9A}" type="datetime1">
              <a:rPr lang="en-US">
                <a:latin typeface="Arial"/>
              </a:rPr>
              <a:pPr>
                <a:defRPr/>
              </a:pPr>
              <a:t>6/30/2016</a:t>
            </a:fld>
            <a:endParaRPr lang="en-US">
              <a:latin typeface="Arial"/>
            </a:endParaRPr>
          </a:p>
        </p:txBody>
      </p:sp>
      <p:sp>
        <p:nvSpPr>
          <p:cNvPr id="5" name="Slide Number Placeholder 5"/>
          <p:cNvSpPr>
            <a:spLocks noGrp="1"/>
          </p:cNvSpPr>
          <p:nvPr>
            <p:ph type="sldNum" sz="quarter" idx="12"/>
          </p:nvPr>
        </p:nvSpPr>
        <p:spPr/>
        <p:txBody>
          <a:bodyPr/>
          <a:lstStyle/>
          <a:p>
            <a:pPr>
              <a:defRPr/>
            </a:pPr>
            <a:fld id="{E58F144E-17A2-453B-B369-31D4EF03B9A6}" type="slidenum">
              <a:rPr lang="en-US">
                <a:latin typeface="Arial"/>
              </a:rPr>
              <a:pPr>
                <a:defRPr/>
              </a:pPr>
              <a:t>26</a:t>
            </a:fld>
            <a:endParaRPr lang="en-US">
              <a:latin typeface="Arial"/>
            </a:endParaRPr>
          </a:p>
        </p:txBody>
      </p:sp>
      <p:sp>
        <p:nvSpPr>
          <p:cNvPr id="106498" name="Rectangle 2"/>
          <p:cNvSpPr>
            <a:spLocks noGrp="1" noChangeArrowheads="1"/>
          </p:cNvSpPr>
          <p:nvPr>
            <p:ph type="body" idx="1"/>
          </p:nvPr>
        </p:nvSpPr>
        <p:spPr>
          <a:xfrm>
            <a:off x="-323850" y="739775"/>
            <a:ext cx="9144000" cy="6110288"/>
          </a:xfrm>
        </p:spPr>
        <p:txBody>
          <a:bodyPr/>
          <a:lstStyle/>
          <a:p>
            <a:pPr eaLnBrk="1" hangingPunct="1">
              <a:lnSpc>
                <a:spcPct val="115000"/>
              </a:lnSpc>
              <a:buFontTx/>
              <a:buNone/>
              <a:defRPr/>
            </a:pPr>
            <a:r>
              <a:rPr lang="en-US" sz="1000" smtClean="0">
                <a:latin typeface="Arial"/>
              </a:rPr>
              <a:t>	</a:t>
            </a:r>
          </a:p>
          <a:p>
            <a:pPr lvl="1" eaLnBrk="1" hangingPunct="1">
              <a:lnSpc>
                <a:spcPct val="110000"/>
              </a:lnSpc>
              <a:buFont typeface="Tahoma" pitchFamily="34" charset="0"/>
              <a:buNone/>
              <a:defRPr/>
            </a:pPr>
            <a:r>
              <a:rPr lang="en-US" sz="1700" smtClean="0">
                <a:effectLst/>
                <a:latin typeface="Arial"/>
              </a:rPr>
              <a:t>          </a:t>
            </a:r>
            <a:r>
              <a:rPr lang="en-US" sz="1800" smtClean="0">
                <a:effectLst/>
                <a:latin typeface="Arial"/>
              </a:rPr>
              <a:t>Ngày còn bé, có lần tôi đã thấy anh họ tôi đi đôi giày ba ta màu xanh nước biển. Chao ôi! Đôi giày mới đẹp làm sao! Cổ giày ôm sát chân. Thân giày làm bằng vải cứng, dáng thon thả, màu vải như màu da trời những ngày thu. Phần thân giày gần sát cổ có hai hàng khuy dập và luồn một sợi dây trắng nhỏ vắt ngang. Tôi tưởng tượng nếu mang nó vào chắc bước đi sẽ nhẹ và nhanh hơn, tôi sẽ chạy trên những con đường </a:t>
            </a:r>
            <a:r>
              <a:rPr lang="en-US" sz="1900" smtClean="0">
                <a:effectLst/>
                <a:latin typeface="Arial"/>
              </a:rPr>
              <a:t>đất mịn trong làng trước cái nhìn thèm muốn của các bạn tôi...</a:t>
            </a:r>
          </a:p>
          <a:p>
            <a:pPr lvl="1" eaLnBrk="1" hangingPunct="1">
              <a:lnSpc>
                <a:spcPct val="110000"/>
              </a:lnSpc>
              <a:buFont typeface="Tahoma" pitchFamily="34" charset="0"/>
              <a:buNone/>
              <a:defRPr/>
            </a:pPr>
            <a:r>
              <a:rPr lang="en-US" sz="1900" smtClean="0">
                <a:effectLst/>
                <a:latin typeface="Arial"/>
              </a:rPr>
              <a:t>        Sau này làm công tác Đội ở một phường, có lần tôi phải vận động Lái, một cậu bé lang thang, đi học. Tôi đã theo Lái trên khắp các đường phố. Một lần, tôi bắt gặp cậu ngẩn ngơ nhìn đôi giày ba ta màu xanh của một cậu bé đang dạo chơi. Hoá ra trẻ con thời nào cũng giống nhau. Tôi quyết định chọn đôi giày ba ta màu xanh để thưởng cho Lái trong buổi đầu cậu tới lớp. Hôm nhận giày, tay Lái run run, môi cậu mấp máy, mắt  hết nhìn đôi giày, lại nhìn xuống đôi bàn chân mình đang ngọ nguậy dưới đất. Lúc ra khỏi lớp, Lái cột hai chiếc giày vào nhau, đeo vào cổ, nhảy tưng tưng.</a:t>
            </a:r>
          </a:p>
          <a:p>
            <a:pPr lvl="1" eaLnBrk="1" hangingPunct="1">
              <a:lnSpc>
                <a:spcPct val="110000"/>
              </a:lnSpc>
              <a:buFont typeface="Tahoma" pitchFamily="34" charset="0"/>
              <a:buNone/>
              <a:defRPr/>
            </a:pPr>
            <a:endParaRPr lang="en-US" sz="1900" smtClean="0">
              <a:effectLst/>
              <a:latin typeface="Arial"/>
            </a:endParaRPr>
          </a:p>
          <a:p>
            <a:pPr lvl="1" eaLnBrk="1" hangingPunct="1">
              <a:lnSpc>
                <a:spcPct val="110000"/>
              </a:lnSpc>
              <a:buFont typeface="Tahoma" pitchFamily="34" charset="0"/>
              <a:buNone/>
              <a:defRPr/>
            </a:pPr>
            <a:r>
              <a:rPr lang="en-US" sz="300" smtClean="0">
                <a:effectLst/>
                <a:latin typeface="Arial"/>
              </a:rPr>
              <a:t>							 </a:t>
            </a:r>
            <a:r>
              <a:rPr lang="en-US" sz="1700" smtClean="0">
                <a:solidFill>
                  <a:schemeClr val="hlink"/>
                </a:solidFill>
                <a:effectLst/>
                <a:latin typeface="Arial"/>
              </a:rPr>
              <a:t>Theo </a:t>
            </a:r>
            <a:r>
              <a:rPr lang="en-US" sz="1700" b="1" smtClean="0">
                <a:solidFill>
                  <a:schemeClr val="hlink"/>
                </a:solidFill>
                <a:effectLst/>
                <a:latin typeface="Arial"/>
              </a:rPr>
              <a:t>HÀNG CHỨC NGUYÊN</a:t>
            </a:r>
            <a:r>
              <a:rPr lang="en-US" sz="500" smtClean="0">
                <a:solidFill>
                  <a:schemeClr val="hlink"/>
                </a:solidFill>
                <a:effectLst/>
                <a:latin typeface="Arial"/>
              </a:rPr>
              <a:t>  </a:t>
            </a:r>
          </a:p>
          <a:p>
            <a:pPr eaLnBrk="1" hangingPunct="1">
              <a:lnSpc>
                <a:spcPct val="110000"/>
              </a:lnSpc>
              <a:buFontTx/>
              <a:buNone/>
              <a:defRPr/>
            </a:pPr>
            <a:r>
              <a:rPr lang="en-US" sz="300" smtClean="0">
                <a:effectLst/>
                <a:latin typeface="Arial"/>
              </a:rPr>
              <a:t>  	 </a:t>
            </a:r>
            <a:endParaRPr lang="en-US" sz="300" smtClean="0">
              <a:latin typeface="Arial"/>
            </a:endParaRPr>
          </a:p>
          <a:p>
            <a:pPr eaLnBrk="1" hangingPunct="1">
              <a:lnSpc>
                <a:spcPct val="80000"/>
              </a:lnSpc>
              <a:buFontTx/>
              <a:buNone/>
              <a:defRPr/>
            </a:pPr>
            <a:r>
              <a:rPr lang="en-US" sz="300" smtClean="0">
                <a:latin typeface="Arial"/>
              </a:rPr>
              <a:t>	</a:t>
            </a:r>
          </a:p>
        </p:txBody>
      </p:sp>
      <p:sp>
        <p:nvSpPr>
          <p:cNvPr id="106499" name="Rectangle 3"/>
          <p:cNvSpPr>
            <a:spLocks noGrp="1" noChangeArrowheads="1"/>
          </p:cNvSpPr>
          <p:nvPr>
            <p:ph type="title"/>
          </p:nvPr>
        </p:nvSpPr>
        <p:spPr>
          <a:xfrm>
            <a:off x="457200" y="-187325"/>
            <a:ext cx="8229600" cy="1384300"/>
          </a:xfrm>
        </p:spPr>
        <p:txBody>
          <a:bodyPr/>
          <a:lstStyle/>
          <a:p>
            <a:pPr algn="ctr" eaLnBrk="1" hangingPunct="1">
              <a:defRPr/>
            </a:pPr>
            <a:r>
              <a:rPr lang="en-US" sz="2400" smtClean="0">
                <a:solidFill>
                  <a:schemeClr val="hlink"/>
                </a:solidFill>
                <a:latin typeface="Arial"/>
              </a:rPr>
              <a:t>Tập đọc</a:t>
            </a:r>
            <a:r>
              <a:rPr lang="en-US" sz="2000" smtClean="0">
                <a:latin typeface="Arial"/>
              </a:rPr>
              <a:t/>
            </a:r>
            <a:br>
              <a:rPr lang="en-US" sz="2000" smtClean="0">
                <a:latin typeface="Arial"/>
              </a:rPr>
            </a:br>
            <a:r>
              <a:rPr lang="en-US" sz="2800" i="1" smtClean="0">
                <a:solidFill>
                  <a:srgbClr val="00CCFF"/>
                </a:solidFill>
                <a:effectLst/>
                <a:latin typeface="Arial"/>
              </a:rPr>
              <a:t>Đôi giày ba ta màu xanh</a:t>
            </a:r>
          </a:p>
        </p:txBody>
      </p:sp>
    </p:spTree>
  </p:cSld>
  <p:clrMapOvr>
    <a:masterClrMapping/>
  </p:clrMapOvr>
  <p:transition>
    <p:randomBa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106498">
                                            <p:txEl>
                                              <p:pRg st="5" end="5"/>
                                            </p:txEl>
                                          </p:spTgt>
                                        </p:tgtEl>
                                        <p:attrNameLst>
                                          <p:attrName>style.visibility</p:attrName>
                                        </p:attrNameLst>
                                      </p:cBhvr>
                                      <p:to>
                                        <p:strVal val="visible"/>
                                      </p:to>
                                    </p:set>
                                    <p:anim by="(-#ppt_w*2)" calcmode="lin" valueType="num">
                                      <p:cBhvr rctx="PPT">
                                        <p:cTn id="7" dur="250" autoRev="1" fill="hold">
                                          <p:stCondLst>
                                            <p:cond delay="0"/>
                                          </p:stCondLst>
                                        </p:cTn>
                                        <p:tgtEl>
                                          <p:spTgt spid="106498">
                                            <p:txEl>
                                              <p:pRg st="5" end="5"/>
                                            </p:txEl>
                                          </p:spTgt>
                                        </p:tgtEl>
                                        <p:attrNameLst>
                                          <p:attrName>ppt_w</p:attrName>
                                        </p:attrNameLst>
                                      </p:cBhvr>
                                    </p:anim>
                                    <p:anim by="(#ppt_w*0.50)" calcmode="lin" valueType="num">
                                      <p:cBhvr>
                                        <p:cTn id="8" dur="250" decel="50000" autoRev="1" fill="hold">
                                          <p:stCondLst>
                                            <p:cond delay="0"/>
                                          </p:stCondLst>
                                        </p:cTn>
                                        <p:tgtEl>
                                          <p:spTgt spid="106498">
                                            <p:txEl>
                                              <p:pRg st="5" end="5"/>
                                            </p:txEl>
                                          </p:spTgt>
                                        </p:tgtEl>
                                        <p:attrNameLst>
                                          <p:attrName>ppt_x</p:attrName>
                                        </p:attrNameLst>
                                      </p:cBhvr>
                                    </p:anim>
                                    <p:anim from="(-#ppt_h/2)" to="(#ppt_y)" calcmode="lin" valueType="num">
                                      <p:cBhvr>
                                        <p:cTn id="9" dur="500" fill="hold">
                                          <p:stCondLst>
                                            <p:cond delay="0"/>
                                          </p:stCondLst>
                                        </p:cTn>
                                        <p:tgtEl>
                                          <p:spTgt spid="106498">
                                            <p:txEl>
                                              <p:pRg st="5" end="5"/>
                                            </p:txEl>
                                          </p:spTgt>
                                        </p:tgtEl>
                                        <p:attrNameLst>
                                          <p:attrName>ppt_y</p:attrName>
                                        </p:attrNameLst>
                                      </p:cBhvr>
                                    </p:anim>
                                    <p:animRot by="21600000">
                                      <p:cBhvr>
                                        <p:cTn id="10" dur="500" fill="hold">
                                          <p:stCondLst>
                                            <p:cond delay="0"/>
                                          </p:stCondLst>
                                        </p:cTn>
                                        <p:tgtEl>
                                          <p:spTgt spid="106498">
                                            <p:txEl>
                                              <p:pRg st="5" end="5"/>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rotWithShape="0">
          <a:gsLst>
            <a:gs pos="0">
              <a:srgbClr val="03D4A8"/>
            </a:gs>
            <a:gs pos="25000">
              <a:srgbClr val="21D6E0"/>
            </a:gs>
            <a:gs pos="75000">
              <a:srgbClr val="0087E6"/>
            </a:gs>
            <a:gs pos="100000">
              <a:srgbClr val="005CBF"/>
            </a:gs>
          </a:gsLst>
          <a:lin ang="5400000" scaled="1"/>
        </a:gradFill>
        <a:effectLst/>
      </p:bgPr>
    </p:bg>
    <p:spTree>
      <p:nvGrpSpPr>
        <p:cNvPr id="1" name=""/>
        <p:cNvGrpSpPr/>
        <p:nvPr/>
      </p:nvGrpSpPr>
      <p:grpSpPr>
        <a:xfrm>
          <a:off x="0" y="0"/>
          <a:ext cx="0" cy="0"/>
          <a:chOff x="0" y="0"/>
          <a:chExt cx="0" cy="0"/>
        </a:xfrm>
      </p:grpSpPr>
      <p:sp>
        <p:nvSpPr>
          <p:cNvPr id="9" name="Date Placeholder 4"/>
          <p:cNvSpPr>
            <a:spLocks noGrp="1"/>
          </p:cNvSpPr>
          <p:nvPr>
            <p:ph type="dt" sz="quarter" idx="10"/>
          </p:nvPr>
        </p:nvSpPr>
        <p:spPr/>
        <p:txBody>
          <a:bodyPr/>
          <a:lstStyle/>
          <a:p>
            <a:pPr>
              <a:defRPr/>
            </a:pPr>
            <a:fld id="{85DE4786-B766-4233-A388-7EB735A3812F}" type="datetime1">
              <a:rPr lang="en-US">
                <a:latin typeface="Arial"/>
              </a:rPr>
              <a:pPr>
                <a:defRPr/>
              </a:pPr>
              <a:t>6/30/2016</a:t>
            </a:fld>
            <a:endParaRPr lang="en-US">
              <a:latin typeface="Arial"/>
            </a:endParaRPr>
          </a:p>
        </p:txBody>
      </p:sp>
      <p:sp>
        <p:nvSpPr>
          <p:cNvPr id="10" name="Slide Number Placeholder 6"/>
          <p:cNvSpPr>
            <a:spLocks noGrp="1"/>
          </p:cNvSpPr>
          <p:nvPr>
            <p:ph type="sldNum" sz="quarter" idx="12"/>
          </p:nvPr>
        </p:nvSpPr>
        <p:spPr/>
        <p:txBody>
          <a:bodyPr/>
          <a:lstStyle/>
          <a:p>
            <a:pPr>
              <a:defRPr/>
            </a:pPr>
            <a:fld id="{FBD6203D-3463-43CA-AEE1-4F35EE378468}" type="slidenum">
              <a:rPr lang="en-US">
                <a:latin typeface="Arial"/>
              </a:rPr>
              <a:pPr>
                <a:defRPr/>
              </a:pPr>
              <a:t>27</a:t>
            </a:fld>
            <a:endParaRPr lang="en-US">
              <a:latin typeface="Arial"/>
            </a:endParaRPr>
          </a:p>
        </p:txBody>
      </p:sp>
      <p:sp>
        <p:nvSpPr>
          <p:cNvPr id="159747" name="Rectangle 3"/>
          <p:cNvSpPr>
            <a:spLocks noChangeArrowheads="1"/>
          </p:cNvSpPr>
          <p:nvPr/>
        </p:nvSpPr>
        <p:spPr bwMode="auto">
          <a:xfrm>
            <a:off x="0" y="-315913"/>
            <a:ext cx="9144000" cy="2439988"/>
          </a:xfrm>
          <a:prstGeom prst="rect">
            <a:avLst/>
          </a:prstGeom>
          <a:noFill/>
          <a:ln w="9525">
            <a:noFill/>
            <a:miter lim="800000"/>
            <a:headEnd/>
            <a:tailEnd/>
          </a:ln>
          <a:effectLst/>
        </p:spPr>
        <p:txBody>
          <a:bodyPr anchor="b" anchorCtr="1"/>
          <a:lstStyle/>
          <a:p>
            <a:pPr algn="ctr" eaLnBrk="1" hangingPunct="1">
              <a:lnSpc>
                <a:spcPct val="130000"/>
              </a:lnSpc>
              <a:defRPr/>
            </a:pPr>
            <a:r>
              <a:rPr lang="en-US" sz="2800" b="1" u="sng" dirty="0" err="1">
                <a:solidFill>
                  <a:schemeClr val="hlink"/>
                </a:solidFill>
                <a:effectLst>
                  <a:outerShdw blurRad="38100" dist="38100" dir="2700000" algn="tl">
                    <a:srgbClr val="000000"/>
                  </a:outerShdw>
                </a:effectLst>
                <a:latin typeface="Arial"/>
              </a:rPr>
              <a:t>Tập</a:t>
            </a:r>
            <a:r>
              <a:rPr lang="en-US" sz="2800" b="1" u="sng" dirty="0">
                <a:solidFill>
                  <a:schemeClr val="hlink"/>
                </a:solidFill>
                <a:effectLst>
                  <a:outerShdw blurRad="38100" dist="38100" dir="2700000" algn="tl">
                    <a:srgbClr val="000000"/>
                  </a:outerShdw>
                </a:effectLst>
                <a:latin typeface="Arial"/>
              </a:rPr>
              <a:t> </a:t>
            </a:r>
            <a:r>
              <a:rPr lang="en-US" sz="2800" b="1" u="sng" dirty="0" err="1">
                <a:solidFill>
                  <a:schemeClr val="hlink"/>
                </a:solidFill>
                <a:effectLst>
                  <a:outerShdw blurRad="38100" dist="38100" dir="2700000" algn="tl">
                    <a:srgbClr val="000000"/>
                  </a:outerShdw>
                </a:effectLst>
                <a:latin typeface="Arial"/>
              </a:rPr>
              <a:t>đọc</a:t>
            </a:r>
            <a:r>
              <a:rPr lang="en-US" sz="2800" dirty="0">
                <a:solidFill>
                  <a:schemeClr val="tx2"/>
                </a:solidFill>
                <a:effectLst>
                  <a:outerShdw blurRad="38100" dist="38100" dir="2700000" algn="tl">
                    <a:srgbClr val="000000"/>
                  </a:outerShdw>
                </a:effectLst>
                <a:latin typeface="Arial"/>
              </a:rPr>
              <a:t/>
            </a:r>
            <a:br>
              <a:rPr lang="en-US" sz="2800" dirty="0">
                <a:solidFill>
                  <a:schemeClr val="tx2"/>
                </a:solidFill>
                <a:effectLst>
                  <a:outerShdw blurRad="38100" dist="38100" dir="2700000" algn="tl">
                    <a:srgbClr val="000000"/>
                  </a:outerShdw>
                </a:effectLst>
                <a:latin typeface="Arial"/>
              </a:rPr>
            </a:br>
            <a:r>
              <a:rPr lang="en-US" sz="2800" b="1" i="1" dirty="0" err="1">
                <a:solidFill>
                  <a:srgbClr val="00FFFF"/>
                </a:solidFill>
                <a:effectLst>
                  <a:outerShdw blurRad="38100" dist="38100" dir="2700000" algn="tl">
                    <a:srgbClr val="000000"/>
                  </a:outerShdw>
                </a:effectLst>
                <a:latin typeface="Arial"/>
              </a:rPr>
              <a:t>Đôi</a:t>
            </a:r>
            <a:r>
              <a:rPr lang="en-US" sz="2800" b="1" i="1" dirty="0">
                <a:solidFill>
                  <a:srgbClr val="00FFFF"/>
                </a:solidFill>
                <a:effectLst>
                  <a:outerShdw blurRad="38100" dist="38100" dir="2700000" algn="tl">
                    <a:srgbClr val="000000"/>
                  </a:outerShdw>
                </a:effectLst>
                <a:latin typeface="Arial"/>
              </a:rPr>
              <a:t> </a:t>
            </a:r>
            <a:r>
              <a:rPr lang="en-US" sz="2800" b="1" i="1" dirty="0" err="1">
                <a:solidFill>
                  <a:srgbClr val="00FFFF"/>
                </a:solidFill>
                <a:effectLst>
                  <a:outerShdw blurRad="38100" dist="38100" dir="2700000" algn="tl">
                    <a:srgbClr val="000000"/>
                  </a:outerShdw>
                </a:effectLst>
                <a:latin typeface="Arial"/>
              </a:rPr>
              <a:t>giày</a:t>
            </a:r>
            <a:r>
              <a:rPr lang="en-US" sz="2800" b="1" i="1" dirty="0">
                <a:solidFill>
                  <a:srgbClr val="00FFFF"/>
                </a:solidFill>
                <a:effectLst>
                  <a:outerShdw blurRad="38100" dist="38100" dir="2700000" algn="tl">
                    <a:srgbClr val="000000"/>
                  </a:outerShdw>
                </a:effectLst>
                <a:latin typeface="Arial"/>
              </a:rPr>
              <a:t> </a:t>
            </a:r>
            <a:r>
              <a:rPr lang="en-US" sz="2800" b="1" i="1" dirty="0" err="1">
                <a:solidFill>
                  <a:srgbClr val="00FFFF"/>
                </a:solidFill>
                <a:effectLst>
                  <a:outerShdw blurRad="38100" dist="38100" dir="2700000" algn="tl">
                    <a:srgbClr val="000000"/>
                  </a:outerShdw>
                </a:effectLst>
                <a:latin typeface="Arial"/>
              </a:rPr>
              <a:t>ba</a:t>
            </a:r>
            <a:r>
              <a:rPr lang="en-US" sz="2800" b="1" i="1" dirty="0">
                <a:solidFill>
                  <a:srgbClr val="00FFFF"/>
                </a:solidFill>
                <a:effectLst>
                  <a:outerShdw blurRad="38100" dist="38100" dir="2700000" algn="tl">
                    <a:srgbClr val="000000"/>
                  </a:outerShdw>
                </a:effectLst>
                <a:latin typeface="Arial"/>
              </a:rPr>
              <a:t> </a:t>
            </a:r>
            <a:r>
              <a:rPr lang="en-US" sz="2800" b="1" i="1" dirty="0" err="1">
                <a:solidFill>
                  <a:srgbClr val="00FFFF"/>
                </a:solidFill>
                <a:effectLst>
                  <a:outerShdw blurRad="38100" dist="38100" dir="2700000" algn="tl">
                    <a:srgbClr val="000000"/>
                  </a:outerShdw>
                </a:effectLst>
                <a:latin typeface="Arial"/>
              </a:rPr>
              <a:t>ta</a:t>
            </a:r>
            <a:r>
              <a:rPr lang="en-US" sz="2800" b="1" i="1" dirty="0">
                <a:solidFill>
                  <a:srgbClr val="00FFFF"/>
                </a:solidFill>
                <a:effectLst>
                  <a:outerShdw blurRad="38100" dist="38100" dir="2700000" algn="tl">
                    <a:srgbClr val="000000"/>
                  </a:outerShdw>
                </a:effectLst>
                <a:latin typeface="Arial"/>
              </a:rPr>
              <a:t> </a:t>
            </a:r>
            <a:r>
              <a:rPr lang="en-US" sz="2800" b="1" i="1" dirty="0" err="1">
                <a:solidFill>
                  <a:srgbClr val="00FFFF"/>
                </a:solidFill>
                <a:effectLst>
                  <a:outerShdw blurRad="38100" dist="38100" dir="2700000" algn="tl">
                    <a:srgbClr val="000000"/>
                  </a:outerShdw>
                </a:effectLst>
                <a:latin typeface="Arial"/>
              </a:rPr>
              <a:t>màu</a:t>
            </a:r>
            <a:r>
              <a:rPr lang="en-US" sz="2800" b="1" i="1" dirty="0">
                <a:solidFill>
                  <a:srgbClr val="00FFFF"/>
                </a:solidFill>
                <a:effectLst>
                  <a:outerShdw blurRad="38100" dist="38100" dir="2700000" algn="tl">
                    <a:srgbClr val="000000"/>
                  </a:outerShdw>
                </a:effectLst>
                <a:latin typeface="Arial"/>
              </a:rPr>
              <a:t> </a:t>
            </a:r>
            <a:r>
              <a:rPr lang="en-US" sz="2800" b="1" i="1" dirty="0" err="1">
                <a:solidFill>
                  <a:srgbClr val="00FFFF"/>
                </a:solidFill>
                <a:effectLst>
                  <a:outerShdw blurRad="38100" dist="38100" dir="2700000" algn="tl">
                    <a:srgbClr val="000000"/>
                  </a:outerShdw>
                </a:effectLst>
                <a:latin typeface="Arial"/>
              </a:rPr>
              <a:t>xanh</a:t>
            </a:r>
            <a:endParaRPr lang="en-US" sz="2800" b="1" i="1" dirty="0">
              <a:solidFill>
                <a:srgbClr val="00FFFF"/>
              </a:solidFill>
              <a:effectLst>
                <a:outerShdw blurRad="38100" dist="38100" dir="2700000" algn="tl">
                  <a:srgbClr val="000000"/>
                </a:outerShdw>
              </a:effectLst>
              <a:latin typeface="Arial"/>
            </a:endParaRPr>
          </a:p>
        </p:txBody>
      </p:sp>
      <p:sp>
        <p:nvSpPr>
          <p:cNvPr id="159748" name="Rectangle 4"/>
          <p:cNvSpPr>
            <a:spLocks noChangeArrowheads="1"/>
          </p:cNvSpPr>
          <p:nvPr/>
        </p:nvSpPr>
        <p:spPr bwMode="auto">
          <a:xfrm>
            <a:off x="1403350" y="3824288"/>
            <a:ext cx="6400800" cy="1752600"/>
          </a:xfrm>
          <a:prstGeom prst="rect">
            <a:avLst/>
          </a:prstGeom>
          <a:noFill/>
          <a:ln w="9525">
            <a:noFill/>
            <a:miter lim="800000"/>
            <a:headEnd/>
            <a:tailEnd/>
          </a:ln>
          <a:effectLst/>
        </p:spPr>
        <p:txBody>
          <a:bodyPr/>
          <a:lstStyle/>
          <a:p>
            <a:pPr marL="342900" indent="-342900" algn="ctr" eaLnBrk="1" hangingPunct="1">
              <a:spcBef>
                <a:spcPct val="20000"/>
              </a:spcBef>
              <a:buClr>
                <a:schemeClr val="hlink"/>
              </a:buClr>
              <a:buSzPct val="120000"/>
              <a:defRPr/>
            </a:pPr>
            <a:endParaRPr lang="en-US" sz="3200">
              <a:effectLst>
                <a:outerShdw blurRad="38100" dist="38100" dir="2700000" algn="tl">
                  <a:srgbClr val="000000"/>
                </a:outerShdw>
              </a:effectLst>
              <a:latin typeface="Arial"/>
            </a:endParaRPr>
          </a:p>
        </p:txBody>
      </p:sp>
      <p:sp>
        <p:nvSpPr>
          <p:cNvPr id="29702" name="Rectangle 5"/>
          <p:cNvSpPr>
            <a:spLocks noChangeArrowheads="1"/>
          </p:cNvSpPr>
          <p:nvPr/>
        </p:nvSpPr>
        <p:spPr bwMode="auto">
          <a:xfrm>
            <a:off x="5040313" y="1196975"/>
            <a:ext cx="3635375" cy="2089150"/>
          </a:xfrm>
          <a:prstGeom prst="rect">
            <a:avLst/>
          </a:prstGeom>
          <a:noFill/>
          <a:ln w="9525">
            <a:noFill/>
            <a:miter lim="800000"/>
            <a:headEnd/>
            <a:tailEnd/>
          </a:ln>
        </p:spPr>
        <p:txBody>
          <a:bodyPr wrap="none" anchor="ctr"/>
          <a:lstStyle/>
          <a:p>
            <a:pPr algn="ctr"/>
            <a:r>
              <a:rPr lang="en-US" sz="2000">
                <a:solidFill>
                  <a:srgbClr val="000000"/>
                </a:solidFill>
              </a:rPr>
              <a:t>(Hàng Chức Nguyên)</a:t>
            </a:r>
          </a:p>
        </p:txBody>
      </p:sp>
      <p:sp>
        <p:nvSpPr>
          <p:cNvPr id="29703" name="Text Box 9"/>
          <p:cNvSpPr txBox="1">
            <a:spLocks noChangeArrowheads="1"/>
          </p:cNvSpPr>
          <p:nvPr/>
        </p:nvSpPr>
        <p:spPr bwMode="auto">
          <a:xfrm>
            <a:off x="0" y="4221163"/>
            <a:ext cx="4535488" cy="488950"/>
          </a:xfrm>
          <a:prstGeom prst="rect">
            <a:avLst/>
          </a:prstGeom>
          <a:noFill/>
          <a:ln w="9525">
            <a:noFill/>
            <a:miter lim="800000"/>
            <a:headEnd/>
            <a:tailEnd/>
          </a:ln>
        </p:spPr>
        <p:txBody>
          <a:bodyPr>
            <a:spAutoFit/>
          </a:bodyPr>
          <a:lstStyle/>
          <a:p>
            <a:pPr>
              <a:spcBef>
                <a:spcPct val="50000"/>
              </a:spcBef>
            </a:pPr>
            <a:endParaRPr lang="en-US" sz="2600"/>
          </a:p>
        </p:txBody>
      </p:sp>
      <p:sp>
        <p:nvSpPr>
          <p:cNvPr id="29704" name="Text Box 11"/>
          <p:cNvSpPr txBox="1">
            <a:spLocks noChangeArrowheads="1"/>
          </p:cNvSpPr>
          <p:nvPr/>
        </p:nvSpPr>
        <p:spPr bwMode="auto">
          <a:xfrm>
            <a:off x="611188" y="2528888"/>
            <a:ext cx="4032250" cy="4283075"/>
          </a:xfrm>
          <a:prstGeom prst="rect">
            <a:avLst/>
          </a:prstGeom>
          <a:noFill/>
          <a:ln w="9525">
            <a:noFill/>
            <a:miter lim="800000"/>
            <a:headEnd/>
            <a:tailEnd/>
          </a:ln>
        </p:spPr>
        <p:txBody>
          <a:bodyPr>
            <a:spAutoFit/>
          </a:bodyPr>
          <a:lstStyle/>
          <a:p>
            <a:pPr marL="1066800" lvl="1" indent="-609600">
              <a:spcBef>
                <a:spcPct val="50000"/>
              </a:spcBef>
              <a:buFontTx/>
              <a:buAutoNum type="romanUcPeriod"/>
            </a:pPr>
            <a:r>
              <a:rPr lang="en-US" sz="2000">
                <a:solidFill>
                  <a:srgbClr val="003300"/>
                </a:solidFill>
              </a:rPr>
              <a:t>Luyện đọc :</a:t>
            </a:r>
          </a:p>
          <a:p>
            <a:pPr marL="609600" indent="-609600">
              <a:spcBef>
                <a:spcPct val="50000"/>
              </a:spcBef>
            </a:pPr>
            <a:r>
              <a:rPr lang="en-US" sz="2000"/>
              <a:t>-          Có lần, làm sao, luồn, khuy dập, Lái, run run.</a:t>
            </a:r>
          </a:p>
          <a:p>
            <a:pPr marL="609600" indent="-609600"/>
            <a:r>
              <a:rPr lang="en-US" sz="2000"/>
              <a:t>-         Tôi tưởng tượng/nếu mang nó vào/ chắc bước đi sẽ nhẹ và nhanh hơn, tôi sẽ chạy trên những con đường đất mịn trong làng/trước cái nhìn thèm muốn của các bạn tôi...</a:t>
            </a:r>
          </a:p>
          <a:p>
            <a:pPr marL="609600" indent="-609600" eaLnBrk="1" hangingPunct="1">
              <a:lnSpc>
                <a:spcPct val="110000"/>
              </a:lnSpc>
              <a:spcBef>
                <a:spcPct val="20000"/>
              </a:spcBef>
              <a:buClr>
                <a:schemeClr val="hlink"/>
              </a:buClr>
              <a:buSzPct val="120000"/>
            </a:pPr>
            <a:endParaRPr lang="en-US" sz="2000"/>
          </a:p>
          <a:p>
            <a:pPr marL="609600" indent="-609600">
              <a:spcBef>
                <a:spcPct val="50000"/>
              </a:spcBef>
            </a:pPr>
            <a:endParaRPr lang="en-US" sz="2600"/>
          </a:p>
        </p:txBody>
      </p:sp>
      <p:sp>
        <p:nvSpPr>
          <p:cNvPr id="159756" name="Text Box 12"/>
          <p:cNvSpPr txBox="1">
            <a:spLocks noChangeArrowheads="1"/>
          </p:cNvSpPr>
          <p:nvPr/>
        </p:nvSpPr>
        <p:spPr bwMode="auto">
          <a:xfrm>
            <a:off x="5040313" y="2457450"/>
            <a:ext cx="3671887" cy="4054475"/>
          </a:xfrm>
          <a:prstGeom prst="rect">
            <a:avLst/>
          </a:prstGeom>
          <a:noFill/>
          <a:ln w="9525">
            <a:noFill/>
            <a:miter lim="800000"/>
            <a:headEnd/>
            <a:tailEnd/>
          </a:ln>
          <a:effectLst/>
        </p:spPr>
        <p:txBody>
          <a:bodyPr>
            <a:spAutoFit/>
          </a:bodyPr>
          <a:lstStyle/>
          <a:p>
            <a:pPr>
              <a:spcBef>
                <a:spcPct val="50000"/>
              </a:spcBef>
              <a:defRPr/>
            </a:pPr>
            <a:r>
              <a:rPr lang="en-US" sz="2000">
                <a:solidFill>
                  <a:srgbClr val="003300"/>
                </a:solidFill>
                <a:latin typeface="Arial"/>
              </a:rPr>
              <a:t>II. Tìm hiểu bài:</a:t>
            </a:r>
          </a:p>
          <a:p>
            <a:pPr>
              <a:defRPr/>
            </a:pPr>
            <a:r>
              <a:rPr lang="en-US" sz="2000">
                <a:solidFill>
                  <a:srgbClr val="FFFF00"/>
                </a:solidFill>
                <a:effectLst>
                  <a:outerShdw blurRad="38100" dist="38100" dir="2700000" algn="tl">
                    <a:srgbClr val="000000"/>
                  </a:outerShdw>
                </a:effectLst>
                <a:latin typeface="Arial"/>
              </a:rPr>
              <a:t>Đoạn 1</a:t>
            </a:r>
            <a:r>
              <a:rPr lang="en-US" sz="2000">
                <a:solidFill>
                  <a:srgbClr val="006600"/>
                </a:solidFill>
                <a:effectLst>
                  <a:outerShdw blurRad="38100" dist="38100" dir="2700000" algn="tl">
                    <a:srgbClr val="000000"/>
                  </a:outerShdw>
                </a:effectLst>
                <a:latin typeface="Arial"/>
              </a:rPr>
              <a:t>: </a:t>
            </a:r>
            <a:r>
              <a:rPr lang="en-US" sz="2000">
                <a:effectLst>
                  <a:outerShdw blurRad="38100" dist="38100" dir="2700000" algn="tl">
                    <a:srgbClr val="000000"/>
                  </a:outerShdw>
                </a:effectLst>
                <a:latin typeface="Arial"/>
              </a:rPr>
              <a:t>Vẻ đẹp của đôi giày ba ta màu xanh.</a:t>
            </a:r>
          </a:p>
          <a:p>
            <a:pPr>
              <a:defRPr/>
            </a:pPr>
            <a:r>
              <a:rPr lang="en-US" sz="2000">
                <a:solidFill>
                  <a:srgbClr val="FFFF00"/>
                </a:solidFill>
                <a:effectLst>
                  <a:outerShdw blurRad="38100" dist="38100" dir="2700000" algn="tl">
                    <a:srgbClr val="000000"/>
                  </a:outerShdw>
                </a:effectLst>
                <a:latin typeface="Arial"/>
              </a:rPr>
              <a:t>Đoạn 2</a:t>
            </a:r>
            <a:r>
              <a:rPr lang="en-US" sz="2000">
                <a:solidFill>
                  <a:srgbClr val="006600"/>
                </a:solidFill>
                <a:effectLst>
                  <a:outerShdw blurRad="38100" dist="38100" dir="2700000" algn="tl">
                    <a:srgbClr val="000000"/>
                  </a:outerShdw>
                </a:effectLst>
                <a:latin typeface="Arial"/>
              </a:rPr>
              <a:t>:</a:t>
            </a:r>
            <a:r>
              <a:rPr lang="en-US" sz="2000">
                <a:latin typeface="Arial"/>
              </a:rPr>
              <a:t> </a:t>
            </a:r>
            <a:r>
              <a:rPr lang="en-US" sz="2000">
                <a:effectLst>
                  <a:outerShdw blurRad="38100" dist="38100" dir="2700000" algn="tl">
                    <a:srgbClr val="000000"/>
                  </a:outerShdw>
                </a:effectLst>
                <a:latin typeface="Arial"/>
              </a:rPr>
              <a:t>Niềm vui và sự xúc động của Lái khi được tặng giày.</a:t>
            </a:r>
          </a:p>
          <a:p>
            <a:pPr>
              <a:spcBef>
                <a:spcPct val="50000"/>
              </a:spcBef>
              <a:defRPr/>
            </a:pPr>
            <a:r>
              <a:rPr lang="en-US" sz="2000">
                <a:latin typeface="Arial"/>
              </a:rPr>
              <a:t> </a:t>
            </a:r>
            <a:r>
              <a:rPr lang="en-US" sz="2000">
                <a:solidFill>
                  <a:schemeClr val="hlink"/>
                </a:solidFill>
                <a:effectLst>
                  <a:outerShdw blurRad="38100" dist="38100" dir="2700000" algn="tl">
                    <a:srgbClr val="000000"/>
                  </a:outerShdw>
                </a:effectLst>
                <a:latin typeface="Arial"/>
              </a:rPr>
              <a:t>Đại ý:</a:t>
            </a:r>
            <a:r>
              <a:rPr lang="en-US" sz="2000">
                <a:latin typeface="Arial"/>
              </a:rPr>
              <a:t> </a:t>
            </a:r>
            <a:r>
              <a:rPr lang="en-US" sz="2000">
                <a:effectLst>
                  <a:outerShdw blurRad="38100" dist="38100" dir="2700000" algn="tl">
                    <a:srgbClr val="000000"/>
                  </a:outerShdw>
                </a:effectLst>
                <a:latin typeface="Arial"/>
              </a:rPr>
              <a:t>Niềm vui sướng và sự xúc động của Lái khi được chị phụ trách tặng cho đôi giày mới ngay trong ngày đầu tiên đến lớp.</a:t>
            </a:r>
          </a:p>
          <a:p>
            <a:pPr>
              <a:spcBef>
                <a:spcPct val="50000"/>
              </a:spcBef>
              <a:defRPr/>
            </a:pPr>
            <a:endParaRPr lang="en-US" sz="2000">
              <a:latin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59756">
                                            <p:txEl>
                                              <p:pRg st="1" end="1"/>
                                            </p:txEl>
                                          </p:spTgt>
                                        </p:tgtEl>
                                        <p:attrNameLst>
                                          <p:attrName>style.visibility</p:attrName>
                                        </p:attrNameLst>
                                      </p:cBhvr>
                                      <p:to>
                                        <p:strVal val="visible"/>
                                      </p:to>
                                    </p:set>
                                    <p:anim calcmode="lin" valueType="num">
                                      <p:cBhvr additive="base">
                                        <p:cTn id="7" dur="500" fill="hold"/>
                                        <p:tgtEl>
                                          <p:spTgt spid="159756">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975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59756">
                                            <p:txEl>
                                              <p:pRg st="2" end="2"/>
                                            </p:txEl>
                                          </p:spTgt>
                                        </p:tgtEl>
                                        <p:attrNameLst>
                                          <p:attrName>style.visibility</p:attrName>
                                        </p:attrNameLst>
                                      </p:cBhvr>
                                      <p:to>
                                        <p:strVal val="visible"/>
                                      </p:to>
                                    </p:set>
                                    <p:anim calcmode="lin" valueType="num">
                                      <p:cBhvr additive="base">
                                        <p:cTn id="13" dur="500" fill="hold"/>
                                        <p:tgtEl>
                                          <p:spTgt spid="15975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975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59756">
                                            <p:txEl>
                                              <p:pRg st="3" end="3"/>
                                            </p:txEl>
                                          </p:spTgt>
                                        </p:tgtEl>
                                        <p:attrNameLst>
                                          <p:attrName>style.visibility</p:attrName>
                                        </p:attrNameLst>
                                      </p:cBhvr>
                                      <p:to>
                                        <p:strVal val="visible"/>
                                      </p:to>
                                    </p:set>
                                    <p:anim calcmode="lin" valueType="num">
                                      <p:cBhvr additive="base">
                                        <p:cTn id="19" dur="500" fill="hold"/>
                                        <p:tgtEl>
                                          <p:spTgt spid="15975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975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quarter" idx="10"/>
          </p:nvPr>
        </p:nvSpPr>
        <p:spPr/>
        <p:txBody>
          <a:bodyPr/>
          <a:lstStyle/>
          <a:p>
            <a:pPr>
              <a:defRPr/>
            </a:pPr>
            <a:fld id="{FC992135-C169-4666-9CAF-2088A3110A08}" type="datetime1">
              <a:rPr lang="en-US">
                <a:latin typeface="Arial"/>
              </a:rPr>
              <a:pPr>
                <a:defRPr/>
              </a:pPr>
              <a:t>6/30/2016</a:t>
            </a:fld>
            <a:endParaRPr lang="en-US">
              <a:latin typeface="Arial"/>
            </a:endParaRPr>
          </a:p>
        </p:txBody>
      </p:sp>
      <p:sp>
        <p:nvSpPr>
          <p:cNvPr id="4" name="Slide Number Placeholder 4"/>
          <p:cNvSpPr>
            <a:spLocks noGrp="1"/>
          </p:cNvSpPr>
          <p:nvPr>
            <p:ph type="sldNum" sz="quarter" idx="12"/>
          </p:nvPr>
        </p:nvSpPr>
        <p:spPr/>
        <p:txBody>
          <a:bodyPr/>
          <a:lstStyle/>
          <a:p>
            <a:pPr>
              <a:defRPr/>
            </a:pPr>
            <a:fld id="{2738FF6C-3361-4BF6-8994-FD53BCD4C141}" type="slidenum">
              <a:rPr lang="en-US">
                <a:latin typeface="Arial"/>
              </a:rPr>
              <a:pPr>
                <a:defRPr/>
              </a:pPr>
              <a:t>28</a:t>
            </a:fld>
            <a:endParaRPr lang="en-US">
              <a:latin typeface="Arial"/>
            </a:endParaRPr>
          </a:p>
        </p:txBody>
      </p:sp>
      <p:pic>
        <p:nvPicPr>
          <p:cNvPr id="30724" name="Picture 3" descr="Scanned at 24-10-2007 7-46 AM"/>
          <p:cNvPicPr>
            <a:picLocks noGrp="1" noChangeAspect="1" noChangeArrowheads="1"/>
          </p:cNvPicPr>
          <p:nvPr>
            <p:ph/>
          </p:nvPr>
        </p:nvPicPr>
        <p:blipFill>
          <a:blip r:embed="rId2"/>
          <a:srcRect/>
          <a:stretch>
            <a:fillRect/>
          </a:stretch>
        </p:blipFill>
        <p:spPr>
          <a:xfrm>
            <a:off x="0" y="0"/>
            <a:ext cx="9144000" cy="6858000"/>
          </a:xfrm>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314DC7B7-C59E-4000-B1DD-C334C63FC816}" type="datetime1">
              <a:rPr lang="en-US">
                <a:latin typeface="Arial"/>
              </a:rPr>
              <a:pPr>
                <a:defRPr/>
              </a:pPr>
              <a:t>6/30/2016</a:t>
            </a:fld>
            <a:endParaRPr lang="en-US">
              <a:latin typeface="Arial"/>
            </a:endParaRPr>
          </a:p>
        </p:txBody>
      </p:sp>
      <p:sp>
        <p:nvSpPr>
          <p:cNvPr id="5" name="Slide Number Placeholder 5"/>
          <p:cNvSpPr>
            <a:spLocks noGrp="1"/>
          </p:cNvSpPr>
          <p:nvPr>
            <p:ph type="sldNum" sz="quarter" idx="12"/>
          </p:nvPr>
        </p:nvSpPr>
        <p:spPr/>
        <p:txBody>
          <a:bodyPr/>
          <a:lstStyle/>
          <a:p>
            <a:pPr>
              <a:defRPr/>
            </a:pPr>
            <a:fld id="{BC720706-A304-4523-A310-64917BCC1A50}" type="slidenum">
              <a:rPr lang="en-US">
                <a:latin typeface="Arial"/>
              </a:rPr>
              <a:pPr>
                <a:defRPr/>
              </a:pPr>
              <a:t>29</a:t>
            </a:fld>
            <a:endParaRPr lang="en-US">
              <a:latin typeface="Arial"/>
            </a:endParaRPr>
          </a:p>
        </p:txBody>
      </p:sp>
      <p:pic>
        <p:nvPicPr>
          <p:cNvPr id="31748" name="Picture 7" descr="Copy of post-60-1054588784"/>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quarter" idx="10"/>
          </p:nvPr>
        </p:nvSpPr>
        <p:spPr/>
        <p:txBody>
          <a:bodyPr/>
          <a:lstStyle/>
          <a:p>
            <a:pPr>
              <a:defRPr/>
            </a:pPr>
            <a:fld id="{C8CFFF9E-00F4-4189-873B-A396187A5956}" type="datetime1">
              <a:rPr lang="en-US">
                <a:latin typeface="Arial"/>
              </a:rPr>
              <a:pPr>
                <a:defRPr/>
              </a:pPr>
              <a:t>6/30/2016</a:t>
            </a:fld>
            <a:endParaRPr lang="en-US">
              <a:latin typeface="Arial"/>
            </a:endParaRPr>
          </a:p>
        </p:txBody>
      </p:sp>
      <p:sp>
        <p:nvSpPr>
          <p:cNvPr id="4" name="Slide Number Placeholder 4"/>
          <p:cNvSpPr>
            <a:spLocks noGrp="1"/>
          </p:cNvSpPr>
          <p:nvPr>
            <p:ph type="sldNum" sz="quarter" idx="12"/>
          </p:nvPr>
        </p:nvSpPr>
        <p:spPr/>
        <p:txBody>
          <a:bodyPr/>
          <a:lstStyle/>
          <a:p>
            <a:pPr>
              <a:defRPr/>
            </a:pPr>
            <a:fld id="{E8B235FD-CDF6-4864-899E-FDCED1DDF38C}" type="slidenum">
              <a:rPr lang="en-US">
                <a:latin typeface="Arial"/>
              </a:rPr>
              <a:pPr>
                <a:defRPr/>
              </a:pPr>
              <a:t>3</a:t>
            </a:fld>
            <a:endParaRPr lang="en-US">
              <a:latin typeface="Arial"/>
            </a:endParaRPr>
          </a:p>
        </p:txBody>
      </p:sp>
      <p:pic>
        <p:nvPicPr>
          <p:cNvPr id="5124" name="Picture 12" descr="1M"/>
          <p:cNvPicPr>
            <a:picLocks noGrp="1" noChangeAspect="1" noChangeArrowheads="1"/>
          </p:cNvPicPr>
          <p:nvPr>
            <p:ph/>
          </p:nvPr>
        </p:nvPicPr>
        <p:blipFill>
          <a:blip r:embed="rId2"/>
          <a:srcRect/>
          <a:stretch>
            <a:fillRect/>
          </a:stretch>
        </p:blipFill>
        <p:spPr>
          <a:xfrm>
            <a:off x="0" y="0"/>
            <a:ext cx="9144000" cy="6858000"/>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5CBF"/>
            </a:gs>
            <a:gs pos="25000">
              <a:srgbClr val="0087E6"/>
            </a:gs>
            <a:gs pos="75000">
              <a:srgbClr val="21D6E0"/>
            </a:gs>
            <a:gs pos="100000">
              <a:srgbClr val="03D4A8"/>
            </a:gs>
          </a:gsLst>
          <a:lin ang="5400000" scaled="1"/>
        </a:gradFill>
        <a:effectLst/>
      </p:bgPr>
    </p:bg>
    <p:spTree>
      <p:nvGrpSpPr>
        <p:cNvPr id="1" name=""/>
        <p:cNvGrpSpPr/>
        <p:nvPr/>
      </p:nvGrpSpPr>
      <p:grpSpPr>
        <a:xfrm>
          <a:off x="0" y="0"/>
          <a:ext cx="0" cy="0"/>
          <a:chOff x="0" y="0"/>
          <a:chExt cx="0" cy="0"/>
        </a:xfrm>
      </p:grpSpPr>
      <p:sp>
        <p:nvSpPr>
          <p:cNvPr id="5" name="Date Placeholder 4"/>
          <p:cNvSpPr>
            <a:spLocks noGrp="1"/>
          </p:cNvSpPr>
          <p:nvPr>
            <p:ph type="dt" sz="quarter" idx="10"/>
          </p:nvPr>
        </p:nvSpPr>
        <p:spPr/>
        <p:txBody>
          <a:bodyPr/>
          <a:lstStyle/>
          <a:p>
            <a:pPr>
              <a:defRPr/>
            </a:pPr>
            <a:fld id="{A3C70ABA-FD71-402B-A90A-74A5EE6C1F0F}" type="datetime1">
              <a:rPr lang="en-US">
                <a:latin typeface="Arial"/>
              </a:rPr>
              <a:pPr>
                <a:defRPr/>
              </a:pPr>
              <a:t>6/30/2016</a:t>
            </a:fld>
            <a:endParaRPr lang="en-US">
              <a:latin typeface="Arial"/>
            </a:endParaRPr>
          </a:p>
        </p:txBody>
      </p:sp>
      <p:sp>
        <p:nvSpPr>
          <p:cNvPr id="6" name="Slide Number Placeholder 6"/>
          <p:cNvSpPr>
            <a:spLocks noGrp="1"/>
          </p:cNvSpPr>
          <p:nvPr>
            <p:ph type="sldNum" sz="quarter" idx="12"/>
          </p:nvPr>
        </p:nvSpPr>
        <p:spPr/>
        <p:txBody>
          <a:bodyPr/>
          <a:lstStyle/>
          <a:p>
            <a:pPr>
              <a:defRPr/>
            </a:pPr>
            <a:fld id="{6BE76007-C35E-4701-9DB4-F3F636915DD6}" type="slidenum">
              <a:rPr lang="en-US">
                <a:latin typeface="Arial"/>
              </a:rPr>
              <a:pPr>
                <a:defRPr/>
              </a:pPr>
              <a:t>4</a:t>
            </a:fld>
            <a:endParaRPr lang="en-US">
              <a:latin typeface="Arial"/>
            </a:endParaRPr>
          </a:p>
        </p:txBody>
      </p:sp>
      <p:sp>
        <p:nvSpPr>
          <p:cNvPr id="97282" name="Rectangle 2"/>
          <p:cNvSpPr>
            <a:spLocks noGrp="1" noChangeArrowheads="1"/>
          </p:cNvSpPr>
          <p:nvPr>
            <p:ph type="title"/>
          </p:nvPr>
        </p:nvSpPr>
        <p:spPr/>
        <p:txBody>
          <a:bodyPr/>
          <a:lstStyle/>
          <a:p>
            <a:pPr algn="ctr" eaLnBrk="1" hangingPunct="1">
              <a:defRPr/>
            </a:pPr>
            <a:r>
              <a:rPr lang="en-US" sz="5400" b="1" smtClean="0">
                <a:solidFill>
                  <a:srgbClr val="FF6600"/>
                </a:solidFill>
                <a:latin typeface="Arial"/>
              </a:rPr>
              <a:t>Kiểm tra bài cũ</a:t>
            </a:r>
          </a:p>
        </p:txBody>
      </p:sp>
      <p:sp>
        <p:nvSpPr>
          <p:cNvPr id="97283" name="Rectangle 3"/>
          <p:cNvSpPr>
            <a:spLocks noGrp="1" noChangeArrowheads="1"/>
          </p:cNvSpPr>
          <p:nvPr>
            <p:ph type="body" sz="half" idx="1"/>
          </p:nvPr>
        </p:nvSpPr>
        <p:spPr>
          <a:xfrm>
            <a:off x="0" y="1773238"/>
            <a:ext cx="9144000" cy="1981200"/>
          </a:xfrm>
        </p:spPr>
        <p:txBody>
          <a:bodyPr/>
          <a:lstStyle/>
          <a:p>
            <a:pPr algn="ctr" eaLnBrk="1" hangingPunct="1">
              <a:lnSpc>
                <a:spcPct val="130000"/>
              </a:lnSpc>
              <a:buFontTx/>
              <a:buNone/>
              <a:defRPr/>
            </a:pPr>
            <a:r>
              <a:rPr lang="en-US" sz="800" smtClean="0">
                <a:latin typeface="Arial"/>
              </a:rPr>
              <a:t>  </a:t>
            </a:r>
            <a:r>
              <a:rPr lang="en-US" sz="2200" smtClean="0">
                <a:latin typeface="Arial"/>
              </a:rPr>
              <a:t>-  Đọc nối tiếp các khổ thơ trong bài </a:t>
            </a:r>
            <a:r>
              <a:rPr lang="en-US" sz="2200" smtClean="0">
                <a:solidFill>
                  <a:srgbClr val="0000CC"/>
                </a:solidFill>
                <a:latin typeface="Arial"/>
              </a:rPr>
              <a:t>“Nếu chúng mình có phép lạ”.</a:t>
            </a:r>
          </a:p>
          <a:p>
            <a:pPr eaLnBrk="1" hangingPunct="1">
              <a:lnSpc>
                <a:spcPct val="130000"/>
              </a:lnSpc>
              <a:buFontTx/>
              <a:buNone/>
              <a:defRPr/>
            </a:pPr>
            <a:r>
              <a:rPr lang="en-US" sz="2200" smtClean="0">
                <a:latin typeface="Arial"/>
              </a:rPr>
              <a:t>    -  Em thích nhất ước mơ nào của các bạn nhỏ trong bài? Giải thích vì sao? </a:t>
            </a:r>
          </a:p>
          <a:p>
            <a:pPr algn="ctr" eaLnBrk="1" hangingPunct="1">
              <a:lnSpc>
                <a:spcPct val="130000"/>
              </a:lnSpc>
              <a:buFontTx/>
              <a:buNone/>
              <a:defRPr/>
            </a:pPr>
            <a:endParaRPr lang="en-US" sz="2200" smtClean="0">
              <a:solidFill>
                <a:schemeClr val="bg2"/>
              </a:solidFill>
              <a:latin typeface="Arial"/>
            </a:endParaRPr>
          </a:p>
          <a:p>
            <a:pPr algn="ctr" eaLnBrk="1" hangingPunct="1">
              <a:lnSpc>
                <a:spcPct val="130000"/>
              </a:lnSpc>
              <a:buFontTx/>
              <a:buNone/>
              <a:defRPr/>
            </a:pPr>
            <a:endParaRPr lang="en-US" sz="1600" smtClean="0">
              <a:solidFill>
                <a:schemeClr val="bg2"/>
              </a:solidFill>
              <a:latin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97283">
                                            <p:txEl>
                                              <p:pRg st="0" end="0"/>
                                            </p:txEl>
                                          </p:spTgt>
                                        </p:tgtEl>
                                        <p:attrNameLst>
                                          <p:attrName>style.visibility</p:attrName>
                                        </p:attrNameLst>
                                      </p:cBhvr>
                                      <p:to>
                                        <p:strVal val="visible"/>
                                      </p:to>
                                    </p:set>
                                    <p:anim calcmode="lin" valueType="num">
                                      <p:cBhvr>
                                        <p:cTn id="7" dur="500" fill="hold"/>
                                        <p:tgtEl>
                                          <p:spTgt spid="9728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9728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97283">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97283">
                                            <p:txEl>
                                              <p:pRg st="1" end="1"/>
                                            </p:txEl>
                                          </p:spTgt>
                                        </p:tgtEl>
                                        <p:attrNameLst>
                                          <p:attrName>style.visibility</p:attrName>
                                        </p:attrNameLst>
                                      </p:cBhvr>
                                      <p:to>
                                        <p:strVal val="visible"/>
                                      </p:to>
                                    </p:set>
                                    <p:anim calcmode="lin" valueType="num">
                                      <p:cBhvr>
                                        <p:cTn id="14" dur="500" fill="hold"/>
                                        <p:tgtEl>
                                          <p:spTgt spid="9728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9728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9728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9A1F0D40-4370-4F9F-BC4C-6933BC3906F9}" type="datetime1">
              <a:rPr lang="en-US">
                <a:latin typeface="Arial"/>
              </a:rPr>
              <a:pPr>
                <a:defRPr/>
              </a:pPr>
              <a:t>6/30/2016</a:t>
            </a:fld>
            <a:endParaRPr lang="en-US">
              <a:latin typeface="Arial"/>
            </a:endParaRPr>
          </a:p>
        </p:txBody>
      </p:sp>
      <p:sp>
        <p:nvSpPr>
          <p:cNvPr id="5" name="Slide Number Placeholder 5"/>
          <p:cNvSpPr>
            <a:spLocks noGrp="1"/>
          </p:cNvSpPr>
          <p:nvPr>
            <p:ph type="sldNum" sz="quarter" idx="12"/>
          </p:nvPr>
        </p:nvSpPr>
        <p:spPr/>
        <p:txBody>
          <a:bodyPr/>
          <a:lstStyle/>
          <a:p>
            <a:pPr>
              <a:defRPr/>
            </a:pPr>
            <a:fld id="{BB526FE9-0BCB-4FFC-B0E4-552EDF1EAF58}" type="slidenum">
              <a:rPr lang="en-US">
                <a:latin typeface="Arial"/>
              </a:rPr>
              <a:pPr>
                <a:defRPr/>
              </a:pPr>
              <a:t>5</a:t>
            </a:fld>
            <a:endParaRPr lang="en-US">
              <a:latin typeface="Aria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03D4A8"/>
            </a:gs>
            <a:gs pos="25000">
              <a:srgbClr val="21D6E0"/>
            </a:gs>
            <a:gs pos="75000">
              <a:srgbClr val="0087E6"/>
            </a:gs>
            <a:gs pos="100000">
              <a:srgbClr val="005CBF"/>
            </a:gs>
          </a:gsLst>
          <a:lin ang="5400000" scaled="1"/>
        </a:gradFill>
        <a:effectLst/>
      </p:bgPr>
    </p:bg>
    <p:spTree>
      <p:nvGrpSpPr>
        <p:cNvPr id="1" name=""/>
        <p:cNvGrpSpPr/>
        <p:nvPr/>
      </p:nvGrpSpPr>
      <p:grpSpPr>
        <a:xfrm>
          <a:off x="0" y="0"/>
          <a:ext cx="0" cy="0"/>
          <a:chOff x="0" y="0"/>
          <a:chExt cx="0" cy="0"/>
        </a:xfrm>
      </p:grpSpPr>
      <p:sp>
        <p:nvSpPr>
          <p:cNvPr id="6" name="Date Placeholder 4"/>
          <p:cNvSpPr>
            <a:spLocks noGrp="1"/>
          </p:cNvSpPr>
          <p:nvPr>
            <p:ph type="dt" sz="quarter" idx="10"/>
          </p:nvPr>
        </p:nvSpPr>
        <p:spPr/>
        <p:txBody>
          <a:bodyPr/>
          <a:lstStyle/>
          <a:p>
            <a:pPr>
              <a:defRPr/>
            </a:pPr>
            <a:fld id="{2FA2AAC4-CB4F-4CC4-B21A-8C1AEC9053F9}" type="datetime1">
              <a:rPr lang="en-US">
                <a:latin typeface="Arial"/>
              </a:rPr>
              <a:pPr>
                <a:defRPr/>
              </a:pPr>
              <a:t>6/30/2016</a:t>
            </a:fld>
            <a:endParaRPr lang="en-US">
              <a:latin typeface="Arial"/>
            </a:endParaRPr>
          </a:p>
        </p:txBody>
      </p:sp>
      <p:sp>
        <p:nvSpPr>
          <p:cNvPr id="7" name="Slide Number Placeholder 6"/>
          <p:cNvSpPr>
            <a:spLocks noGrp="1"/>
          </p:cNvSpPr>
          <p:nvPr>
            <p:ph type="sldNum" sz="quarter" idx="12"/>
          </p:nvPr>
        </p:nvSpPr>
        <p:spPr/>
        <p:txBody>
          <a:bodyPr/>
          <a:lstStyle/>
          <a:p>
            <a:pPr>
              <a:defRPr/>
            </a:pPr>
            <a:fld id="{5389A8AE-9BD9-4C44-8077-32A8E9382194}" type="slidenum">
              <a:rPr lang="en-US">
                <a:latin typeface="Arial"/>
              </a:rPr>
              <a:pPr>
                <a:defRPr/>
              </a:pPr>
              <a:t>6</a:t>
            </a:fld>
            <a:endParaRPr lang="en-US">
              <a:latin typeface="Arial"/>
            </a:endParaRPr>
          </a:p>
        </p:txBody>
      </p:sp>
      <p:sp>
        <p:nvSpPr>
          <p:cNvPr id="6155" name="Rectangle 11"/>
          <p:cNvSpPr>
            <a:spLocks noChangeArrowheads="1"/>
          </p:cNvSpPr>
          <p:nvPr/>
        </p:nvSpPr>
        <p:spPr bwMode="auto">
          <a:xfrm>
            <a:off x="0" y="1376363"/>
            <a:ext cx="9144000" cy="576262"/>
          </a:xfrm>
          <a:prstGeom prst="rect">
            <a:avLst/>
          </a:prstGeom>
          <a:solidFill>
            <a:schemeClr val="accent1"/>
          </a:solidFill>
          <a:ln w="9525">
            <a:noFill/>
            <a:miter lim="800000"/>
            <a:headEnd/>
            <a:tailEnd/>
          </a:ln>
          <a:effectLst/>
        </p:spPr>
        <p:txBody>
          <a:bodyPr anchor="b" anchorCtr="1"/>
          <a:lstStyle/>
          <a:p>
            <a:pPr algn="ctr" eaLnBrk="1" hangingPunct="1">
              <a:lnSpc>
                <a:spcPct val="130000"/>
              </a:lnSpc>
              <a:defRPr/>
            </a:pPr>
            <a:r>
              <a:rPr lang="en-US" sz="3600" b="1" u="sng">
                <a:solidFill>
                  <a:schemeClr val="hlink"/>
                </a:solidFill>
                <a:effectLst>
                  <a:outerShdw blurRad="38100" dist="38100" dir="2700000" algn="tl">
                    <a:srgbClr val="000000"/>
                  </a:outerShdw>
                </a:effectLst>
                <a:latin typeface="Arial"/>
              </a:rPr>
              <a:t>Tập đọc</a:t>
            </a:r>
            <a:r>
              <a:rPr lang="en-US" sz="3600" u="sng">
                <a:solidFill>
                  <a:schemeClr val="tx2"/>
                </a:solidFill>
                <a:effectLst>
                  <a:outerShdw blurRad="38100" dist="38100" dir="2700000" algn="tl">
                    <a:srgbClr val="000000"/>
                  </a:outerShdw>
                </a:effectLst>
                <a:latin typeface="Arial"/>
              </a:rPr>
              <a:t/>
            </a:r>
            <a:br>
              <a:rPr lang="en-US" sz="3600" u="sng">
                <a:solidFill>
                  <a:schemeClr val="tx2"/>
                </a:solidFill>
                <a:effectLst>
                  <a:outerShdw blurRad="38100" dist="38100" dir="2700000" algn="tl">
                    <a:srgbClr val="000000"/>
                  </a:outerShdw>
                </a:effectLst>
                <a:latin typeface="Arial"/>
              </a:rPr>
            </a:br>
            <a:r>
              <a:rPr lang="en-US" sz="3600" b="1" i="1">
                <a:solidFill>
                  <a:srgbClr val="00FFFF"/>
                </a:solidFill>
                <a:effectLst>
                  <a:outerShdw blurRad="38100" dist="38100" dir="2700000" algn="tl">
                    <a:srgbClr val="000000"/>
                  </a:outerShdw>
                </a:effectLst>
                <a:latin typeface="Arial"/>
              </a:rPr>
              <a:t>Đôi giày ba ta màu xanh</a:t>
            </a:r>
          </a:p>
        </p:txBody>
      </p:sp>
      <p:sp>
        <p:nvSpPr>
          <p:cNvPr id="6156" name="Rectangle 12"/>
          <p:cNvSpPr>
            <a:spLocks noChangeArrowheads="1"/>
          </p:cNvSpPr>
          <p:nvPr/>
        </p:nvSpPr>
        <p:spPr bwMode="auto">
          <a:xfrm>
            <a:off x="1403350" y="3824288"/>
            <a:ext cx="6400800" cy="1752600"/>
          </a:xfrm>
          <a:prstGeom prst="rect">
            <a:avLst/>
          </a:prstGeom>
          <a:noFill/>
          <a:ln w="9525">
            <a:noFill/>
            <a:miter lim="800000"/>
            <a:headEnd/>
            <a:tailEnd/>
          </a:ln>
          <a:effectLst/>
        </p:spPr>
        <p:txBody>
          <a:bodyPr/>
          <a:lstStyle/>
          <a:p>
            <a:pPr marL="342900" indent="-342900" algn="ctr" eaLnBrk="1" hangingPunct="1">
              <a:spcBef>
                <a:spcPct val="20000"/>
              </a:spcBef>
              <a:buClr>
                <a:schemeClr val="hlink"/>
              </a:buClr>
              <a:buSzPct val="120000"/>
              <a:defRPr/>
            </a:pPr>
            <a:endParaRPr lang="en-US" sz="3200">
              <a:effectLst>
                <a:outerShdw blurRad="38100" dist="38100" dir="2700000" algn="tl">
                  <a:srgbClr val="000000"/>
                </a:outerShdw>
              </a:effectLst>
              <a:latin typeface="Arial"/>
            </a:endParaRPr>
          </a:p>
        </p:txBody>
      </p:sp>
      <p:sp>
        <p:nvSpPr>
          <p:cNvPr id="6157" name="Rectangle 13"/>
          <p:cNvSpPr>
            <a:spLocks noChangeArrowheads="1"/>
          </p:cNvSpPr>
          <p:nvPr/>
        </p:nvSpPr>
        <p:spPr bwMode="auto">
          <a:xfrm>
            <a:off x="4967288" y="1952625"/>
            <a:ext cx="3565525" cy="720725"/>
          </a:xfrm>
          <a:prstGeom prst="rect">
            <a:avLst/>
          </a:prstGeom>
          <a:noFill/>
          <a:ln w="9525">
            <a:noFill/>
            <a:miter lim="800000"/>
            <a:headEnd/>
            <a:tailEnd/>
          </a:ln>
        </p:spPr>
        <p:txBody>
          <a:bodyPr wrap="none" anchor="ctr"/>
          <a:lstStyle/>
          <a:p>
            <a:pPr algn="ctr"/>
            <a:r>
              <a:rPr lang="en-US" sz="3600">
                <a:solidFill>
                  <a:schemeClr val="hlink"/>
                </a:solidFill>
              </a:rPr>
              <a:t>(Hàng Chức Nguyên)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155"/>
                                        </p:tgtEl>
                                        <p:attrNameLst>
                                          <p:attrName>style.visibility</p:attrName>
                                        </p:attrNameLst>
                                      </p:cBhvr>
                                      <p:to>
                                        <p:strVal val="visible"/>
                                      </p:to>
                                    </p:set>
                                    <p:anim calcmode="lin" valueType="num">
                                      <p:cBhvr>
                                        <p:cTn id="7" dur="1000" fill="hold"/>
                                        <p:tgtEl>
                                          <p:spTgt spid="6155"/>
                                        </p:tgtEl>
                                        <p:attrNameLst>
                                          <p:attrName>ppt_w</p:attrName>
                                        </p:attrNameLst>
                                      </p:cBhvr>
                                      <p:tavLst>
                                        <p:tav tm="0">
                                          <p:val>
                                            <p:strVal val="#ppt_w*0.70"/>
                                          </p:val>
                                        </p:tav>
                                        <p:tav tm="100000">
                                          <p:val>
                                            <p:strVal val="#ppt_w"/>
                                          </p:val>
                                        </p:tav>
                                      </p:tavLst>
                                    </p:anim>
                                    <p:anim calcmode="lin" valueType="num">
                                      <p:cBhvr>
                                        <p:cTn id="8" dur="1000" fill="hold"/>
                                        <p:tgtEl>
                                          <p:spTgt spid="6155"/>
                                        </p:tgtEl>
                                        <p:attrNameLst>
                                          <p:attrName>ppt_h</p:attrName>
                                        </p:attrNameLst>
                                      </p:cBhvr>
                                      <p:tavLst>
                                        <p:tav tm="0">
                                          <p:val>
                                            <p:strVal val="#ppt_h"/>
                                          </p:val>
                                        </p:tav>
                                        <p:tav tm="100000">
                                          <p:val>
                                            <p:strVal val="#ppt_h"/>
                                          </p:val>
                                        </p:tav>
                                      </p:tavLst>
                                    </p:anim>
                                    <p:animEffect transition="in" filter="fade">
                                      <p:cBhvr>
                                        <p:cTn id="9" dur="1000"/>
                                        <p:tgtEl>
                                          <p:spTgt spid="6155"/>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6157"/>
                                        </p:tgtEl>
                                        <p:attrNameLst>
                                          <p:attrName>style.visibility</p:attrName>
                                        </p:attrNameLst>
                                      </p:cBhvr>
                                      <p:to>
                                        <p:strVal val="visible"/>
                                      </p:to>
                                    </p:set>
                                    <p:anim calcmode="lin" valueType="num">
                                      <p:cBhvr>
                                        <p:cTn id="12" dur="1000" fill="hold"/>
                                        <p:tgtEl>
                                          <p:spTgt spid="6157"/>
                                        </p:tgtEl>
                                        <p:attrNameLst>
                                          <p:attrName>ppt_w</p:attrName>
                                        </p:attrNameLst>
                                      </p:cBhvr>
                                      <p:tavLst>
                                        <p:tav tm="0">
                                          <p:val>
                                            <p:strVal val="#ppt_w*0.70"/>
                                          </p:val>
                                        </p:tav>
                                        <p:tav tm="100000">
                                          <p:val>
                                            <p:strVal val="#ppt_w"/>
                                          </p:val>
                                        </p:tav>
                                      </p:tavLst>
                                    </p:anim>
                                    <p:anim calcmode="lin" valueType="num">
                                      <p:cBhvr>
                                        <p:cTn id="13" dur="1000" fill="hold"/>
                                        <p:tgtEl>
                                          <p:spTgt spid="6157"/>
                                        </p:tgtEl>
                                        <p:attrNameLst>
                                          <p:attrName>ppt_h</p:attrName>
                                        </p:attrNameLst>
                                      </p:cBhvr>
                                      <p:tavLst>
                                        <p:tav tm="0">
                                          <p:val>
                                            <p:strVal val="#ppt_h"/>
                                          </p:val>
                                        </p:tav>
                                        <p:tav tm="100000">
                                          <p:val>
                                            <p:strVal val="#ppt_h"/>
                                          </p:val>
                                        </p:tav>
                                      </p:tavLst>
                                    </p:anim>
                                    <p:animEffect transition="in" filter="fade">
                                      <p:cBhvr>
                                        <p:cTn id="14" dur="1000"/>
                                        <p:tgtEl>
                                          <p:spTgt spid="61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5" grpId="0" animBg="1"/>
      <p:bldP spid="6157"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rgbClr val="03D4A8"/>
            </a:gs>
            <a:gs pos="25000">
              <a:srgbClr val="21D6E0"/>
            </a:gs>
            <a:gs pos="75000">
              <a:srgbClr val="0087E6"/>
            </a:gs>
            <a:gs pos="100000">
              <a:srgbClr val="005CBF"/>
            </a:gs>
          </a:gsLst>
          <a:lin ang="5400000" scaled="1"/>
        </a:gradFill>
        <a:effectLst/>
      </p:bgPr>
    </p:bg>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3CF1F92F-63FD-4EF6-BE39-1543A3C99DAB}" type="datetime1">
              <a:rPr lang="en-US">
                <a:latin typeface="Arial"/>
              </a:rPr>
              <a:pPr>
                <a:defRPr/>
              </a:pPr>
              <a:t>6/30/2016</a:t>
            </a:fld>
            <a:endParaRPr lang="en-US">
              <a:latin typeface="Arial"/>
            </a:endParaRPr>
          </a:p>
        </p:txBody>
      </p:sp>
      <p:sp>
        <p:nvSpPr>
          <p:cNvPr id="5" name="Slide Number Placeholder 5"/>
          <p:cNvSpPr>
            <a:spLocks noGrp="1"/>
          </p:cNvSpPr>
          <p:nvPr>
            <p:ph type="sldNum" sz="quarter" idx="12"/>
          </p:nvPr>
        </p:nvSpPr>
        <p:spPr/>
        <p:txBody>
          <a:bodyPr/>
          <a:lstStyle/>
          <a:p>
            <a:pPr>
              <a:defRPr/>
            </a:pPr>
            <a:fld id="{782A1174-80D6-4D34-8675-2C02FF9803A7}" type="slidenum">
              <a:rPr lang="en-US">
                <a:latin typeface="Arial"/>
              </a:rPr>
              <a:pPr>
                <a:defRPr/>
              </a:pPr>
              <a:t>7</a:t>
            </a:fld>
            <a:endParaRPr lang="en-US">
              <a:latin typeface="Arial"/>
            </a:endParaRPr>
          </a:p>
        </p:txBody>
      </p:sp>
      <p:sp>
        <p:nvSpPr>
          <p:cNvPr id="47106" name="Rectangle 2"/>
          <p:cNvSpPr>
            <a:spLocks noGrp="1" noChangeArrowheads="1"/>
          </p:cNvSpPr>
          <p:nvPr>
            <p:ph type="title"/>
          </p:nvPr>
        </p:nvSpPr>
        <p:spPr>
          <a:xfrm>
            <a:off x="0" y="6051550"/>
            <a:ext cx="9144000" cy="833438"/>
          </a:xfrm>
        </p:spPr>
        <p:txBody>
          <a:bodyPr/>
          <a:lstStyle/>
          <a:p>
            <a:pPr algn="ctr" eaLnBrk="1" hangingPunct="1">
              <a:defRPr/>
            </a:pPr>
            <a:r>
              <a:rPr lang="en-US" smtClean="0">
                <a:latin typeface="Arial"/>
              </a:rPr>
              <a:t>Quan sát tranh</a:t>
            </a:r>
          </a:p>
        </p:txBody>
      </p:sp>
      <p:pic>
        <p:nvPicPr>
          <p:cNvPr id="47118" name="Picture 14" descr="Scanned at 24-10-2007 7-46 AM (3)"/>
          <p:cNvPicPr>
            <a:picLocks noGrp="1" noChangeAspect="1" noChangeArrowheads="1"/>
          </p:cNvPicPr>
          <p:nvPr>
            <p:ph idx="1"/>
          </p:nvPr>
        </p:nvPicPr>
        <p:blipFill>
          <a:blip r:embed="rId2"/>
          <a:srcRect/>
          <a:stretch>
            <a:fillRect/>
          </a:stretch>
        </p:blipFill>
        <p:spPr>
          <a:xfrm>
            <a:off x="0" y="0"/>
            <a:ext cx="9144000" cy="6129338"/>
          </a:xfr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withEffect">
                                  <p:stCondLst>
                                    <p:cond delay="0"/>
                                  </p:stCondLst>
                                  <p:childTnLst>
                                    <p:set>
                                      <p:cBhvr>
                                        <p:cTn id="6" dur="1" fill="hold">
                                          <p:stCondLst>
                                            <p:cond delay="0"/>
                                          </p:stCondLst>
                                        </p:cTn>
                                        <p:tgtEl>
                                          <p:spTgt spid="47118"/>
                                        </p:tgtEl>
                                        <p:attrNameLst>
                                          <p:attrName>style.visibility</p:attrName>
                                        </p:attrNameLst>
                                      </p:cBhvr>
                                      <p:to>
                                        <p:strVal val="visible"/>
                                      </p:to>
                                    </p:set>
                                    <p:animEffect transition="in" filter="blinds(horizontal)">
                                      <p:cBhvr>
                                        <p:cTn id="7" dur="500"/>
                                        <p:tgtEl>
                                          <p:spTgt spid="47118"/>
                                        </p:tgtEl>
                                      </p:cBhvr>
                                    </p:animEffect>
                                  </p:childTnLst>
                                </p:cTn>
                              </p:par>
                              <p:par>
                                <p:cTn id="8" presetID="24" presetClass="entr" presetSubtype="0" fill="hold" grpId="0" nodeType="withEffect">
                                  <p:stCondLst>
                                    <p:cond delay="0"/>
                                  </p:stCondLst>
                                  <p:childTnLst>
                                    <p:set>
                                      <p:cBhvr>
                                        <p:cTn id="9" dur="1" fill="hold">
                                          <p:stCondLst>
                                            <p:cond delay="0"/>
                                          </p:stCondLst>
                                        </p:cTn>
                                        <p:tgtEl>
                                          <p:spTgt spid="47106"/>
                                        </p:tgtEl>
                                        <p:attrNameLst>
                                          <p:attrName>style.visibility</p:attrName>
                                        </p:attrNameLst>
                                      </p:cBhvr>
                                      <p:to>
                                        <p:strVal val="visible"/>
                                      </p:to>
                                    </p:set>
                                    <p:anim to="" calcmode="lin" valueType="num">
                                      <p:cBhvr>
                                        <p:cTn id="10" dur="1" fill="hold"/>
                                        <p:tgtEl>
                                          <p:spTgt spid="47106"/>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67858DC7-41D5-4769-A079-A1135D5A9692}" type="datetime1">
              <a:rPr lang="en-US">
                <a:latin typeface="Arial"/>
              </a:rPr>
              <a:pPr>
                <a:defRPr/>
              </a:pPr>
              <a:t>6/30/2016</a:t>
            </a:fld>
            <a:endParaRPr lang="en-US">
              <a:latin typeface="Arial"/>
            </a:endParaRPr>
          </a:p>
        </p:txBody>
      </p:sp>
      <p:sp>
        <p:nvSpPr>
          <p:cNvPr id="5" name="Slide Number Placeholder 5"/>
          <p:cNvSpPr>
            <a:spLocks noGrp="1"/>
          </p:cNvSpPr>
          <p:nvPr>
            <p:ph type="sldNum" sz="quarter" idx="12"/>
          </p:nvPr>
        </p:nvSpPr>
        <p:spPr/>
        <p:txBody>
          <a:bodyPr/>
          <a:lstStyle/>
          <a:p>
            <a:pPr>
              <a:defRPr/>
            </a:pPr>
            <a:fld id="{72A8977B-F287-4B61-B307-6E82F216C6B4}" type="slidenum">
              <a:rPr lang="en-US">
                <a:latin typeface="Arial"/>
              </a:rPr>
              <a:pPr>
                <a:defRPr/>
              </a:pPr>
              <a:t>8</a:t>
            </a:fld>
            <a:endParaRPr lang="en-US">
              <a:latin typeface="Arial"/>
            </a:endParaRPr>
          </a:p>
        </p:txBody>
      </p:sp>
      <p:sp>
        <p:nvSpPr>
          <p:cNvPr id="65538" name="Rectangle 2"/>
          <p:cNvSpPr>
            <a:spLocks noGrp="1" noChangeArrowheads="1"/>
          </p:cNvSpPr>
          <p:nvPr>
            <p:ph type="body" idx="1"/>
          </p:nvPr>
        </p:nvSpPr>
        <p:spPr>
          <a:xfrm>
            <a:off x="-323850" y="739775"/>
            <a:ext cx="9144000" cy="6110288"/>
          </a:xfrm>
        </p:spPr>
        <p:txBody>
          <a:bodyPr/>
          <a:lstStyle/>
          <a:p>
            <a:pPr eaLnBrk="1" hangingPunct="1">
              <a:lnSpc>
                <a:spcPct val="115000"/>
              </a:lnSpc>
              <a:buFontTx/>
              <a:buNone/>
              <a:defRPr/>
            </a:pPr>
            <a:r>
              <a:rPr lang="en-US" sz="1000" smtClean="0">
                <a:effectLst>
                  <a:outerShdw blurRad="38100" dist="38100" dir="2700000" algn="tl">
                    <a:srgbClr val="C0C0C0"/>
                  </a:outerShdw>
                </a:effectLst>
                <a:latin typeface="Arial"/>
              </a:rPr>
              <a:t>	</a:t>
            </a:r>
          </a:p>
          <a:p>
            <a:pPr lvl="1" eaLnBrk="1" hangingPunct="1">
              <a:lnSpc>
                <a:spcPct val="120000"/>
              </a:lnSpc>
              <a:buFont typeface="Tahoma" pitchFamily="34" charset="0"/>
              <a:buNone/>
              <a:defRPr/>
            </a:pPr>
            <a:r>
              <a:rPr lang="en-US" sz="1700" smtClean="0">
                <a:solidFill>
                  <a:srgbClr val="003300"/>
                </a:solidFill>
                <a:effectLst/>
                <a:latin typeface="Arial"/>
              </a:rPr>
              <a:t>          </a:t>
            </a:r>
            <a:r>
              <a:rPr lang="en-US" sz="1800" smtClean="0">
                <a:solidFill>
                  <a:srgbClr val="003300"/>
                </a:solidFill>
                <a:effectLst/>
                <a:latin typeface="Arial"/>
              </a:rPr>
              <a:t>Ngày còn bé, có lần tôi đã thấy anh họ tôi đi đôi giày ba ta màu xanh nước biển. Chao ôi! Đôi giày mới đẹp làm sao! Cổ giày ôm sát chân. Thân giày làm bằng vải cứng, dáng thon thả, màu vải như màu da trời những ngày thu. Phần thân giày gần sát cổ có hai hàng khuy dập và luồn một sợi dây trắng nhỏ vắt ngang. Tôi tưởng tượng nếu mang nó vào chắc bước đi sẽ nhẹ và nhanh hơn, tôi sẽ chạy trên những con đường đất mịn trong làng trước cái nhìn thèm muốn của các bạn tôi...</a:t>
            </a:r>
          </a:p>
          <a:p>
            <a:pPr lvl="1" eaLnBrk="1" hangingPunct="1">
              <a:lnSpc>
                <a:spcPct val="120000"/>
              </a:lnSpc>
              <a:buFont typeface="Tahoma" pitchFamily="34" charset="0"/>
              <a:buNone/>
              <a:defRPr/>
            </a:pPr>
            <a:r>
              <a:rPr lang="en-US" sz="1800" smtClean="0">
                <a:solidFill>
                  <a:srgbClr val="003300"/>
                </a:solidFill>
                <a:effectLst/>
                <a:latin typeface="Arial"/>
              </a:rPr>
              <a:t>        Sau này làm công tác Đội ở một phường, có lần tôi phải vận động Lái, một cậu bé lang thang, đi học. Tôi đã theo Lái trên khắp các đường phố. Một lần, tôi bắt gặp cậu ngẩn ngơ nhìn theo đôi giày ba ta màu xanh của một cậu bé đang dạo chơi. Hoá ra trẻ con thời nào cũng giống nhau. Tôi quyết định chọn đôi giày ba ta màu xanh để thưởng cho Lái trong buổi đầu cậu tới lớp. Hôm nhận giày tay Lái run run, môi cậu mấp máy, mắt hết nhìn đôi giày, lại nhìn xuống đôi bàn chân mình đang ngọ nguậy dưới đất. Lúc ra khỏi lớp, Lái cột hai chiếc giày vào nhau, đeo vào cổ nhảy tưng tưng.</a:t>
            </a:r>
          </a:p>
          <a:p>
            <a:pPr lvl="1" eaLnBrk="1" hangingPunct="1">
              <a:lnSpc>
                <a:spcPct val="110000"/>
              </a:lnSpc>
              <a:buFont typeface="Tahoma" pitchFamily="34" charset="0"/>
              <a:buNone/>
              <a:defRPr/>
            </a:pPr>
            <a:endParaRPr lang="en-US" sz="300" smtClean="0">
              <a:solidFill>
                <a:srgbClr val="003300"/>
              </a:solidFill>
              <a:effectLst/>
              <a:latin typeface="Arial"/>
            </a:endParaRPr>
          </a:p>
          <a:p>
            <a:pPr lvl="1" eaLnBrk="1" hangingPunct="1">
              <a:lnSpc>
                <a:spcPct val="110000"/>
              </a:lnSpc>
              <a:buFont typeface="Tahoma" pitchFamily="34" charset="0"/>
              <a:buNone/>
              <a:defRPr/>
            </a:pPr>
            <a:r>
              <a:rPr lang="en-US" sz="300" smtClean="0">
                <a:effectLst/>
                <a:latin typeface="Arial"/>
              </a:rPr>
              <a:t>						</a:t>
            </a:r>
            <a:r>
              <a:rPr lang="en-US" sz="300" smtClean="0">
                <a:solidFill>
                  <a:schemeClr val="folHlink"/>
                </a:solidFill>
                <a:effectLst/>
                <a:latin typeface="Arial"/>
              </a:rPr>
              <a:t>	 </a:t>
            </a:r>
            <a:r>
              <a:rPr lang="en-US" sz="1700" smtClean="0">
                <a:solidFill>
                  <a:schemeClr val="bg2"/>
                </a:solidFill>
                <a:effectLst/>
                <a:latin typeface="Arial"/>
              </a:rPr>
              <a:t>Theo </a:t>
            </a:r>
            <a:r>
              <a:rPr lang="en-US" sz="1700" b="1" smtClean="0">
                <a:solidFill>
                  <a:schemeClr val="bg2"/>
                </a:solidFill>
                <a:effectLst/>
                <a:latin typeface="Arial"/>
              </a:rPr>
              <a:t>HÀNG CHỨC NGUYÊN</a:t>
            </a:r>
            <a:r>
              <a:rPr lang="en-US" sz="500" smtClean="0">
                <a:solidFill>
                  <a:schemeClr val="folHlink"/>
                </a:solidFill>
                <a:effectLst/>
                <a:latin typeface="Arial"/>
              </a:rPr>
              <a:t>  </a:t>
            </a:r>
          </a:p>
          <a:p>
            <a:pPr eaLnBrk="1" hangingPunct="1">
              <a:lnSpc>
                <a:spcPct val="110000"/>
              </a:lnSpc>
              <a:buFontTx/>
              <a:buNone/>
              <a:defRPr/>
            </a:pPr>
            <a:r>
              <a:rPr lang="en-US" sz="300" smtClean="0">
                <a:effectLst/>
                <a:latin typeface="Arial"/>
              </a:rPr>
              <a:t>  	 </a:t>
            </a:r>
            <a:endParaRPr lang="en-US" sz="300" smtClean="0">
              <a:effectLst>
                <a:outerShdw blurRad="38100" dist="38100" dir="2700000" algn="tl">
                  <a:srgbClr val="C0C0C0"/>
                </a:outerShdw>
              </a:effectLst>
              <a:latin typeface="Arial"/>
            </a:endParaRPr>
          </a:p>
          <a:p>
            <a:pPr eaLnBrk="1" hangingPunct="1">
              <a:lnSpc>
                <a:spcPct val="80000"/>
              </a:lnSpc>
              <a:buFontTx/>
              <a:buNone/>
              <a:defRPr/>
            </a:pPr>
            <a:r>
              <a:rPr lang="en-US" sz="300" smtClean="0">
                <a:effectLst>
                  <a:outerShdw blurRad="38100" dist="38100" dir="2700000" algn="tl">
                    <a:srgbClr val="C0C0C0"/>
                  </a:outerShdw>
                </a:effectLst>
                <a:latin typeface="Arial"/>
              </a:rPr>
              <a:t>	</a:t>
            </a:r>
          </a:p>
        </p:txBody>
      </p:sp>
      <p:sp>
        <p:nvSpPr>
          <p:cNvPr id="10245" name="Rectangle 3"/>
          <p:cNvSpPr>
            <a:spLocks noGrp="1" noChangeArrowheads="1"/>
          </p:cNvSpPr>
          <p:nvPr>
            <p:ph type="title"/>
          </p:nvPr>
        </p:nvSpPr>
        <p:spPr>
          <a:xfrm>
            <a:off x="457200" y="-187325"/>
            <a:ext cx="8229600" cy="1384300"/>
          </a:xfrm>
          <a:noFill/>
        </p:spPr>
        <p:txBody>
          <a:bodyPr/>
          <a:lstStyle/>
          <a:p>
            <a:pPr algn="ctr" eaLnBrk="1" hangingPunct="1"/>
            <a:r>
              <a:rPr lang="en-US" sz="3200" i="1" smtClean="0">
                <a:solidFill>
                  <a:srgbClr val="006600"/>
                </a:solidFill>
                <a:effectLst/>
                <a:latin typeface="Arial" charset="0"/>
              </a:rPr>
              <a:t>Đôi giày ba ta màu xanh</a:t>
            </a:r>
          </a:p>
        </p:txBody>
      </p:sp>
    </p:spTree>
  </p:cSld>
  <p:clrMapOvr>
    <a:masterClrMapping/>
  </p:clrMapOvr>
  <p:transition>
    <p:randomBa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65538">
                                            <p:txEl>
                                              <p:pRg st="5" end="5"/>
                                            </p:txEl>
                                          </p:spTgt>
                                        </p:tgtEl>
                                        <p:attrNameLst>
                                          <p:attrName>style.visibility</p:attrName>
                                        </p:attrNameLst>
                                      </p:cBhvr>
                                      <p:to>
                                        <p:strVal val="visible"/>
                                      </p:to>
                                    </p:set>
                                    <p:anim by="(-#ppt_w*2)" calcmode="lin" valueType="num">
                                      <p:cBhvr rctx="PPT">
                                        <p:cTn id="7" dur="250" autoRev="1" fill="hold">
                                          <p:stCondLst>
                                            <p:cond delay="0"/>
                                          </p:stCondLst>
                                        </p:cTn>
                                        <p:tgtEl>
                                          <p:spTgt spid="65538">
                                            <p:txEl>
                                              <p:pRg st="5" end="5"/>
                                            </p:txEl>
                                          </p:spTgt>
                                        </p:tgtEl>
                                        <p:attrNameLst>
                                          <p:attrName>ppt_w</p:attrName>
                                        </p:attrNameLst>
                                      </p:cBhvr>
                                    </p:anim>
                                    <p:anim by="(#ppt_w*0.50)" calcmode="lin" valueType="num">
                                      <p:cBhvr>
                                        <p:cTn id="8" dur="250" decel="50000" autoRev="1" fill="hold">
                                          <p:stCondLst>
                                            <p:cond delay="0"/>
                                          </p:stCondLst>
                                        </p:cTn>
                                        <p:tgtEl>
                                          <p:spTgt spid="65538">
                                            <p:txEl>
                                              <p:pRg st="5" end="5"/>
                                            </p:txEl>
                                          </p:spTgt>
                                        </p:tgtEl>
                                        <p:attrNameLst>
                                          <p:attrName>ppt_x</p:attrName>
                                        </p:attrNameLst>
                                      </p:cBhvr>
                                    </p:anim>
                                    <p:anim from="(-#ppt_h/2)" to="(#ppt_y)" calcmode="lin" valueType="num">
                                      <p:cBhvr>
                                        <p:cTn id="9" dur="500" fill="hold">
                                          <p:stCondLst>
                                            <p:cond delay="0"/>
                                          </p:stCondLst>
                                        </p:cTn>
                                        <p:tgtEl>
                                          <p:spTgt spid="65538">
                                            <p:txEl>
                                              <p:pRg st="5" end="5"/>
                                            </p:txEl>
                                          </p:spTgt>
                                        </p:tgtEl>
                                        <p:attrNameLst>
                                          <p:attrName>ppt_y</p:attrName>
                                        </p:attrNameLst>
                                      </p:cBhvr>
                                    </p:anim>
                                    <p:animRot by="21600000">
                                      <p:cBhvr>
                                        <p:cTn id="10" dur="500" fill="hold">
                                          <p:stCondLst>
                                            <p:cond delay="0"/>
                                          </p:stCondLst>
                                        </p:cTn>
                                        <p:tgtEl>
                                          <p:spTgt spid="65538">
                                            <p:txEl>
                                              <p:pRg st="5" end="5"/>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5CBF"/>
            </a:gs>
            <a:gs pos="25000">
              <a:srgbClr val="0087E6"/>
            </a:gs>
            <a:gs pos="75000">
              <a:srgbClr val="21D6E0"/>
            </a:gs>
            <a:gs pos="100000">
              <a:srgbClr val="03D4A8"/>
            </a:gs>
          </a:gsLst>
          <a:lin ang="5400000" scaled="1"/>
        </a:gradFill>
        <a:effectLst/>
      </p:bgPr>
    </p:bg>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57ACEBEE-4986-45B0-AAF9-9F0F9B708851}" type="datetime1">
              <a:rPr lang="en-US">
                <a:latin typeface="Arial"/>
              </a:rPr>
              <a:pPr>
                <a:defRPr/>
              </a:pPr>
              <a:t>6/30/2016</a:t>
            </a:fld>
            <a:endParaRPr lang="en-US">
              <a:latin typeface="Arial"/>
            </a:endParaRPr>
          </a:p>
        </p:txBody>
      </p:sp>
      <p:sp>
        <p:nvSpPr>
          <p:cNvPr id="5" name="Slide Number Placeholder 5"/>
          <p:cNvSpPr>
            <a:spLocks noGrp="1"/>
          </p:cNvSpPr>
          <p:nvPr>
            <p:ph type="sldNum" sz="quarter" idx="12"/>
          </p:nvPr>
        </p:nvSpPr>
        <p:spPr/>
        <p:txBody>
          <a:bodyPr/>
          <a:lstStyle/>
          <a:p>
            <a:pPr>
              <a:defRPr/>
            </a:pPr>
            <a:fld id="{4E95A559-0899-420D-9C1D-34B2D7C22C64}" type="slidenum">
              <a:rPr lang="en-US">
                <a:latin typeface="Arial"/>
              </a:rPr>
              <a:pPr>
                <a:defRPr/>
              </a:pPr>
              <a:t>9</a:t>
            </a:fld>
            <a:endParaRPr lang="en-US">
              <a:latin typeface="Arial"/>
            </a:endParaRPr>
          </a:p>
        </p:txBody>
      </p:sp>
      <p:sp>
        <p:nvSpPr>
          <p:cNvPr id="13319" name="Rectangle 7"/>
          <p:cNvSpPr>
            <a:spLocks noGrp="1" noChangeArrowheads="1"/>
          </p:cNvSpPr>
          <p:nvPr>
            <p:ph type="body" idx="1"/>
          </p:nvPr>
        </p:nvSpPr>
        <p:spPr>
          <a:xfrm>
            <a:off x="503238" y="1916113"/>
            <a:ext cx="8291512" cy="4354512"/>
          </a:xfrm>
        </p:spPr>
        <p:txBody>
          <a:bodyPr/>
          <a:lstStyle/>
          <a:p>
            <a:pPr eaLnBrk="1" hangingPunct="1">
              <a:lnSpc>
                <a:spcPct val="110000"/>
              </a:lnSpc>
              <a:buFontTx/>
              <a:buNone/>
              <a:defRPr/>
            </a:pPr>
            <a:r>
              <a:rPr lang="en-US" smtClean="0">
                <a:solidFill>
                  <a:srgbClr val="FF0066"/>
                </a:solidFill>
                <a:latin typeface="Arial"/>
              </a:rPr>
              <a:t>     Tìm từ (tiếng) khó đọc? 	</a:t>
            </a:r>
            <a:endParaRPr lang="en-US" smtClean="0">
              <a:solidFill>
                <a:schemeClr val="tx2"/>
              </a:solidFill>
              <a:latin typeface="Arial"/>
            </a:endParaRPr>
          </a:p>
          <a:p>
            <a:pPr eaLnBrk="1" hangingPunct="1">
              <a:lnSpc>
                <a:spcPct val="110000"/>
              </a:lnSpc>
              <a:buFontTx/>
              <a:buNone/>
              <a:defRPr/>
            </a:pPr>
            <a:r>
              <a:rPr lang="en-US" smtClean="0">
                <a:latin typeface="Arial"/>
              </a:rPr>
              <a:t>		</a:t>
            </a:r>
            <a:r>
              <a:rPr lang="en-US" smtClean="0">
                <a:solidFill>
                  <a:schemeClr val="bg1"/>
                </a:solidFill>
                <a:latin typeface="Arial"/>
              </a:rPr>
              <a:t>- có lần, làm sao,</a:t>
            </a:r>
            <a:r>
              <a:rPr lang="en-US" smtClean="0">
                <a:latin typeface="Arial"/>
              </a:rPr>
              <a:t> </a:t>
            </a:r>
            <a:r>
              <a:rPr lang="en-US" smtClean="0">
                <a:solidFill>
                  <a:schemeClr val="bg1"/>
                </a:solidFill>
                <a:latin typeface="Arial"/>
              </a:rPr>
              <a:t>khuy dập,</a:t>
            </a:r>
            <a:r>
              <a:rPr lang="en-US" smtClean="0">
                <a:latin typeface="Arial"/>
              </a:rPr>
              <a:t> </a:t>
            </a:r>
            <a:r>
              <a:rPr lang="en-US" smtClean="0">
                <a:solidFill>
                  <a:schemeClr val="bg1"/>
                </a:solidFill>
                <a:latin typeface="Arial"/>
              </a:rPr>
              <a:t>luồn, Lái, 	 run run. 		</a:t>
            </a:r>
          </a:p>
          <a:p>
            <a:pPr eaLnBrk="1" hangingPunct="1">
              <a:lnSpc>
                <a:spcPct val="110000"/>
              </a:lnSpc>
              <a:buFontTx/>
              <a:buNone/>
              <a:defRPr/>
            </a:pPr>
            <a:r>
              <a:rPr lang="en-US" smtClean="0">
                <a:solidFill>
                  <a:schemeClr val="bg1"/>
                </a:solidFill>
                <a:latin typeface="Arial"/>
              </a:rPr>
              <a:t>				 		</a:t>
            </a:r>
          </a:p>
          <a:p>
            <a:pPr eaLnBrk="1" hangingPunct="1">
              <a:lnSpc>
                <a:spcPct val="110000"/>
              </a:lnSpc>
              <a:buFontTx/>
              <a:buNone/>
              <a:defRPr/>
            </a:pPr>
            <a:endParaRPr lang="en-US" sz="1000" smtClean="0">
              <a:solidFill>
                <a:schemeClr val="bg1"/>
              </a:solidFill>
              <a:latin typeface="Arial"/>
            </a:endParaRPr>
          </a:p>
          <a:p>
            <a:pPr eaLnBrk="1" hangingPunct="1">
              <a:buFontTx/>
              <a:buNone/>
              <a:defRPr/>
            </a:pPr>
            <a:r>
              <a:rPr lang="en-US" smtClean="0">
                <a:latin typeface="Arial"/>
              </a:rPr>
              <a:t>    </a:t>
            </a:r>
            <a:endParaRPr lang="en-US" sz="1800" smtClean="0">
              <a:solidFill>
                <a:srgbClr val="FF0066"/>
              </a:solidFill>
              <a:latin typeface="Arial"/>
            </a:endParaRPr>
          </a:p>
          <a:p>
            <a:pPr eaLnBrk="1" hangingPunct="1">
              <a:buFontTx/>
              <a:buNone/>
              <a:defRPr/>
            </a:pPr>
            <a:endParaRPr lang="en-US" smtClean="0">
              <a:solidFill>
                <a:srgbClr val="006600"/>
              </a:solidFill>
              <a:latin typeface="Arial"/>
            </a:endParaRPr>
          </a:p>
          <a:p>
            <a:pPr eaLnBrk="1" hangingPunct="1">
              <a:buFontTx/>
              <a:buNone/>
              <a:defRPr/>
            </a:pPr>
            <a:endParaRPr lang="en-US" smtClean="0">
              <a:latin typeface="Arial"/>
            </a:endParaRPr>
          </a:p>
          <a:p>
            <a:pPr eaLnBrk="1" hangingPunct="1">
              <a:buFontTx/>
              <a:buNone/>
              <a:defRPr/>
            </a:pPr>
            <a:endParaRPr lang="en-US" smtClean="0">
              <a:latin typeface="Arial"/>
            </a:endParaRPr>
          </a:p>
          <a:p>
            <a:pPr eaLnBrk="1" hangingPunct="1">
              <a:buFontTx/>
              <a:buNone/>
              <a:defRPr/>
            </a:pPr>
            <a:endParaRPr lang="en-US" smtClean="0">
              <a:latin typeface="Arial"/>
            </a:endParaRPr>
          </a:p>
          <a:p>
            <a:pPr eaLnBrk="1" hangingPunct="1">
              <a:buFontTx/>
              <a:buNone/>
              <a:defRPr/>
            </a:pPr>
            <a:endParaRPr lang="en-US" smtClean="0">
              <a:latin typeface="Arial"/>
            </a:endParaRPr>
          </a:p>
        </p:txBody>
      </p:sp>
      <p:sp>
        <p:nvSpPr>
          <p:cNvPr id="13320" name="Rectangle 8"/>
          <p:cNvSpPr>
            <a:spLocks noChangeArrowheads="1"/>
          </p:cNvSpPr>
          <p:nvPr/>
        </p:nvSpPr>
        <p:spPr bwMode="auto">
          <a:xfrm>
            <a:off x="431800" y="873125"/>
            <a:ext cx="8229600" cy="1981200"/>
          </a:xfrm>
          <a:prstGeom prst="rect">
            <a:avLst/>
          </a:prstGeom>
          <a:noFill/>
          <a:ln w="9525">
            <a:noFill/>
            <a:miter lim="800000"/>
            <a:headEnd/>
            <a:tailEnd/>
          </a:ln>
          <a:effectLst/>
        </p:spPr>
        <p:txBody>
          <a:bodyPr/>
          <a:lstStyle/>
          <a:p>
            <a:pPr marL="533400" indent="-533400" eaLnBrk="1" hangingPunct="1">
              <a:spcBef>
                <a:spcPct val="20000"/>
              </a:spcBef>
              <a:buClr>
                <a:schemeClr val="hlink"/>
              </a:buClr>
              <a:buSzPct val="120000"/>
              <a:defRPr/>
            </a:pPr>
            <a:r>
              <a:rPr lang="en-US" sz="3600">
                <a:solidFill>
                  <a:srgbClr val="006600"/>
                </a:solidFill>
                <a:effectLst>
                  <a:outerShdw blurRad="38100" dist="38100" dir="2700000" algn="tl">
                    <a:srgbClr val="000000"/>
                  </a:outerShdw>
                </a:effectLst>
                <a:latin typeface="Arial"/>
              </a:rPr>
              <a:t>1. Luyện đọc</a:t>
            </a:r>
            <a:endParaRPr lang="en-US" sz="4000" b="1">
              <a:effectLst>
                <a:outerShdw blurRad="38100" dist="38100" dir="2700000" algn="tl">
                  <a:srgbClr val="000000"/>
                </a:outerShdw>
              </a:effectLst>
              <a:latin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13319">
                                            <p:txEl>
                                              <p:pRg st="1" end="1"/>
                                            </p:txEl>
                                          </p:spTgt>
                                        </p:tgtEl>
                                        <p:attrNameLst>
                                          <p:attrName>style.visibility</p:attrName>
                                        </p:attrNameLst>
                                      </p:cBhvr>
                                      <p:to>
                                        <p:strVal val="visible"/>
                                      </p:to>
                                    </p:set>
                                    <p:animEffect transition="in" filter="diamond(in)">
                                      <p:cBhvr>
                                        <p:cTn id="7" dur="2000"/>
                                        <p:tgtEl>
                                          <p:spTgt spid="13319">
                                            <p:txEl>
                                              <p:pRg st="1" end="1"/>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13319">
                                            <p:txEl>
                                              <p:pRg st="2" end="2"/>
                                            </p:txEl>
                                          </p:spTgt>
                                        </p:tgtEl>
                                        <p:attrNameLst>
                                          <p:attrName>style.visibility</p:attrName>
                                        </p:attrNameLst>
                                      </p:cBhvr>
                                      <p:to>
                                        <p:strVal val="visible"/>
                                      </p:to>
                                    </p:set>
                                    <p:animEffect transition="in" filter="diamond(in)">
                                      <p:cBhvr>
                                        <p:cTn id="10" dur="2000"/>
                                        <p:tgtEl>
                                          <p:spTgt spid="1331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2129</TotalTime>
  <Words>1283</Words>
  <Application>Microsoft PowerPoint 7.0</Application>
  <PresentationFormat>On-screen Show (4:3)</PresentationFormat>
  <Paragraphs>186</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Tahoma</vt:lpstr>
      <vt:lpstr>Wingdings</vt:lpstr>
      <vt:lpstr>Times New Roman</vt:lpstr>
      <vt:lpstr>Ocean</vt:lpstr>
      <vt:lpstr>Slide 1</vt:lpstr>
      <vt:lpstr>Kiểm tra bài cũ</vt:lpstr>
      <vt:lpstr>Slide 3</vt:lpstr>
      <vt:lpstr>Kiểm tra bài cũ</vt:lpstr>
      <vt:lpstr>Slide 5</vt:lpstr>
      <vt:lpstr>Slide 6</vt:lpstr>
      <vt:lpstr>Quan sát tranh</vt:lpstr>
      <vt:lpstr>Đôi giày ba ta màu xanh</vt:lpstr>
      <vt:lpstr>Slide 9</vt:lpstr>
      <vt:lpstr>Đôi giày ba ta màu xanh</vt:lpstr>
      <vt:lpstr>Slide 11</vt:lpstr>
      <vt:lpstr>Slide 12</vt:lpstr>
      <vt:lpstr>Đôi giày ba ta màu xanh</vt:lpstr>
      <vt:lpstr>2. Tìm hiểu bài.</vt:lpstr>
      <vt:lpstr>Đoạn 1:</vt:lpstr>
      <vt:lpstr>2. Tìm hiểu bài.</vt:lpstr>
      <vt:lpstr>Đoạn 1: Vẻ đẹp của đôi giày ba ta màu xanh. </vt:lpstr>
      <vt:lpstr>Đoạn 1:</vt:lpstr>
      <vt:lpstr>Đoạn 1:</vt:lpstr>
      <vt:lpstr>2. Tìm hiểu bài.</vt:lpstr>
      <vt:lpstr>Slide 21</vt:lpstr>
      <vt:lpstr>2. Tìm hiểu bài.</vt:lpstr>
      <vt:lpstr>Slide 23</vt:lpstr>
      <vt:lpstr>Đoạn 2: </vt:lpstr>
      <vt:lpstr>Luyện đọc diễn cảm:</vt:lpstr>
      <vt:lpstr>Tập đọc Đôi giày ba ta màu xanh</vt:lpstr>
      <vt:lpstr>Slide 27</vt:lpstr>
      <vt:lpstr>Slide 28</vt:lpstr>
      <vt:lpstr>Slide 29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CSTeam</cp:lastModifiedBy>
  <cp:revision>649</cp:revision>
  <cp:lastPrinted>1601-01-01T00:00:00Z</cp:lastPrinted>
  <dcterms:created xsi:type="dcterms:W3CDTF">1601-01-01T00:00:00Z</dcterms:created>
  <dcterms:modified xsi:type="dcterms:W3CDTF">2016-06-30T01:34:02Z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2</vt:i4>
  </property>
  <property fmtid="{D5CDD505-2E9C-101B-9397-08002B2CF9AE}" pid="3" name="LCID">
    <vt:i4>1033</vt:i4>
  </property>
</Properties>
</file>