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4"/>
  </p:notesMasterIdLst>
  <p:sldIdLst>
    <p:sldId id="2007577161" r:id="rId5"/>
    <p:sldId id="2007577162" r:id="rId6"/>
    <p:sldId id="2007577163" r:id="rId7"/>
    <p:sldId id="283" r:id="rId8"/>
    <p:sldId id="287" r:id="rId9"/>
    <p:sldId id="286" r:id="rId10"/>
    <p:sldId id="279" r:id="rId11"/>
    <p:sldId id="28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B1775-E361-49BB-A024-60694B220FCE}" v="77" dt="2021-11-28T03:11:53.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103" d="100"/>
          <a:sy n="103" d="100"/>
        </p:scale>
        <p:origin x="876"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ếu Phạm Văn" userId="cbc5512fc0d5d692" providerId="LiveId" clId="{698B1775-E361-49BB-A024-60694B220FCE}"/>
    <pc:docChg chg="custSel addSld delSld modSld sldOrd">
      <pc:chgData name="Hiếu Phạm Văn" userId="cbc5512fc0d5d692" providerId="LiveId" clId="{698B1775-E361-49BB-A024-60694B220FCE}" dt="2021-11-28T03:12:53.027" v="172" actId="20577"/>
      <pc:docMkLst>
        <pc:docMk/>
      </pc:docMkLst>
      <pc:sldChg chg="delSp del mod ord delAnim">
        <pc:chgData name="Hiếu Phạm Văn" userId="cbc5512fc0d5d692" providerId="LiveId" clId="{698B1775-E361-49BB-A024-60694B220FCE}" dt="2021-11-28T03:10:56.984" v="15" actId="2696"/>
        <pc:sldMkLst>
          <pc:docMk/>
          <pc:sldMk cId="2232845012" sldId="256"/>
        </pc:sldMkLst>
        <pc:spChg chg="del">
          <ac:chgData name="Hiếu Phạm Văn" userId="cbc5512fc0d5d692" providerId="LiveId" clId="{698B1775-E361-49BB-A024-60694B220FCE}" dt="2021-11-28T03:08:55.457" v="0" actId="21"/>
          <ac:spMkLst>
            <pc:docMk/>
            <pc:sldMk cId="2232845012" sldId="256"/>
            <ac:spMk id="16" creationId="{00000000-0000-0000-0000-000000000000}"/>
          </ac:spMkLst>
        </pc:spChg>
        <pc:picChg chg="del">
          <ac:chgData name="Hiếu Phạm Văn" userId="cbc5512fc0d5d692" providerId="LiveId" clId="{698B1775-E361-49BB-A024-60694B220FCE}" dt="2021-11-28T03:09:59.830" v="7" actId="21"/>
          <ac:picMkLst>
            <pc:docMk/>
            <pc:sldMk cId="2232845012" sldId="256"/>
            <ac:picMk id="44" creationId="{F1C8417D-AB61-406B-B21F-44D866442EEE}"/>
          </ac:picMkLst>
        </pc:picChg>
      </pc:sldChg>
      <pc:sldChg chg="delSp del mod">
        <pc:chgData name="Hiếu Phạm Văn" userId="cbc5512fc0d5d692" providerId="LiveId" clId="{698B1775-E361-49BB-A024-60694B220FCE}" dt="2021-11-28T03:11:00.554" v="16" actId="2696"/>
        <pc:sldMkLst>
          <pc:docMk/>
          <pc:sldMk cId="2812410410" sldId="264"/>
        </pc:sldMkLst>
        <pc:spChg chg="del">
          <ac:chgData name="Hiếu Phạm Văn" userId="cbc5512fc0d5d692" providerId="LiveId" clId="{698B1775-E361-49BB-A024-60694B220FCE}" dt="2021-11-28T03:08:59.510" v="1" actId="21"/>
          <ac:spMkLst>
            <pc:docMk/>
            <pc:sldMk cId="2812410410" sldId="264"/>
            <ac:spMk id="36" creationId="{00000000-0000-0000-0000-000000000000}"/>
          </ac:spMkLst>
        </pc:spChg>
      </pc:sldChg>
      <pc:sldChg chg="delSp mod">
        <pc:chgData name="Hiếu Phạm Văn" userId="cbc5512fc0d5d692" providerId="LiveId" clId="{698B1775-E361-49BB-A024-60694B220FCE}" dt="2021-11-28T03:09:25.156" v="6" actId="21"/>
        <pc:sldMkLst>
          <pc:docMk/>
          <pc:sldMk cId="2282026975" sldId="270"/>
        </pc:sldMkLst>
        <pc:spChg chg="del">
          <ac:chgData name="Hiếu Phạm Văn" userId="cbc5512fc0d5d692" providerId="LiveId" clId="{698B1775-E361-49BB-A024-60694B220FCE}" dt="2021-11-28T03:09:25.156" v="6" actId="21"/>
          <ac:spMkLst>
            <pc:docMk/>
            <pc:sldMk cId="2282026975" sldId="270"/>
            <ac:spMk id="17" creationId="{00000000-0000-0000-0000-000000000000}"/>
          </ac:spMkLst>
        </pc:spChg>
      </pc:sldChg>
      <pc:sldChg chg="delSp mod">
        <pc:chgData name="Hiếu Phạm Văn" userId="cbc5512fc0d5d692" providerId="LiveId" clId="{698B1775-E361-49BB-A024-60694B220FCE}" dt="2021-11-28T03:09:15.423" v="4" actId="21"/>
        <pc:sldMkLst>
          <pc:docMk/>
          <pc:sldMk cId="2973157277" sldId="279"/>
        </pc:sldMkLst>
        <pc:spChg chg="del">
          <ac:chgData name="Hiếu Phạm Văn" userId="cbc5512fc0d5d692" providerId="LiveId" clId="{698B1775-E361-49BB-A024-60694B220FCE}" dt="2021-11-28T03:09:15.423" v="4" actId="21"/>
          <ac:spMkLst>
            <pc:docMk/>
            <pc:sldMk cId="2973157277" sldId="279"/>
            <ac:spMk id="4" creationId="{00000000-0000-0000-0000-000000000000}"/>
          </ac:spMkLst>
        </pc:spChg>
      </pc:sldChg>
      <pc:sldChg chg="delSp mod">
        <pc:chgData name="Hiếu Phạm Văn" userId="cbc5512fc0d5d692" providerId="LiveId" clId="{698B1775-E361-49BB-A024-60694B220FCE}" dt="2021-11-28T03:09:03.671" v="2" actId="21"/>
        <pc:sldMkLst>
          <pc:docMk/>
          <pc:sldMk cId="1612817618" sldId="283"/>
        </pc:sldMkLst>
        <pc:spChg chg="del">
          <ac:chgData name="Hiếu Phạm Văn" userId="cbc5512fc0d5d692" providerId="LiveId" clId="{698B1775-E361-49BB-A024-60694B220FCE}" dt="2021-11-28T03:09:03.671" v="2" actId="21"/>
          <ac:spMkLst>
            <pc:docMk/>
            <pc:sldMk cId="1612817618" sldId="283"/>
            <ac:spMk id="11" creationId="{00000000-0000-0000-0000-000000000000}"/>
          </ac:spMkLst>
        </pc:spChg>
      </pc:sldChg>
      <pc:sldChg chg="modSp mod">
        <pc:chgData name="Hiếu Phạm Văn" userId="cbc5512fc0d5d692" providerId="LiveId" clId="{698B1775-E361-49BB-A024-60694B220FCE}" dt="2021-11-28T03:09:21.039" v="5" actId="1076"/>
        <pc:sldMkLst>
          <pc:docMk/>
          <pc:sldMk cId="2550935835" sldId="285"/>
        </pc:sldMkLst>
        <pc:spChg chg="mod">
          <ac:chgData name="Hiếu Phạm Văn" userId="cbc5512fc0d5d692" providerId="LiveId" clId="{698B1775-E361-49BB-A024-60694B220FCE}" dt="2021-11-28T03:09:21.039" v="5" actId="1076"/>
          <ac:spMkLst>
            <pc:docMk/>
            <pc:sldMk cId="2550935835" sldId="285"/>
            <ac:spMk id="3" creationId="{00000000-0000-0000-0000-000000000000}"/>
          </ac:spMkLst>
        </pc:spChg>
      </pc:sldChg>
      <pc:sldChg chg="delSp mod">
        <pc:chgData name="Hiếu Phạm Văn" userId="cbc5512fc0d5d692" providerId="LiveId" clId="{698B1775-E361-49BB-A024-60694B220FCE}" dt="2021-11-28T03:09:10.618" v="3" actId="21"/>
        <pc:sldMkLst>
          <pc:docMk/>
          <pc:sldMk cId="4217375939" sldId="287"/>
        </pc:sldMkLst>
        <pc:spChg chg="del">
          <ac:chgData name="Hiếu Phạm Văn" userId="cbc5512fc0d5d692" providerId="LiveId" clId="{698B1775-E361-49BB-A024-60694B220FCE}" dt="2021-11-28T03:09:10.618" v="3" actId="21"/>
          <ac:spMkLst>
            <pc:docMk/>
            <pc:sldMk cId="4217375939" sldId="287"/>
            <ac:spMk id="11" creationId="{00000000-0000-0000-0000-000000000000}"/>
          </ac:spMkLst>
        </pc:spChg>
      </pc:sldChg>
      <pc:sldChg chg="add ord">
        <pc:chgData name="Hiếu Phạm Văn" userId="cbc5512fc0d5d692" providerId="LiveId" clId="{698B1775-E361-49BB-A024-60694B220FCE}" dt="2021-11-28T03:10:39.876" v="10"/>
        <pc:sldMkLst>
          <pc:docMk/>
          <pc:sldMk cId="897801637" sldId="2007577161"/>
        </pc:sldMkLst>
      </pc:sldChg>
      <pc:sldChg chg="modSp add mod ord">
        <pc:chgData name="Hiếu Phạm Văn" userId="cbc5512fc0d5d692" providerId="LiveId" clId="{698B1775-E361-49BB-A024-60694B220FCE}" dt="2021-11-28T03:11:59.136" v="93" actId="1076"/>
        <pc:sldMkLst>
          <pc:docMk/>
          <pc:sldMk cId="833244231" sldId="2007577162"/>
        </pc:sldMkLst>
        <pc:spChg chg="mod">
          <ac:chgData name="Hiếu Phạm Văn" userId="cbc5512fc0d5d692" providerId="LiveId" clId="{698B1775-E361-49BB-A024-60694B220FCE}" dt="2021-11-28T03:10:53.904" v="14" actId="20577"/>
          <ac:spMkLst>
            <pc:docMk/>
            <pc:sldMk cId="833244231" sldId="2007577162"/>
            <ac:spMk id="16" creationId="{04E7DCD5-BBA4-43FE-BC9C-3B3D00246106}"/>
          </ac:spMkLst>
        </pc:spChg>
        <pc:spChg chg="mod">
          <ac:chgData name="Hiếu Phạm Văn" userId="cbc5512fc0d5d692" providerId="LiveId" clId="{698B1775-E361-49BB-A024-60694B220FCE}" dt="2021-11-28T03:11:59.136" v="93" actId="1076"/>
          <ac:spMkLst>
            <pc:docMk/>
            <pc:sldMk cId="833244231" sldId="2007577162"/>
            <ac:spMk id="17" creationId="{8E852256-A333-49D6-ADCD-2215C66790B1}"/>
          </ac:spMkLst>
        </pc:spChg>
      </pc:sldChg>
      <pc:sldChg chg="modSp add mod ord modAnim">
        <pc:chgData name="Hiếu Phạm Văn" userId="cbc5512fc0d5d692" providerId="LiveId" clId="{698B1775-E361-49BB-A024-60694B220FCE}" dt="2021-11-28T03:12:53.027" v="172" actId="20577"/>
        <pc:sldMkLst>
          <pc:docMk/>
          <pc:sldMk cId="3663396495" sldId="2007577163"/>
        </pc:sldMkLst>
        <pc:spChg chg="mod">
          <ac:chgData name="Hiếu Phạm Văn" userId="cbc5512fc0d5d692" providerId="LiveId" clId="{698B1775-E361-49BB-A024-60694B220FCE}" dt="2021-11-28T03:11:28.983" v="74" actId="1076"/>
          <ac:spMkLst>
            <pc:docMk/>
            <pc:sldMk cId="3663396495" sldId="2007577163"/>
            <ac:spMk id="24" creationId="{8E852256-A333-49D6-ADCD-2215C66790B1}"/>
          </ac:spMkLst>
        </pc:spChg>
        <pc:spChg chg="mod">
          <ac:chgData name="Hiếu Phạm Văn" userId="cbc5512fc0d5d692" providerId="LiveId" clId="{698B1775-E361-49BB-A024-60694B220FCE}" dt="2021-11-28T03:12:40.268" v="137" actId="20577"/>
          <ac:spMkLst>
            <pc:docMk/>
            <pc:sldMk cId="3663396495" sldId="2007577163"/>
            <ac:spMk id="26" creationId="{14B26D2C-1BC9-4238-BC4C-795267AEDD6F}"/>
          </ac:spMkLst>
        </pc:spChg>
        <pc:spChg chg="mod">
          <ac:chgData name="Hiếu Phạm Văn" userId="cbc5512fc0d5d692" providerId="LiveId" clId="{698B1775-E361-49BB-A024-60694B220FCE}" dt="2021-11-28T03:12:53.027" v="172" actId="20577"/>
          <ac:spMkLst>
            <pc:docMk/>
            <pc:sldMk cId="3663396495" sldId="2007577163"/>
            <ac:spMk id="34" creationId="{D4F928FB-968A-4666-9173-178A617D7C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11/28/2021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6854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11/28/2021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93993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11/28/2021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99079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11/28/2021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66473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11/28/2021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2164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11/28/2021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11/28/2021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11/28/2021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66835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3DA2E43-9016-457E-BA78-7AFDE117B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156642"/>
            <a:ext cx="12187592" cy="6855520"/>
          </a:xfrm>
          <a:prstGeom prst="rect">
            <a:avLst/>
          </a:prstGeom>
        </p:spPr>
      </p:pic>
      <p:sp>
        <p:nvSpPr>
          <p:cNvPr id="3" name="2">
            <a:extLst>
              <a:ext uri="{FF2B5EF4-FFF2-40B4-BE49-F238E27FC236}">
                <a16:creationId xmlns:a16="http://schemas.microsoft.com/office/drawing/2014/main" id="{452D3185-937D-4375-B5CF-D2C01B2B5115}"/>
              </a:ext>
            </a:extLst>
          </p:cNvPr>
          <p:cNvSpPr txBox="1"/>
          <p:nvPr/>
        </p:nvSpPr>
        <p:spPr>
          <a:xfrm>
            <a:off x="881255" y="1280547"/>
            <a:ext cx="108753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Chào</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mừng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các</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em</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đến</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với</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tiết</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Việt</a:t>
            </a:r>
            <a:endPar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endParaRPr>
          </a:p>
        </p:txBody>
      </p:sp>
    </p:spTree>
    <p:extLst>
      <p:ext uri="{BB962C8B-B14F-4D97-AF65-F5344CB8AC3E}">
        <p14:creationId xmlns:p14="http://schemas.microsoft.com/office/powerpoint/2010/main" val="8978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41" presetClass="entr" presetSubtype="0" fill="hold" grpId="0" nodeType="withEffect">
                                  <p:stCondLst>
                                    <p:cond delay="200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2000" fill="hold"/>
                                        <p:tgtEl>
                                          <p:spTgt spid="3"/>
                                        </p:tgtEl>
                                        <p:attrNameLst>
                                          <p:attrName>ppt_y</p:attrName>
                                        </p:attrNameLst>
                                      </p:cBhvr>
                                      <p:tavLst>
                                        <p:tav tm="0">
                                          <p:val>
                                            <p:strVal val="#ppt_y"/>
                                          </p:val>
                                        </p:tav>
                                        <p:tav tm="100000">
                                          <p:val>
                                            <p:strVal val="#ppt_y"/>
                                          </p:val>
                                        </p:tav>
                                      </p:tavLst>
                                    </p:anim>
                                    <p:anim calcmode="lin" valueType="num">
                                      <p:cBhvr>
                                        <p:cTn id="12"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000" tmFilter="0,0; .5, 1; 1, 1"/>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iCiel Cadena" panose="02000503000000020004" pitchFamily="2" charset="0"/>
                <a:ea typeface="+mn-ea"/>
                <a:cs typeface="+mn-cs"/>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3570031" y="3096432"/>
            <a:ext cx="10337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Viết đoạn văn </a:t>
            </a:r>
            <a:r>
              <a:rPr lang="vi-VN" altLang="zh-CN" sz="4000">
                <a:solidFill>
                  <a:srgbClr val="FF0000"/>
                </a:solidFill>
                <a:latin typeface="iCiel Cadena" panose="02000503000000020004" pitchFamily="2" charset="0"/>
                <a:ea typeface="思源黑体 CN Bold" panose="020B0800000000000000" pitchFamily="34" charset="-122"/>
              </a:rPr>
              <a:t>tả</a:t>
            </a:r>
            <a:r>
              <a:rPr kumimoji="0" lang="vi-VN" altLang="zh-CN" sz="40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 đồ chơi.</a:t>
            </a:r>
            <a:endParaRPr kumimoji="0" lang="en-US" altLang="zh-CN" sz="40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sp>
        <p:nvSpPr>
          <p:cNvPr id="16" name="文本框 22">
            <a:extLst>
              <a:ext uri="{FF2B5EF4-FFF2-40B4-BE49-F238E27FC236}">
                <a16:creationId xmlns:a16="http://schemas.microsoft.com/office/drawing/2014/main" id="{04E7DCD5-BBA4-43FE-BC9C-3B3D00246106}"/>
              </a:ext>
            </a:extLst>
          </p:cNvPr>
          <p:cNvSpPr txBox="1"/>
          <p:nvPr/>
        </p:nvSpPr>
        <p:spPr>
          <a:xfrm>
            <a:off x="4728852" y="1208681"/>
            <a:ext cx="3548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Tuần 1</a:t>
            </a:r>
            <a:r>
              <a:rPr kumimoji="0" lang="vi-VN" altLang="zh-CN" sz="5400" b="0" i="0" u="none" strike="noStrike" kern="1200" cap="none" spc="0" normalizeH="0" baseline="0" noProof="0">
                <a:ln>
                  <a:noFill/>
                </a:ln>
                <a:solidFill>
                  <a:srgbClr val="FF0000"/>
                </a:solidFill>
                <a:effectLst/>
                <a:uLnTx/>
                <a:uFillTx/>
                <a:latin typeface="iCiel Cadena" panose="02000503000000020004" pitchFamily="2" charset="0"/>
                <a:ea typeface="思源黑体 CN Bold" panose="020B0800000000000000" pitchFamily="34" charset="-122"/>
                <a:cs typeface="+mn-cs"/>
              </a:rPr>
              <a:t>3</a:t>
            </a:r>
            <a:endParaRPr kumimoji="0" lang="en-US" altLang="zh-CN"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spTree>
    <p:extLst>
      <p:ext uri="{BB962C8B-B14F-4D97-AF65-F5344CB8AC3E}">
        <p14:creationId xmlns:p14="http://schemas.microsoft.com/office/powerpoint/2010/main" val="8332442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916722" y="265072"/>
            <a:ext cx="59068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5400">
                <a:solidFill>
                  <a:srgbClr val="FF0000"/>
                </a:solidFill>
                <a:latin typeface="iCiel Cadena" panose="02000503000000020004" pitchFamily="2" charset="0"/>
                <a:ea typeface="思源黑体 CN Bold" panose="020B0800000000000000" pitchFamily="34" charset="-122"/>
              </a:rPr>
              <a:t>Yêu cầu cần đạt</a:t>
            </a:r>
            <a:endParaRPr kumimoji="0" lang="zh-CN" altLang="en-US" sz="5400" b="0" i="0" u="none" strike="noStrike" kern="1200" cap="none" spc="0" normalizeH="0" baseline="0" noProof="0" dirty="0">
              <a:ln>
                <a:noFill/>
              </a:ln>
              <a:solidFill>
                <a:srgbClr val="FF0000"/>
              </a:solidFill>
              <a:effectLst/>
              <a:uLnTx/>
              <a:uFillTx/>
              <a:latin typeface="iCiel Cadena" panose="02000503000000020004" pitchFamily="2" charset="0"/>
              <a:ea typeface="思源黑体 CN Bold" panose="020B0800000000000000" pitchFamily="34" charset="-122"/>
              <a:cs typeface="+mn-cs"/>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a:solidFill>
                    <a:srgbClr val="002060"/>
                  </a:solidFill>
                  <a:latin typeface="Arial-Rounded" pitchFamily="34" charset="0"/>
                  <a:ea typeface="Arial-Rounded" pitchFamily="34" charset="0"/>
                  <a:cs typeface="Arial-Rounded" pitchFamily="34" charset="0"/>
                </a:rPr>
                <a:t>Kể</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được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đồ</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chơi</a:t>
              </a:r>
              <a:r>
                <a:rPr kumimoji="0" lang="vi-VN"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của em</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3-4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tả </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về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một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đồ</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err="1">
                  <a:ln>
                    <a:noFill/>
                  </a:ln>
                  <a:solidFill>
                    <a:srgbClr val="002060"/>
                  </a:solidFill>
                  <a:effectLst/>
                  <a:uLnTx/>
                  <a:uFillTx/>
                  <a:latin typeface="Arial-Rounded" pitchFamily="34" charset="0"/>
                  <a:ea typeface="Arial-Rounded" pitchFamily="34" charset="0"/>
                  <a:cs typeface="Arial-Rounded" pitchFamily="34" charset="0"/>
                </a:rPr>
                <a:t>chơi</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 </a:t>
              </a:r>
              <a:r>
                <a:rPr lang="vi-VN" sz="2800" b="1">
                  <a:solidFill>
                    <a:srgbClr val="002060"/>
                  </a:solidFill>
                  <a:latin typeface="Arial-Rounded" pitchFamily="34" charset="0"/>
                  <a:ea typeface="Arial-Rounded" pitchFamily="34" charset="0"/>
                  <a:cs typeface="Arial-Rounded" pitchFamily="34" charset="0"/>
                </a:rPr>
                <a:t>của em</a:t>
              </a:r>
              <a:r>
                <a:rPr kumimoji="0" lang="en-US" sz="2800" b="1"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633964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77006"/>
            <a:ext cx="10952747" cy="3404101"/>
          </a:xfrm>
        </p:spPr>
        <p:txBody>
          <a:bodyPr>
            <a:noAutofit/>
          </a:bodyPr>
          <a:lstStyle/>
          <a:p>
            <a:pPr marL="0" indent="0">
              <a:lnSpc>
                <a:spcPct val="200000"/>
              </a:lnSpc>
              <a:buNone/>
            </a:pPr>
            <a:r>
              <a:rPr lang="en-US" b="1" dirty="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4021537" y="273480"/>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229</Words>
  <Application>Microsoft Office PowerPoint</Application>
  <PresentationFormat>Widescreen</PresentationFormat>
  <Paragraphs>24</Paragraphs>
  <Slides>9</Slides>
  <Notes>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A2.Jovis-Doanvandai-San</vt:lpstr>
      <vt:lpstr>A3.Jovis-BebasNeueBold-San</vt:lpstr>
      <vt:lpstr>Arial</vt:lpstr>
      <vt:lpstr>Arial-Rounded</vt:lpstr>
      <vt:lpstr>Calibri</vt:lpstr>
      <vt:lpstr>Calibri Light</vt:lpstr>
      <vt:lpstr>iCiel Cadena</vt:lpstr>
      <vt:lpstr>iCiel Crocante</vt:lpstr>
      <vt:lpstr>Montserrat Medium</vt:lpstr>
      <vt:lpstr>Office Theme</vt:lpstr>
      <vt:lpstr>1_Office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Hiếu Phạm Văn</cp:lastModifiedBy>
  <cp:revision>206</cp:revision>
  <dcterms:created xsi:type="dcterms:W3CDTF">2021-05-29T04:05:18Z</dcterms:created>
  <dcterms:modified xsi:type="dcterms:W3CDTF">2021-11-28T03:13:00Z</dcterms:modified>
</cp:coreProperties>
</file>