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5"/>
  </p:notesMasterIdLst>
  <p:sldIdLst>
    <p:sldId id="2007577161" r:id="rId5"/>
    <p:sldId id="256" r:id="rId6"/>
    <p:sldId id="268" r:id="rId7"/>
    <p:sldId id="272" r:id="rId8"/>
    <p:sldId id="257" r:id="rId9"/>
    <p:sldId id="271" r:id="rId10"/>
    <p:sldId id="273" r:id="rId11"/>
    <p:sldId id="260" r:id="rId12"/>
    <p:sldId id="26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34960-8ECD-44B7-B441-2A0B2DD1059E}" v="2" dt="2021-11-20T15:40:42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36" y="5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67534960-8ECD-44B7-B441-2A0B2DD1059E}"/>
    <pc:docChg chg="custSel addSld delSld modSld sldOrd delMainMaster">
      <pc:chgData name="Hiếu Phạm Văn" userId="cbc5512fc0d5d692" providerId="LiveId" clId="{67534960-8ECD-44B7-B441-2A0B2DD1059E}" dt="2021-11-20T15:40:58.892" v="6" actId="21"/>
      <pc:docMkLst>
        <pc:docMk/>
      </pc:docMkLst>
      <pc:sldChg chg="delSp mod">
        <pc:chgData name="Hiếu Phạm Văn" userId="cbc5512fc0d5d692" providerId="LiveId" clId="{67534960-8ECD-44B7-B441-2A0B2DD1059E}" dt="2021-11-20T15:40:55.338" v="5" actId="21"/>
        <pc:sldMkLst>
          <pc:docMk/>
          <pc:sldMk cId="1598380342" sldId="271"/>
        </pc:sldMkLst>
        <pc:spChg chg="del">
          <ac:chgData name="Hiếu Phạm Văn" userId="cbc5512fc0d5d692" providerId="LiveId" clId="{67534960-8ECD-44B7-B441-2A0B2DD1059E}" dt="2021-11-20T15:40:55.338" v="5" actId="21"/>
          <ac:spMkLst>
            <pc:docMk/>
            <pc:sldMk cId="1598380342" sldId="271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67534960-8ECD-44B7-B441-2A0B2DD1059E}" dt="2021-11-20T15:40:58.892" v="6" actId="21"/>
        <pc:sldMkLst>
          <pc:docMk/>
          <pc:sldMk cId="2666977191" sldId="273"/>
        </pc:sldMkLst>
        <pc:spChg chg="del">
          <ac:chgData name="Hiếu Phạm Văn" userId="cbc5512fc0d5d692" providerId="LiveId" clId="{67534960-8ECD-44B7-B441-2A0B2DD1059E}" dt="2021-11-20T15:40:58.892" v="6" actId="21"/>
          <ac:spMkLst>
            <pc:docMk/>
            <pc:sldMk cId="2666977191" sldId="273"/>
            <ac:spMk id="14" creationId="{00000000-0000-0000-0000-000000000000}"/>
          </ac:spMkLst>
        </pc:spChg>
      </pc:sldChg>
      <pc:sldChg chg="add del">
        <pc:chgData name="Hiếu Phạm Văn" userId="cbc5512fc0d5d692" providerId="LiveId" clId="{67534960-8ECD-44B7-B441-2A0B2DD1059E}" dt="2021-11-20T15:40:33.986" v="1" actId="2696"/>
        <pc:sldMkLst>
          <pc:docMk/>
          <pc:sldMk cId="1004082922" sldId="464"/>
        </pc:sldMkLst>
      </pc:sldChg>
      <pc:sldChg chg="add ord">
        <pc:chgData name="Hiếu Phạm Văn" userId="cbc5512fc0d5d692" providerId="LiveId" clId="{67534960-8ECD-44B7-B441-2A0B2DD1059E}" dt="2021-11-20T15:40:44.357" v="4"/>
        <pc:sldMkLst>
          <pc:docMk/>
          <pc:sldMk cId="897801637" sldId="2007577161"/>
        </pc:sldMkLst>
      </pc:sldChg>
      <pc:sldMasterChg chg="del delSldLayout">
        <pc:chgData name="Hiếu Phạm Văn" userId="cbc5512fc0d5d692" providerId="LiveId" clId="{67534960-8ECD-44B7-B441-2A0B2DD1059E}" dt="2021-11-20T15:40:33.986" v="1" actId="2696"/>
        <pc:sldMasterMkLst>
          <pc:docMk/>
          <pc:sldMasterMk cId="4014913096" sldId="2147483686"/>
        </pc:sldMasterMkLst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994326064" sldId="2147483687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2740132088" sldId="2147483688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4202025051" sldId="2147483689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211370686" sldId="2147483690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552252354" sldId="2147483691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998317612" sldId="2147483692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620975443" sldId="2147483693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752893405" sldId="2147483694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704042422" sldId="2147483695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117628217" sldId="2147483696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726590385" sldId="2147483697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961216672" sldId="2147483698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773927264" sldId="2147483699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2950197584" sldId="2147483700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712829223" sldId="2147483701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873423072" sldId="2147483702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243362464" sldId="2147483703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529689662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4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0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0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ftr="0" dt="0"/>
  <p:txStyles>
    <p:titleStyle>
      <a:lvl1pPr algn="l" defTabSz="1172809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02" indent="-293202" algn="l" defTabSz="1172809" rtl="0" eaLnBrk="1" latinLnBrk="0" hangingPunct="1">
        <a:lnSpc>
          <a:spcPct val="90000"/>
        </a:lnSpc>
        <a:spcBef>
          <a:spcPts val="1283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60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3DA2E43-9016-457E-BA78-7AFDE117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" y="19265"/>
            <a:ext cx="15631222" cy="8792561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452D3185-937D-4375-B5CF-D2C01B2B5115}"/>
              </a:ext>
            </a:extLst>
          </p:cNvPr>
          <p:cNvSpPr txBox="1"/>
          <p:nvPr/>
        </p:nvSpPr>
        <p:spPr>
          <a:xfrm>
            <a:off x="1130255" y="1862535"/>
            <a:ext cx="13948159" cy="246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809"/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Chào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mừng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các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em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đến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với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</a:p>
          <a:p>
            <a:pPr algn="ctr" defTabSz="1172809"/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tiết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Tiếng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sym typeface="+mn-lt"/>
              </a:rPr>
              <a:t>Việt</a:t>
            </a:r>
            <a:endParaRPr lang="en-US" altLang="zh-CN" sz="7696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Montserrat Medium" panose="00000600000000000000" pitchFamily="2" charset="0"/>
              <a:ea typeface="等线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8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Lê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-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gô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5771417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gọi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bức</a:t>
            </a:r>
            <a:r>
              <a:rPr lang="en-US" sz="3300" dirty="0"/>
              <a:t> </a:t>
            </a:r>
            <a:r>
              <a:rPr lang="en-US" sz="3300" dirty="0" err="1"/>
              <a:t>tranh</a:t>
            </a:r>
            <a:r>
              <a:rPr lang="en-US" sz="3300" dirty="0"/>
              <a:t> </a:t>
            </a:r>
            <a:r>
              <a:rPr lang="en-US" sz="3300" dirty="0" err="1"/>
              <a:t>trên</a:t>
            </a:r>
            <a:r>
              <a:rPr lang="en-US" sz="33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836130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nhồi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59848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100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80607" y="4265787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3" y="1799216"/>
            <a:ext cx="11213493" cy="4339223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2" y="1799215"/>
            <a:ext cx="11378864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0427" y="6230020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003778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bốt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99215"/>
            <a:ext cx="11124122" cy="4250585"/>
            <a:chOff x="3213842" y="1799215"/>
            <a:chExt cx="11124122" cy="4250585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2534320"/>
              <a:ext cx="8896872" cy="338981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33930" y="2667671"/>
              <a:ext cx="10404034" cy="2896717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108735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289</Words>
  <Application>Microsoft Office PowerPoint</Application>
  <PresentationFormat>Custom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A2.Jovis-Doanvandai-San</vt:lpstr>
      <vt:lpstr>A3.Jovis-BebasNeueBold-San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Montserrat Medium</vt:lpstr>
      <vt:lpstr>Office Theme</vt:lpstr>
      <vt:lpstr>1_Office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Hiếu Phạm Văn</cp:lastModifiedBy>
  <cp:revision>273</cp:revision>
  <dcterms:created xsi:type="dcterms:W3CDTF">2021-06-15T15:52:51Z</dcterms:created>
  <dcterms:modified xsi:type="dcterms:W3CDTF">2021-11-20T15:41:10Z</dcterms:modified>
</cp:coreProperties>
</file>