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8"/>
  </p:notesMasterIdLst>
  <p:sldIdLst>
    <p:sldId id="257" r:id="rId3"/>
    <p:sldId id="287" r:id="rId4"/>
    <p:sldId id="258" r:id="rId5"/>
    <p:sldId id="274" r:id="rId6"/>
    <p:sldId id="273" r:id="rId7"/>
    <p:sldId id="371" r:id="rId8"/>
    <p:sldId id="372" r:id="rId9"/>
    <p:sldId id="373" r:id="rId10"/>
    <p:sldId id="374" r:id="rId11"/>
    <p:sldId id="261" r:id="rId12"/>
    <p:sldId id="303" r:id="rId13"/>
    <p:sldId id="375" r:id="rId14"/>
    <p:sldId id="376" r:id="rId15"/>
    <p:sldId id="298" r:id="rId16"/>
    <p:sldId id="299" r:id="rId17"/>
    <p:sldId id="301" r:id="rId18"/>
    <p:sldId id="304" r:id="rId19"/>
    <p:sldId id="302" r:id="rId20"/>
    <p:sldId id="377" r:id="rId21"/>
    <p:sldId id="305" r:id="rId22"/>
    <p:sldId id="264" r:id="rId23"/>
    <p:sldId id="268" r:id="rId24"/>
    <p:sldId id="306" r:id="rId25"/>
    <p:sldId id="307" r:id="rId26"/>
    <p:sldId id="28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85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35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9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4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3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7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12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4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8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8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5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6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8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6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8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835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1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51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82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973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951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606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890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96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090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68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669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08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10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878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025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6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53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399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647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798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3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7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797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4001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1999">
                <a:solidFill>
                  <a:srgbClr val="888888"/>
                </a:solidFill>
              </a:defRPr>
            </a:lvl1pPr>
            <a:lvl2pPr marL="685800" lvl="1" indent="-17145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1601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41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4932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2801"/>
            </a:lvl1pPr>
            <a:lvl2pPr marL="685800" lvl="1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2400"/>
            </a:lvl2pPr>
            <a:lvl3pPr marL="1028700" lvl="2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3pPr>
            <a:lvl4pPr marL="1371600" lvl="3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4pPr>
            <a:lvl5pPr marL="1714500" lvl="4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1800"/>
            </a:lvl5pPr>
            <a:lvl6pPr marL="2057400" lvl="5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6pPr>
            <a:lvl7pPr marL="2400300" lvl="6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7pPr>
            <a:lvl8pPr marL="2743200" lvl="7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8pPr>
            <a:lvl9pPr marL="3086100" lvl="8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4932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2801"/>
            </a:lvl1pPr>
            <a:lvl2pPr marL="685800" lvl="1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2400"/>
            </a:lvl2pPr>
            <a:lvl3pPr marL="1028700" lvl="2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3pPr>
            <a:lvl4pPr marL="1371600" lvl="3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4pPr>
            <a:lvl5pPr marL="1714500" lvl="4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1800"/>
            </a:lvl5pPr>
            <a:lvl6pPr marL="2057400" lvl="5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6pPr>
            <a:lvl7pPr marL="2400300" lvl="6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7pPr>
            <a:lvl8pPr marL="2743200" lvl="7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8pPr>
            <a:lvl9pPr marL="3086100" lvl="8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85800" lvl="1" indent="-1714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1999" b="1"/>
            </a:lvl2pPr>
            <a:lvl3pPr marL="1028700" lvl="2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71600" lvl="3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4pPr>
            <a:lvl5pPr marL="1714500" lvl="4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5pPr>
            <a:lvl6pPr marL="2057400" lvl="5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6pPr>
            <a:lvl7pPr marL="2400300" lvl="6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7pPr>
            <a:lvl8pPr marL="2743200" lvl="7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8pPr>
            <a:lvl9pPr marL="3086100" lvl="8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1999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1601"/>
            </a:lvl4pPr>
            <a:lvl5pPr marL="1714500" lvl="4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1601"/>
            </a:lvl5pPr>
            <a:lvl6pPr marL="2057400" lvl="5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6pPr>
            <a:lvl7pPr marL="2400300" lvl="6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7pPr>
            <a:lvl8pPr marL="2743200" lvl="7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8pPr>
            <a:lvl9pPr marL="3086100" lvl="8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85800" lvl="1" indent="-1714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1999" b="1"/>
            </a:lvl2pPr>
            <a:lvl3pPr marL="1028700" lvl="2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71600" lvl="3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4pPr>
            <a:lvl5pPr marL="1714500" lvl="4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5pPr>
            <a:lvl6pPr marL="2057400" lvl="5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6pPr>
            <a:lvl7pPr marL="2400300" lvl="6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7pPr>
            <a:lvl8pPr marL="2743200" lvl="7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8pPr>
            <a:lvl9pPr marL="3086100" lvl="8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1999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1601"/>
            </a:lvl4pPr>
            <a:lvl5pPr marL="1714500" lvl="4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1601"/>
            </a:lvl5pPr>
            <a:lvl6pPr marL="2057400" lvl="5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6pPr>
            <a:lvl7pPr marL="2400300" lvl="6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7pPr>
            <a:lvl8pPr marL="2743200" lvl="7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8pPr>
            <a:lvl9pPr marL="3086100" lvl="8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52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50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7457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3199"/>
            </a:lvl1pPr>
            <a:lvl2pPr marL="685800" lvl="1" indent="-34932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2801"/>
            </a:lvl2pPr>
            <a:lvl3pPr marL="1028700" lvl="2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3pPr>
            <a:lvl4pPr marL="1371600" lvl="3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1999"/>
            </a:lvl4pPr>
            <a:lvl5pPr marL="1714500" lvl="4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1999"/>
            </a:lvl5pPr>
            <a:lvl6pPr marL="2057400" lvl="5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6pPr>
            <a:lvl7pPr marL="2400300" lvl="6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7pPr>
            <a:lvl8pPr marL="2743200" lvl="7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8pPr>
            <a:lvl9pPr marL="3086100" lvl="8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399"/>
            </a:lvl1pPr>
            <a:lvl2pPr marL="685800" lvl="1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2pPr>
            <a:lvl3pPr marL="1028700" lvl="2" indent="-171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001"/>
            </a:lvl3pPr>
            <a:lvl4pPr marL="13716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marL="17145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marL="20574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marL="24003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marL="27432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marL="30861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2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399"/>
            </a:lvl1pPr>
            <a:lvl2pPr marL="685800" lvl="1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2pPr>
            <a:lvl3pPr marL="1028700" lvl="2" indent="-171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001"/>
            </a:lvl3pPr>
            <a:lvl4pPr marL="13716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marL="17145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marL="20574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marL="24003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marL="27432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marL="30861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1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7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6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6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35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C00-CC1C-4196-A429-6AE5200005C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15AB-DF6E-471D-B7CB-306E8344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4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50" r:id="rId3"/>
    <p:sldLayoutId id="2147483711" r:id="rId4"/>
    <p:sldLayoutId id="2147483708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0" r:id="rId11"/>
    <p:sldLayoutId id="2147483699" r:id="rId12"/>
    <p:sldLayoutId id="2147483698" r:id="rId13"/>
    <p:sldLayoutId id="2147483697" r:id="rId14"/>
    <p:sldLayoutId id="2147483689" r:id="rId15"/>
    <p:sldLayoutId id="2147483686" r:id="rId16"/>
    <p:sldLayoutId id="2147483684" r:id="rId17"/>
    <p:sldLayoutId id="2147483683" r:id="rId18"/>
    <p:sldLayoutId id="2147483682" r:id="rId19"/>
    <p:sldLayoutId id="2147483681" r:id="rId20"/>
    <p:sldLayoutId id="2147483680" r:id="rId21"/>
    <p:sldLayoutId id="2147483679" r:id="rId22"/>
    <p:sldLayoutId id="2147483678" r:id="rId23"/>
    <p:sldLayoutId id="2147483677" r:id="rId24"/>
    <p:sldLayoutId id="2147483676" r:id="rId25"/>
    <p:sldLayoutId id="2147483673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  <p:sldLayoutId id="2147483660" r:id="rId36"/>
    <p:sldLayoutId id="2147483661" r:id="rId37"/>
    <p:sldLayoutId id="2147483717" r:id="rId38"/>
    <p:sldLayoutId id="2147483716" r:id="rId39"/>
    <p:sldLayoutId id="2147483715" r:id="rId40"/>
    <p:sldLayoutId id="2147483714" r:id="rId41"/>
    <p:sldLayoutId id="2147483713" r:id="rId42"/>
    <p:sldLayoutId id="2147483712" r:id="rId43"/>
    <p:sldLayoutId id="2147483710" r:id="rId44"/>
    <p:sldLayoutId id="2147483709" r:id="rId45"/>
    <p:sldLayoutId id="2147483696" r:id="rId46"/>
    <p:sldLayoutId id="2147483695" r:id="rId47"/>
    <p:sldLayoutId id="2147483694" r:id="rId48"/>
    <p:sldLayoutId id="2147483693" r:id="rId49"/>
    <p:sldLayoutId id="2147483692" r:id="rId50"/>
    <p:sldLayoutId id="2147483691" r:id="rId51"/>
    <p:sldLayoutId id="2147483690" r:id="rId52"/>
    <p:sldLayoutId id="2147483688" r:id="rId53"/>
    <p:sldLayoutId id="2147483687" r:id="rId54"/>
    <p:sldLayoutId id="2147483675" r:id="rId55"/>
    <p:sldLayoutId id="2147483674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17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707" r:id="rId2"/>
    <p:sldLayoutId id="214748368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7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7.wdp"/><Relationship Id="rId18" Type="http://schemas.openxmlformats.org/officeDocument/2006/relationships/image" Target="../media/image46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6.wdp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17.wmf"/><Relationship Id="rId5" Type="http://schemas.openxmlformats.org/officeDocument/2006/relationships/control" Target="../activeX/activeX4.xml"/><Relationship Id="rId10" Type="http://schemas.openxmlformats.org/officeDocument/2006/relationships/image" Target="../media/image16.wmf"/><Relationship Id="rId4" Type="http://schemas.openxmlformats.org/officeDocument/2006/relationships/control" Target="../activeX/activeX3.xml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SỰ TÍCH HOA TỈ MUỘI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583" y="5537608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26" name="Picture 2" descr="Hoa hồng tỉ mu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1491916"/>
            <a:ext cx="3558084" cy="4141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ạt Giống Hoa Hồng Tỷ Muội (20 hạt) | Shope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69" y="1491916"/>
            <a:ext cx="4188993" cy="418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EC76FD-3A55-4F1F-B202-115E21127533}"/>
              </a:ext>
            </a:extLst>
          </p:cNvPr>
          <p:cNvSpPr txBox="1"/>
          <p:nvPr/>
        </p:nvSpPr>
        <p:spPr>
          <a:xfrm>
            <a:off x="261684" y="5989708"/>
            <a:ext cx="1194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630300"/>
            <a:ext cx="11404471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2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6"/>
            <a:ext cx="12469091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9298" y="219904"/>
            <a:ext cx="1186270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81454" y="1148203"/>
            <a:ext cx="9758389" cy="4201157"/>
            <a:chOff x="3641819" y="56683"/>
            <a:chExt cx="10039458" cy="2950718"/>
          </a:xfrm>
        </p:grpSpPr>
        <p:grpSp>
          <p:nvGrpSpPr>
            <p:cNvPr id="6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8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2613310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0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4123908" y="641838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nhường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3907" y="996090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rét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3907" y="1370289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Na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choàng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lấy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rúc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rích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3906" y="1772498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23907" y="2224675"/>
              <a:ext cx="8708300" cy="3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Hai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ôm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1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67" y="0"/>
            <a:ext cx="12341067" cy="69301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7892" y="1581340"/>
            <a:ext cx="11043590" cy="4809835"/>
            <a:chOff x="3641819" y="56683"/>
            <a:chExt cx="10039458" cy="2950718"/>
          </a:xfrm>
        </p:grpSpPr>
        <p:grpSp>
          <p:nvGrpSpPr>
            <p:cNvPr id="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0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2613310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2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123910" y="917911"/>
              <a:ext cx="5530063" cy="73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Nết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cõng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làng</a:t>
              </a:r>
              <a:r>
                <a:rPr lang="en-US" sz="3600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13794" y="212537"/>
            <a:ext cx="1186270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 lũ dâng cao, chị Nết đưa Na đến nơi an toàn bằng cách nào? 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1491" t="36472" r="24913" b="18304"/>
          <a:stretch/>
        </p:blipFill>
        <p:spPr>
          <a:xfrm>
            <a:off x="7850209" y="2535175"/>
            <a:ext cx="282728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6168732" y="2328342"/>
            <a:ext cx="1466315" cy="2395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5218661" y="2695086"/>
            <a:ext cx="1253439" cy="2047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7325219" y="2938012"/>
            <a:ext cx="1073860" cy="17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106529" y="3166509"/>
            <a:ext cx="941230" cy="1537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8934332" y="3418826"/>
            <a:ext cx="820362" cy="1340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4508427" y="3173628"/>
            <a:ext cx="932514" cy="1523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844584" y="3306749"/>
            <a:ext cx="816918" cy="1334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3217895" y="3501917"/>
            <a:ext cx="816918" cy="1334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2652997" y="3749222"/>
            <a:ext cx="816918" cy="1334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9575827" y="3563782"/>
            <a:ext cx="816918" cy="13344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35614" b="10585"/>
          <a:stretch/>
        </p:blipFill>
        <p:spPr>
          <a:xfrm rot="20845565">
            <a:off x="10168918" y="3735735"/>
            <a:ext cx="816918" cy="1334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833" b="80926" l="58229" r="64063">
                        <a14:foregroundMark x1="61563" y1="63056" x2="62344" y2="63056"/>
                        <a14:foregroundMark x1="63281" y1="62778" x2="63542" y2="62870"/>
                        <a14:backgroundMark x1="60000" y1="65648" x2="60521" y2="61296"/>
                      </a14:backgroundRemoval>
                    </a14:imgEffect>
                  </a14:imgLayer>
                </a14:imgProps>
              </a:ext>
            </a:extLst>
          </a:blip>
          <a:srcRect l="58332" t="61926" r="35173" b="20896"/>
          <a:stretch/>
        </p:blipFill>
        <p:spPr>
          <a:xfrm flipH="1">
            <a:off x="9807780" y="1802077"/>
            <a:ext cx="2187007" cy="325384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865931" y="63882"/>
            <a:ext cx="10460137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7069" y="4782567"/>
            <a:ext cx="2949940" cy="1055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0817" y="4779714"/>
            <a:ext cx="3039867" cy="1055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91335" y="4822022"/>
            <a:ext cx="2949940" cy="1055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507" y="5923192"/>
            <a:ext cx="11820939" cy="57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9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-0.82318 0.03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9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66"/>
            <a:ext cx="12192000" cy="6926065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0" y="-83038"/>
            <a:ext cx="12079705" cy="6224564"/>
            <a:chOff x="4591306" y="613472"/>
            <a:chExt cx="3655113" cy="13438766"/>
          </a:xfrm>
        </p:grpSpPr>
        <p:sp>
          <p:nvSpPr>
            <p:cNvPr id="11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2613310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1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687753" y="1066762"/>
            <a:ext cx="10811890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Theo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5955" y="2457832"/>
            <a:ext cx="1047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5955" y="3217394"/>
            <a:ext cx="1047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5955" y="4343131"/>
            <a:ext cx="1047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quây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2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90906" y="32975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0141" y="160085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dung: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43B4C97-C971-452E-8201-A09C60B6C9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29052" y="2742466"/>
            <a:ext cx="870727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800" normalizeH="0" baseline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hồn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kumimoji="0" lang="zh-CN" altLang="en-US" sz="4400" b="1" i="0" u="none" strike="noStrike" kern="1200" cap="none" spc="800" normalizeH="0" baseline="0" noProof="0" dirty="0">
              <a:ln>
                <a:noFill/>
              </a:ln>
              <a:effectLst/>
              <a:uLnTx/>
              <a:uFillTx/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95113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017" y="2890201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700083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951132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906682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334413" y="2603437"/>
            <a:ext cx="533406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thoại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354849" y="3625252"/>
            <a:ext cx="527980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13327" y="4764155"/>
            <a:ext cx="4230485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614106" y="2887579"/>
            <a:ext cx="4793711" cy="397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2918" y="487496"/>
            <a:ext cx="295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65" y="1133827"/>
            <a:ext cx="86074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000" b="1" i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00" y="-9552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89" y="52009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227"/>
            <a:ext cx="12192000" cy="121451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36366" y="262942"/>
            <a:ext cx="1005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302131" y="-85530"/>
            <a:ext cx="985837" cy="12144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88024" y="4225062"/>
            <a:ext cx="2577781" cy="163473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7"/>
              <a:ext cx="25489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r>
                <a:rPr lang="en-US" sz="27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thắm</a:t>
              </a:r>
              <a:endPara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9537" y="4447162"/>
            <a:ext cx="2209856" cy="1479884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cõng</a:t>
              </a:r>
              <a:endPara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32122" y="4164373"/>
            <a:ext cx="2695784" cy="1827097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7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41901" y="4355310"/>
            <a:ext cx="2295721" cy="1445224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7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endPara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55685" y="4467485"/>
            <a:ext cx="2474564" cy="1657153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6" y="6280280"/>
              <a:ext cx="23083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27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endPara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987887" y="1028751"/>
            <a:ext cx="7632634" cy="1346468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803949" y="1578735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a.Từ</a:t>
              </a:r>
              <a:r>
                <a:rPr lang="en-US" sz="27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7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7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27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2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5495703" y="617328"/>
            <a:ext cx="7708468" cy="1437554"/>
            <a:chOff x="5938082" y="5297286"/>
            <a:chExt cx="7708468" cy="143755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297286"/>
              <a:ext cx="7708468" cy="1437554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991666" y="5906947"/>
              <a:ext cx="3187788" cy="45273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b.Từ</a:t>
              </a:r>
              <a:r>
                <a:rPr lang="en-US" sz="27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27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7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đặc</a:t>
              </a:r>
              <a:r>
                <a:rPr lang="en-US" sz="27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endParaRPr lang="en-US" sz="2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558927" y="5599870"/>
            <a:ext cx="2295721" cy="1445224"/>
            <a:chOff x="12113969" y="3961665"/>
            <a:chExt cx="2606730" cy="151099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2685140" y="4393994"/>
              <a:ext cx="2035559" cy="53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36697" y="5715227"/>
            <a:ext cx="2295721" cy="1329867"/>
            <a:chOff x="12113969" y="3961665"/>
            <a:chExt cx="2606730" cy="151099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2685140" y="4393995"/>
              <a:ext cx="2035559" cy="57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endPara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91708" y="5487012"/>
            <a:ext cx="2209856" cy="1479884"/>
            <a:chOff x="5300803" y="3499476"/>
            <a:chExt cx="2946475" cy="197317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865928" y="4189269"/>
              <a:ext cx="210471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gật</a:t>
              </a:r>
              <a:r>
                <a:rPr lang="en-US" sz="27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7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endParaRPr lang="en-US" sz="2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4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3958 L 0.1069 -0.37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0.02106 L 0.40651 -0.3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25808 -0.20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31289 -0.16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00533 -0.143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8 7.40741E-7 L -0.09453 -0.3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62 L 0.31393 -0.5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07357 -0.55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46"/>
            <a:ext cx="12469091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2749" y="545432"/>
            <a:ext cx="10933819" cy="5422232"/>
            <a:chOff x="3641819" y="56683"/>
            <a:chExt cx="10039458" cy="2950718"/>
          </a:xfrm>
        </p:grpSpPr>
        <p:grpSp>
          <p:nvGrpSpPr>
            <p:cNvPr id="5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7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6" y="2613308"/>
                <a:ext cx="3488274" cy="9986383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019077" y="650224"/>
              <a:ext cx="9180110" cy="65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Nết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491" t="36472" r="24913" b="18304"/>
          <a:stretch/>
        </p:blipFill>
        <p:spPr>
          <a:xfrm>
            <a:off x="4891122" y="2282452"/>
            <a:ext cx="2686846" cy="28966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2DA809-C0C7-4E9E-BDC4-A9AA21305A85}"/>
              </a:ext>
            </a:extLst>
          </p:cNvPr>
          <p:cNvSpPr txBox="1"/>
          <p:nvPr/>
        </p:nvSpPr>
        <p:spPr>
          <a:xfrm>
            <a:off x="1097042" y="3006887"/>
            <a:ext cx="999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84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8197" y="1356127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28194" y="1197507"/>
            <a:ext cx="1391479" cy="894521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41738" y="1902476"/>
            <a:ext cx="8606711" cy="3353174"/>
            <a:chOff x="3641819" y="56683"/>
            <a:chExt cx="10039458" cy="2950718"/>
          </a:xfrm>
        </p:grpSpPr>
        <p:grpSp>
          <p:nvGrpSpPr>
            <p:cNvPr id="19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1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2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3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282227" y="37235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Gợi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2084" y="86181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62084" y="1432581"/>
              <a:ext cx="8305987" cy="460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6114" y="1952404"/>
              <a:ext cx="8305987" cy="83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01055" y="5520904"/>
            <a:ext cx="4780635" cy="740481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544" t="41462" r="34035" b="22047"/>
          <a:stretch/>
        </p:blipFill>
        <p:spPr>
          <a:xfrm>
            <a:off x="2021305" y="420290"/>
            <a:ext cx="8390021" cy="51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630300"/>
            <a:ext cx="11404471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Na,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C5DBA62F-CE60-4260-A8B4-5B8A7E64087A}"/>
              </a:ext>
            </a:extLst>
          </p:cNvPr>
          <p:cNvSpPr/>
          <p:nvPr/>
        </p:nvSpPr>
        <p:spPr>
          <a:xfrm>
            <a:off x="3352801" y="914400"/>
            <a:ext cx="6021803" cy="4900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LUYỆN ĐỌC TỪ KHÓ: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TextBox7" r:id="rId2" imgW="2141280" imgH="487800"/>
        </mc:Choice>
        <mc:Fallback>
          <p:control name="TextBox7" r:id="rId2" imgW="2141280" imgH="487800">
            <p:pic>
              <p:nvPicPr>
                <p:cNvPr id="40" name="TextBox7">
                  <a:extLst>
                    <a:ext uri="{FF2B5EF4-FFF2-40B4-BE49-F238E27FC236}">
                      <a16:creationId xmlns:a16="http://schemas.microsoft.com/office/drawing/2014/main" id="{1FC5EA8B-98D9-47FF-9FE8-55CB22D84BE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16634" y="2675283"/>
                  <a:ext cx="2144141" cy="49008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1" r:id="rId3" imgW="2064960" imgH="487800"/>
        </mc:Choice>
        <mc:Fallback>
          <p:control name="TextBox1" r:id="rId3" imgW="2064960" imgH="487800">
            <p:pic>
              <p:nvPicPr>
                <p:cNvPr id="56" name="TextBox1">
                  <a:extLst>
                    <a:ext uri="{FF2B5EF4-FFF2-40B4-BE49-F238E27FC236}">
                      <a16:creationId xmlns:a16="http://schemas.microsoft.com/office/drawing/2014/main" id="{26C4CD0A-5642-44B9-9F7D-92D1A918CC6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16634" y="3805315"/>
                  <a:ext cx="2067941" cy="49008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TextBox3" r:id="rId4" imgW="2057400" imgH="487800"/>
        </mc:Choice>
        <mc:Fallback>
          <p:control name="TextBox3" r:id="rId4" imgW="2057400" imgH="487800">
            <p:pic>
              <p:nvPicPr>
                <p:cNvPr id="64" name="TextBox3">
                  <a:extLst>
                    <a:ext uri="{FF2B5EF4-FFF2-40B4-BE49-F238E27FC236}">
                      <a16:creationId xmlns:a16="http://schemas.microsoft.com/office/drawing/2014/main" id="{3C891EDB-7483-44B4-923D-5B2F9F3588B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86600" y="2756155"/>
                  <a:ext cx="2057400" cy="49008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name="TextBox4" r:id="rId5" imgW="1981080" imgH="487800"/>
        </mc:Choice>
        <mc:Fallback>
          <p:control name="TextBox4" r:id="rId5" imgW="1981080" imgH="487800">
            <p:pic>
              <p:nvPicPr>
                <p:cNvPr id="65" name="TextBox4">
                  <a:extLst>
                    <a:ext uri="{FF2B5EF4-FFF2-40B4-BE49-F238E27FC236}">
                      <a16:creationId xmlns:a16="http://schemas.microsoft.com/office/drawing/2014/main" id="{987F733D-C434-4CCC-A286-E71738A0CD6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6600" y="3805315"/>
                  <a:ext cx="1981200" cy="49008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630300"/>
            <a:ext cx="11404471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C1651B-FBA2-4427-ADE1-6A471E8A2945}"/>
              </a:ext>
            </a:extLst>
          </p:cNvPr>
          <p:cNvSpPr/>
          <p:nvPr/>
        </p:nvSpPr>
        <p:spPr>
          <a:xfrm>
            <a:off x="628663" y="66760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A755E9-ACDC-42DC-A930-DF608430C322}"/>
              </a:ext>
            </a:extLst>
          </p:cNvPr>
          <p:cNvSpPr/>
          <p:nvPr/>
        </p:nvSpPr>
        <p:spPr>
          <a:xfrm>
            <a:off x="647965" y="43615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1C7D349-DDC6-4ADA-BBC5-E8CA88F8D44C}"/>
              </a:ext>
            </a:extLst>
          </p:cNvPr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C5DBA62F-CE60-4260-A8B4-5B8A7E64087A}"/>
              </a:ext>
            </a:extLst>
          </p:cNvPr>
          <p:cNvSpPr/>
          <p:nvPr/>
        </p:nvSpPr>
        <p:spPr>
          <a:xfrm>
            <a:off x="3352801" y="914400"/>
            <a:ext cx="6021803" cy="4900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LUYỆN ĐỌC </a:t>
            </a:r>
            <a:r>
              <a:rPr lang="en-US" sz="195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DÀI</a:t>
            </a: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EAD1A-2947-4C3B-A19C-0D4B76067DBC}"/>
              </a:ext>
            </a:extLst>
          </p:cNvPr>
          <p:cNvSpPr txBox="1"/>
          <p:nvPr/>
        </p:nvSpPr>
        <p:spPr>
          <a:xfrm>
            <a:off x="2019868" y="2551837"/>
            <a:ext cx="90211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2FD848-5323-47DD-9439-FCCD73983CE2}"/>
              </a:ext>
            </a:extLst>
          </p:cNvPr>
          <p:cNvCxnSpPr>
            <a:cxnSpLocks/>
          </p:cNvCxnSpPr>
          <p:nvPr/>
        </p:nvCxnSpPr>
        <p:spPr>
          <a:xfrm flipH="1">
            <a:off x="9212240" y="2551837"/>
            <a:ext cx="162364" cy="532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16E380-4C60-48FB-9369-6408152EE330}"/>
              </a:ext>
            </a:extLst>
          </p:cNvPr>
          <p:cNvCxnSpPr>
            <a:cxnSpLocks/>
          </p:cNvCxnSpPr>
          <p:nvPr/>
        </p:nvCxnSpPr>
        <p:spPr>
          <a:xfrm flipH="1">
            <a:off x="8764138" y="3162721"/>
            <a:ext cx="162364" cy="532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5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8252" y="96125"/>
            <a:ext cx="8755494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HOA TỈ MUỘI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63" y="630300"/>
            <a:ext cx="11404471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C1651B-FBA2-4427-ADE1-6A471E8A2945}"/>
              </a:ext>
            </a:extLst>
          </p:cNvPr>
          <p:cNvSpPr/>
          <p:nvPr/>
        </p:nvSpPr>
        <p:spPr>
          <a:xfrm>
            <a:off x="628663" y="66760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A755E9-ACDC-42DC-A930-DF608430C322}"/>
              </a:ext>
            </a:extLst>
          </p:cNvPr>
          <p:cNvSpPr/>
          <p:nvPr/>
        </p:nvSpPr>
        <p:spPr>
          <a:xfrm>
            <a:off x="647965" y="43615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71C7D349-DDC6-4ADA-BBC5-E8CA88F8D44C}"/>
              </a:ext>
            </a:extLst>
          </p:cNvPr>
          <p:cNvSpPr/>
          <p:nvPr/>
        </p:nvSpPr>
        <p:spPr>
          <a:xfrm>
            <a:off x="8320159" y="-255"/>
            <a:ext cx="3871838" cy="642480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3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40831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1596</Words>
  <Application>Microsoft Office PowerPoint</Application>
  <PresentationFormat>Widescreen</PresentationFormat>
  <Paragraphs>121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 s</cp:lastModifiedBy>
  <cp:revision>72</cp:revision>
  <dcterms:created xsi:type="dcterms:W3CDTF">2021-06-17T09:40:01Z</dcterms:created>
  <dcterms:modified xsi:type="dcterms:W3CDTF">2021-12-06T09:55:58Z</dcterms:modified>
</cp:coreProperties>
</file>