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4"/>
  </p:notesMasterIdLst>
  <p:sldIdLst>
    <p:sldId id="465" r:id="rId2"/>
    <p:sldId id="466" r:id="rId3"/>
    <p:sldId id="432" r:id="rId4"/>
    <p:sldId id="467" r:id="rId5"/>
    <p:sldId id="424" r:id="rId6"/>
    <p:sldId id="429" r:id="rId7"/>
    <p:sldId id="433" r:id="rId8"/>
    <p:sldId id="423" r:id="rId9"/>
    <p:sldId id="430" r:id="rId10"/>
    <p:sldId id="468" r:id="rId11"/>
    <p:sldId id="469" r:id="rId12"/>
    <p:sldId id="270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2DD73B"/>
    <a:srgbClr val="0000CC"/>
    <a:srgbClr val="FFFBF7"/>
    <a:srgbClr val="E0F1FC"/>
    <a:srgbClr val="000066"/>
    <a:srgbClr val="FF66CC"/>
    <a:srgbClr val="0000FF"/>
    <a:srgbClr val="9933FF"/>
    <a:srgbClr val="C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84350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492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96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904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7004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959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259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8751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82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18/12/2021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81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65" r:id="rId3"/>
    <p:sldLayoutId id="2147483762" r:id="rId4"/>
    <p:sldLayoutId id="2147483758" r:id="rId5"/>
    <p:sldLayoutId id="2147483759" r:id="rId6"/>
    <p:sldLayoutId id="2147483764" r:id="rId7"/>
    <p:sldLayoutId id="2147483763" r:id="rId8"/>
    <p:sldLayoutId id="2147483761" r:id="rId9"/>
    <p:sldLayoutId id="2147483760" r:id="rId10"/>
    <p:sldLayoutId id="2147483739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902273" y="75501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3522" y="2514935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5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500" b="1">
                <a:solidFill>
                  <a:srgbClr val="002060"/>
                </a:solidFill>
                <a:latin typeface="UTM Avo" panose="02040603050506020204" pitchFamily="18" charset="0"/>
              </a:rPr>
              <a:t> 16:</a:t>
            </a:r>
            <a:endParaRPr sz="55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5500" b="1">
                <a:solidFill>
                  <a:srgbClr val="FF0000"/>
                </a:solidFill>
                <a:latin typeface="UTM Avo" panose="02040603050506020204" pitchFamily="18" charset="0"/>
              </a:rPr>
              <a:t>Bài 45: Thực hành lắp ghép, </a:t>
            </a:r>
            <a:br>
              <a:rPr lang="pt-BR" sz="55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pt-BR" sz="5500" b="1">
                <a:solidFill>
                  <a:srgbClr val="FF0000"/>
                </a:solidFill>
                <a:latin typeface="UTM Avo" panose="02040603050506020204" pitchFamily="18" charset="0"/>
              </a:rPr>
              <a:t>xếp hình phẳng - Tiết 2</a:t>
            </a:r>
            <a:endParaRPr sz="55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043611" y="67829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49780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tiếp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88026" y="2726459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48A52-04A5-49C2-8F79-FB3C4C5A636F}"/>
              </a:ext>
            </a:extLst>
          </p:cNvPr>
          <p:cNvSpPr/>
          <p:nvPr/>
        </p:nvSpPr>
        <p:spPr>
          <a:xfrm>
            <a:off x="1863110" y="3845616"/>
            <a:ext cx="84657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A729A40-DE3D-4C22-B62B-F78FA448B65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2192000" cy="6425343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E101852-22A8-4237-95E6-6D6E80410869}"/>
              </a:ext>
            </a:extLst>
          </p:cNvPr>
          <p:cNvGrpSpPr/>
          <p:nvPr/>
        </p:nvGrpSpPr>
        <p:grpSpPr>
          <a:xfrm>
            <a:off x="0" y="1427567"/>
            <a:ext cx="12297199" cy="5049791"/>
            <a:chOff x="-534857" y="465663"/>
            <a:chExt cx="13279315" cy="6006444"/>
          </a:xfrm>
        </p:grpSpPr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78BA6001-E929-4371-B395-E7A021443025}"/>
                </a:ext>
              </a:extLst>
            </p:cNvPr>
            <p:cNvSpPr/>
            <p:nvPr/>
          </p:nvSpPr>
          <p:spPr>
            <a:xfrm rot="20970593">
              <a:off x="2043381" y="746529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D43273-6C97-44E6-B32C-EB2180A9A0B9}"/>
                </a:ext>
              </a:extLst>
            </p:cNvPr>
            <p:cNvSpPr/>
            <p:nvPr/>
          </p:nvSpPr>
          <p:spPr>
            <a:xfrm>
              <a:off x="4004732" y="2538585"/>
              <a:ext cx="3615267" cy="3119820"/>
            </a:xfrm>
            <a:prstGeom prst="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D51FA4F-EA78-4918-B1E6-4549E9A815BA}"/>
                </a:ext>
              </a:extLst>
            </p:cNvPr>
            <p:cNvSpPr/>
            <p:nvPr/>
          </p:nvSpPr>
          <p:spPr>
            <a:xfrm>
              <a:off x="3342706" y="964239"/>
              <a:ext cx="4953000" cy="157434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A048E7-5BF1-4D08-96D4-610092622534}"/>
                </a:ext>
              </a:extLst>
            </p:cNvPr>
            <p:cNvSpPr/>
            <p:nvPr/>
          </p:nvSpPr>
          <p:spPr>
            <a:xfrm>
              <a:off x="5310464" y="4100087"/>
              <a:ext cx="971560" cy="1528105"/>
            </a:xfrm>
            <a:prstGeom prst="rect">
              <a:avLst/>
            </a:prstGeom>
            <a:solidFill>
              <a:srgbClr val="2DD73B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60CBE8C-0D2D-4771-8B63-A82CC23CE1C3}"/>
                </a:ext>
              </a:extLst>
            </p:cNvPr>
            <p:cNvSpPr/>
            <p:nvPr/>
          </p:nvSpPr>
          <p:spPr>
            <a:xfrm>
              <a:off x="6096000" y="4864139"/>
              <a:ext cx="155130" cy="155130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386E117-0986-4259-9715-4E56F4B8D50F}"/>
                </a:ext>
              </a:extLst>
            </p:cNvPr>
            <p:cNvSpPr/>
            <p:nvPr/>
          </p:nvSpPr>
          <p:spPr>
            <a:xfrm>
              <a:off x="-534857" y="5684255"/>
              <a:ext cx="13165714" cy="7878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8B8CA5B-0674-419E-ADEE-0041A14FA652}"/>
                </a:ext>
              </a:extLst>
            </p:cNvPr>
            <p:cNvCxnSpPr>
              <a:cxnSpLocks/>
              <a:stCxn id="56" idx="1"/>
              <a:endCxn id="56" idx="1"/>
            </p:cNvCxnSpPr>
            <p:nvPr/>
          </p:nvCxnSpPr>
          <p:spPr>
            <a:xfrm>
              <a:off x="0" y="60781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3135570-718F-4B32-8F5B-B768224B607C}"/>
                </a:ext>
              </a:extLst>
            </p:cNvPr>
            <p:cNvCxnSpPr>
              <a:cxnSpLocks/>
            </p:cNvCxnSpPr>
            <p:nvPr/>
          </p:nvCxnSpPr>
          <p:spPr>
            <a:xfrm>
              <a:off x="-421256" y="6078181"/>
              <a:ext cx="13165714" cy="0"/>
            </a:xfrm>
            <a:prstGeom prst="line">
              <a:avLst/>
            </a:prstGeom>
            <a:ln w="10160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Sun 58">
              <a:extLst>
                <a:ext uri="{FF2B5EF4-FFF2-40B4-BE49-F238E27FC236}">
                  <a16:creationId xmlns:a16="http://schemas.microsoft.com/office/drawing/2014/main" id="{4ADEE039-8F5B-4E75-B3AC-EED3BBA49F8B}"/>
                </a:ext>
              </a:extLst>
            </p:cNvPr>
            <p:cNvSpPr/>
            <p:nvPr/>
          </p:nvSpPr>
          <p:spPr>
            <a:xfrm>
              <a:off x="8771906" y="465663"/>
              <a:ext cx="1143000" cy="1021970"/>
            </a:xfrm>
            <a:prstGeom prst="sun">
              <a:avLst/>
            </a:prstGeom>
            <a:solidFill>
              <a:srgbClr val="FFC000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E5207C0-61B9-4E79-9173-5A8FCF248A64}"/>
                </a:ext>
              </a:extLst>
            </p:cNvPr>
            <p:cNvSpPr/>
            <p:nvPr/>
          </p:nvSpPr>
          <p:spPr>
            <a:xfrm>
              <a:off x="9956800" y="4437718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303B1E3-0700-4359-B746-E3D083F7AEFE}"/>
                </a:ext>
              </a:extLst>
            </p:cNvPr>
            <p:cNvSpPr/>
            <p:nvPr/>
          </p:nvSpPr>
          <p:spPr>
            <a:xfrm>
              <a:off x="9448800" y="2848103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DDB9276-1BAF-49D8-BC3B-51C2C412EF57}"/>
                </a:ext>
              </a:extLst>
            </p:cNvPr>
            <p:cNvSpPr/>
            <p:nvPr/>
          </p:nvSpPr>
          <p:spPr>
            <a:xfrm>
              <a:off x="1785859" y="4470641"/>
              <a:ext cx="228600" cy="119047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46033AA8-2D0B-4760-AF5F-A624ACA76D8F}"/>
                </a:ext>
              </a:extLst>
            </p:cNvPr>
            <p:cNvSpPr/>
            <p:nvPr/>
          </p:nvSpPr>
          <p:spPr>
            <a:xfrm>
              <a:off x="1277859" y="2881026"/>
              <a:ext cx="1257300" cy="217116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E291EB5-EB29-4A6F-9A81-90ABF7214622}"/>
                </a:ext>
              </a:extLst>
            </p:cNvPr>
            <p:cNvSpPr/>
            <p:nvPr/>
          </p:nvSpPr>
          <p:spPr>
            <a:xfrm>
              <a:off x="2536172" y="1597994"/>
              <a:ext cx="368300" cy="34335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9CA49F0-FB8E-4430-A633-EE5184521F7E}"/>
                </a:ext>
              </a:extLst>
            </p:cNvPr>
            <p:cNvSpPr/>
            <p:nvPr/>
          </p:nvSpPr>
          <p:spPr>
            <a:xfrm>
              <a:off x="1795744" y="1290424"/>
              <a:ext cx="746688" cy="74668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6" name="Right Triangle 65">
              <a:extLst>
                <a:ext uri="{FF2B5EF4-FFF2-40B4-BE49-F238E27FC236}">
                  <a16:creationId xmlns:a16="http://schemas.microsoft.com/office/drawing/2014/main" id="{89728F9F-BA83-4BA1-A711-3389BED8A02F}"/>
                </a:ext>
              </a:extLst>
            </p:cNvPr>
            <p:cNvSpPr/>
            <p:nvPr/>
          </p:nvSpPr>
          <p:spPr>
            <a:xfrm>
              <a:off x="2913164" y="1769670"/>
              <a:ext cx="114300" cy="62442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5DF313C0-CB6D-48A7-AF65-4A34AC23ADED}"/>
                </a:ext>
              </a:extLst>
            </p:cNvPr>
            <p:cNvSpPr/>
            <p:nvPr/>
          </p:nvSpPr>
          <p:spPr>
            <a:xfrm rot="18862140">
              <a:off x="1759864" y="983443"/>
              <a:ext cx="368300" cy="78785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2F28981-6162-4659-AE80-C4F340F3CAD6}"/>
                </a:ext>
              </a:extLst>
            </p:cNvPr>
            <p:cNvSpPr/>
            <p:nvPr/>
          </p:nvSpPr>
          <p:spPr>
            <a:xfrm>
              <a:off x="2736209" y="1723950"/>
              <a:ext cx="91440" cy="914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0DEE0C1-8CDA-4145-8E95-C1313F209432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>
              <a:off x="1473474" y="1561325"/>
              <a:ext cx="322270" cy="10244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1EFDC29-90A4-4327-9616-C47708B238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901" y="1781982"/>
              <a:ext cx="293586" cy="1474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E5F98D3-B40D-42A5-B2BA-AE1B20AC9F64}"/>
              </a:ext>
            </a:extLst>
          </p:cNvPr>
          <p:cNvSpPr/>
          <p:nvPr/>
        </p:nvSpPr>
        <p:spPr>
          <a:xfrm>
            <a:off x="1212601" y="287895"/>
            <a:ext cx="10200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Tìm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hình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có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trong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tranh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A755E09-2BB0-4F21-8782-98E7BD6FCD42}"/>
              </a:ext>
            </a:extLst>
          </p:cNvPr>
          <p:cNvSpPr/>
          <p:nvPr/>
        </p:nvSpPr>
        <p:spPr>
          <a:xfrm>
            <a:off x="4409126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5D8C61-4466-45EE-BF54-AF664A4CBA1F}"/>
              </a:ext>
            </a:extLst>
          </p:cNvPr>
          <p:cNvSpPr/>
          <p:nvPr/>
        </p:nvSpPr>
        <p:spPr>
          <a:xfrm>
            <a:off x="4379554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4191080-2628-4D64-990D-6208AE5CE37F}"/>
              </a:ext>
            </a:extLst>
          </p:cNvPr>
          <p:cNvSpPr/>
          <p:nvPr/>
        </p:nvSpPr>
        <p:spPr>
          <a:xfrm>
            <a:off x="6589213" y="3564268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D556D6A-F453-48A0-9E48-183CE08AD2E1}"/>
              </a:ext>
            </a:extLst>
          </p:cNvPr>
          <p:cNvSpPr/>
          <p:nvPr/>
        </p:nvSpPr>
        <p:spPr>
          <a:xfrm>
            <a:off x="6559641" y="4741769"/>
            <a:ext cx="389466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D4C00F-2710-48B3-A653-D4ABE7B31B33}"/>
              </a:ext>
            </a:extLst>
          </p:cNvPr>
          <p:cNvSpPr/>
          <p:nvPr/>
        </p:nvSpPr>
        <p:spPr>
          <a:xfrm flipH="1">
            <a:off x="697536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D9FE44B-5EF9-4D52-A4CF-CA426CFD0689}"/>
              </a:ext>
            </a:extLst>
          </p:cNvPr>
          <p:cNvSpPr/>
          <p:nvPr/>
        </p:nvSpPr>
        <p:spPr>
          <a:xfrm flipH="1">
            <a:off x="694579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3848C24-CC28-4DA8-8DFC-19C4BE3460AB}"/>
              </a:ext>
            </a:extLst>
          </p:cNvPr>
          <p:cNvSpPr/>
          <p:nvPr/>
        </p:nvSpPr>
        <p:spPr>
          <a:xfrm flipH="1">
            <a:off x="4789685" y="3564268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0303ACD-57B4-4353-8E05-C31CAF714FDE}"/>
              </a:ext>
            </a:extLst>
          </p:cNvPr>
          <p:cNvSpPr/>
          <p:nvPr/>
        </p:nvSpPr>
        <p:spPr>
          <a:xfrm flipH="1">
            <a:off x="4760113" y="4741769"/>
            <a:ext cx="400101" cy="677334"/>
          </a:xfrm>
          <a:custGeom>
            <a:avLst/>
            <a:gdLst>
              <a:gd name="connsiteX0" fmla="*/ 101600 w 389466"/>
              <a:gd name="connsiteY0" fmla="*/ 8467 h 677334"/>
              <a:gd name="connsiteX1" fmla="*/ 389466 w 389466"/>
              <a:gd name="connsiteY1" fmla="*/ 0 h 677334"/>
              <a:gd name="connsiteX2" fmla="*/ 381000 w 389466"/>
              <a:gd name="connsiteY2" fmla="*/ 660400 h 677334"/>
              <a:gd name="connsiteX3" fmla="*/ 0 w 389466"/>
              <a:gd name="connsiteY3" fmla="*/ 677334 h 677334"/>
              <a:gd name="connsiteX4" fmla="*/ 101600 w 389466"/>
              <a:gd name="connsiteY4" fmla="*/ 8467 h 67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677334">
                <a:moveTo>
                  <a:pt x="101600" y="8467"/>
                </a:moveTo>
                <a:lnTo>
                  <a:pt x="389466" y="0"/>
                </a:lnTo>
                <a:lnTo>
                  <a:pt x="381000" y="660400"/>
                </a:lnTo>
                <a:lnTo>
                  <a:pt x="0" y="677334"/>
                </a:lnTo>
                <a:lnTo>
                  <a:pt x="101600" y="8467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E0EB6CD-0BB3-481F-954E-63020B8C33B6}"/>
              </a:ext>
            </a:extLst>
          </p:cNvPr>
          <p:cNvSpPr/>
          <p:nvPr/>
        </p:nvSpPr>
        <p:spPr>
          <a:xfrm>
            <a:off x="1672770" y="2995624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BD841986-50F0-4A5A-8345-C39C88E97967}"/>
              </a:ext>
            </a:extLst>
          </p:cNvPr>
          <p:cNvSpPr/>
          <p:nvPr/>
        </p:nvSpPr>
        <p:spPr>
          <a:xfrm>
            <a:off x="9239402" y="2969306"/>
            <a:ext cx="1164312" cy="18253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0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27C750-5CC6-4296-946C-BA1A776E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09"/>
            <a:ext cx="12192000" cy="643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20677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0288A3-DC70-4322-9674-DC509101652F}"/>
              </a:ext>
            </a:extLst>
          </p:cNvPr>
          <p:cNvSpPr/>
          <p:nvPr/>
        </p:nvSpPr>
        <p:spPr>
          <a:xfrm>
            <a:off x="5048483" y="1945821"/>
            <a:ext cx="3610947" cy="3349689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50242-500B-4960-8F4A-2F3D4E7D9AD3}"/>
              </a:ext>
            </a:extLst>
          </p:cNvPr>
          <p:cNvSpPr/>
          <p:nvPr/>
        </p:nvSpPr>
        <p:spPr>
          <a:xfrm>
            <a:off x="4292704" y="1427973"/>
            <a:ext cx="6102220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7BC64-961C-47B1-A55E-0002FA8C00F9}"/>
              </a:ext>
            </a:extLst>
          </p:cNvPr>
          <p:cNvSpPr/>
          <p:nvPr/>
        </p:nvSpPr>
        <p:spPr>
          <a:xfrm>
            <a:off x="5039152" y="3588008"/>
            <a:ext cx="3620278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B881E-8FAD-42CE-B61F-026FEBA653DB}"/>
              </a:ext>
            </a:extLst>
          </p:cNvPr>
          <p:cNvSpPr/>
          <p:nvPr/>
        </p:nvSpPr>
        <p:spPr>
          <a:xfrm>
            <a:off x="5053487" y="3600353"/>
            <a:ext cx="3853542" cy="1726165"/>
          </a:xfrm>
          <a:custGeom>
            <a:avLst/>
            <a:gdLst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0 w 3620278"/>
              <a:gd name="connsiteY3" fmla="*/ 1707502 h 1707502"/>
              <a:gd name="connsiteX4" fmla="*/ 0 w 3620278"/>
              <a:gd name="connsiteY4" fmla="*/ 0 h 1707502"/>
              <a:gd name="connsiteX0" fmla="*/ 0 w 3620278"/>
              <a:gd name="connsiteY0" fmla="*/ 0 h 1707502"/>
              <a:gd name="connsiteX1" fmla="*/ 3620278 w 3620278"/>
              <a:gd name="connsiteY1" fmla="*/ 0 h 1707502"/>
              <a:gd name="connsiteX2" fmla="*/ 3620278 w 3620278"/>
              <a:gd name="connsiteY2" fmla="*/ 1707502 h 1707502"/>
              <a:gd name="connsiteX3" fmla="*/ 139960 w 3620278"/>
              <a:gd name="connsiteY3" fmla="*/ 1698172 h 1707502"/>
              <a:gd name="connsiteX4" fmla="*/ 0 w 3620278"/>
              <a:gd name="connsiteY4" fmla="*/ 0 h 1707502"/>
              <a:gd name="connsiteX0" fmla="*/ 0 w 3750906"/>
              <a:gd name="connsiteY0" fmla="*/ 0 h 1698172"/>
              <a:gd name="connsiteX1" fmla="*/ 3620278 w 3750906"/>
              <a:gd name="connsiteY1" fmla="*/ 0 h 1698172"/>
              <a:gd name="connsiteX2" fmla="*/ 3750906 w 3750906"/>
              <a:gd name="connsiteY2" fmla="*/ 1698172 h 1698172"/>
              <a:gd name="connsiteX3" fmla="*/ 139960 w 3750906"/>
              <a:gd name="connsiteY3" fmla="*/ 1698172 h 1698172"/>
              <a:gd name="connsiteX4" fmla="*/ 0 w 3750906"/>
              <a:gd name="connsiteY4" fmla="*/ 0 h 1698172"/>
              <a:gd name="connsiteX0" fmla="*/ 0 w 3750906"/>
              <a:gd name="connsiteY0" fmla="*/ 0 h 1707503"/>
              <a:gd name="connsiteX1" fmla="*/ 3620278 w 3750906"/>
              <a:gd name="connsiteY1" fmla="*/ 0 h 1707503"/>
              <a:gd name="connsiteX2" fmla="*/ 3750906 w 3750906"/>
              <a:gd name="connsiteY2" fmla="*/ 1698172 h 1707503"/>
              <a:gd name="connsiteX3" fmla="*/ 55984 w 3750906"/>
              <a:gd name="connsiteY3" fmla="*/ 1707503 h 1707503"/>
              <a:gd name="connsiteX4" fmla="*/ 0 w 3750906"/>
              <a:gd name="connsiteY4" fmla="*/ 0 h 1707503"/>
              <a:gd name="connsiteX0" fmla="*/ 0 w 3797559"/>
              <a:gd name="connsiteY0" fmla="*/ 0 h 1707503"/>
              <a:gd name="connsiteX1" fmla="*/ 3666931 w 3797559"/>
              <a:gd name="connsiteY1" fmla="*/ 0 h 1707503"/>
              <a:gd name="connsiteX2" fmla="*/ 3797559 w 3797559"/>
              <a:gd name="connsiteY2" fmla="*/ 1698172 h 1707503"/>
              <a:gd name="connsiteX3" fmla="*/ 102637 w 3797559"/>
              <a:gd name="connsiteY3" fmla="*/ 1707503 h 1707503"/>
              <a:gd name="connsiteX4" fmla="*/ 0 w 3797559"/>
              <a:gd name="connsiteY4" fmla="*/ 0 h 1707503"/>
              <a:gd name="connsiteX0" fmla="*/ 0 w 3853542"/>
              <a:gd name="connsiteY0" fmla="*/ 0 h 1716834"/>
              <a:gd name="connsiteX1" fmla="*/ 3722914 w 3853542"/>
              <a:gd name="connsiteY1" fmla="*/ 9331 h 1716834"/>
              <a:gd name="connsiteX2" fmla="*/ 3853542 w 3853542"/>
              <a:gd name="connsiteY2" fmla="*/ 1707503 h 1716834"/>
              <a:gd name="connsiteX3" fmla="*/ 158620 w 3853542"/>
              <a:gd name="connsiteY3" fmla="*/ 1716834 h 1716834"/>
              <a:gd name="connsiteX4" fmla="*/ 0 w 3853542"/>
              <a:gd name="connsiteY4" fmla="*/ 0 h 1716834"/>
              <a:gd name="connsiteX0" fmla="*/ 0 w 3853542"/>
              <a:gd name="connsiteY0" fmla="*/ 18661 h 1735495"/>
              <a:gd name="connsiteX1" fmla="*/ 3638939 w 3853542"/>
              <a:gd name="connsiteY1" fmla="*/ 0 h 1735495"/>
              <a:gd name="connsiteX2" fmla="*/ 3853542 w 3853542"/>
              <a:gd name="connsiteY2" fmla="*/ 1726164 h 1735495"/>
              <a:gd name="connsiteX3" fmla="*/ 158620 w 3853542"/>
              <a:gd name="connsiteY3" fmla="*/ 1735495 h 1735495"/>
              <a:gd name="connsiteX4" fmla="*/ 0 w 3853542"/>
              <a:gd name="connsiteY4" fmla="*/ 18661 h 1735495"/>
              <a:gd name="connsiteX0" fmla="*/ 0 w 3853542"/>
              <a:gd name="connsiteY0" fmla="*/ 9331 h 1726165"/>
              <a:gd name="connsiteX1" fmla="*/ 3601616 w 3853542"/>
              <a:gd name="connsiteY1" fmla="*/ 0 h 1726165"/>
              <a:gd name="connsiteX2" fmla="*/ 3853542 w 3853542"/>
              <a:gd name="connsiteY2" fmla="*/ 1716834 h 1726165"/>
              <a:gd name="connsiteX3" fmla="*/ 158620 w 3853542"/>
              <a:gd name="connsiteY3" fmla="*/ 1726165 h 1726165"/>
              <a:gd name="connsiteX4" fmla="*/ 0 w 3853542"/>
              <a:gd name="connsiteY4" fmla="*/ 9331 h 17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3542" h="1726165">
                <a:moveTo>
                  <a:pt x="0" y="9331"/>
                </a:moveTo>
                <a:lnTo>
                  <a:pt x="3601616" y="0"/>
                </a:lnTo>
                <a:lnTo>
                  <a:pt x="3853542" y="1716834"/>
                </a:lnTo>
                <a:lnTo>
                  <a:pt x="158620" y="1726165"/>
                </a:lnTo>
                <a:lnTo>
                  <a:pt x="0" y="933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D67E3-7B4C-4B1E-8DB8-C703104109C8}"/>
              </a:ext>
            </a:extLst>
          </p:cNvPr>
          <p:cNvSpPr/>
          <p:nvPr/>
        </p:nvSpPr>
        <p:spPr>
          <a:xfrm rot="5400000">
            <a:off x="6329982" y="3920026"/>
            <a:ext cx="3142087" cy="2160035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2087E-5B28-4F22-BB18-C0AD298FE388}"/>
              </a:ext>
            </a:extLst>
          </p:cNvPr>
          <p:cNvSpPr/>
          <p:nvPr/>
        </p:nvSpPr>
        <p:spPr>
          <a:xfrm>
            <a:off x="5051398" y="3620954"/>
            <a:ext cx="1797893" cy="1850377"/>
          </a:xfrm>
          <a:custGeom>
            <a:avLst/>
            <a:gdLst>
              <a:gd name="connsiteX0" fmla="*/ 0 w 1797893"/>
              <a:gd name="connsiteY0" fmla="*/ 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0 h 1707502"/>
              <a:gd name="connsiteX0" fmla="*/ 0 w 1797893"/>
              <a:gd name="connsiteY0" fmla="*/ 152400 h 1707502"/>
              <a:gd name="connsiteX1" fmla="*/ 1797893 w 1797893"/>
              <a:gd name="connsiteY1" fmla="*/ 0 h 1707502"/>
              <a:gd name="connsiteX2" fmla="*/ 1797893 w 1797893"/>
              <a:gd name="connsiteY2" fmla="*/ 1707502 h 1707502"/>
              <a:gd name="connsiteX3" fmla="*/ 0 w 1797893"/>
              <a:gd name="connsiteY3" fmla="*/ 1707502 h 1707502"/>
              <a:gd name="connsiteX4" fmla="*/ 0 w 1797893"/>
              <a:gd name="connsiteY4" fmla="*/ 152400 h 1707502"/>
              <a:gd name="connsiteX0" fmla="*/ 0 w 1797893"/>
              <a:gd name="connsiteY0" fmla="*/ 152400 h 1850377"/>
              <a:gd name="connsiteX1" fmla="*/ 1797893 w 1797893"/>
              <a:gd name="connsiteY1" fmla="*/ 0 h 1850377"/>
              <a:gd name="connsiteX2" fmla="*/ 1797893 w 1797893"/>
              <a:gd name="connsiteY2" fmla="*/ 1707502 h 1850377"/>
              <a:gd name="connsiteX3" fmla="*/ 0 w 1797893"/>
              <a:gd name="connsiteY3" fmla="*/ 1850377 h 1850377"/>
              <a:gd name="connsiteX4" fmla="*/ 0 w 1797893"/>
              <a:gd name="connsiteY4" fmla="*/ 152400 h 185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893" h="1850377">
                <a:moveTo>
                  <a:pt x="0" y="152400"/>
                </a:moveTo>
                <a:lnTo>
                  <a:pt x="1797893" y="0"/>
                </a:lnTo>
                <a:lnTo>
                  <a:pt x="1797893" y="1707502"/>
                </a:lnTo>
                <a:lnTo>
                  <a:pt x="0" y="1850377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87CAEB-1882-4A7E-BC62-D1B0F90B5E67}"/>
              </a:ext>
            </a:extLst>
          </p:cNvPr>
          <p:cNvSpPr/>
          <p:nvPr/>
        </p:nvSpPr>
        <p:spPr>
          <a:xfrm>
            <a:off x="5051398" y="3602296"/>
            <a:ext cx="1797893" cy="170750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82D6C6-8C9C-425F-AA5D-DDE16201618C}"/>
              </a:ext>
            </a:extLst>
          </p:cNvPr>
          <p:cNvCxnSpPr>
            <a:cxnSpLocks/>
          </p:cNvCxnSpPr>
          <p:nvPr/>
        </p:nvCxnSpPr>
        <p:spPr>
          <a:xfrm flipV="1">
            <a:off x="4726870" y="3323060"/>
            <a:ext cx="2405450" cy="2265975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A6031F-345E-44DD-8D4E-DD799B733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74" y="2190943"/>
            <a:ext cx="1019175" cy="101917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1A8190-EBC0-4075-8855-4700F114C0C0}"/>
              </a:ext>
            </a:extLst>
          </p:cNvPr>
          <p:cNvSpPr/>
          <p:nvPr/>
        </p:nvSpPr>
        <p:spPr>
          <a:xfrm>
            <a:off x="5023167" y="3580620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CB679E2-D80D-4559-928C-E844DCCFC8D4}"/>
              </a:ext>
            </a:extLst>
          </p:cNvPr>
          <p:cNvSpPr/>
          <p:nvPr/>
        </p:nvSpPr>
        <p:spPr>
          <a:xfrm rot="16200000">
            <a:off x="5133284" y="3580695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363332-ABD8-4B84-84C9-BD17D672419A}"/>
              </a:ext>
            </a:extLst>
          </p:cNvPr>
          <p:cNvSpPr/>
          <p:nvPr/>
        </p:nvSpPr>
        <p:spPr>
          <a:xfrm>
            <a:off x="2908780" y="3602494"/>
            <a:ext cx="1781175" cy="1724025"/>
          </a:xfrm>
          <a:custGeom>
            <a:avLst/>
            <a:gdLst>
              <a:gd name="connsiteX0" fmla="*/ 1781175 w 1781175"/>
              <a:gd name="connsiteY0" fmla="*/ 0 h 1724025"/>
              <a:gd name="connsiteX1" fmla="*/ 19050 w 1781175"/>
              <a:gd name="connsiteY1" fmla="*/ 1724025 h 1724025"/>
              <a:gd name="connsiteX2" fmla="*/ 0 w 1781175"/>
              <a:gd name="connsiteY2" fmla="*/ 9525 h 1724025"/>
              <a:gd name="connsiteX3" fmla="*/ 1781175 w 1781175"/>
              <a:gd name="connsiteY3" fmla="*/ 0 h 172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1175" h="1724025">
                <a:moveTo>
                  <a:pt x="1781175" y="0"/>
                </a:moveTo>
                <a:lnTo>
                  <a:pt x="19050" y="1724025"/>
                </a:lnTo>
                <a:lnTo>
                  <a:pt x="0" y="9525"/>
                </a:lnTo>
                <a:lnTo>
                  <a:pt x="1781175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D387819-9EA4-405F-A2A6-D99870DBA7ED}"/>
              </a:ext>
            </a:extLst>
          </p:cNvPr>
          <p:cNvSpPr/>
          <p:nvPr/>
        </p:nvSpPr>
        <p:spPr>
          <a:xfrm rot="16200000">
            <a:off x="7212315" y="3580519"/>
            <a:ext cx="1707502" cy="176168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3AC8B2DC-4CCD-4E29-86F3-96F932D312B0}"/>
              </a:ext>
            </a:extLst>
          </p:cNvPr>
          <p:cNvSpPr/>
          <p:nvPr/>
        </p:nvSpPr>
        <p:spPr>
          <a:xfrm flipH="1">
            <a:off x="7213506" y="3613783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177B7D-D042-4BFC-9571-475CADFD587F}"/>
              </a:ext>
            </a:extLst>
          </p:cNvPr>
          <p:cNvSpPr/>
          <p:nvPr/>
        </p:nvSpPr>
        <p:spPr>
          <a:xfrm flipH="1">
            <a:off x="7213506" y="3595265"/>
            <a:ext cx="1733403" cy="1695156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6E4F1AD-F5E7-4EFE-BDD1-5363CBD69FB3}"/>
              </a:ext>
            </a:extLst>
          </p:cNvPr>
          <p:cNvSpPr/>
          <p:nvPr/>
        </p:nvSpPr>
        <p:spPr>
          <a:xfrm rot="10800000" flipH="1">
            <a:off x="2908780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F0520699-47D6-4EEC-8172-11B70308F9DC}"/>
              </a:ext>
            </a:extLst>
          </p:cNvPr>
          <p:cNvSpPr/>
          <p:nvPr/>
        </p:nvSpPr>
        <p:spPr>
          <a:xfrm rot="10800000" flipH="1">
            <a:off x="2908779" y="3602493"/>
            <a:ext cx="1765188" cy="1724025"/>
          </a:xfrm>
          <a:prstGeom prst="rt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4ACF87-4EBC-4EAB-B8FE-6869B01D4B63}"/>
              </a:ext>
            </a:extLst>
          </p:cNvPr>
          <p:cNvSpPr/>
          <p:nvPr/>
        </p:nvSpPr>
        <p:spPr>
          <a:xfrm>
            <a:off x="2635193" y="532156"/>
            <a:ext cx="66175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HƯỚNG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DẪN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GẤP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CẮT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5.55112E-17 L -0.26028 0.432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1707 -0.0039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20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7292 0.0020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19362 0.0048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23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22552 -0.3050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-1525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04401 -0.3023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1511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00846 -0.2798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400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354 -0.2775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3889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16602 0.0020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3" grpId="0" animBg="1"/>
      <p:bldP spid="3" grpId="1" animBg="1"/>
      <p:bldP spid="5" grpId="0" animBg="1"/>
      <p:bldP spid="5" grpId="1" animBg="1"/>
      <p:bldP spid="5" grpId="2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9C6FDB-FB98-4D2B-8871-720B0593F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C6B52C4-5AA5-4452-8F42-898C9EB5F408}"/>
              </a:ext>
            </a:extLst>
          </p:cNvPr>
          <p:cNvGrpSpPr/>
          <p:nvPr/>
        </p:nvGrpSpPr>
        <p:grpSpPr>
          <a:xfrm>
            <a:off x="1141432" y="478901"/>
            <a:ext cx="9731583" cy="5403048"/>
            <a:chOff x="1230208" y="727476"/>
            <a:chExt cx="9731583" cy="54030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5A062D1-C76C-4102-BA24-32DE64021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0208" y="727476"/>
              <a:ext cx="9731583" cy="5403048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0DFAE5-E329-47CB-B7F7-4B06134C4615}"/>
                </a:ext>
              </a:extLst>
            </p:cNvPr>
            <p:cNvSpPr/>
            <p:nvPr/>
          </p:nvSpPr>
          <p:spPr>
            <a:xfrm>
              <a:off x="1314313" y="888614"/>
              <a:ext cx="541119" cy="5229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8330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D59096-1A52-4FE4-BC67-B3A69BF7A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91EF83-7783-4E7E-83D1-1AC73370D0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62" t="17854"/>
          <a:stretch/>
        </p:blipFill>
        <p:spPr>
          <a:xfrm>
            <a:off x="2785737" y="1283072"/>
            <a:ext cx="6616133" cy="39751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184521" y="444257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1958859" y="444257"/>
            <a:ext cx="941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sẵn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D102E-54C1-4370-B9E4-239C29FDA2B9}"/>
              </a:ext>
            </a:extLst>
          </p:cNvPr>
          <p:cNvSpPr/>
          <p:nvPr/>
        </p:nvSpPr>
        <p:spPr>
          <a:xfrm>
            <a:off x="2785737" y="5206215"/>
            <a:ext cx="6686419" cy="9646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HOẠT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ĐỘNG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D998D3F-7C21-47CD-A8D0-CBCF9035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CF7F85-B15A-4CF2-A286-C9EC345A0511}"/>
              </a:ext>
            </a:extLst>
          </p:cNvPr>
          <p:cNvSpPr/>
          <p:nvPr/>
        </p:nvSpPr>
        <p:spPr>
          <a:xfrm>
            <a:off x="1741528" y="364315"/>
            <a:ext cx="541119" cy="52293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57290-36F7-4E63-B842-E6C8CD9229D5}"/>
              </a:ext>
            </a:extLst>
          </p:cNvPr>
          <p:cNvSpPr txBox="1"/>
          <p:nvPr/>
        </p:nvSpPr>
        <p:spPr>
          <a:xfrm>
            <a:off x="2398914" y="425585"/>
            <a:ext cx="846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ô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98E7A6-AF53-46BF-9314-86E751532F07}"/>
              </a:ext>
            </a:extLst>
          </p:cNvPr>
          <p:cNvGrpSpPr/>
          <p:nvPr/>
        </p:nvGrpSpPr>
        <p:grpSpPr>
          <a:xfrm>
            <a:off x="932789" y="1126327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3339552-CE87-49DF-99A2-572F1D9F8DF2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2CDE9D8-76D1-46B9-B3F3-B44E11700A99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273E52D-E01A-4060-B7FF-A48EB983AAA4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9A7AFEB-08E7-40CA-AE4B-676F1A7C8265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C9A7BE0-96A1-4D3E-9071-EF81719735E9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1E60C1-5F5B-488A-8E39-DEAB8BE40C8D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10CA292-D91A-413F-A955-F1455C7BB223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9E75E6-6341-4D22-A097-A36672D232C8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6226FAE-97F2-4BAD-A84D-707F69F3C5CF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A7C18CD-16A3-4A43-8106-9B923B9B7ACE}"/>
              </a:ext>
            </a:extLst>
          </p:cNvPr>
          <p:cNvGrpSpPr/>
          <p:nvPr/>
        </p:nvGrpSpPr>
        <p:grpSpPr>
          <a:xfrm>
            <a:off x="6243565" y="1126328"/>
            <a:ext cx="4528470" cy="2424345"/>
            <a:chOff x="886909" y="1690122"/>
            <a:chExt cx="4528470" cy="2424345"/>
          </a:xfrm>
          <a:solidFill>
            <a:srgbClr val="E0F1FC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FEA31C-F13C-4A92-9F6B-34DCD4E6B420}"/>
                </a:ext>
              </a:extLst>
            </p:cNvPr>
            <p:cNvSpPr/>
            <p:nvPr/>
          </p:nvSpPr>
          <p:spPr>
            <a:xfrm rot="5400000">
              <a:off x="1244377" y="1332654"/>
              <a:ext cx="719091" cy="1434028"/>
            </a:xfrm>
            <a:custGeom>
              <a:avLst/>
              <a:gdLst>
                <a:gd name="connsiteX0" fmla="*/ 0 w 719091"/>
                <a:gd name="connsiteY0" fmla="*/ 1434028 h 1434028"/>
                <a:gd name="connsiteX1" fmla="*/ 0 w 719091"/>
                <a:gd name="connsiteY1" fmla="*/ 0 h 1434028"/>
                <a:gd name="connsiteX2" fmla="*/ 719091 w 719091"/>
                <a:gd name="connsiteY2" fmla="*/ 0 h 1434028"/>
                <a:gd name="connsiteX3" fmla="*/ 719091 w 719091"/>
                <a:gd name="connsiteY3" fmla="*/ 1434028 h 1434028"/>
                <a:gd name="connsiteX4" fmla="*/ 0 w 719091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34028">
                  <a:moveTo>
                    <a:pt x="0" y="1434028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A79038-4E49-4918-A46F-DEC984D03053}"/>
                </a:ext>
              </a:extLst>
            </p:cNvPr>
            <p:cNvSpPr/>
            <p:nvPr/>
          </p:nvSpPr>
          <p:spPr>
            <a:xfrm rot="5400000">
              <a:off x="2758952" y="1347910"/>
              <a:ext cx="719091" cy="1403516"/>
            </a:xfrm>
            <a:custGeom>
              <a:avLst/>
              <a:gdLst>
                <a:gd name="connsiteX0" fmla="*/ 0 w 719091"/>
                <a:gd name="connsiteY0" fmla="*/ 1403516 h 1403516"/>
                <a:gd name="connsiteX1" fmla="*/ 0 w 719091"/>
                <a:gd name="connsiteY1" fmla="*/ 0 h 1403516"/>
                <a:gd name="connsiteX2" fmla="*/ 719091 w 719091"/>
                <a:gd name="connsiteY2" fmla="*/ 0 h 1403516"/>
                <a:gd name="connsiteX3" fmla="*/ 719091 w 719091"/>
                <a:gd name="connsiteY3" fmla="*/ 1403516 h 1403516"/>
                <a:gd name="connsiteX4" fmla="*/ 0 w 719091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03516">
                  <a:moveTo>
                    <a:pt x="0" y="1403516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9DF0FDD-0B04-47C1-816B-FFE11D8B90A9}"/>
                </a:ext>
              </a:extLst>
            </p:cNvPr>
            <p:cNvSpPr/>
            <p:nvPr/>
          </p:nvSpPr>
          <p:spPr>
            <a:xfrm rot="5400000">
              <a:off x="4306173" y="1300008"/>
              <a:ext cx="719091" cy="1499320"/>
            </a:xfrm>
            <a:custGeom>
              <a:avLst/>
              <a:gdLst>
                <a:gd name="connsiteX0" fmla="*/ 0 w 719091"/>
                <a:gd name="connsiteY0" fmla="*/ 1499320 h 1499320"/>
                <a:gd name="connsiteX1" fmla="*/ 0 w 719091"/>
                <a:gd name="connsiteY1" fmla="*/ 0 h 1499320"/>
                <a:gd name="connsiteX2" fmla="*/ 719091 w 719091"/>
                <a:gd name="connsiteY2" fmla="*/ 0 h 1499320"/>
                <a:gd name="connsiteX3" fmla="*/ 719091 w 719091"/>
                <a:gd name="connsiteY3" fmla="*/ 1499320 h 1499320"/>
                <a:gd name="connsiteX4" fmla="*/ 0 w 719091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091" h="1499320">
                  <a:moveTo>
                    <a:pt x="0" y="1499320"/>
                  </a:moveTo>
                  <a:lnTo>
                    <a:pt x="0" y="0"/>
                  </a:lnTo>
                  <a:lnTo>
                    <a:pt x="719091" y="0"/>
                  </a:lnTo>
                  <a:lnTo>
                    <a:pt x="719091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1D4267-ED76-4CDA-91CA-4B8E2C512517}"/>
                </a:ext>
              </a:extLst>
            </p:cNvPr>
            <p:cNvSpPr/>
            <p:nvPr/>
          </p:nvSpPr>
          <p:spPr>
            <a:xfrm rot="5400000">
              <a:off x="1258643" y="2128387"/>
              <a:ext cx="690559" cy="1434028"/>
            </a:xfrm>
            <a:custGeom>
              <a:avLst/>
              <a:gdLst>
                <a:gd name="connsiteX0" fmla="*/ 0 w 690559"/>
                <a:gd name="connsiteY0" fmla="*/ 1434028 h 1434028"/>
                <a:gd name="connsiteX1" fmla="*/ 0 w 690559"/>
                <a:gd name="connsiteY1" fmla="*/ 0 h 1434028"/>
                <a:gd name="connsiteX2" fmla="*/ 690559 w 690559"/>
                <a:gd name="connsiteY2" fmla="*/ 0 h 1434028"/>
                <a:gd name="connsiteX3" fmla="*/ 690559 w 690559"/>
                <a:gd name="connsiteY3" fmla="*/ 1434028 h 1434028"/>
                <a:gd name="connsiteX4" fmla="*/ 0 w 690559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59" h="1434028">
                  <a:moveTo>
                    <a:pt x="0" y="1434028"/>
                  </a:moveTo>
                  <a:lnTo>
                    <a:pt x="0" y="0"/>
                  </a:lnTo>
                  <a:lnTo>
                    <a:pt x="690559" y="0"/>
                  </a:lnTo>
                  <a:lnTo>
                    <a:pt x="690559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1D960F-C29E-45A2-A53F-C6F601338E61}"/>
                </a:ext>
              </a:extLst>
            </p:cNvPr>
            <p:cNvSpPr/>
            <p:nvPr/>
          </p:nvSpPr>
          <p:spPr>
            <a:xfrm rot="5400000">
              <a:off x="2773217" y="2143644"/>
              <a:ext cx="690560" cy="1403516"/>
            </a:xfrm>
            <a:custGeom>
              <a:avLst/>
              <a:gdLst>
                <a:gd name="connsiteX0" fmla="*/ 0 w 690560"/>
                <a:gd name="connsiteY0" fmla="*/ 1403516 h 1403516"/>
                <a:gd name="connsiteX1" fmla="*/ 0 w 690560"/>
                <a:gd name="connsiteY1" fmla="*/ 0 h 1403516"/>
                <a:gd name="connsiteX2" fmla="*/ 690560 w 690560"/>
                <a:gd name="connsiteY2" fmla="*/ 0 h 1403516"/>
                <a:gd name="connsiteX3" fmla="*/ 690559 w 690560"/>
                <a:gd name="connsiteY3" fmla="*/ 1403516 h 1403516"/>
                <a:gd name="connsiteX4" fmla="*/ 0 w 690560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03516">
                  <a:moveTo>
                    <a:pt x="0" y="1403516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59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11174C-1A41-4BA6-8037-104984D1DF9F}"/>
                </a:ext>
              </a:extLst>
            </p:cNvPr>
            <p:cNvSpPr/>
            <p:nvPr/>
          </p:nvSpPr>
          <p:spPr>
            <a:xfrm rot="5400000">
              <a:off x="4320438" y="2095742"/>
              <a:ext cx="690560" cy="1499320"/>
            </a:xfrm>
            <a:custGeom>
              <a:avLst/>
              <a:gdLst>
                <a:gd name="connsiteX0" fmla="*/ 0 w 690560"/>
                <a:gd name="connsiteY0" fmla="*/ 1499320 h 1499320"/>
                <a:gd name="connsiteX1" fmla="*/ 0 w 690560"/>
                <a:gd name="connsiteY1" fmla="*/ 0 h 1499320"/>
                <a:gd name="connsiteX2" fmla="*/ 690560 w 690560"/>
                <a:gd name="connsiteY2" fmla="*/ 0 h 1499320"/>
                <a:gd name="connsiteX3" fmla="*/ 690560 w 690560"/>
                <a:gd name="connsiteY3" fmla="*/ 1499320 h 1499320"/>
                <a:gd name="connsiteX4" fmla="*/ 0 w 690560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0" h="1499320">
                  <a:moveTo>
                    <a:pt x="0" y="1499320"/>
                  </a:moveTo>
                  <a:lnTo>
                    <a:pt x="0" y="0"/>
                  </a:lnTo>
                  <a:lnTo>
                    <a:pt x="690560" y="0"/>
                  </a:lnTo>
                  <a:lnTo>
                    <a:pt x="690560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B625390-25F1-4B4D-B3B3-99F4D0BF4B26}"/>
                </a:ext>
              </a:extLst>
            </p:cNvPr>
            <p:cNvSpPr/>
            <p:nvPr/>
          </p:nvSpPr>
          <p:spPr>
            <a:xfrm rot="5400000">
              <a:off x="1187484" y="2981013"/>
              <a:ext cx="832877" cy="1434028"/>
            </a:xfrm>
            <a:custGeom>
              <a:avLst/>
              <a:gdLst>
                <a:gd name="connsiteX0" fmla="*/ 0 w 832877"/>
                <a:gd name="connsiteY0" fmla="*/ 1434028 h 1434028"/>
                <a:gd name="connsiteX1" fmla="*/ 0 w 832877"/>
                <a:gd name="connsiteY1" fmla="*/ 0 h 1434028"/>
                <a:gd name="connsiteX2" fmla="*/ 832877 w 832877"/>
                <a:gd name="connsiteY2" fmla="*/ 0 h 1434028"/>
                <a:gd name="connsiteX3" fmla="*/ 832877 w 832877"/>
                <a:gd name="connsiteY3" fmla="*/ 1434028 h 1434028"/>
                <a:gd name="connsiteX4" fmla="*/ 0 w 832877"/>
                <a:gd name="connsiteY4" fmla="*/ 1434028 h 143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34028">
                  <a:moveTo>
                    <a:pt x="0" y="1434028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34028"/>
                  </a:lnTo>
                  <a:lnTo>
                    <a:pt x="0" y="1434028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98FEA03-D1C0-4A1C-8D6C-B7124A1ED836}"/>
                </a:ext>
              </a:extLst>
            </p:cNvPr>
            <p:cNvSpPr/>
            <p:nvPr/>
          </p:nvSpPr>
          <p:spPr>
            <a:xfrm rot="5400000">
              <a:off x="2702058" y="2996270"/>
              <a:ext cx="832878" cy="1403516"/>
            </a:xfrm>
            <a:custGeom>
              <a:avLst/>
              <a:gdLst>
                <a:gd name="connsiteX0" fmla="*/ 0 w 832878"/>
                <a:gd name="connsiteY0" fmla="*/ 1403516 h 1403516"/>
                <a:gd name="connsiteX1" fmla="*/ 1 w 832878"/>
                <a:gd name="connsiteY1" fmla="*/ 0 h 1403516"/>
                <a:gd name="connsiteX2" fmla="*/ 832878 w 832878"/>
                <a:gd name="connsiteY2" fmla="*/ 0 h 1403516"/>
                <a:gd name="connsiteX3" fmla="*/ 832877 w 832878"/>
                <a:gd name="connsiteY3" fmla="*/ 1403516 h 1403516"/>
                <a:gd name="connsiteX4" fmla="*/ 0 w 832878"/>
                <a:gd name="connsiteY4" fmla="*/ 1403516 h 1403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8" h="1403516">
                  <a:moveTo>
                    <a:pt x="0" y="1403516"/>
                  </a:moveTo>
                  <a:lnTo>
                    <a:pt x="1" y="0"/>
                  </a:lnTo>
                  <a:lnTo>
                    <a:pt x="832878" y="0"/>
                  </a:lnTo>
                  <a:lnTo>
                    <a:pt x="832877" y="1403516"/>
                  </a:lnTo>
                  <a:lnTo>
                    <a:pt x="0" y="140351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743686-0256-4ECE-B9BA-5844544C8D8B}"/>
                </a:ext>
              </a:extLst>
            </p:cNvPr>
            <p:cNvSpPr/>
            <p:nvPr/>
          </p:nvSpPr>
          <p:spPr>
            <a:xfrm rot="5400000">
              <a:off x="4249280" y="2948368"/>
              <a:ext cx="832877" cy="1499320"/>
            </a:xfrm>
            <a:custGeom>
              <a:avLst/>
              <a:gdLst>
                <a:gd name="connsiteX0" fmla="*/ 0 w 832877"/>
                <a:gd name="connsiteY0" fmla="*/ 1499320 h 1499320"/>
                <a:gd name="connsiteX1" fmla="*/ 0 w 832877"/>
                <a:gd name="connsiteY1" fmla="*/ 0 h 1499320"/>
                <a:gd name="connsiteX2" fmla="*/ 832877 w 832877"/>
                <a:gd name="connsiteY2" fmla="*/ 0 h 1499320"/>
                <a:gd name="connsiteX3" fmla="*/ 832877 w 832877"/>
                <a:gd name="connsiteY3" fmla="*/ 1499320 h 1499320"/>
                <a:gd name="connsiteX4" fmla="*/ 0 w 832877"/>
                <a:gd name="connsiteY4" fmla="*/ 1499320 h 149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77" h="1499320">
                  <a:moveTo>
                    <a:pt x="0" y="1499320"/>
                  </a:moveTo>
                  <a:lnTo>
                    <a:pt x="0" y="0"/>
                  </a:lnTo>
                  <a:lnTo>
                    <a:pt x="832877" y="0"/>
                  </a:lnTo>
                  <a:lnTo>
                    <a:pt x="832877" y="1499320"/>
                  </a:lnTo>
                  <a:lnTo>
                    <a:pt x="0" y="1499320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A01D86BC-CC2B-4B98-8D76-6EFBF6475D1D}"/>
              </a:ext>
            </a:extLst>
          </p:cNvPr>
          <p:cNvSpPr/>
          <p:nvPr/>
        </p:nvSpPr>
        <p:spPr>
          <a:xfrm>
            <a:off x="1404614" y="1275545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D6B85A-F5F0-42F7-A5DF-431E8845CAD9}"/>
              </a:ext>
            </a:extLst>
          </p:cNvPr>
          <p:cNvSpPr/>
          <p:nvPr/>
        </p:nvSpPr>
        <p:spPr>
          <a:xfrm>
            <a:off x="2953251" y="2063121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3E87DF6-DEFA-494C-BFD3-C65C7E70787E}"/>
              </a:ext>
            </a:extLst>
          </p:cNvPr>
          <p:cNvSpPr/>
          <p:nvPr/>
        </p:nvSpPr>
        <p:spPr>
          <a:xfrm>
            <a:off x="4485217" y="2905638"/>
            <a:ext cx="452761" cy="4527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7C83C44B-7F8C-4D00-86F4-85F7A104DC81}"/>
              </a:ext>
            </a:extLst>
          </p:cNvPr>
          <p:cNvSpPr/>
          <p:nvPr/>
        </p:nvSpPr>
        <p:spPr>
          <a:xfrm>
            <a:off x="2917031" y="1225669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20644435-2453-4D5E-A0F1-022E77FEA349}"/>
              </a:ext>
            </a:extLst>
          </p:cNvPr>
          <p:cNvSpPr/>
          <p:nvPr/>
        </p:nvSpPr>
        <p:spPr>
          <a:xfrm>
            <a:off x="4448995" y="20622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65209C10-816C-471A-ACD3-83B39CF42178}"/>
              </a:ext>
            </a:extLst>
          </p:cNvPr>
          <p:cNvSpPr/>
          <p:nvPr/>
        </p:nvSpPr>
        <p:spPr>
          <a:xfrm>
            <a:off x="1368392" y="290563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C441D525-D627-49A9-BA0A-E7F7093887A6}"/>
              </a:ext>
            </a:extLst>
          </p:cNvPr>
          <p:cNvSpPr/>
          <p:nvPr/>
        </p:nvSpPr>
        <p:spPr>
          <a:xfrm>
            <a:off x="6697976" y="1275545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F80D6349-A21E-4A09-9B38-01B32FD3C939}"/>
              </a:ext>
            </a:extLst>
          </p:cNvPr>
          <p:cNvSpPr/>
          <p:nvPr/>
        </p:nvSpPr>
        <p:spPr>
          <a:xfrm>
            <a:off x="8197297" y="2027610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4D182A3-84C5-48C8-A8D8-A9DD5847D730}"/>
              </a:ext>
            </a:extLst>
          </p:cNvPr>
          <p:cNvSpPr/>
          <p:nvPr/>
        </p:nvSpPr>
        <p:spPr>
          <a:xfrm>
            <a:off x="4485217" y="1275545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F412C14-2E77-4E9D-9FD5-B650ED4E6B6D}"/>
              </a:ext>
            </a:extLst>
          </p:cNvPr>
          <p:cNvSpPr/>
          <p:nvPr/>
        </p:nvSpPr>
        <p:spPr>
          <a:xfrm>
            <a:off x="1368392" y="207182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3937294-6E7A-4EAA-8EED-85766BBB99DF}"/>
              </a:ext>
            </a:extLst>
          </p:cNvPr>
          <p:cNvSpPr/>
          <p:nvPr/>
        </p:nvSpPr>
        <p:spPr>
          <a:xfrm>
            <a:off x="2922741" y="2929017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30C4C8-E1FB-4C40-B813-AF043BBFE26A}"/>
              </a:ext>
            </a:extLst>
          </p:cNvPr>
          <p:cNvSpPr/>
          <p:nvPr/>
        </p:nvSpPr>
        <p:spPr>
          <a:xfrm>
            <a:off x="9795993" y="1252729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61E67C1-DDE7-441C-8AEC-D82782916C42}"/>
              </a:ext>
            </a:extLst>
          </p:cNvPr>
          <p:cNvSpPr/>
          <p:nvPr/>
        </p:nvSpPr>
        <p:spPr>
          <a:xfrm>
            <a:off x="6734196" y="2067253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0" name="Trapezoid 79">
            <a:extLst>
              <a:ext uri="{FF2B5EF4-FFF2-40B4-BE49-F238E27FC236}">
                <a16:creationId xmlns:a16="http://schemas.microsoft.com/office/drawing/2014/main" id="{CA73263B-6D35-4FE4-8CCA-CBC6C578A8C5}"/>
              </a:ext>
            </a:extLst>
          </p:cNvPr>
          <p:cNvSpPr/>
          <p:nvPr/>
        </p:nvSpPr>
        <p:spPr>
          <a:xfrm rot="10800000">
            <a:off x="6724911" y="2937582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463344-4ECB-4306-91DE-DD59489E77DD}"/>
              </a:ext>
            </a:extLst>
          </p:cNvPr>
          <p:cNvSpPr txBox="1"/>
          <p:nvPr/>
        </p:nvSpPr>
        <p:spPr>
          <a:xfrm>
            <a:off x="932788" y="3785695"/>
            <a:ext cx="10284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Tương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xếp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2" name="Trapezoid 81">
            <a:extLst>
              <a:ext uri="{FF2B5EF4-FFF2-40B4-BE49-F238E27FC236}">
                <a16:creationId xmlns:a16="http://schemas.microsoft.com/office/drawing/2014/main" id="{70465DFF-0DA4-4CDB-BCCF-B0B533A4599E}"/>
              </a:ext>
            </a:extLst>
          </p:cNvPr>
          <p:cNvSpPr/>
          <p:nvPr/>
        </p:nvSpPr>
        <p:spPr>
          <a:xfrm rot="10800000">
            <a:off x="8204789" y="1268701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3" name="Trapezoid 82">
            <a:extLst>
              <a:ext uri="{FF2B5EF4-FFF2-40B4-BE49-F238E27FC236}">
                <a16:creationId xmlns:a16="http://schemas.microsoft.com/office/drawing/2014/main" id="{7B645563-79EF-4370-9BC0-3729DA945E62}"/>
              </a:ext>
            </a:extLst>
          </p:cNvPr>
          <p:cNvSpPr/>
          <p:nvPr/>
        </p:nvSpPr>
        <p:spPr>
          <a:xfrm rot="10800000">
            <a:off x="9759771" y="2071198"/>
            <a:ext cx="525203" cy="420816"/>
          </a:xfrm>
          <a:prstGeom prst="trapezoi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9EF6DF3-ECC0-4956-A5C4-681960AA8770}"/>
              </a:ext>
            </a:extLst>
          </p:cNvPr>
          <p:cNvSpPr/>
          <p:nvPr/>
        </p:nvSpPr>
        <p:spPr>
          <a:xfrm>
            <a:off x="8197297" y="2890448"/>
            <a:ext cx="452761" cy="4527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24DBCCA1-7CAF-44FF-97A4-BF93F94D7A3F}"/>
              </a:ext>
            </a:extLst>
          </p:cNvPr>
          <p:cNvSpPr/>
          <p:nvPr/>
        </p:nvSpPr>
        <p:spPr>
          <a:xfrm>
            <a:off x="9797351" y="2890447"/>
            <a:ext cx="525203" cy="45276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AF6D27CE-6CC0-4E7F-ADC2-33D9400FA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244" y="4882172"/>
            <a:ext cx="3545182" cy="17559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4E976ECD-C7CA-4110-9B77-877306052649}"/>
              </a:ext>
            </a:extLst>
          </p:cNvPr>
          <p:cNvSpPr/>
          <p:nvPr/>
        </p:nvSpPr>
        <p:spPr>
          <a:xfrm>
            <a:off x="3124094" y="4779968"/>
            <a:ext cx="5943812" cy="15586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THẢO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LUẬN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NHÓM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UTM Avo" panose="02040603050506020204" pitchFamily="18" charset="0"/>
              </a:rPr>
              <a:t>BỐN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1" grpId="0"/>
      <p:bldP spid="82" grpId="0" animBg="1"/>
      <p:bldP spid="82" grpId="1" animBg="1"/>
      <p:bldP spid="83" grpId="0" animBg="1"/>
      <p:bldP spid="83" grpId="1" animBg="1"/>
      <p:bldP spid="84" grpId="0" animBg="1"/>
      <p:bldP spid="85" grpId="0" animBg="1"/>
      <p:bldP spid="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0875317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5932</TotalTime>
  <Words>126</Words>
  <Application>Microsoft Office PowerPoint</Application>
  <PresentationFormat>Widescreen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UTM Avo</vt:lpstr>
      <vt:lpstr>Office Theme</vt:lpstr>
      <vt:lpstr>Tuần 16: Bài 45: Thực hành lắp ghép,  xếp hình phẳng -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Nguyễn Huyền Mi (420000329)</cp:lastModifiedBy>
  <cp:revision>846</cp:revision>
  <dcterms:created xsi:type="dcterms:W3CDTF">2021-02-20T02:56:00Z</dcterms:created>
  <dcterms:modified xsi:type="dcterms:W3CDTF">2021-12-18T14:01:14Z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