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2" r:id="rId3"/>
    <p:sldMasterId id="2147483704" r:id="rId4"/>
    <p:sldMasterId id="2147483728" r:id="rId5"/>
    <p:sldMasterId id="2147483742" r:id="rId6"/>
    <p:sldMasterId id="2147483754" r:id="rId7"/>
  </p:sldMasterIdLst>
  <p:notesMasterIdLst>
    <p:notesMasterId r:id="rId22"/>
  </p:notesMasterIdLst>
  <p:sldIdLst>
    <p:sldId id="257" r:id="rId8"/>
    <p:sldId id="2007577099" r:id="rId9"/>
    <p:sldId id="347" r:id="rId10"/>
    <p:sldId id="278" r:id="rId11"/>
    <p:sldId id="259" r:id="rId12"/>
    <p:sldId id="354" r:id="rId13"/>
    <p:sldId id="261" r:id="rId14"/>
    <p:sldId id="355" r:id="rId15"/>
    <p:sldId id="2007577095" r:id="rId16"/>
    <p:sldId id="2007577097" r:id="rId17"/>
    <p:sldId id="2007577096" r:id="rId18"/>
    <p:sldId id="281" r:id="rId19"/>
    <p:sldId id="2007577098" r:id="rId20"/>
    <p:sldId id="20075770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57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A4F8C-0F35-47CC-81C0-82D8976BDA77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5EBA4-F17F-4166-A91D-AEBF8FFF0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16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E7B6D-C878-4522-8837-C1616E53B9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07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Gmail: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377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E7B6D-C878-4522-8837-C1616E53B9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825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6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Gmail: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4DC97-60C8-4AC3-A0C1-4B36CC0FC3F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219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Gmail: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5EBA4-F17F-4166-A91D-AEBF8FFF07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65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135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775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E7B6D-C878-4522-8837-C1616E53B9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426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51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2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9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1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9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0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68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3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0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4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72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6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79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59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84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80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98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7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2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48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1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15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2E27E-A421-4A24-8ED8-2D854328C53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65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63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6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02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35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1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26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9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75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34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32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022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97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593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651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92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38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44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89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78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792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674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92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079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22255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09904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6718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53918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1471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6233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41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72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25616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868971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38494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7125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41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34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18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456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2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02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9752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89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614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7014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272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235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890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986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2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57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5D4B0-E4FB-40B4-A113-ECB0BB11741E}" type="datetimeFigureOut">
              <a:rPr lang="zh-CN" altLang="en-US" smtClean="0"/>
              <a:pPr/>
              <a:t>2021/12/22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7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A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5D4B0-E4FB-40B4-A113-ECB0BB11741E}" type="datetimeFigureOut">
              <a:rPr lang="zh-CN" altLang="en-US" smtClean="0"/>
              <a:pPr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8A6-DEB0-4A7F-9634-FE4BA0219EE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ibaotu.com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BB81151-11C3-42E5-A555-7721B7B9A2BA}"/>
              </a:ext>
            </a:extLst>
          </p:cNvPr>
          <p:cNvGrpSpPr/>
          <p:nvPr userDrawn="1"/>
        </p:nvGrpSpPr>
        <p:grpSpPr>
          <a:xfrm>
            <a:off x="0" y="-28133"/>
            <a:ext cx="12192000" cy="1545726"/>
            <a:chOff x="1239791" y="-20548"/>
            <a:chExt cx="10952209" cy="896848"/>
          </a:xfrm>
        </p:grpSpPr>
        <p:sp>
          <p:nvSpPr>
            <p:cNvPr id="9" name="任意多边形 13">
              <a:extLst>
                <a:ext uri="{FF2B5EF4-FFF2-40B4-BE49-F238E27FC236}">
                  <a16:creationId xmlns:a16="http://schemas.microsoft.com/office/drawing/2014/main" id="{8B863722-9738-4598-BCD8-051303B6D1A7}"/>
                </a:ext>
              </a:extLst>
            </p:cNvPr>
            <p:cNvSpPr/>
            <p:nvPr/>
          </p:nvSpPr>
          <p:spPr>
            <a:xfrm>
              <a:off x="1239791" y="-15218"/>
              <a:ext cx="3492500" cy="889000"/>
            </a:xfrm>
            <a:custGeom>
              <a:avLst/>
              <a:gdLst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298700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  <a:gd name="connsiteX0" fmla="*/ 63500 w 3492500"/>
                <a:gd name="connsiteY0" fmla="*/ 0 h 889000"/>
                <a:gd name="connsiteX1" fmla="*/ 3492500 w 3492500"/>
                <a:gd name="connsiteY1" fmla="*/ 0 h 889000"/>
                <a:gd name="connsiteX2" fmla="*/ 2312988 w 3492500"/>
                <a:gd name="connsiteY2" fmla="*/ 889000 h 889000"/>
                <a:gd name="connsiteX3" fmla="*/ 0 w 3492500"/>
                <a:gd name="connsiteY3" fmla="*/ 431800 h 889000"/>
                <a:gd name="connsiteX4" fmla="*/ 63500 w 3492500"/>
                <a:gd name="connsiteY4" fmla="*/ 0 h 88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0" h="889000">
                  <a:moveTo>
                    <a:pt x="63500" y="0"/>
                  </a:moveTo>
                  <a:lnTo>
                    <a:pt x="3492500" y="0"/>
                  </a:lnTo>
                  <a:lnTo>
                    <a:pt x="2312988" y="889000"/>
                  </a:lnTo>
                  <a:lnTo>
                    <a:pt x="0" y="4318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76CEDB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14">
              <a:extLst>
                <a:ext uri="{FF2B5EF4-FFF2-40B4-BE49-F238E27FC236}">
                  <a16:creationId xmlns:a16="http://schemas.microsoft.com/office/drawing/2014/main" id="{2A0917FA-1A60-4D98-AE91-8DE7419A9F1F}"/>
                </a:ext>
              </a:extLst>
            </p:cNvPr>
            <p:cNvSpPr/>
            <p:nvPr/>
          </p:nvSpPr>
          <p:spPr>
            <a:xfrm>
              <a:off x="3543300" y="0"/>
              <a:ext cx="3302000" cy="876300"/>
            </a:xfrm>
            <a:custGeom>
              <a:avLst/>
              <a:gdLst>
                <a:gd name="connsiteX0" fmla="*/ 1168400 w 3302000"/>
                <a:gd name="connsiteY0" fmla="*/ 0 h 876300"/>
                <a:gd name="connsiteX1" fmla="*/ 0 w 3302000"/>
                <a:gd name="connsiteY1" fmla="*/ 876300 h 876300"/>
                <a:gd name="connsiteX2" fmla="*/ 3302000 w 3302000"/>
                <a:gd name="connsiteY2" fmla="*/ 584200 h 876300"/>
                <a:gd name="connsiteX3" fmla="*/ 1168400 w 3302000"/>
                <a:gd name="connsiteY3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02000" h="876300">
                  <a:moveTo>
                    <a:pt x="1168400" y="0"/>
                  </a:moveTo>
                  <a:lnTo>
                    <a:pt x="0" y="876300"/>
                  </a:lnTo>
                  <a:lnTo>
                    <a:pt x="3302000" y="584200"/>
                  </a:lnTo>
                  <a:lnTo>
                    <a:pt x="1168400" y="0"/>
                  </a:lnTo>
                  <a:close/>
                </a:path>
              </a:pathLst>
            </a:custGeom>
            <a:solidFill>
              <a:srgbClr val="9EC4E6">
                <a:alpha val="3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9">
              <a:extLst>
                <a:ext uri="{FF2B5EF4-FFF2-40B4-BE49-F238E27FC236}">
                  <a16:creationId xmlns:a16="http://schemas.microsoft.com/office/drawing/2014/main" id="{F2E8C030-E1B1-4FE9-BBC9-3F3C9FCB74CC}"/>
                </a:ext>
              </a:extLst>
            </p:cNvPr>
            <p:cNvSpPr/>
            <p:nvPr/>
          </p:nvSpPr>
          <p:spPr>
            <a:xfrm>
              <a:off x="4686300" y="-12700"/>
              <a:ext cx="3332162" cy="598488"/>
            </a:xfrm>
            <a:custGeom>
              <a:avLst/>
              <a:gdLst>
                <a:gd name="connsiteX0" fmla="*/ 0 w 3327400"/>
                <a:gd name="connsiteY0" fmla="*/ 12700 h 596900"/>
                <a:gd name="connsiteX1" fmla="*/ 2082800 w 3327400"/>
                <a:gd name="connsiteY1" fmla="*/ 596900 h 596900"/>
                <a:gd name="connsiteX2" fmla="*/ 3327400 w 3327400"/>
                <a:gd name="connsiteY2" fmla="*/ 0 h 596900"/>
                <a:gd name="connsiteX3" fmla="*/ 0 w 3327400"/>
                <a:gd name="connsiteY3" fmla="*/ 12700 h 596900"/>
                <a:gd name="connsiteX0" fmla="*/ 0 w 3327400"/>
                <a:gd name="connsiteY0" fmla="*/ 12700 h 611188"/>
                <a:gd name="connsiteX1" fmla="*/ 2130425 w 3327400"/>
                <a:gd name="connsiteY1" fmla="*/ 611188 h 611188"/>
                <a:gd name="connsiteX2" fmla="*/ 3327400 w 3327400"/>
                <a:gd name="connsiteY2" fmla="*/ 0 h 611188"/>
                <a:gd name="connsiteX3" fmla="*/ 0 w 3327400"/>
                <a:gd name="connsiteY3" fmla="*/ 12700 h 611188"/>
                <a:gd name="connsiteX0" fmla="*/ 0 w 3332162"/>
                <a:gd name="connsiteY0" fmla="*/ 0 h 598488"/>
                <a:gd name="connsiteX1" fmla="*/ 2130425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  <a:gd name="connsiteX0" fmla="*/ 0 w 3332162"/>
                <a:gd name="connsiteY0" fmla="*/ 0 h 584201"/>
                <a:gd name="connsiteX1" fmla="*/ 2206625 w 3332162"/>
                <a:gd name="connsiteY1" fmla="*/ 584201 h 584201"/>
                <a:gd name="connsiteX2" fmla="*/ 3332162 w 3332162"/>
                <a:gd name="connsiteY2" fmla="*/ 6350 h 584201"/>
                <a:gd name="connsiteX3" fmla="*/ 0 w 3332162"/>
                <a:gd name="connsiteY3" fmla="*/ 0 h 584201"/>
                <a:gd name="connsiteX0" fmla="*/ 0 w 3332162"/>
                <a:gd name="connsiteY0" fmla="*/ 0 h 598488"/>
                <a:gd name="connsiteX1" fmla="*/ 2154238 w 3332162"/>
                <a:gd name="connsiteY1" fmla="*/ 598488 h 598488"/>
                <a:gd name="connsiteX2" fmla="*/ 3332162 w 3332162"/>
                <a:gd name="connsiteY2" fmla="*/ 6350 h 598488"/>
                <a:gd name="connsiteX3" fmla="*/ 0 w 3332162"/>
                <a:gd name="connsiteY3" fmla="*/ 0 h 59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2162" h="598488">
                  <a:moveTo>
                    <a:pt x="0" y="0"/>
                  </a:moveTo>
                  <a:lnTo>
                    <a:pt x="2154238" y="598488"/>
                  </a:lnTo>
                  <a:lnTo>
                    <a:pt x="3332162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 27">
              <a:extLst>
                <a:ext uri="{FF2B5EF4-FFF2-40B4-BE49-F238E27FC236}">
                  <a16:creationId xmlns:a16="http://schemas.microsoft.com/office/drawing/2014/main" id="{7BE7E733-B2D3-4B0A-A194-B34D114C5E59}"/>
                </a:ext>
              </a:extLst>
            </p:cNvPr>
            <p:cNvSpPr/>
            <p:nvPr/>
          </p:nvSpPr>
          <p:spPr>
            <a:xfrm>
              <a:off x="6811766" y="-20548"/>
              <a:ext cx="2085654" cy="811658"/>
            </a:xfrm>
            <a:custGeom>
              <a:avLst/>
              <a:gdLst>
                <a:gd name="connsiteX0" fmla="*/ 0 w 2085654"/>
                <a:gd name="connsiteY0" fmla="*/ 606175 h 811658"/>
                <a:gd name="connsiteX1" fmla="*/ 1777430 w 2085654"/>
                <a:gd name="connsiteY1" fmla="*/ 811658 h 811658"/>
                <a:gd name="connsiteX2" fmla="*/ 2085654 w 2085654"/>
                <a:gd name="connsiteY2" fmla="*/ 30822 h 811658"/>
                <a:gd name="connsiteX3" fmla="*/ 1191803 w 2085654"/>
                <a:gd name="connsiteY3" fmla="*/ 0 h 811658"/>
                <a:gd name="connsiteX4" fmla="*/ 0 w 2085654"/>
                <a:gd name="connsiteY4" fmla="*/ 606175 h 811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85654" h="811658">
                  <a:moveTo>
                    <a:pt x="0" y="606175"/>
                  </a:moveTo>
                  <a:lnTo>
                    <a:pt x="1777430" y="811658"/>
                  </a:lnTo>
                  <a:lnTo>
                    <a:pt x="2085654" y="30822"/>
                  </a:lnTo>
                  <a:lnTo>
                    <a:pt x="1191803" y="0"/>
                  </a:lnTo>
                  <a:lnTo>
                    <a:pt x="0" y="606175"/>
                  </a:lnTo>
                  <a:close/>
                </a:path>
              </a:pathLst>
            </a:custGeom>
            <a:solidFill>
              <a:srgbClr val="1F8BA1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9">
              <a:extLst>
                <a:ext uri="{FF2B5EF4-FFF2-40B4-BE49-F238E27FC236}">
                  <a16:creationId xmlns:a16="http://schemas.microsoft.com/office/drawing/2014/main" id="{7F18D250-80AD-46B2-8884-4E18AAADE868}"/>
                </a:ext>
              </a:extLst>
            </p:cNvPr>
            <p:cNvSpPr/>
            <p:nvPr/>
          </p:nvSpPr>
          <p:spPr>
            <a:xfrm>
              <a:off x="8578921" y="-10274"/>
              <a:ext cx="2404153" cy="780836"/>
            </a:xfrm>
            <a:custGeom>
              <a:avLst/>
              <a:gdLst>
                <a:gd name="connsiteX0" fmla="*/ 0 w 2404153"/>
                <a:gd name="connsiteY0" fmla="*/ 780836 h 780836"/>
                <a:gd name="connsiteX1" fmla="*/ 2404153 w 2404153"/>
                <a:gd name="connsiteY1" fmla="*/ 410966 h 780836"/>
                <a:gd name="connsiteX2" fmla="*/ 2383605 w 2404153"/>
                <a:gd name="connsiteY2" fmla="*/ 0 h 780836"/>
                <a:gd name="connsiteX3" fmla="*/ 318499 w 2404153"/>
                <a:gd name="connsiteY3" fmla="*/ 10274 h 780836"/>
                <a:gd name="connsiteX4" fmla="*/ 0 w 2404153"/>
                <a:gd name="connsiteY4" fmla="*/ 780836 h 780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4153" h="780836">
                  <a:moveTo>
                    <a:pt x="0" y="780836"/>
                  </a:moveTo>
                  <a:lnTo>
                    <a:pt x="2404153" y="410966"/>
                  </a:lnTo>
                  <a:lnTo>
                    <a:pt x="2383605" y="0"/>
                  </a:lnTo>
                  <a:lnTo>
                    <a:pt x="318499" y="10274"/>
                  </a:lnTo>
                  <a:lnTo>
                    <a:pt x="0" y="780836"/>
                  </a:lnTo>
                  <a:close/>
                </a:path>
              </a:pathLst>
            </a:custGeom>
            <a:solidFill>
              <a:srgbClr val="71DAFF">
                <a:alpha val="2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31">
              <a:extLst>
                <a:ext uri="{FF2B5EF4-FFF2-40B4-BE49-F238E27FC236}">
                  <a16:creationId xmlns:a16="http://schemas.microsoft.com/office/drawing/2014/main" id="{1702DCFF-8350-43D8-9CCA-75F5E5721498}"/>
                </a:ext>
              </a:extLst>
            </p:cNvPr>
            <p:cNvSpPr/>
            <p:nvPr/>
          </p:nvSpPr>
          <p:spPr>
            <a:xfrm>
              <a:off x="10960100" y="0"/>
              <a:ext cx="1231900" cy="647700"/>
            </a:xfrm>
            <a:custGeom>
              <a:avLst/>
              <a:gdLst>
                <a:gd name="connsiteX0" fmla="*/ 25400 w 1231900"/>
                <a:gd name="connsiteY0" fmla="*/ 406400 h 647700"/>
                <a:gd name="connsiteX1" fmla="*/ 1231900 w 1231900"/>
                <a:gd name="connsiteY1" fmla="*/ 647700 h 647700"/>
                <a:gd name="connsiteX2" fmla="*/ 1231900 w 1231900"/>
                <a:gd name="connsiteY2" fmla="*/ 0 h 647700"/>
                <a:gd name="connsiteX3" fmla="*/ 0 w 1231900"/>
                <a:gd name="connsiteY3" fmla="*/ 0 h 647700"/>
                <a:gd name="connsiteX4" fmla="*/ 25400 w 1231900"/>
                <a:gd name="connsiteY4" fmla="*/ 4064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00" h="647700">
                  <a:moveTo>
                    <a:pt x="25400" y="406400"/>
                  </a:moveTo>
                  <a:lnTo>
                    <a:pt x="1231900" y="647700"/>
                  </a:lnTo>
                  <a:lnTo>
                    <a:pt x="1231900" y="0"/>
                  </a:lnTo>
                  <a:lnTo>
                    <a:pt x="0" y="0"/>
                  </a:lnTo>
                  <a:lnTo>
                    <a:pt x="25400" y="406400"/>
                  </a:lnTo>
                  <a:close/>
                </a:path>
              </a:pathLst>
            </a:custGeom>
            <a:solidFill>
              <a:srgbClr val="9EC4E6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379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E27E-A421-4A24-8ED8-2D854328C538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B0B0-49D2-4435-B300-167D3C92D7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35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2021/12/22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277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1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2021/12/22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4306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3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5.xml"/><Relationship Id="rId7" Type="http://schemas.openxmlformats.org/officeDocument/2006/relationships/image" Target="../media/image1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2.png"/><Relationship Id="rId4" Type="http://schemas.openxmlformats.org/officeDocument/2006/relationships/tags" Target="../tags/tag16.xml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0.png"/><Relationship Id="rId5" Type="http://schemas.openxmlformats.org/officeDocument/2006/relationships/audio" Target="../media/media1.wav"/><Relationship Id="rId10" Type="http://schemas.openxmlformats.org/officeDocument/2006/relationships/image" Target="../media/image9.png"/><Relationship Id="rId4" Type="http://schemas.microsoft.com/office/2007/relationships/media" Target="../media/media1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7.xml"/><Relationship Id="rId7" Type="http://schemas.openxmlformats.org/officeDocument/2006/relationships/image" Target="../media/image1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22.png"/><Relationship Id="rId4" Type="http://schemas.openxmlformats.org/officeDocument/2006/relationships/tags" Target="../tags/tag8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1.xml"/><Relationship Id="rId7" Type="http://schemas.openxmlformats.org/officeDocument/2006/relationships/image" Target="../media/image23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1.xml"/><Relationship Id="rId4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490157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Tự nhiên và xã hội</a:t>
            </a:r>
            <a:br>
              <a:rPr lang="en-US" alt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altLang="vi-VN" sz="4800" b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- 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Lớp 2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8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2B56A6-F8A5-41AB-882B-0D76DBF04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0" name="PA_矩形 3">
            <a:extLst>
              <a:ext uri="{FF2B5EF4-FFF2-40B4-BE49-F238E27FC236}">
                <a16:creationId xmlns:a16="http://schemas.microsoft.com/office/drawing/2014/main" id="{8E7C5A32-C613-41B4-A165-96E27177F6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28596" y="3348873"/>
            <a:ext cx="5428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Xử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lý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tình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huống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785" y="3229630"/>
            <a:ext cx="3999197" cy="3999197"/>
          </a:xfrm>
          <a:prstGeom prst="rect">
            <a:avLst/>
          </a:prstGeom>
        </p:spPr>
      </p:pic>
      <p:pic>
        <p:nvPicPr>
          <p:cNvPr id="13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65" y="2668086"/>
            <a:ext cx="3026531" cy="275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A9B98F8-C7EE-44A3-8D27-1BE4607F7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862" y="492919"/>
            <a:ext cx="6591300" cy="942975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A8E1DAB3-8DFB-4A04-AEBD-84B43CEB2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2625" y="1928810"/>
            <a:ext cx="828675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图片包含 事情&#10;&#10;已生成极高可信度的说明">
            <a:extLst>
              <a:ext uri="{FF2B5EF4-FFF2-40B4-BE49-F238E27FC236}">
                <a16:creationId xmlns:a16="http://schemas.microsoft.com/office/drawing/2014/main" id="{76C0CC71-BCF3-48A7-B777-6893981FA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C028EC0-7487-4BD9-80C9-DB1C5DC0A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428" y="4940624"/>
            <a:ext cx="1170434" cy="11704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49F2B36-D97A-41DE-8724-0B49C9281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115" y="-451092"/>
            <a:ext cx="4081272" cy="40812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F3CAB5-241C-4434-966E-B147D8FC3A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8040" y="969264"/>
            <a:ext cx="7850004" cy="60411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A913DDC-DB95-48F5-95E3-922B290A1989}"/>
              </a:ext>
            </a:extLst>
          </p:cNvPr>
          <p:cNvSpPr txBox="1"/>
          <p:nvPr/>
        </p:nvSpPr>
        <p:spPr>
          <a:xfrm rot="21332577">
            <a:off x="3441967" y="4110222"/>
            <a:ext cx="6680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Thảo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luận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nhóm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B2F0782-BD5A-409A-9457-614CBBFB6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68" y="3179063"/>
            <a:ext cx="1170434" cy="11704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62CDE9D-0747-45D8-A7CA-344F7DA37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408" y="544071"/>
            <a:ext cx="1170434" cy="11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2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A8E1DAB3-8DFB-4A04-AEBD-84B43CEB2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5" y="695327"/>
            <a:ext cx="8286750" cy="3248025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ED92895A-1955-45B1-BB9B-DED4EEDCA37F}"/>
              </a:ext>
            </a:extLst>
          </p:cNvPr>
          <p:cNvSpPr/>
          <p:nvPr/>
        </p:nvSpPr>
        <p:spPr>
          <a:xfrm>
            <a:off x="611372" y="3924191"/>
            <a:ext cx="6166883" cy="229796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Calibri" panose="020F0502020204030204" pitchFamily="34" charset="0"/>
              </a:rPr>
              <a:t>Em khuyên bạn không nên đưa đồ khi xe buýt đang chạy, đợi xe buýt dừng hẳn để đảm bảo an toàn cho bản thân và mọi người xung quanh.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CE0564A4-F716-49CD-A593-5E366F5210A2}"/>
              </a:ext>
            </a:extLst>
          </p:cNvPr>
          <p:cNvSpPr/>
          <p:nvPr/>
        </p:nvSpPr>
        <p:spPr>
          <a:xfrm>
            <a:off x="6953692" y="3551274"/>
            <a:ext cx="5194006" cy="31472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>
                <a:latin typeface="Calibri" panose="020F0502020204030204" pitchFamily="34" charset="0"/>
              </a:rPr>
              <a:t>Em sẽ khuyên các bạn phải ngồi ngay ngắn và nghiêm túc để đảm bảo an toàn cho bản thân cũng như mọi người, tránh va cham và tai nạn giao thông.</a:t>
            </a:r>
            <a:endParaRPr lang="en-US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2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00" y="1939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</a:rPr>
              <a:t>Củng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cố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bài</a:t>
            </a:r>
            <a:r>
              <a:rPr lang="en-US" sz="6600" b="1" dirty="0">
                <a:solidFill>
                  <a:srgbClr val="0070C0"/>
                </a:solidFill>
              </a:rPr>
              <a:t> </a:t>
            </a:r>
            <a:r>
              <a:rPr lang="en-US" sz="6600" b="1" dirty="0" err="1">
                <a:solidFill>
                  <a:srgbClr val="0070C0"/>
                </a:solidFill>
              </a:rPr>
              <a:t>học</a:t>
            </a:r>
            <a:endParaRPr lang="en-US" sz="6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813AE8-DC52-4F2D-B95F-ACB8FCBDB7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519"/>
          <a:stretch/>
        </p:blipFill>
        <p:spPr>
          <a:xfrm>
            <a:off x="1143027" y="3988514"/>
            <a:ext cx="10115550" cy="2913003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4989" y="2848463"/>
            <a:ext cx="1396941" cy="841502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3500" y="2208007"/>
            <a:ext cx="2983715" cy="1797357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984" y="-448361"/>
            <a:ext cx="2445503" cy="10828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E66E-5C47-4D5E-91EE-B361923E700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0845" y="205158"/>
            <a:ext cx="2654504" cy="41500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6306D8-ADD2-410B-B9C8-E3AB6C1390C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12" y="-5301"/>
            <a:ext cx="2758021" cy="2437968"/>
          </a:xfrm>
          <a:prstGeom prst="rect">
            <a:avLst/>
          </a:prstGeom>
        </p:spPr>
      </p:pic>
      <p:pic>
        <p:nvPicPr>
          <p:cNvPr id="2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6EEECAAC-6805-4D4E-83E5-05416ABB0DC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11350" y="-1262111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7A9E63-E1D7-4A22-BDDA-F50BCB0D2797}"/>
              </a:ext>
            </a:extLst>
          </p:cNvPr>
          <p:cNvSpPr txBox="1"/>
          <p:nvPr/>
        </p:nvSpPr>
        <p:spPr>
          <a:xfrm>
            <a:off x="2413087" y="1649760"/>
            <a:ext cx="7241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3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7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  <p:bldP spid="16" grpId="0"/>
          <p:bldP spid="17" grpId="0"/>
          <p:bldP spid="27" grpId="0"/>
          <p:bldP spid="2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71939" y="2320314"/>
            <a:ext cx="71571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Ôn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và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đánh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giá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chủ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đề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đồng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địa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phương</a:t>
            </a:r>
            <a:endParaRPr kumimoji="0" lang="zh-CN" altLang="en-US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596348" y="-609600"/>
            <a:ext cx="10999304" cy="6963920"/>
          </a:xfrm>
          <a:prstGeom prst="horizontalScroll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6E7D1-94C4-489A-B76E-944E4C4BDDF6}"/>
              </a:ext>
            </a:extLst>
          </p:cNvPr>
          <p:cNvSpPr txBox="1"/>
          <p:nvPr/>
        </p:nvSpPr>
        <p:spPr>
          <a:xfrm>
            <a:off x="4678138" y="405812"/>
            <a:ext cx="4972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6EB769E1-39AF-4473-9EB5-40669031F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343" y="2001542"/>
            <a:ext cx="8818451" cy="216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7" t="24734" r="14739" b="23865"/>
          <a:stretch/>
        </p:blipFill>
        <p:spPr>
          <a:xfrm>
            <a:off x="2988366" y="387892"/>
            <a:ext cx="6334539" cy="6358444"/>
          </a:xfrm>
          <a:prstGeom prst="rect">
            <a:avLst/>
          </a:prstGeom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4692710" y="2573270"/>
            <a:ext cx="3114385" cy="110799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新蒂下午茶基本版" panose="03000600000000000000" pitchFamily="66" charset="-122"/>
                <a:cs typeface="+mn-cs"/>
              </a:rPr>
              <a:t>Tiết</a:t>
            </a:r>
            <a:r>
              <a:rPr kumimoji="0" lang="en-US" altLang="zh-C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新蒂下午茶基本版" panose="03000600000000000000" pitchFamily="66" charset="-122"/>
                <a:cs typeface="+mn-cs"/>
              </a:rPr>
              <a:t> 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Utm AVO"/>
              <a:ea typeface="新蒂下午茶基本版" panose="03000600000000000000" pitchFamily="66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8" name="PA_图片 4" descr="图片包含 事情, 镜子&#10;&#10;已生成高可信度的说明">
            <a:extLst>
              <a:ext uri="{FF2B5EF4-FFF2-40B4-BE49-F238E27FC236}">
                <a16:creationId xmlns:a16="http://schemas.microsoft.com/office/drawing/2014/main" id="{252B56A6-F8A5-41AB-882B-0D76DBF04F5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10" name="PA_矩形 3">
            <a:extLst>
              <a:ext uri="{FF2B5EF4-FFF2-40B4-BE49-F238E27FC236}">
                <a16:creationId xmlns:a16="http://schemas.microsoft.com/office/drawing/2014/main" id="{8E7C5A32-C613-41B4-A165-96E27177F6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28596" y="3348873"/>
            <a:ext cx="54287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Trò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chơi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Thử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tài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tranh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luận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5785" y="3229630"/>
            <a:ext cx="3999197" cy="3999197"/>
          </a:xfrm>
          <a:prstGeom prst="rect">
            <a:avLst/>
          </a:prstGeom>
        </p:spPr>
      </p:pic>
      <p:pic>
        <p:nvPicPr>
          <p:cNvPr id="13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065" y="2668086"/>
            <a:ext cx="3026531" cy="275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-202019"/>
            <a:ext cx="12148821" cy="7272670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347682" y="2228671"/>
            <a:ext cx="616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600" b="1">
                <a:solidFill>
                  <a:srgbClr val="44546A"/>
                </a:solidFill>
                <a:latin typeface="Arial" panose="020B0604020202020204" pitchFamily="34" charset="0"/>
                <a:cs typeface="+mn-ea"/>
                <a:sym typeface="+mn-lt"/>
              </a:rPr>
              <a:t>Làm việc nhóm 6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9" name="PA_文本框 9">
            <a:extLst>
              <a:ext uri="{FF2B5EF4-FFF2-40B4-BE49-F238E27FC236}">
                <a16:creationId xmlns:a16="http://schemas.microsoft.com/office/drawing/2014/main" id="{91AB9D50-BFEF-4A8E-AC6F-7D856A532BE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113765" y="3105834"/>
            <a:ext cx="691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Mỗi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nhóm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chọn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thích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mua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sắm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ở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chợ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hoặc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siêu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thị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và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tìm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lí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do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tại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sao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nhóm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lại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thích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mua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hàng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 ở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đó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cs typeface="+mn-ea"/>
                <a:sym typeface="+mn-lt"/>
              </a:rPr>
              <a:t>.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382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900866"/>
            <a:chOff x="0" y="0"/>
            <a:chExt cx="12192000" cy="6900866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85838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71676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957514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3943352"/>
              <a:ext cx="12192000" cy="985838"/>
            </a:xfrm>
            <a:prstGeom prst="rect">
              <a:avLst/>
            </a:prstGeom>
            <a:solidFill>
              <a:srgbClr val="FAE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929190"/>
              <a:ext cx="12192000" cy="985838"/>
            </a:xfrm>
            <a:prstGeom prst="rect">
              <a:avLst/>
            </a:prstGeom>
            <a:solidFill>
              <a:srgbClr val="FEE5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915028"/>
              <a:ext cx="12192000" cy="985838"/>
            </a:xfrm>
            <a:prstGeom prst="rect">
              <a:avLst/>
            </a:prstGeom>
            <a:solidFill>
              <a:srgbClr val="E7F2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350874" y="170121"/>
            <a:ext cx="11536326" cy="65283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AF73925-54AC-40AE-8AC1-AF6BE078C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387" y="995362"/>
            <a:ext cx="827722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8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281422" y="1196408"/>
            <a:ext cx="6737685" cy="4055763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525" y="434686"/>
            <a:ext cx="2061034" cy="2061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1668EE-46B9-4CAB-BF93-2D41CA7AFEEF}"/>
              </a:ext>
            </a:extLst>
          </p:cNvPr>
          <p:cNvSpPr txBox="1"/>
          <p:nvPr/>
        </p:nvSpPr>
        <p:spPr>
          <a:xfrm>
            <a:off x="5310157" y="2170183"/>
            <a:ext cx="4680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bảng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trình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bày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E2BDC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264</Words>
  <Application>Microsoft Office PowerPoint</Application>
  <PresentationFormat>Widescreen</PresentationFormat>
  <Paragraphs>38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等线</vt:lpstr>
      <vt:lpstr>等线 Light</vt:lpstr>
      <vt:lpstr>Microsoft YaHei</vt:lpstr>
      <vt:lpstr>Microsoft YaHei</vt:lpstr>
      <vt:lpstr>Arial</vt:lpstr>
      <vt:lpstr>Arial-Rounded</vt:lpstr>
      <vt:lpstr>Calibri</vt:lpstr>
      <vt:lpstr>Calibri Light</vt:lpstr>
      <vt:lpstr>Utm AVO</vt:lpstr>
      <vt:lpstr>字魂59号-创粗黑</vt:lpstr>
      <vt:lpstr>1_Office 主题​​</vt:lpstr>
      <vt:lpstr>2_Office 主题​​</vt:lpstr>
      <vt:lpstr>Office 主题​​</vt:lpstr>
      <vt:lpstr>第一PPT，www.1ppt.com</vt:lpstr>
      <vt:lpstr>5_Office Theme</vt:lpstr>
      <vt:lpstr>Office 主题</vt:lpstr>
      <vt:lpstr>1_Office Theme</vt:lpstr>
      <vt:lpstr>Chào mừng các em đến với tiết Tự nhiên và xã hội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 s</cp:lastModifiedBy>
  <cp:revision>4</cp:revision>
  <dcterms:created xsi:type="dcterms:W3CDTF">2021-08-27T14:32:21Z</dcterms:created>
  <dcterms:modified xsi:type="dcterms:W3CDTF">2021-12-22T10:21:24Z</dcterms:modified>
</cp:coreProperties>
</file>