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0" r:id="rId5"/>
    <p:sldId id="441" r:id="rId6"/>
    <p:sldId id="442" r:id="rId7"/>
    <p:sldId id="443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EEC"/>
    <a:srgbClr val="FDCFE3"/>
    <a:srgbClr val="FF7C80"/>
    <a:srgbClr val="0000CC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88" d="100"/>
          <a:sy n="88" d="100"/>
        </p:scale>
        <p:origin x="240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HĐCD: LỚP HỌC CỦA CHÚNG EM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4572000" cy="677108"/>
            <a:chOff x="1508918" y="1888664"/>
            <a:chExt cx="407323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40732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Quan sát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350159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46919" y="2362200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Quan sát lớp học và khu vực hành lang của lớp để hoàn thành phiếu theo mẫu sau:</a:t>
            </a:r>
            <a:endParaRPr lang="en-US" sz="3600" b="1" i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52001" r="24127" b="13333"/>
          <a:stretch/>
        </p:blipFill>
        <p:spPr bwMode="auto">
          <a:xfrm>
            <a:off x="1981518" y="3505200"/>
            <a:ext cx="12573000" cy="5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5319" y="6419165"/>
            <a:ext cx="4794902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Lan can trước cửa lớp</a:t>
            </a:r>
            <a:endParaRPr lang="en-US" sz="3600"/>
          </a:p>
        </p:txBody>
      </p:sp>
      <p:sp>
        <p:nvSpPr>
          <p:cNvPr id="26" name="TextBox 25"/>
          <p:cNvSpPr txBox="1"/>
          <p:nvPr/>
        </p:nvSpPr>
        <p:spPr>
          <a:xfrm>
            <a:off x="9967119" y="6419163"/>
            <a:ext cx="2877711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Cao, sạch sẽ</a:t>
            </a:r>
            <a:endParaRPr lang="en-US" sz="3600"/>
          </a:p>
        </p:txBody>
      </p:sp>
      <p:sp>
        <p:nvSpPr>
          <p:cNvPr id="27" name="TextBox 26"/>
          <p:cNvSpPr txBox="1"/>
          <p:nvPr/>
        </p:nvSpPr>
        <p:spPr>
          <a:xfrm>
            <a:off x="4188601" y="7284722"/>
            <a:ext cx="3035318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Trong lớp học</a:t>
            </a:r>
            <a:endParaRPr lang="en-US" sz="3600"/>
          </a:p>
        </p:txBody>
      </p:sp>
      <p:sp>
        <p:nvSpPr>
          <p:cNvPr id="28" name="TextBox 27"/>
          <p:cNvSpPr txBox="1"/>
          <p:nvPr/>
        </p:nvSpPr>
        <p:spPr>
          <a:xfrm>
            <a:off x="9509919" y="7284720"/>
            <a:ext cx="3980577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Bảng đen sạch, …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529840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về ý tưởng trang trí lớp học dưới đây: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 descr="Trang Trí Lớp Học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746919" y="3352800"/>
            <a:ext cx="6947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Đồ trang trí tiếng Anh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19" y="33528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529840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về ý tưởng trang trí lớp học dưới đây: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Bật mí những ý tưởng trang trí lớp học cấp 3 đẹp và độc đ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r="2869"/>
          <a:stretch/>
        </p:blipFill>
        <p:spPr bwMode="auto">
          <a:xfrm>
            <a:off x="670719" y="3276600"/>
            <a:ext cx="7376160" cy="53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thi &quot;Trang trí lớp họ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3276600"/>
            <a:ext cx="7093891" cy="53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526172" y="8040469"/>
            <a:ext cx="95632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sẻ ý tưởng trang trí lớp học của em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5" t="62221" r="37920" b="7081"/>
          <a:stretch/>
        </p:blipFill>
        <p:spPr bwMode="auto">
          <a:xfrm>
            <a:off x="4420930" y="3352800"/>
            <a:ext cx="619407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317" y="2529840"/>
            <a:ext cx="13091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 luận về xây dựng ý tưởng trang trí lớp học của em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g tri lop h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609600"/>
            <a:ext cx="15163800" cy="80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0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10259</TotalTime>
  <Words>246</Words>
  <Application>Microsoft Office PowerPoint</Application>
  <PresentationFormat>Custom</PresentationFormat>
  <Paragraphs>32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1171</cp:revision>
  <dcterms:created xsi:type="dcterms:W3CDTF">2008-09-09T22:52:10Z</dcterms:created>
  <dcterms:modified xsi:type="dcterms:W3CDTF">2022-09-28T02:29:54Z</dcterms:modified>
</cp:coreProperties>
</file>