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7" r:id="rId2"/>
    <p:sldId id="439" r:id="rId3"/>
    <p:sldId id="427" r:id="rId4"/>
    <p:sldId id="428" r:id="rId5"/>
    <p:sldId id="451" r:id="rId6"/>
    <p:sldId id="443" r:id="rId7"/>
    <p:sldId id="449" r:id="rId8"/>
    <p:sldId id="444" r:id="rId9"/>
    <p:sldId id="445" r:id="rId10"/>
    <p:sldId id="450" r:id="rId11"/>
    <p:sldId id="340" r:id="rId12"/>
  </p:sldIdLst>
  <p:sldSz cx="16276638" cy="9144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CC"/>
    <a:srgbClr val="C5F3F3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88" d="100"/>
          <a:sy n="88" d="100"/>
        </p:scale>
        <p:origin x="240" y="9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11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Giai%20nghia%20tu/om%20vai%20ba%20co.pptx" TargetMode="External"/><Relationship Id="rId2" Type="http://schemas.openxmlformats.org/officeDocument/2006/relationships/hyperlink" Target="Giai%20nghia%20tu/Hon%20ho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Giai%20nghia%20tu/Giong%20gia.pptx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305857" y="4318803"/>
            <a:ext cx="10928600" cy="160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Tiếng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1: NHỚ LẠI BUỔI ĐẦU ĐI HỌC (T1,2)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114" y="588230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8565" y="4992817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257750" y="768687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17550" indent="-260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436688" indent="-522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2154238" indent="-7826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873375" indent="-10445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THẠCH BÀN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356520" y="1600200"/>
            <a:ext cx="3429000" cy="707886"/>
            <a:chOff x="1508919" y="1888664"/>
            <a:chExt cx="3120775" cy="1186207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4. Luyện tập.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356519" y="2316480"/>
            <a:ext cx="149201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những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Chọn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đung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ý.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.TI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56519" y="6629400"/>
            <a:ext cx="140986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Hết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08420" y="5673297"/>
            <a:ext cx="6577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>
              <a:buFontTx/>
              <a:buAutoNum type="alphaLcParenR"/>
              <a:defRPr/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F9F6AA-F3CA-4537-2B85-1F038D340264}"/>
              </a:ext>
            </a:extLst>
          </p:cNvPr>
          <p:cNvGrpSpPr/>
          <p:nvPr/>
        </p:nvGrpSpPr>
        <p:grpSpPr>
          <a:xfrm>
            <a:off x="4617134" y="42893"/>
            <a:ext cx="7013458" cy="1599885"/>
            <a:chOff x="4617134" y="42893"/>
            <a:chExt cx="7013458" cy="159988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DD2447C-1F76-9788-3999-88EE2C0FD54A}"/>
                </a:ext>
              </a:extLst>
            </p:cNvPr>
            <p:cNvGrpSpPr/>
            <p:nvPr/>
          </p:nvGrpSpPr>
          <p:grpSpPr>
            <a:xfrm>
              <a:off x="4617134" y="42893"/>
              <a:ext cx="7013458" cy="1013727"/>
              <a:chOff x="4539228" y="103852"/>
              <a:chExt cx="6895120" cy="1013727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66AD90F3-0D98-349A-651C-2D25AC6438F6}"/>
                  </a:ext>
                </a:extLst>
              </p:cNvPr>
              <p:cNvGrpSpPr/>
              <p:nvPr/>
            </p:nvGrpSpPr>
            <p:grpSpPr>
              <a:xfrm>
                <a:off x="4539228" y="103852"/>
                <a:ext cx="6895120" cy="1013727"/>
                <a:chOff x="4539228" y="103852"/>
                <a:chExt cx="6895120" cy="1013727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D9963B5-2D06-E286-090B-A68C51DC2E10}"/>
                    </a:ext>
                  </a:extLst>
                </p:cNvPr>
                <p:cNvSpPr txBox="1"/>
                <p:nvPr/>
              </p:nvSpPr>
              <p:spPr>
                <a:xfrm>
                  <a:off x="4539228" y="103852"/>
                  <a:ext cx="689512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1E7A344-D094-6236-36B5-166AC81FF0A8}"/>
                    </a:ext>
                  </a:extLst>
                </p:cNvPr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ED8F8C19-A1D0-73DB-052C-631A056B803A}"/>
                  </a:ext>
                </a:extLst>
              </p:cNvPr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" name="Text Box 14">
              <a:extLst>
                <a:ext uri="{FF2B5EF4-FFF2-40B4-BE49-F238E27FC236}">
                  <a16:creationId xmlns:a16="http://schemas.microsoft.com/office/drawing/2014/main" id="{06B7A81C-E562-37E1-B609-670A3B5F2D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5532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1: NHỚ LẠI BUỔI ĐẦU ĐI HỌC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51462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287" t="36775" r="43946" b="50211"/>
          <a:stretch/>
        </p:blipFill>
        <p:spPr>
          <a:xfrm>
            <a:off x="518318" y="381000"/>
            <a:ext cx="6324601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8985" t="36775" r="5829" b="50211"/>
          <a:stretch/>
        </p:blipFill>
        <p:spPr>
          <a:xfrm>
            <a:off x="8443119" y="457200"/>
            <a:ext cx="6400800" cy="312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9717" t="53598" r="24260" b="33705"/>
          <a:stretch/>
        </p:blipFill>
        <p:spPr>
          <a:xfrm>
            <a:off x="5029518" y="4599432"/>
            <a:ext cx="6553200" cy="3048000"/>
          </a:xfrm>
          <a:prstGeom prst="rect">
            <a:avLst/>
          </a:prstGeom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22822" y="3380468"/>
            <a:ext cx="6629400" cy="119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8521241" y="3456550"/>
            <a:ext cx="6629400" cy="119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4932141" y="7580612"/>
            <a:ext cx="6629400" cy="119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những </a:t>
            </a:r>
            <a:r>
              <a:rPr lang="en-US" sz="3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7013458" cy="1599885"/>
            <a:chOff x="4617134" y="42893"/>
            <a:chExt cx="7013458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7013458" cy="1013727"/>
              <a:chOff x="4539228" y="103852"/>
              <a:chExt cx="6895120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895120" cy="1013727"/>
                <a:chOff x="4539228" y="103852"/>
                <a:chExt cx="6895120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89512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5532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1: NHỚ LẠI BUỔI ĐẦU ĐI HỌC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141429" y="2428153"/>
            <a:ext cx="1396628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Đọc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ngắt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Đọc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giọng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dịu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dàng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tình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cảm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646238" y="4701266"/>
            <a:ext cx="1357868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Khổ 1: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Khổ 2: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Khổ 3: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cảnh lạ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46238" y="1642778"/>
            <a:ext cx="528207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46238" y="3915323"/>
            <a:ext cx="4191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Chia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356519" y="2252915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507226" y="3014915"/>
            <a:ext cx="5251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a. Luyện đọc từ, câu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117143" y="3705823"/>
            <a:ext cx="14463942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L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òng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tôi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ức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ựu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ường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ong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áng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ảy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ở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è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mỉm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ười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qu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đãng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âu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yếm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56519" y="5444495"/>
            <a:ext cx="14554200" cy="1870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Hằng </a:t>
            </a:r>
            <a:r>
              <a:rPr lang="en-US" sz="3600" b="1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năm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</a:t>
            </a:r>
            <a:r>
              <a:rPr lang="en-US" sz="3600" b="1">
                <a:solidFill>
                  <a:srgbClr val="FF0066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cứ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cuối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thu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</a:t>
            </a:r>
            <a:r>
              <a:rPr lang="en-US" sz="3600" b="1">
                <a:solidFill>
                  <a:srgbClr val="FF0066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lá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ngoài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đường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rụng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nhiều</a:t>
            </a:r>
            <a:r>
              <a:rPr lang="en-US" sz="3600" b="1">
                <a:solidFill>
                  <a:srgbClr val="FF0066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/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có những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đám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bàng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bạc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</a:t>
            </a:r>
            <a:r>
              <a:rPr lang="en-US" sz="3600" b="1">
                <a:solidFill>
                  <a:srgbClr val="FF0066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lòng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tôi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lại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nao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nức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những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kỉ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niệm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man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buổi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tựu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trường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r>
              <a:rPr lang="en-US" sz="3600" b="1">
                <a:solidFill>
                  <a:srgbClr val="FF0066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//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4C45EA-911E-AB20-ECA9-1B5DB9BD0CAB}"/>
              </a:ext>
            </a:extLst>
          </p:cNvPr>
          <p:cNvGrpSpPr/>
          <p:nvPr/>
        </p:nvGrpSpPr>
        <p:grpSpPr>
          <a:xfrm>
            <a:off x="4617134" y="42893"/>
            <a:ext cx="7013458" cy="1599885"/>
            <a:chOff x="4617134" y="42893"/>
            <a:chExt cx="7013458" cy="159988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EDBF421-7954-3F1A-E684-79FA7121B35A}"/>
                </a:ext>
              </a:extLst>
            </p:cNvPr>
            <p:cNvGrpSpPr/>
            <p:nvPr/>
          </p:nvGrpSpPr>
          <p:grpSpPr>
            <a:xfrm>
              <a:off x="4617134" y="42893"/>
              <a:ext cx="7013458" cy="1013727"/>
              <a:chOff x="4539228" y="103852"/>
              <a:chExt cx="6895120" cy="1013727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6780482E-4FD8-0758-0432-8CEB7128D4F2}"/>
                  </a:ext>
                </a:extLst>
              </p:cNvPr>
              <p:cNvGrpSpPr/>
              <p:nvPr/>
            </p:nvGrpSpPr>
            <p:grpSpPr>
              <a:xfrm>
                <a:off x="4539228" y="103852"/>
                <a:ext cx="6895120" cy="1013727"/>
                <a:chOff x="4539228" y="103852"/>
                <a:chExt cx="6895120" cy="1013727"/>
              </a:xfrm>
            </p:grpSpPr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B57BB73-5D25-686D-9258-1C81B1BFEF8F}"/>
                    </a:ext>
                  </a:extLst>
                </p:cNvPr>
                <p:cNvSpPr txBox="1"/>
                <p:nvPr/>
              </p:nvSpPr>
              <p:spPr>
                <a:xfrm>
                  <a:off x="4539228" y="103852"/>
                  <a:ext cx="689512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FDF7DD3-D9A9-7BCF-F979-01C706DC0D3E}"/>
                    </a:ext>
                  </a:extLst>
                </p:cNvPr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A76B92FD-2799-52E2-3074-8F8FFC14F1D8}"/>
                  </a:ext>
                </a:extLst>
              </p:cNvPr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" name="Text Box 14">
              <a:extLst>
                <a:ext uri="{FF2B5EF4-FFF2-40B4-BE49-F238E27FC236}">
                  <a16:creationId xmlns:a16="http://schemas.microsoft.com/office/drawing/2014/main" id="{3E5CF1B2-95B5-2A64-7E0D-E7A4A79FBB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5532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1: NHỚ LẠI BUỔI ĐẦU ĐI HỌC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pres?slideindex=1&amp;slidetitle="/>
          </p:cNvPr>
          <p:cNvSpPr/>
          <p:nvPr/>
        </p:nvSpPr>
        <p:spPr>
          <a:xfrm>
            <a:off x="1507226" y="3581400"/>
            <a:ext cx="13258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Nao nức: 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bồ hồi, háo hức.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56519" y="1752600"/>
            <a:ext cx="7467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Rectangle 21">
            <a:hlinkClick r:id="rId3" action="ppaction://hlinkpres?slideindex=1&amp;slidetitle="/>
          </p:cNvPr>
          <p:cNvSpPr/>
          <p:nvPr/>
        </p:nvSpPr>
        <p:spPr>
          <a:xfrm>
            <a:off x="1500166" y="5335927"/>
            <a:ext cx="1319703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đãng: 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sáng sủa và thoáng rộng.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hlinkClick r:id="rId4" action="ppaction://hlinkpres?slideindex=1&amp;slidetitle="/>
          </p:cNvPr>
          <p:cNvSpPr/>
          <p:nvPr/>
        </p:nvSpPr>
        <p:spPr>
          <a:xfrm>
            <a:off x="1500166" y="6190194"/>
            <a:ext cx="1312143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bỡ</a:t>
            </a:r>
            <a:r>
              <a: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ngỡ: 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ngơ ngác lúng túng vì chưa quen thuộc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00166" y="2667000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b. Giải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>
            <a:hlinkClick r:id="rId2" action="ppaction://hlinkpres?slideindex=1&amp;slidetitle="/>
          </p:cNvPr>
          <p:cNvSpPr/>
          <p:nvPr/>
        </p:nvSpPr>
        <p:spPr>
          <a:xfrm>
            <a:off x="1507226" y="4449763"/>
            <a:ext cx="13258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mơn</a:t>
            </a:r>
            <a:r>
              <a: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man: 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nhẹ nhàng, dễ chịu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>
            <a:hlinkClick r:id="rId2" action="ppaction://hlinkpres?slideindex=1&amp;slidetitle="/>
          </p:cNvPr>
          <p:cNvSpPr/>
          <p:nvPr/>
        </p:nvSpPr>
        <p:spPr>
          <a:xfrm>
            <a:off x="1500166" y="7178701"/>
            <a:ext cx="1312143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ngừng: 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 muốn làm, lại vừa em ngại, chưa biết làm thế nào.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6A244CD-DA1B-1904-EA0C-F1A2A3ED9F1A}"/>
              </a:ext>
            </a:extLst>
          </p:cNvPr>
          <p:cNvGrpSpPr/>
          <p:nvPr/>
        </p:nvGrpSpPr>
        <p:grpSpPr>
          <a:xfrm>
            <a:off x="4617134" y="42893"/>
            <a:ext cx="7013458" cy="1599885"/>
            <a:chOff x="4617134" y="42893"/>
            <a:chExt cx="7013458" cy="159988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0E4524E-F119-2D2F-4975-1B56CDA34EC6}"/>
                </a:ext>
              </a:extLst>
            </p:cNvPr>
            <p:cNvGrpSpPr/>
            <p:nvPr/>
          </p:nvGrpSpPr>
          <p:grpSpPr>
            <a:xfrm>
              <a:off x="4617134" y="42893"/>
              <a:ext cx="7013458" cy="1013727"/>
              <a:chOff x="4539228" y="103852"/>
              <a:chExt cx="6895120" cy="1013727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9662344A-EAEB-149D-1DB1-B6ABAB12E8A2}"/>
                  </a:ext>
                </a:extLst>
              </p:cNvPr>
              <p:cNvGrpSpPr/>
              <p:nvPr/>
            </p:nvGrpSpPr>
            <p:grpSpPr>
              <a:xfrm>
                <a:off x="4539228" y="103852"/>
                <a:ext cx="6895120" cy="1013727"/>
                <a:chOff x="4539228" y="103852"/>
                <a:chExt cx="6895120" cy="1013727"/>
              </a:xfrm>
            </p:grpSpPr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955B59D-8A6C-DB88-E91F-F19A851B805B}"/>
                    </a:ext>
                  </a:extLst>
                </p:cNvPr>
                <p:cNvSpPr txBox="1"/>
                <p:nvPr/>
              </p:nvSpPr>
              <p:spPr>
                <a:xfrm>
                  <a:off x="4539228" y="103852"/>
                  <a:ext cx="689512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CD44034-B8C5-9A9A-B02B-190A2B5448F6}"/>
                    </a:ext>
                  </a:extLst>
                </p:cNvPr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66388271-8492-54C4-6433-11680CB267B8}"/>
                  </a:ext>
                </a:extLst>
              </p:cNvPr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" name="Text Box 14">
              <a:extLst>
                <a:ext uri="{FF2B5EF4-FFF2-40B4-BE49-F238E27FC236}">
                  <a16:creationId xmlns:a16="http://schemas.microsoft.com/office/drawing/2014/main" id="{A24ED564-B1BF-CC52-FB06-81ABC70766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5532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1: NHỚ LẠI BUỔI ĐẦU ĐI HỌC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983111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  <p:bldP spid="29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721975" y="2702154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75933" y="1891336"/>
            <a:ext cx="2230842" cy="654263"/>
            <a:chOff x="1317475" y="1442589"/>
            <a:chExt cx="2230842" cy="654263"/>
          </a:xfrm>
        </p:grpSpPr>
        <p:sp>
          <p:nvSpPr>
            <p:cNvPr id="28" name="Rectangle 27"/>
            <p:cNvSpPr/>
            <p:nvPr/>
          </p:nvSpPr>
          <p:spPr>
            <a:xfrm>
              <a:off x="1317475" y="1442589"/>
              <a:ext cx="2204330" cy="623829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6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822076" y="1907107"/>
            <a:ext cx="2653171" cy="624424"/>
            <a:chOff x="1093056" y="1442589"/>
            <a:chExt cx="2653171" cy="624424"/>
          </a:xfrm>
        </p:grpSpPr>
        <p:sp>
          <p:nvSpPr>
            <p:cNvPr id="31" name="Rectangle 30"/>
            <p:cNvSpPr/>
            <p:nvPr/>
          </p:nvSpPr>
          <p:spPr>
            <a:xfrm>
              <a:off x="1093056" y="1442589"/>
              <a:ext cx="2653171" cy="623829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6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1: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Bài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là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gì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04719" y="3539495"/>
            <a:ext cx="9806783" cy="1870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Bài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văn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là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văn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Thanh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Tịnh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những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kỉ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niệm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đẹp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đẽ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đáng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nhớ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buổi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đầu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19043" y="4953000"/>
            <a:ext cx="5281658" cy="3973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Hằng </a:t>
            </a:r>
            <a:r>
              <a:rPr lang="en-US" sz="3400" b="1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năm</a:t>
            </a:r>
            <a:r>
              <a:rPr lang="en-US" sz="3400" b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</a:t>
            </a:r>
            <a:r>
              <a:rPr lang="en-US" sz="3400" b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/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cứ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vào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cuối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thu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/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lả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ngoài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đường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rụng</a:t>
            </a:r>
            <a:r>
              <a:rPr lang="en-US" sz="3400" b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nhiều</a:t>
            </a:r>
            <a:r>
              <a:rPr lang="en-US" sz="3400" b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/</a:t>
            </a:r>
            <a:r>
              <a:rPr lang="en-US" sz="3400" b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và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trên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không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có những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đám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mây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bàng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bạc</a:t>
            </a:r>
            <a:r>
              <a:rPr lang="en-US" sz="3400" b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</a:t>
            </a:r>
            <a:r>
              <a:rPr lang="en-US" sz="3400" b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/</a:t>
            </a:r>
            <a:r>
              <a:rPr lang="en-US" sz="3400" b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lòng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tôi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lại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nao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nức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những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kỉ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niệm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mơn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man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của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buổi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tựu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trường</a:t>
            </a:r>
            <a:r>
              <a:rPr lang="en-US" sz="3400" b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r>
              <a:rPr lang="en-US" sz="3400" b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//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19043" y="2590800"/>
            <a:ext cx="4923676" cy="2293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òng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tôi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ao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ức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ựu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ường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ong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áng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ảy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ở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ụt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è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mỉm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ười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qu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ang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đãng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âu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yếm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en-US" sz="3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04719" y="5549356"/>
            <a:ext cx="9829800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2: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Điều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gợi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nhớ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những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kỉ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niệm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buổi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tựu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đầu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tiên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04719" y="7027886"/>
            <a:ext cx="9905999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Mùa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nhớ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những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kỉ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niệm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buổi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tựu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đầu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tiên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" name="AutoShape 4" descr="Hoa cúc vào xu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A9B621A-95BE-3CBE-7BA4-088C7B1A6B9E}"/>
              </a:ext>
            </a:extLst>
          </p:cNvPr>
          <p:cNvGrpSpPr/>
          <p:nvPr/>
        </p:nvGrpSpPr>
        <p:grpSpPr>
          <a:xfrm>
            <a:off x="4617134" y="42893"/>
            <a:ext cx="7013458" cy="1599885"/>
            <a:chOff x="4617134" y="42893"/>
            <a:chExt cx="7013458" cy="159988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09CD5DB-CD3D-C591-711E-1D805454A695}"/>
                </a:ext>
              </a:extLst>
            </p:cNvPr>
            <p:cNvGrpSpPr/>
            <p:nvPr/>
          </p:nvGrpSpPr>
          <p:grpSpPr>
            <a:xfrm>
              <a:off x="4617134" y="42893"/>
              <a:ext cx="7013458" cy="1013727"/>
              <a:chOff x="4539228" y="103852"/>
              <a:chExt cx="6895120" cy="1013727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823248B9-2CAF-F475-0422-895D07409DD3}"/>
                  </a:ext>
                </a:extLst>
              </p:cNvPr>
              <p:cNvGrpSpPr/>
              <p:nvPr/>
            </p:nvGrpSpPr>
            <p:grpSpPr>
              <a:xfrm>
                <a:off x="4539228" y="103852"/>
                <a:ext cx="6895120" cy="1013727"/>
                <a:chOff x="4539228" y="103852"/>
                <a:chExt cx="6895120" cy="1013727"/>
              </a:xfrm>
            </p:grpSpPr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6566287-4B2D-08B9-00A3-95087F5A818C}"/>
                    </a:ext>
                  </a:extLst>
                </p:cNvPr>
                <p:cNvSpPr txBox="1"/>
                <p:nvPr/>
              </p:nvSpPr>
              <p:spPr>
                <a:xfrm>
                  <a:off x="4539228" y="103852"/>
                  <a:ext cx="689512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27B14C1-AF59-070A-F25F-78AEE6D88602}"/>
                    </a:ext>
                  </a:extLst>
                </p:cNvPr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1F5B04B1-A9FF-3A3B-0BA1-919F295396A5}"/>
                  </a:ext>
                </a:extLst>
              </p:cNvPr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" name="Text Box 14">
              <a:extLst>
                <a:ext uri="{FF2B5EF4-FFF2-40B4-BE49-F238E27FC236}">
                  <a16:creationId xmlns:a16="http://schemas.microsoft.com/office/drawing/2014/main" id="{F665C7CE-1D07-68B1-DD92-2E0E234F9D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5532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1: NHỚ LẠI BUỔI ĐẦU ĐI HỌC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83757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>
                  <a:ln w="11430"/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>
                  <a:ln w="11430"/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860683" y="2743200"/>
            <a:ext cx="9973836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Câu 3: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chi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?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60683" y="3908217"/>
            <a:ext cx="9847798" cy="2463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Cậu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thấy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đường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thấy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xung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quanh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thay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đổi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lòng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cậu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đang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có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thay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đổi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lớn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hôm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nay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cậu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hôm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nay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cậu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trở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,….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60683" y="6371712"/>
            <a:ext cx="10202436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Câu 4: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Sự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rè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trò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qua những hình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?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860683" y="7614457"/>
            <a:ext cx="10210801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ép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bên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người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thân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nhìn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một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nửa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hay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chỉ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dám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bước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ngập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ngừng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e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sợ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" name="AutoShape 4" descr="Hoa cúc vào xu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5721975" y="2702154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19043" y="4953000"/>
            <a:ext cx="5281658" cy="3973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Hằng </a:t>
            </a:r>
            <a:r>
              <a:rPr lang="en-US" sz="3400" b="1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năm</a:t>
            </a:r>
            <a:r>
              <a:rPr lang="en-US" sz="3400" b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</a:t>
            </a:r>
            <a:r>
              <a:rPr lang="en-US" sz="3400" b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/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cứ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vào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cuối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thu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/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lả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ngoài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đường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rụng</a:t>
            </a:r>
            <a:r>
              <a:rPr lang="en-US" sz="3400" b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nhiều</a:t>
            </a:r>
            <a:r>
              <a:rPr lang="en-US" sz="3400" b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/</a:t>
            </a:r>
            <a:r>
              <a:rPr lang="en-US" sz="3400" b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và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trên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không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có những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đám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mây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bàng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bạc</a:t>
            </a:r>
            <a:r>
              <a:rPr lang="en-US" sz="3400" b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</a:t>
            </a:r>
            <a:r>
              <a:rPr lang="en-US" sz="3400" b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/</a:t>
            </a:r>
            <a:r>
              <a:rPr lang="en-US" sz="3400" b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lòng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tôi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lại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nao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nức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những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kỉ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niệm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mơn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man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của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buổi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tựu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trường</a:t>
            </a:r>
            <a:r>
              <a:rPr lang="en-US" sz="3400" b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r>
              <a:rPr lang="en-US" sz="3400" b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//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19043" y="2590800"/>
            <a:ext cx="4923676" cy="2293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òng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tôi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ao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ức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ựu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ường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ong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áng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ảy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ở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ụt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è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mỉm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ười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qu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ang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đãng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âu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yếm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en-US" sz="3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1C73327-7AE1-0D1D-C168-B49007B4795B}"/>
              </a:ext>
            </a:extLst>
          </p:cNvPr>
          <p:cNvGrpSpPr/>
          <p:nvPr/>
        </p:nvGrpSpPr>
        <p:grpSpPr>
          <a:xfrm>
            <a:off x="4617134" y="42893"/>
            <a:ext cx="7013458" cy="1599885"/>
            <a:chOff x="4617134" y="42893"/>
            <a:chExt cx="7013458" cy="159988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21FE613-91C8-57C9-D215-05458BF55CB1}"/>
                </a:ext>
              </a:extLst>
            </p:cNvPr>
            <p:cNvGrpSpPr/>
            <p:nvPr/>
          </p:nvGrpSpPr>
          <p:grpSpPr>
            <a:xfrm>
              <a:off x="4617134" y="42893"/>
              <a:ext cx="7013458" cy="1013727"/>
              <a:chOff x="4539228" y="103852"/>
              <a:chExt cx="6895120" cy="1013727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D4E75DA0-4209-7BF1-18FA-276679DD1583}"/>
                  </a:ext>
                </a:extLst>
              </p:cNvPr>
              <p:cNvGrpSpPr/>
              <p:nvPr/>
            </p:nvGrpSpPr>
            <p:grpSpPr>
              <a:xfrm>
                <a:off x="4539228" y="103852"/>
                <a:ext cx="6895120" cy="1013727"/>
                <a:chOff x="4539228" y="103852"/>
                <a:chExt cx="6895120" cy="1013727"/>
              </a:xfrm>
            </p:grpSpPr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2A7667F-B700-79F8-48CA-090C3351C06C}"/>
                    </a:ext>
                  </a:extLst>
                </p:cNvPr>
                <p:cNvSpPr txBox="1"/>
                <p:nvPr/>
              </p:nvSpPr>
              <p:spPr>
                <a:xfrm>
                  <a:off x="4539228" y="103852"/>
                  <a:ext cx="689512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B9D8CC2-E0A5-6455-0C79-2EC16200606E}"/>
                    </a:ext>
                  </a:extLst>
                </p:cNvPr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5738E049-1A15-89FE-C223-9BED4EBA770A}"/>
                  </a:ext>
                </a:extLst>
              </p:cNvPr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" name="Text Box 14">
              <a:extLst>
                <a:ext uri="{FF2B5EF4-FFF2-40B4-BE49-F238E27FC236}">
                  <a16:creationId xmlns:a16="http://schemas.microsoft.com/office/drawing/2014/main" id="{C4EAD934-2168-10DB-5428-1142D8B913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5532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1: NHỚ LẠI BUỔI ĐẦU ĐI HỌC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340855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9357519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9154899" y="2819400"/>
            <a:ext cx="3300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418600" y="3657600"/>
            <a:ext cx="8773438" cy="4563537"/>
            <a:chOff x="6418600" y="4495869"/>
            <a:chExt cx="8773438" cy="4563537"/>
          </a:xfrm>
        </p:grpSpPr>
        <p:pic>
          <p:nvPicPr>
            <p:cNvPr id="2064" name="Picture 16" descr="Frame Border Transparent PNG Gold Image​ | Gallery Yopriceville -  High-Quality Images and Transparent… | Clip art frames borders, Frame  border design, Frame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23550" y="2390919"/>
              <a:ext cx="4563537" cy="8773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136297" y="5750492"/>
              <a:ext cx="7356005" cy="19693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0"/>
                </a:spcAft>
              </a:pPr>
              <a:r>
                <a:rPr lang="en-US" sz="3800" b="1">
                  <a:solidFill>
                    <a:srgbClr val="FF0000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   Bài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văn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là những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hồi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tưởng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đẹp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nhà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văn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Thanh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Tịnh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về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buổi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đầu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ông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được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mẹ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dắt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tới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trường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5721975" y="2702154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19043" y="4953000"/>
            <a:ext cx="5281658" cy="3973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Hằng </a:t>
            </a:r>
            <a:r>
              <a:rPr lang="en-US" sz="3400" b="1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năm</a:t>
            </a:r>
            <a:r>
              <a:rPr lang="en-US" sz="3400" b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</a:t>
            </a:r>
            <a:r>
              <a:rPr lang="en-US" sz="3400" b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/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cứ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vào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cuối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thu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/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lả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ngoài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đường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rụng</a:t>
            </a:r>
            <a:r>
              <a:rPr lang="en-US" sz="3400" b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nhiều</a:t>
            </a:r>
            <a:r>
              <a:rPr lang="en-US" sz="3400" b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/</a:t>
            </a:r>
            <a:r>
              <a:rPr lang="en-US" sz="3400" b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và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trên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không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có những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đám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mây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bàng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bạc</a:t>
            </a:r>
            <a:r>
              <a:rPr lang="en-US" sz="3400" b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</a:t>
            </a:r>
            <a:r>
              <a:rPr lang="en-US" sz="3400" b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/</a:t>
            </a:r>
            <a:r>
              <a:rPr lang="en-US" sz="3400" b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lòng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tôi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lại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nao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nức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những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kỉ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niệm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mơn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man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của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buổi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tựu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trường</a:t>
            </a:r>
            <a:r>
              <a:rPr lang="en-US" sz="3400" b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r>
              <a:rPr lang="en-US" sz="3400" b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//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19043" y="2590800"/>
            <a:ext cx="4923676" cy="2293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òng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tôi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ao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ức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ựu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ường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ong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áng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ảy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ở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ụt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è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mỉm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ười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qu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ang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đãng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âu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yếm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en-US" sz="3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C35F1D5-40C0-3F9E-09B1-74B3D875A3CD}"/>
              </a:ext>
            </a:extLst>
          </p:cNvPr>
          <p:cNvGrpSpPr/>
          <p:nvPr/>
        </p:nvGrpSpPr>
        <p:grpSpPr>
          <a:xfrm>
            <a:off x="4617134" y="42893"/>
            <a:ext cx="7013458" cy="1599885"/>
            <a:chOff x="4617134" y="42893"/>
            <a:chExt cx="7013458" cy="159988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892FE0A-2A5A-D7AE-0551-5714322B8247}"/>
                </a:ext>
              </a:extLst>
            </p:cNvPr>
            <p:cNvGrpSpPr/>
            <p:nvPr/>
          </p:nvGrpSpPr>
          <p:grpSpPr>
            <a:xfrm>
              <a:off x="4617134" y="42893"/>
              <a:ext cx="7013458" cy="1013727"/>
              <a:chOff x="4539228" y="103852"/>
              <a:chExt cx="6895120" cy="1013727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97EFBC0D-FE66-E29A-E9C8-C98E234326C2}"/>
                  </a:ext>
                </a:extLst>
              </p:cNvPr>
              <p:cNvGrpSpPr/>
              <p:nvPr/>
            </p:nvGrpSpPr>
            <p:grpSpPr>
              <a:xfrm>
                <a:off x="4539228" y="103852"/>
                <a:ext cx="6895120" cy="1013727"/>
                <a:chOff x="4539228" y="103852"/>
                <a:chExt cx="6895120" cy="1013727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916D188-DDDB-9831-E366-8850EC5804B8}"/>
                    </a:ext>
                  </a:extLst>
                </p:cNvPr>
                <p:cNvSpPr txBox="1"/>
                <p:nvPr/>
              </p:nvSpPr>
              <p:spPr>
                <a:xfrm>
                  <a:off x="4539228" y="103852"/>
                  <a:ext cx="689512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856A34F-9B73-E8E2-C6ED-973D6566A56E}"/>
                    </a:ext>
                  </a:extLst>
                </p:cNvPr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D66E925-99D9-968E-E0E4-71A043FE2F0A}"/>
                  </a:ext>
                </a:extLst>
              </p:cNvPr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" name="Text Box 14">
              <a:extLst>
                <a:ext uri="{FF2B5EF4-FFF2-40B4-BE49-F238E27FC236}">
                  <a16:creationId xmlns:a16="http://schemas.microsoft.com/office/drawing/2014/main" id="{F024C0F4-5F8D-ACBC-B9DC-0E02CD5664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5532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1: NHỚ LẠI BUỔI ĐẦU ĐI HỌC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8892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356520" y="1600200"/>
            <a:ext cx="3429000" cy="707886"/>
            <a:chOff x="1508919" y="1888664"/>
            <a:chExt cx="3120775" cy="1186207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 Luyện tập.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356519" y="2316480"/>
            <a:ext cx="14920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ý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Đọc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452808" y="7289933"/>
            <a:ext cx="14098693" cy="642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 3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Sự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bỡ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ngỡ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rụt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rè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08420" y="5673297"/>
            <a:ext cx="14098693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 2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lại những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493838" y="4056661"/>
            <a:ext cx="14098693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 1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Mùa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những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E1D6FF3-7935-C4E8-655E-B36ABDD4BE36}"/>
              </a:ext>
            </a:extLst>
          </p:cNvPr>
          <p:cNvGrpSpPr/>
          <p:nvPr/>
        </p:nvGrpSpPr>
        <p:grpSpPr>
          <a:xfrm>
            <a:off x="4617134" y="42893"/>
            <a:ext cx="7013458" cy="1599885"/>
            <a:chOff x="4617134" y="42893"/>
            <a:chExt cx="7013458" cy="159988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7054EF1-98D9-1067-CD90-2DE4036F96FA}"/>
                </a:ext>
              </a:extLst>
            </p:cNvPr>
            <p:cNvGrpSpPr/>
            <p:nvPr/>
          </p:nvGrpSpPr>
          <p:grpSpPr>
            <a:xfrm>
              <a:off x="4617134" y="42893"/>
              <a:ext cx="7013458" cy="1013727"/>
              <a:chOff x="4539228" y="103852"/>
              <a:chExt cx="6895120" cy="1013727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FD608C37-46A0-6D15-0F51-662D467A0996}"/>
                  </a:ext>
                </a:extLst>
              </p:cNvPr>
              <p:cNvGrpSpPr/>
              <p:nvPr/>
            </p:nvGrpSpPr>
            <p:grpSpPr>
              <a:xfrm>
                <a:off x="4539228" y="103852"/>
                <a:ext cx="6895120" cy="1013727"/>
                <a:chOff x="4539228" y="103852"/>
                <a:chExt cx="6895120" cy="1013727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B0ED300-E3B2-F227-8377-290F440D1ADF}"/>
                    </a:ext>
                  </a:extLst>
                </p:cNvPr>
                <p:cNvSpPr txBox="1"/>
                <p:nvPr/>
              </p:nvSpPr>
              <p:spPr>
                <a:xfrm>
                  <a:off x="4539228" y="103852"/>
                  <a:ext cx="689512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1CC0EAC-A73C-F80F-DF29-ECE874298609}"/>
                    </a:ext>
                  </a:extLst>
                </p:cNvPr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02ADB32-0F53-21EE-13D4-8045A7212DED}"/>
                  </a:ext>
                </a:extLst>
              </p:cNvPr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" name="Text Box 14">
              <a:extLst>
                <a:ext uri="{FF2B5EF4-FFF2-40B4-BE49-F238E27FC236}">
                  <a16:creationId xmlns:a16="http://schemas.microsoft.com/office/drawing/2014/main" id="{9A49942C-1FAE-43E2-6CA7-B307D68EAD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5532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1: NHỚ LẠI BUỔI ĐẦU ĐI HỌC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07848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10011</TotalTime>
  <Words>1061</Words>
  <Application>Microsoft Office PowerPoint</Application>
  <PresentationFormat>Custom</PresentationFormat>
  <Paragraphs>88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1113</cp:revision>
  <dcterms:created xsi:type="dcterms:W3CDTF">2008-09-09T22:52:10Z</dcterms:created>
  <dcterms:modified xsi:type="dcterms:W3CDTF">2022-09-29T21:32:39Z</dcterms:modified>
</cp:coreProperties>
</file>