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7" r:id="rId3"/>
    <p:sldId id="408" r:id="rId4"/>
    <p:sldId id="442" r:id="rId5"/>
    <p:sldId id="443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48" d="100"/>
          <a:sy n="48" d="100"/>
        </p:scale>
        <p:origin x="882" y="4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12" Type="http://schemas.openxmlformats.org/officeDocument/2006/relationships/hyperlink" Target="Khoi%20dong/Cau%203.pptx" TargetMode="External"/><Relationship Id="rId2" Type="http://schemas.openxmlformats.org/officeDocument/2006/relationships/hyperlink" Target="Khoi%20dong/Cau%204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jpg"/><Relationship Id="rId4" Type="http://schemas.openxmlformats.org/officeDocument/2006/relationships/hyperlink" Target="Khoi%20dong/Cau%202.pptx" TargetMode="External"/><Relationship Id="rId9" Type="http://schemas.openxmlformats.org/officeDocument/2006/relationships/hyperlink" Target="Khoi%20dong/Cau%201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6096000"/>
            <a:ext cx="1532049" cy="198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80319" y="3886200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 CHUYỆN: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ĐÃ LỚN THẬT RỒI!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9050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3377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76" y="5432085"/>
            <a:ext cx="5616086" cy="29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6385" y="6183135"/>
            <a:ext cx="1086631" cy="7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1183" y="5670136"/>
            <a:ext cx="3552194" cy="25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hlinkClick r:id="rId2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11890" r="4799" b="5149"/>
          <a:stretch/>
        </p:blipFill>
        <p:spPr>
          <a:xfrm>
            <a:off x="1869597" y="5853451"/>
            <a:ext cx="2039906" cy="1690349"/>
          </a:xfrm>
          <a:prstGeom prst="rect">
            <a:avLst/>
          </a:prstGeom>
        </p:spPr>
      </p:pic>
      <p:pic>
        <p:nvPicPr>
          <p:cNvPr id="25" name="Picture 2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5705"/>
          <a:stretch/>
        </p:blipFill>
        <p:spPr>
          <a:xfrm>
            <a:off x="12710319" y="2304172"/>
            <a:ext cx="1982829" cy="15820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578" y="2304172"/>
            <a:ext cx="1986642" cy="158202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3" y="2337885"/>
            <a:ext cx="1952652" cy="155986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r="14339"/>
          <a:stretch/>
        </p:blipFill>
        <p:spPr>
          <a:xfrm>
            <a:off x="1966119" y="2362201"/>
            <a:ext cx="1997760" cy="1539088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82" y="5894987"/>
            <a:ext cx="1970313" cy="1454879"/>
          </a:xfrm>
          <a:prstGeom prst="rect">
            <a:avLst/>
          </a:prstGeom>
        </p:spPr>
      </p:pic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4107913" y="1267466"/>
            <a:ext cx="8138319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HÁI QUẢ MIỀN TÂY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898950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măng cụt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647567" y="41213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62928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Sầu riêng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2727322" y="41396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44759" y="7702764"/>
            <a:ext cx="2454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Chôm chôm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638536" y="7702764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9205119" y="7710188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 bát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2938919" y="7721025"/>
            <a:ext cx="198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 trâm</a:t>
            </a:r>
          </a:p>
        </p:txBody>
      </p:sp>
      <p:pic>
        <p:nvPicPr>
          <p:cNvPr id="53" name="Picture 2" descr="Qủa bình bá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578" y="5797631"/>
            <a:ext cx="1986642" cy="15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Trái  trâm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3546" y="5811835"/>
            <a:ext cx="2036573" cy="15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000"/>
                            </p:stCondLst>
                            <p:childTnLst>
                              <p:par>
                                <p:cTn id="1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50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1388" y="1531797"/>
            <a:ext cx="14818451" cy="1135203"/>
            <a:chOff x="1508919" y="1888664"/>
            <a:chExt cx="9707880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970788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Các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lại (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diễn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lại)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40779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21800" y="999589"/>
            <a:ext cx="7904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CON ĐÃ LỚN THẬT RỒI (</a:t>
            </a:r>
            <a:r>
              <a:rPr lang="en-GB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45" t="50938" r="18893" b="40937"/>
          <a:stretch/>
        </p:blipFill>
        <p:spPr>
          <a:xfrm>
            <a:off x="9433719" y="2819400"/>
            <a:ext cx="6400800" cy="3200400"/>
          </a:xfrm>
          <a:prstGeom prst="rect">
            <a:avLst/>
          </a:prstGeom>
        </p:spPr>
      </p:pic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501525" y="2819400"/>
            <a:ext cx="8703594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a)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bao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những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b) HS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84510" y="149573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Kể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6519" y="2610182"/>
            <a:ext cx="138684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Chúng ta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47344" y="999589"/>
            <a:ext cx="785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CHUẨN BỊ ĐI KHAI GIẢNG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08919" y="4826938"/>
            <a:ext cx="11430000" cy="677108"/>
            <a:chOff x="1508919" y="1888664"/>
            <a:chExt cx="10183091" cy="677108"/>
          </a:xfrm>
        </p:grpSpPr>
        <p:sp>
          <p:nvSpPr>
            <p:cNvPr id="22" name="Rectangle 21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Kể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673234" y="2519755"/>
              <a:ext cx="41804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356519" y="5977116"/>
            <a:ext cx="13868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Các nhóm cử đại diện kể trước lớp. Cả lớp cùng nghe và góp ý cho bạn điều chỉnh.</a:t>
            </a:r>
          </a:p>
        </p:txBody>
      </p:sp>
    </p:spTree>
    <p:extLst>
      <p:ext uri="{BB962C8B-B14F-4D97-AF65-F5344CB8AC3E}">
        <p14:creationId xmlns:p14="http://schemas.microsoft.com/office/powerpoint/2010/main" val="5879188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27955" y="-101189"/>
            <a:ext cx="5492209" cy="897628"/>
            <a:chOff x="4998717" y="210532"/>
            <a:chExt cx="5399539" cy="897628"/>
          </a:xfrm>
        </p:grpSpPr>
        <p:grpSp>
          <p:nvGrpSpPr>
            <p:cNvPr id="15" name="Group 14"/>
            <p:cNvGrpSpPr/>
            <p:nvPr/>
          </p:nvGrpSpPr>
          <p:grpSpPr>
            <a:xfrm>
              <a:off x="4998717" y="210532"/>
              <a:ext cx="5399539" cy="897628"/>
              <a:chOff x="4998717" y="210532"/>
              <a:chExt cx="5399539" cy="89762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998717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7300" y="646495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051559"/>
              <a:ext cx="169916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94519" y="1114246"/>
            <a:ext cx="11430000" cy="677108"/>
            <a:chOff x="1508919" y="1888664"/>
            <a:chExt cx="1018309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1018309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Câu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khảo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7730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3947343" y="772365"/>
            <a:ext cx="7853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 CHUYỆN: EM CHUẨN BỊ ĐI KHAI GIẢNG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2979" y="1791354"/>
            <a:ext cx="1603634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Vì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dỗi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buồn thiu.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buồn à?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Vừa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hổi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nag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hai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nagyf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Dì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dỗi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Mẹ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chầm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Mẹ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914400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914400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718719" y="4114800"/>
            <a:ext cx="90678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9897</TotalTime>
  <Words>571</Words>
  <Application>Microsoft Office PowerPoint</Application>
  <PresentationFormat>Custom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Ha</cp:lastModifiedBy>
  <cp:revision>1092</cp:revision>
  <dcterms:created xsi:type="dcterms:W3CDTF">2008-09-09T22:52:10Z</dcterms:created>
  <dcterms:modified xsi:type="dcterms:W3CDTF">2022-08-25T10:37:37Z</dcterms:modified>
</cp:coreProperties>
</file>