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07" r:id="rId3"/>
    <p:sldId id="408" r:id="rId4"/>
    <p:sldId id="444" r:id="rId5"/>
    <p:sldId id="442" r:id="rId6"/>
    <p:sldId id="443" r:id="rId7"/>
    <p:sldId id="445" r:id="rId8"/>
    <p:sldId id="446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FF0066"/>
    <a:srgbClr val="FF7C80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6096000"/>
            <a:ext cx="1532049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280319" y="3886200"/>
            <a:ext cx="136398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Tiếng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 CHUYỆN: BẠN MỚI (T3)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19050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33771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76" y="557058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36385" y="6183135"/>
            <a:ext cx="1086631" cy="7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183" y="5670136"/>
            <a:ext cx="3552194" cy="253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 người bạn mới đến (Kết Nối Tri Thức Với Cuộc Sống) SGK Âm Nhạc Lớp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304800"/>
            <a:ext cx="15011400" cy="8383017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127955" y="-106116"/>
            <a:ext cx="5492209" cy="897628"/>
            <a:chOff x="4998717" y="210532"/>
            <a:chExt cx="5399539" cy="897628"/>
          </a:xfrm>
        </p:grpSpPr>
        <p:grpSp>
          <p:nvGrpSpPr>
            <p:cNvPr id="15" name="Group 14"/>
            <p:cNvGrpSpPr/>
            <p:nvPr/>
          </p:nvGrpSpPr>
          <p:grpSpPr>
            <a:xfrm>
              <a:off x="4998717" y="210532"/>
              <a:ext cx="5399539" cy="897628"/>
              <a:chOff x="4998717" y="210532"/>
              <a:chExt cx="5399539" cy="89762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07300" y="646495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051559"/>
              <a:ext cx="16991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64784" y="1454176"/>
            <a:ext cx="10553700" cy="677108"/>
            <a:chOff x="1508919" y="1888664"/>
            <a:chExt cx="940238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94023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+mn-lt"/>
                  <a:cs typeface="Times New Roman" pitchFamily="18" charset="0"/>
                </a:rPr>
                <a:t>1.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Dựa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theo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tranh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và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câu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hỏi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,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kể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lại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câu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chuyện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627087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5928519" y="732177"/>
            <a:ext cx="4163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CHUYỆN: BẠN MỚI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33" t="28125" r="3974" b="58281"/>
          <a:stretch/>
        </p:blipFill>
        <p:spPr>
          <a:xfrm>
            <a:off x="137319" y="2202260"/>
            <a:ext cx="15697200" cy="4198540"/>
          </a:xfrm>
          <a:prstGeom prst="rect">
            <a:avLst/>
          </a:prstGeom>
        </p:spPr>
      </p:pic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564784" y="6542752"/>
            <a:ext cx="7141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Chuyện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gì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xảy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ra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trong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giờ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ra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chơi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</a:p>
        </p:txBody>
      </p:sp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8590429" y="6542751"/>
            <a:ext cx="7281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A-i-a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tham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gia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trò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chơi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như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thế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nào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</a:p>
        </p:txBody>
      </p:sp>
      <p:sp>
        <p:nvSpPr>
          <p:cNvPr id="23" name="Rectangle 95"/>
          <p:cNvSpPr>
            <a:spLocks noChangeArrowheads="1"/>
          </p:cNvSpPr>
          <p:nvPr/>
        </p:nvSpPr>
        <p:spPr bwMode="auto">
          <a:xfrm>
            <a:off x="564784" y="6471776"/>
            <a:ext cx="7219342" cy="233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A-i-a là HS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tham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gia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chơi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với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nhóm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. Thầy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giáo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đã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khuyến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khích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A-i-a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chơi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cùng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các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bạn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.</a:t>
            </a:r>
            <a:endParaRPr lang="en-GB" sz="3400" b="1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4" name="Rectangle 95"/>
          <p:cNvSpPr>
            <a:spLocks noChangeArrowheads="1"/>
          </p:cNvSpPr>
          <p:nvPr/>
        </p:nvSpPr>
        <p:spPr bwMode="auto">
          <a:xfrm>
            <a:off x="8557763" y="6400800"/>
            <a:ext cx="7219342" cy="233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đuổi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A-i-a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chậm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Tét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-ô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chê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A-i-a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lúng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túng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0000CC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127955" y="-106116"/>
            <a:ext cx="5492209" cy="897628"/>
            <a:chOff x="4998717" y="210532"/>
            <a:chExt cx="5399539" cy="897628"/>
          </a:xfrm>
        </p:grpSpPr>
        <p:grpSp>
          <p:nvGrpSpPr>
            <p:cNvPr id="15" name="Group 14"/>
            <p:cNvGrpSpPr/>
            <p:nvPr/>
          </p:nvGrpSpPr>
          <p:grpSpPr>
            <a:xfrm>
              <a:off x="4998717" y="210532"/>
              <a:ext cx="5399539" cy="897628"/>
              <a:chOff x="4998717" y="210532"/>
              <a:chExt cx="5399539" cy="89762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07300" y="646495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051559"/>
              <a:ext cx="16991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37870" y="1498569"/>
            <a:ext cx="10553700" cy="677108"/>
            <a:chOff x="1508919" y="1888664"/>
            <a:chExt cx="940238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94023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+mn-lt"/>
                  <a:cs typeface="Times New Roman" pitchFamily="18" charset="0"/>
                </a:rPr>
                <a:t>1.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Dựa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theo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tranh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và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câu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hỏi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,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kể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lại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câu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+mn-lt"/>
                  <a:cs typeface="Times New Roman" pitchFamily="18" charset="0"/>
                </a:rPr>
                <a:t>chuyện</a:t>
              </a:r>
              <a:r>
                <a:rPr lang="en-US" sz="3600" b="1" dirty="0">
                  <a:latin typeface="+mn-lt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627087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5928519" y="732177"/>
            <a:ext cx="4163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CHUYỆN: BẠN MỚI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519" t="69939" r="4863" b="16311"/>
          <a:stretch/>
        </p:blipFill>
        <p:spPr>
          <a:xfrm>
            <a:off x="427038" y="2234426"/>
            <a:ext cx="15483681" cy="4190828"/>
          </a:xfrm>
          <a:prstGeom prst="rect">
            <a:avLst/>
          </a:prstGeom>
        </p:spPr>
      </p:pic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615706" y="6542752"/>
            <a:ext cx="70398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Thầy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đã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giúp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A-i-a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tự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tin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bằng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</a:p>
          <a:p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cách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nào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</a:p>
        </p:txBody>
      </p:sp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8796881" y="6501809"/>
            <a:ext cx="68074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Tét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-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su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-ô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thay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đổi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thái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độ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với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A-i-a </a:t>
            </a:r>
          </a:p>
          <a:p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thế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nào</a:t>
            </a:r>
            <a:r>
              <a:rPr lang="en-GB" sz="3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615706" y="6525167"/>
            <a:ext cx="6831843" cy="2221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Thầy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A-i-a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endParaRPr lang="en-US" sz="3400" b="1" dirty="0">
              <a:solidFill>
                <a:srgbClr val="0000CC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ranh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em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vẽ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khen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em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vẽ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đẹp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rồi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treo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tranh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của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em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lên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tường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để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các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bạn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cùng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xem</a:t>
            </a:r>
            <a:r>
              <a:rPr lang="en-US" sz="34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3400" b="1" dirty="0">
              <a:solidFill>
                <a:srgbClr val="0000C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96881" y="6425254"/>
            <a:ext cx="7113838" cy="233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Tét-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-ô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có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400" b="1" dirty="0">
              <a:solidFill>
                <a:srgbClr val="0000CC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chê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A-la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đuổi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4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0000CC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848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84510" y="149573"/>
            <a:ext cx="5492209" cy="897628"/>
            <a:chOff x="4998717" y="210532"/>
            <a:chExt cx="5399539" cy="897628"/>
          </a:xfrm>
        </p:grpSpPr>
        <p:grpSp>
          <p:nvGrpSpPr>
            <p:cNvPr id="15" name="Group 14"/>
            <p:cNvGrpSpPr/>
            <p:nvPr/>
          </p:nvGrpSpPr>
          <p:grpSpPr>
            <a:xfrm>
              <a:off x="4998717" y="210532"/>
              <a:ext cx="5399539" cy="897628"/>
              <a:chOff x="4998717" y="210532"/>
              <a:chExt cx="5399539" cy="89762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07300" y="646495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051559"/>
              <a:ext cx="16991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645920"/>
            <a:ext cx="11430000" cy="677108"/>
            <a:chOff x="1508919" y="1888664"/>
            <a:chExt cx="1018309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018309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*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467730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23119" y="2610182"/>
            <a:ext cx="14401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Chúng ta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Các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3947344" y="999589"/>
            <a:ext cx="7853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CHUYỆN: EM CHUẨN BỊ ĐI KHAI GIẢNG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08919" y="4826938"/>
            <a:ext cx="11430000" cy="677108"/>
            <a:chOff x="1508919" y="1888664"/>
            <a:chExt cx="10183091" cy="677108"/>
          </a:xfrm>
        </p:grpSpPr>
        <p:sp>
          <p:nvSpPr>
            <p:cNvPr id="22" name="Rectangle 21"/>
            <p:cNvSpPr/>
            <p:nvPr/>
          </p:nvSpPr>
          <p:spPr>
            <a:xfrm>
              <a:off x="1508919" y="1888664"/>
              <a:ext cx="1018309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*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673234" y="2519755"/>
              <a:ext cx="41804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1356519" y="5977116"/>
            <a:ext cx="13868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Các nhóm cử đại diện kể trước lớp. Cả lớp cùng nghe và góp ý cho bạn điều chỉnh.</a:t>
            </a:r>
          </a:p>
        </p:txBody>
      </p:sp>
    </p:spTree>
    <p:extLst>
      <p:ext uri="{BB962C8B-B14F-4D97-AF65-F5344CB8AC3E}">
        <p14:creationId xmlns:p14="http://schemas.microsoft.com/office/powerpoint/2010/main" val="587918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84510" y="149573"/>
            <a:ext cx="5492209" cy="897628"/>
            <a:chOff x="4998717" y="210532"/>
            <a:chExt cx="5399539" cy="897628"/>
          </a:xfrm>
        </p:grpSpPr>
        <p:grpSp>
          <p:nvGrpSpPr>
            <p:cNvPr id="15" name="Group 14"/>
            <p:cNvGrpSpPr/>
            <p:nvPr/>
          </p:nvGrpSpPr>
          <p:grpSpPr>
            <a:xfrm>
              <a:off x="4998717" y="210532"/>
              <a:ext cx="5399539" cy="897628"/>
              <a:chOff x="4998717" y="210532"/>
              <a:chExt cx="5399539" cy="89762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07300" y="646495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051559"/>
              <a:ext cx="16991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18319" y="1451388"/>
            <a:ext cx="11430000" cy="677108"/>
            <a:chOff x="1508919" y="1888664"/>
            <a:chExt cx="1018309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018309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* Câu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khảo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467730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465151" y="2502904"/>
            <a:ext cx="15468600" cy="5977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      A-i-a là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mới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chưa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quen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ai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thẩn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ngoài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sân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. Thầy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vậy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A-i-a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nhưng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ai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. Thầy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Nhưng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chạy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chậm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bắt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ai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Tét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su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-ô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kêu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: “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đuổi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bắt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mà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chậm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chán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!”.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Càng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lúng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túng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. Thầy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A-i-a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hòa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nhập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treo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A-i-a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tường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khen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ngợi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mang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những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thầy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treo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ngắm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Tét-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-ô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có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chê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A-la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đuổi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3947344" y="1076980"/>
            <a:ext cx="7853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CHUYỆN: EM CHUẨN BỊ ĐI KHAI GIẢNG</a:t>
            </a:r>
          </a:p>
        </p:txBody>
      </p:sp>
    </p:spTree>
    <p:extLst>
      <p:ext uri="{BB962C8B-B14F-4D97-AF65-F5344CB8AC3E}">
        <p14:creationId xmlns:p14="http://schemas.microsoft.com/office/powerpoint/2010/main" val="1745351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84510" y="149573"/>
            <a:ext cx="5492209" cy="897628"/>
            <a:chOff x="4998717" y="210532"/>
            <a:chExt cx="5399539" cy="897628"/>
          </a:xfrm>
        </p:grpSpPr>
        <p:grpSp>
          <p:nvGrpSpPr>
            <p:cNvPr id="15" name="Group 14"/>
            <p:cNvGrpSpPr/>
            <p:nvPr/>
          </p:nvGrpSpPr>
          <p:grpSpPr>
            <a:xfrm>
              <a:off x="4998717" y="210532"/>
              <a:ext cx="5399539" cy="897628"/>
              <a:chOff x="4998717" y="210532"/>
              <a:chExt cx="5399539" cy="89762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998717" y="2105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07300" y="646495"/>
                <a:ext cx="196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051559"/>
              <a:ext cx="16991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27038" y="1565944"/>
            <a:ext cx="11430000" cy="646331"/>
            <a:chOff x="1508919" y="1888664"/>
            <a:chExt cx="10183091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01830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Trao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35286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442119" y="2590800"/>
            <a:ext cx="1456867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trong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Vì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Nếu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có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có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5792400" y="999589"/>
            <a:ext cx="4163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 CHUYỆN: BẠN MỚI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519" t="69939" r="56442" b="16311"/>
          <a:stretch/>
        </p:blipFill>
        <p:spPr>
          <a:xfrm>
            <a:off x="8018518" y="4250644"/>
            <a:ext cx="3748881" cy="41908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51432" t="69939" r="4864" b="16311"/>
          <a:stretch/>
        </p:blipFill>
        <p:spPr>
          <a:xfrm>
            <a:off x="11865403" y="4242932"/>
            <a:ext cx="4081206" cy="41908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733" t="28125" r="51393" b="58281"/>
          <a:stretch/>
        </p:blipFill>
        <p:spPr>
          <a:xfrm>
            <a:off x="37673" y="4242932"/>
            <a:ext cx="3810000" cy="41985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52595" t="28643" r="4861" b="58281"/>
          <a:stretch/>
        </p:blipFill>
        <p:spPr>
          <a:xfrm>
            <a:off x="3907076" y="4402872"/>
            <a:ext cx="411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208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84510" y="149573"/>
            <a:ext cx="5878532" cy="897628"/>
            <a:chOff x="4998717" y="210532"/>
            <a:chExt cx="5779344" cy="897628"/>
          </a:xfrm>
        </p:grpSpPr>
        <p:grpSp>
          <p:nvGrpSpPr>
            <p:cNvPr id="15" name="Group 14"/>
            <p:cNvGrpSpPr/>
            <p:nvPr/>
          </p:nvGrpSpPr>
          <p:grpSpPr>
            <a:xfrm>
              <a:off x="4998717" y="210532"/>
              <a:ext cx="5779344" cy="897628"/>
              <a:chOff x="4998717" y="210532"/>
              <a:chExt cx="5779344" cy="89762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998717" y="210532"/>
                <a:ext cx="57793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+mn-lt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07300" y="646495"/>
                <a:ext cx="18599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+mn-lt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051559"/>
              <a:ext cx="16991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27038" y="1565944"/>
            <a:ext cx="11430000" cy="646331"/>
            <a:chOff x="1508919" y="1888664"/>
            <a:chExt cx="10183091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101830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Trao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chuyện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35286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427038" y="2255410"/>
            <a:ext cx="14568673" cy="325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thích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nhân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vật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nào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trong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câu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chuyện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trên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? Vì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sao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?</a:t>
            </a:r>
          </a:p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=&gt; Thích Tét-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su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-ô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Tét-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su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-ô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nhanh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nhẹn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khoẻ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mạnh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biết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sửa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lỗi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nhận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cư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chưa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; Thích A-i-a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A-i-a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đẹp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;….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5792400" y="999589"/>
            <a:ext cx="4163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KỂ CHUYỆN: BẠN MỚI</a:t>
            </a:r>
          </a:p>
        </p:txBody>
      </p:sp>
      <p:sp>
        <p:nvSpPr>
          <p:cNvPr id="2" name="Rectangle 1"/>
          <p:cNvSpPr/>
          <p:nvPr/>
        </p:nvSpPr>
        <p:spPr>
          <a:xfrm>
            <a:off x="536194" y="5715000"/>
            <a:ext cx="145427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b) Nếu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lớp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có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mới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có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giúp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;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hoà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khác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lớp</a:t>
            </a:r>
            <a:r>
              <a:rPr lang="en-US" sz="4000" b="1" dirty="0">
                <a:solidFill>
                  <a:srgbClr val="0000CC"/>
                </a:solidFill>
                <a:latin typeface="+mn-lt"/>
                <a:ea typeface="Calibri" panose="020F0502020204030204" pitchFamily="34" charset="0"/>
              </a:rPr>
              <a:t>;….</a:t>
            </a:r>
            <a:endParaRPr lang="en-US" sz="3800" b="1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965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718719" y="4114800"/>
            <a:ext cx="90678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9848</TotalTime>
  <Words>703</Words>
  <Application>Microsoft Office PowerPoint</Application>
  <PresentationFormat>Custom</PresentationFormat>
  <Paragraphs>56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1091</cp:revision>
  <dcterms:created xsi:type="dcterms:W3CDTF">2008-09-09T22:52:10Z</dcterms:created>
  <dcterms:modified xsi:type="dcterms:W3CDTF">2022-08-27T01:50:23Z</dcterms:modified>
</cp:coreProperties>
</file>