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3"/>
  </p:notesMasterIdLst>
  <p:sldIdLst>
    <p:sldId id="427" r:id="rId2"/>
    <p:sldId id="457" r:id="rId3"/>
    <p:sldId id="432" r:id="rId4"/>
    <p:sldId id="463" r:id="rId5"/>
    <p:sldId id="464" r:id="rId6"/>
    <p:sldId id="465" r:id="rId7"/>
    <p:sldId id="446" r:id="rId8"/>
    <p:sldId id="439" r:id="rId9"/>
    <p:sldId id="467" r:id="rId10"/>
    <p:sldId id="452" r:id="rId11"/>
    <p:sldId id="431" r:id="rId12"/>
  </p:sldIdLst>
  <p:sldSz cx="16276638" cy="9144000"/>
  <p:notesSz cx="6858000" cy="9144000"/>
  <p:custDataLst>
    <p:tags r:id="rId14"/>
  </p:custDataLst>
  <p:defaultTex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717550" indent="-260350" algn="l" rtl="0" eaLnBrk="0" fontAlgn="base" hangingPunct="0">
      <a:spcBef>
        <a:spcPct val="0"/>
      </a:spcBef>
      <a:spcAft>
        <a:spcPct val="0"/>
      </a:spcAft>
      <a:defRPr kern="1200">
        <a:solidFill>
          <a:schemeClr val="tx1"/>
        </a:solidFill>
        <a:latin typeface="Arial" charset="0"/>
        <a:ea typeface="+mn-ea"/>
        <a:cs typeface="+mn-cs"/>
      </a:defRPr>
    </a:lvl2pPr>
    <a:lvl3pPr marL="1436688" indent="-522288" algn="l" rtl="0" eaLnBrk="0" fontAlgn="base" hangingPunct="0">
      <a:spcBef>
        <a:spcPct val="0"/>
      </a:spcBef>
      <a:spcAft>
        <a:spcPct val="0"/>
      </a:spcAft>
      <a:defRPr kern="1200">
        <a:solidFill>
          <a:schemeClr val="tx1"/>
        </a:solidFill>
        <a:latin typeface="Arial" charset="0"/>
        <a:ea typeface="+mn-ea"/>
        <a:cs typeface="+mn-cs"/>
      </a:defRPr>
    </a:lvl3pPr>
    <a:lvl4pPr marL="2154238" indent="-782638" algn="l" rtl="0" eaLnBrk="0" fontAlgn="base" hangingPunct="0">
      <a:spcBef>
        <a:spcPct val="0"/>
      </a:spcBef>
      <a:spcAft>
        <a:spcPct val="0"/>
      </a:spcAft>
      <a:defRPr kern="1200">
        <a:solidFill>
          <a:schemeClr val="tx1"/>
        </a:solidFill>
        <a:latin typeface="Arial" charset="0"/>
        <a:ea typeface="+mn-ea"/>
        <a:cs typeface="+mn-cs"/>
      </a:defRPr>
    </a:lvl4pPr>
    <a:lvl5pPr marL="2873375" indent="-1044575"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5127">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CC"/>
    <a:srgbClr val="9999FF"/>
    <a:srgbClr val="FF0066"/>
    <a:srgbClr val="3333FF"/>
    <a:srgbClr val="0000FF"/>
    <a:srgbClr val="FF7C80"/>
    <a:srgbClr val="FF6600"/>
    <a:srgbClr val="6600CC"/>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876" autoAdjust="0"/>
    <p:restoredTop sz="99274" autoAdjust="0"/>
  </p:normalViewPr>
  <p:slideViewPr>
    <p:cSldViewPr>
      <p:cViewPr varScale="1">
        <p:scale>
          <a:sx n="88" d="100"/>
          <a:sy n="88" d="100"/>
        </p:scale>
        <p:origin x="240" y="126"/>
      </p:cViewPr>
      <p:guideLst>
        <p:guide orient="horz" pos="2880"/>
        <p:guide pos="5127"/>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gs" Target="tags/tag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51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a:latin typeface="Arial" charset="0"/>
              </a:defRPr>
            </a:lvl1pPr>
          </a:lstStyle>
          <a:p>
            <a:pPr>
              <a:defRPr/>
            </a:pPr>
            <a:endParaRPr lang="en-US"/>
          </a:p>
        </p:txBody>
      </p:sp>
      <p:sp>
        <p:nvSpPr>
          <p:cNvPr id="64515"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pPr>
              <a:defRPr/>
            </a:pPr>
            <a:endParaRPr lang="en-US"/>
          </a:p>
        </p:txBody>
      </p:sp>
      <p:sp>
        <p:nvSpPr>
          <p:cNvPr id="10244" name="Rectangle 4"/>
          <p:cNvSpPr>
            <a:spLocks noGrp="1" noRot="1" noChangeAspect="1" noChangeArrowheads="1" noTextEdit="1"/>
          </p:cNvSpPr>
          <p:nvPr>
            <p:ph type="sldImg" idx="2"/>
          </p:nvPr>
        </p:nvSpPr>
        <p:spPr bwMode="auto">
          <a:xfrm>
            <a:off x="377825" y="685800"/>
            <a:ext cx="610235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64517"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4518"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pPr>
              <a:defRPr/>
            </a:pPr>
            <a:endParaRPr lang="en-US"/>
          </a:p>
        </p:txBody>
      </p:sp>
      <p:sp>
        <p:nvSpPr>
          <p:cNvPr id="64519"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51C4FA25-5DD5-485C-BCD2-EF739D2A7194}" type="slidenum">
              <a:rPr lang="en-US" altLang="en-US"/>
              <a:pPr>
                <a:defRPr/>
              </a:pPr>
              <a:t>‹#›</a:t>
            </a:fld>
            <a:endParaRPr lang="en-US" altLang="en-US"/>
          </a:p>
        </p:txBody>
      </p:sp>
    </p:spTree>
    <p:extLst>
      <p:ext uri="{BB962C8B-B14F-4D97-AF65-F5344CB8AC3E}">
        <p14:creationId xmlns:p14="http://schemas.microsoft.com/office/powerpoint/2010/main" val="221386817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900" kern="1200">
        <a:solidFill>
          <a:schemeClr val="tx1"/>
        </a:solidFill>
        <a:latin typeface="Arial" charset="0"/>
        <a:ea typeface="+mn-ea"/>
        <a:cs typeface="+mn-cs"/>
      </a:defRPr>
    </a:lvl1pPr>
    <a:lvl2pPr marL="717550" algn="l" rtl="0" eaLnBrk="0" fontAlgn="base" hangingPunct="0">
      <a:spcBef>
        <a:spcPct val="30000"/>
      </a:spcBef>
      <a:spcAft>
        <a:spcPct val="0"/>
      </a:spcAft>
      <a:defRPr sz="1900" kern="1200">
        <a:solidFill>
          <a:schemeClr val="tx1"/>
        </a:solidFill>
        <a:latin typeface="Arial" charset="0"/>
        <a:ea typeface="+mn-ea"/>
        <a:cs typeface="+mn-cs"/>
      </a:defRPr>
    </a:lvl2pPr>
    <a:lvl3pPr marL="1436688" algn="l" rtl="0" eaLnBrk="0" fontAlgn="base" hangingPunct="0">
      <a:spcBef>
        <a:spcPct val="30000"/>
      </a:spcBef>
      <a:spcAft>
        <a:spcPct val="0"/>
      </a:spcAft>
      <a:defRPr sz="1900" kern="1200">
        <a:solidFill>
          <a:schemeClr val="tx1"/>
        </a:solidFill>
        <a:latin typeface="Arial" charset="0"/>
        <a:ea typeface="+mn-ea"/>
        <a:cs typeface="+mn-cs"/>
      </a:defRPr>
    </a:lvl3pPr>
    <a:lvl4pPr marL="2154238" algn="l" rtl="0" eaLnBrk="0" fontAlgn="base" hangingPunct="0">
      <a:spcBef>
        <a:spcPct val="30000"/>
      </a:spcBef>
      <a:spcAft>
        <a:spcPct val="0"/>
      </a:spcAft>
      <a:defRPr sz="1900" kern="1200">
        <a:solidFill>
          <a:schemeClr val="tx1"/>
        </a:solidFill>
        <a:latin typeface="Arial" charset="0"/>
        <a:ea typeface="+mn-ea"/>
        <a:cs typeface="+mn-cs"/>
      </a:defRPr>
    </a:lvl4pPr>
    <a:lvl5pPr marL="2873375" algn="l" rtl="0" eaLnBrk="0" fontAlgn="base" hangingPunct="0">
      <a:spcBef>
        <a:spcPct val="30000"/>
      </a:spcBef>
      <a:spcAft>
        <a:spcPct val="0"/>
      </a:spcAft>
      <a:defRPr sz="1900" kern="1200">
        <a:solidFill>
          <a:schemeClr val="tx1"/>
        </a:solidFill>
        <a:latin typeface="Arial" charset="0"/>
        <a:ea typeface="+mn-ea"/>
        <a:cs typeface="+mn-cs"/>
      </a:defRPr>
    </a:lvl5pPr>
    <a:lvl6pPr marL="3592220" algn="l" defTabSz="1436888" rtl="0" eaLnBrk="1" latinLnBrk="0" hangingPunct="1">
      <a:defRPr sz="1900" kern="1200">
        <a:solidFill>
          <a:schemeClr val="tx1"/>
        </a:solidFill>
        <a:latin typeface="+mn-lt"/>
        <a:ea typeface="+mn-ea"/>
        <a:cs typeface="+mn-cs"/>
      </a:defRPr>
    </a:lvl6pPr>
    <a:lvl7pPr marL="4310664" algn="l" defTabSz="1436888" rtl="0" eaLnBrk="1" latinLnBrk="0" hangingPunct="1">
      <a:defRPr sz="1900" kern="1200">
        <a:solidFill>
          <a:schemeClr val="tx1"/>
        </a:solidFill>
        <a:latin typeface="+mn-lt"/>
        <a:ea typeface="+mn-ea"/>
        <a:cs typeface="+mn-cs"/>
      </a:defRPr>
    </a:lvl7pPr>
    <a:lvl8pPr marL="5029109" algn="l" defTabSz="1436888" rtl="0" eaLnBrk="1" latinLnBrk="0" hangingPunct="1">
      <a:defRPr sz="1900" kern="1200">
        <a:solidFill>
          <a:schemeClr val="tx1"/>
        </a:solidFill>
        <a:latin typeface="+mn-lt"/>
        <a:ea typeface="+mn-ea"/>
        <a:cs typeface="+mn-cs"/>
      </a:defRPr>
    </a:lvl8pPr>
    <a:lvl9pPr marL="5747553" algn="l" defTabSz="1436888" rtl="0" eaLnBrk="1" latinLnBrk="0" hangingPunct="1">
      <a:defRPr sz="19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20748" y="2840569"/>
            <a:ext cx="13835142" cy="1960033"/>
          </a:xfrm>
        </p:spPr>
        <p:txBody>
          <a:bodyPr/>
          <a:lstStyle/>
          <a:p>
            <a:r>
              <a:rPr lang="en-US" smtClean="0"/>
              <a:t>Click to edit Master title style</a:t>
            </a:r>
            <a:endParaRPr lang="vi-VN"/>
          </a:p>
        </p:txBody>
      </p:sp>
      <p:sp>
        <p:nvSpPr>
          <p:cNvPr id="3" name="Subtitle 2"/>
          <p:cNvSpPr>
            <a:spLocks noGrp="1"/>
          </p:cNvSpPr>
          <p:nvPr>
            <p:ph type="subTitle" idx="1"/>
          </p:nvPr>
        </p:nvSpPr>
        <p:spPr>
          <a:xfrm>
            <a:off x="2441496" y="5181600"/>
            <a:ext cx="11393647" cy="2336800"/>
          </a:xfrm>
        </p:spPr>
        <p:txBody>
          <a:bodyPr/>
          <a:lstStyle>
            <a:lvl1pPr marL="0" indent="0" algn="ctr">
              <a:buNone/>
              <a:defRPr/>
            </a:lvl1pPr>
            <a:lvl2pPr marL="718444" indent="0" algn="ctr">
              <a:buNone/>
              <a:defRPr/>
            </a:lvl2pPr>
            <a:lvl3pPr marL="1436888" indent="0" algn="ctr">
              <a:buNone/>
              <a:defRPr/>
            </a:lvl3pPr>
            <a:lvl4pPr marL="2155332" indent="0" algn="ctr">
              <a:buNone/>
              <a:defRPr/>
            </a:lvl4pPr>
            <a:lvl5pPr marL="2873776" indent="0" algn="ctr">
              <a:buNone/>
              <a:defRPr/>
            </a:lvl5pPr>
            <a:lvl6pPr marL="3592220" indent="0" algn="ctr">
              <a:buNone/>
              <a:defRPr/>
            </a:lvl6pPr>
            <a:lvl7pPr marL="4310664" indent="0" algn="ctr">
              <a:buNone/>
              <a:defRPr/>
            </a:lvl7pPr>
            <a:lvl8pPr marL="5029109" indent="0" algn="ctr">
              <a:buNone/>
              <a:defRPr/>
            </a:lvl8pPr>
            <a:lvl9pPr marL="5747553" indent="0" algn="ctr">
              <a:buNone/>
              <a:defRPr/>
            </a:lvl9pPr>
          </a:lstStyle>
          <a:p>
            <a:r>
              <a:rPr lang="en-US" smtClean="0"/>
              <a:t>Click to edit Master subtitle style</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EB01423-D198-4896-B996-AF6CD71AA325}" type="slidenum">
              <a:rPr lang="en-US" altLang="en-US"/>
              <a:pPr>
                <a:defRPr/>
              </a:pPr>
              <a:t>‹#›</a:t>
            </a:fld>
            <a:endParaRPr lang="en-US" altLang="en-US"/>
          </a:p>
        </p:txBody>
      </p:sp>
    </p:spTree>
    <p:extLst>
      <p:ext uri="{BB962C8B-B14F-4D97-AF65-F5344CB8AC3E}">
        <p14:creationId xmlns:p14="http://schemas.microsoft.com/office/powerpoint/2010/main" val="3972254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9D28DD1-89CB-4A9B-8160-1008CEEB8C29}" type="slidenum">
              <a:rPr lang="en-US" altLang="en-US"/>
              <a:pPr>
                <a:defRPr/>
              </a:pPr>
              <a:t>‹#›</a:t>
            </a:fld>
            <a:endParaRPr lang="en-US" altLang="en-US"/>
          </a:p>
        </p:txBody>
      </p:sp>
    </p:spTree>
    <p:extLst>
      <p:ext uri="{BB962C8B-B14F-4D97-AF65-F5344CB8AC3E}">
        <p14:creationId xmlns:p14="http://schemas.microsoft.com/office/powerpoint/2010/main" val="13920928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800562" y="366186"/>
            <a:ext cx="3662244" cy="7802033"/>
          </a:xfrm>
        </p:spPr>
        <p:txBody>
          <a:bodyPr vert="eaVert"/>
          <a:lstStyle/>
          <a:p>
            <a:r>
              <a:rPr lang="en-US" smtClean="0"/>
              <a:t>Click to edit Master title style</a:t>
            </a:r>
            <a:endParaRPr lang="vi-VN"/>
          </a:p>
        </p:txBody>
      </p:sp>
      <p:sp>
        <p:nvSpPr>
          <p:cNvPr id="3" name="Vertical Text Placeholder 2"/>
          <p:cNvSpPr>
            <a:spLocks noGrp="1"/>
          </p:cNvSpPr>
          <p:nvPr>
            <p:ph type="body" orient="vert" idx="1"/>
          </p:nvPr>
        </p:nvSpPr>
        <p:spPr>
          <a:xfrm>
            <a:off x="813832" y="366186"/>
            <a:ext cx="10715453" cy="780203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74A9502-423E-4957-ACD4-EFEAFA456813}" type="slidenum">
              <a:rPr lang="en-US" altLang="en-US"/>
              <a:pPr>
                <a:defRPr/>
              </a:pPr>
              <a:t>‹#›</a:t>
            </a:fld>
            <a:endParaRPr lang="en-US" altLang="en-US"/>
          </a:p>
        </p:txBody>
      </p:sp>
    </p:spTree>
    <p:extLst>
      <p:ext uri="{BB962C8B-B14F-4D97-AF65-F5344CB8AC3E}">
        <p14:creationId xmlns:p14="http://schemas.microsoft.com/office/powerpoint/2010/main" val="18138348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100BA3F-51CF-473C-BBC7-9F80CB3FD932}" type="slidenum">
              <a:rPr lang="en-US" altLang="en-US"/>
              <a:pPr>
                <a:defRPr/>
              </a:pPr>
              <a:t>‹#›</a:t>
            </a:fld>
            <a:endParaRPr lang="en-US" altLang="en-US"/>
          </a:p>
        </p:txBody>
      </p:sp>
    </p:spTree>
    <p:extLst>
      <p:ext uri="{BB962C8B-B14F-4D97-AF65-F5344CB8AC3E}">
        <p14:creationId xmlns:p14="http://schemas.microsoft.com/office/powerpoint/2010/main" val="12606691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85743" y="5875867"/>
            <a:ext cx="13835142" cy="1816100"/>
          </a:xfrm>
        </p:spPr>
        <p:txBody>
          <a:bodyPr anchor="t"/>
          <a:lstStyle>
            <a:lvl1pPr algn="l">
              <a:defRPr sz="6300" b="1" cap="all"/>
            </a:lvl1pPr>
          </a:lstStyle>
          <a:p>
            <a:r>
              <a:rPr lang="en-US" smtClean="0"/>
              <a:t>Click to edit Master title style</a:t>
            </a:r>
            <a:endParaRPr lang="vi-VN"/>
          </a:p>
        </p:txBody>
      </p:sp>
      <p:sp>
        <p:nvSpPr>
          <p:cNvPr id="3" name="Text Placeholder 2"/>
          <p:cNvSpPr>
            <a:spLocks noGrp="1"/>
          </p:cNvSpPr>
          <p:nvPr>
            <p:ph type="body" idx="1"/>
          </p:nvPr>
        </p:nvSpPr>
        <p:spPr>
          <a:xfrm>
            <a:off x="1285743" y="3875619"/>
            <a:ext cx="13835142" cy="2000249"/>
          </a:xfrm>
        </p:spPr>
        <p:txBody>
          <a:bodyPr anchor="b"/>
          <a:lstStyle>
            <a:lvl1pPr marL="0" indent="0">
              <a:buNone/>
              <a:defRPr sz="3100"/>
            </a:lvl1pPr>
            <a:lvl2pPr marL="718444" indent="0">
              <a:buNone/>
              <a:defRPr sz="2800"/>
            </a:lvl2pPr>
            <a:lvl3pPr marL="1436888" indent="0">
              <a:buNone/>
              <a:defRPr sz="2500"/>
            </a:lvl3pPr>
            <a:lvl4pPr marL="2155332" indent="0">
              <a:buNone/>
              <a:defRPr sz="2200"/>
            </a:lvl4pPr>
            <a:lvl5pPr marL="2873776" indent="0">
              <a:buNone/>
              <a:defRPr sz="2200"/>
            </a:lvl5pPr>
            <a:lvl6pPr marL="3592220" indent="0">
              <a:buNone/>
              <a:defRPr sz="2200"/>
            </a:lvl6pPr>
            <a:lvl7pPr marL="4310664" indent="0">
              <a:buNone/>
              <a:defRPr sz="2200"/>
            </a:lvl7pPr>
            <a:lvl8pPr marL="5029109" indent="0">
              <a:buNone/>
              <a:defRPr sz="2200"/>
            </a:lvl8pPr>
            <a:lvl9pPr marL="5747553" indent="0">
              <a:buNone/>
              <a:defRPr sz="22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5E9DFC9-E0D6-4E70-95EC-EE956DA6257B}" type="slidenum">
              <a:rPr lang="en-US" altLang="en-US"/>
              <a:pPr>
                <a:defRPr/>
              </a:pPr>
              <a:t>‹#›</a:t>
            </a:fld>
            <a:endParaRPr lang="en-US" altLang="en-US"/>
          </a:p>
        </p:txBody>
      </p:sp>
    </p:spTree>
    <p:extLst>
      <p:ext uri="{BB962C8B-B14F-4D97-AF65-F5344CB8AC3E}">
        <p14:creationId xmlns:p14="http://schemas.microsoft.com/office/powerpoint/2010/main" val="15459216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sz="half" idx="1"/>
          </p:nvPr>
        </p:nvSpPr>
        <p:spPr>
          <a:xfrm>
            <a:off x="813832" y="2133602"/>
            <a:ext cx="7188848" cy="6034617"/>
          </a:xfrm>
        </p:spPr>
        <p:txBody>
          <a:bodyPr/>
          <a:lstStyle>
            <a:lvl1pPr>
              <a:defRPr sz="4400"/>
            </a:lvl1pPr>
            <a:lvl2pPr>
              <a:defRPr sz="3800"/>
            </a:lvl2pPr>
            <a:lvl3pPr>
              <a:defRPr sz="3100"/>
            </a:lvl3pPr>
            <a:lvl4pPr>
              <a:defRPr sz="2800"/>
            </a:lvl4pPr>
            <a:lvl5pPr>
              <a:defRPr sz="2800"/>
            </a:lvl5pPr>
            <a:lvl6pPr>
              <a:defRPr sz="2800"/>
            </a:lvl6pPr>
            <a:lvl7pPr>
              <a:defRPr sz="2800"/>
            </a:lvl7pPr>
            <a:lvl8pPr>
              <a:defRPr sz="2800"/>
            </a:lvl8pPr>
            <a:lvl9pPr>
              <a:defRPr sz="2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Content Placeholder 3"/>
          <p:cNvSpPr>
            <a:spLocks noGrp="1"/>
          </p:cNvSpPr>
          <p:nvPr>
            <p:ph sz="half" idx="2"/>
          </p:nvPr>
        </p:nvSpPr>
        <p:spPr>
          <a:xfrm>
            <a:off x="8273958" y="2133602"/>
            <a:ext cx="7188848" cy="6034617"/>
          </a:xfrm>
        </p:spPr>
        <p:txBody>
          <a:bodyPr/>
          <a:lstStyle>
            <a:lvl1pPr>
              <a:defRPr sz="4400"/>
            </a:lvl1pPr>
            <a:lvl2pPr>
              <a:defRPr sz="3800"/>
            </a:lvl2pPr>
            <a:lvl3pPr>
              <a:defRPr sz="3100"/>
            </a:lvl3pPr>
            <a:lvl4pPr>
              <a:defRPr sz="2800"/>
            </a:lvl4pPr>
            <a:lvl5pPr>
              <a:defRPr sz="2800"/>
            </a:lvl5pPr>
            <a:lvl6pPr>
              <a:defRPr sz="2800"/>
            </a:lvl6pPr>
            <a:lvl7pPr>
              <a:defRPr sz="2800"/>
            </a:lvl7pPr>
            <a:lvl8pPr>
              <a:defRPr sz="2800"/>
            </a:lvl8pPr>
            <a:lvl9pPr>
              <a:defRPr sz="2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EEE0E17-1536-48C6-87E3-A861F0C00F04}" type="slidenum">
              <a:rPr lang="en-US" altLang="en-US"/>
              <a:pPr>
                <a:defRPr/>
              </a:pPr>
              <a:t>‹#›</a:t>
            </a:fld>
            <a:endParaRPr lang="en-US" altLang="en-US"/>
          </a:p>
        </p:txBody>
      </p:sp>
    </p:spTree>
    <p:extLst>
      <p:ext uri="{BB962C8B-B14F-4D97-AF65-F5344CB8AC3E}">
        <p14:creationId xmlns:p14="http://schemas.microsoft.com/office/powerpoint/2010/main" val="19317564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vi-VN"/>
          </a:p>
        </p:txBody>
      </p:sp>
      <p:sp>
        <p:nvSpPr>
          <p:cNvPr id="3" name="Text Placeholder 2"/>
          <p:cNvSpPr>
            <a:spLocks noGrp="1"/>
          </p:cNvSpPr>
          <p:nvPr>
            <p:ph type="body" idx="1"/>
          </p:nvPr>
        </p:nvSpPr>
        <p:spPr>
          <a:xfrm>
            <a:off x="813832" y="2046817"/>
            <a:ext cx="7191675" cy="853016"/>
          </a:xfrm>
        </p:spPr>
        <p:txBody>
          <a:bodyPr anchor="b"/>
          <a:lstStyle>
            <a:lvl1pPr marL="0" indent="0">
              <a:buNone/>
              <a:defRPr sz="3800" b="1"/>
            </a:lvl1pPr>
            <a:lvl2pPr marL="718444" indent="0">
              <a:buNone/>
              <a:defRPr sz="3100" b="1"/>
            </a:lvl2pPr>
            <a:lvl3pPr marL="1436888" indent="0">
              <a:buNone/>
              <a:defRPr sz="2800" b="1"/>
            </a:lvl3pPr>
            <a:lvl4pPr marL="2155332" indent="0">
              <a:buNone/>
              <a:defRPr sz="2500" b="1"/>
            </a:lvl4pPr>
            <a:lvl5pPr marL="2873776" indent="0">
              <a:buNone/>
              <a:defRPr sz="2500" b="1"/>
            </a:lvl5pPr>
            <a:lvl6pPr marL="3592220" indent="0">
              <a:buNone/>
              <a:defRPr sz="2500" b="1"/>
            </a:lvl6pPr>
            <a:lvl7pPr marL="4310664" indent="0">
              <a:buNone/>
              <a:defRPr sz="2500" b="1"/>
            </a:lvl7pPr>
            <a:lvl8pPr marL="5029109" indent="0">
              <a:buNone/>
              <a:defRPr sz="2500" b="1"/>
            </a:lvl8pPr>
            <a:lvl9pPr marL="5747553" indent="0">
              <a:buNone/>
              <a:defRPr sz="2500" b="1"/>
            </a:lvl9pPr>
          </a:lstStyle>
          <a:p>
            <a:pPr lvl="0"/>
            <a:r>
              <a:rPr lang="en-US" smtClean="0"/>
              <a:t>Click to edit Master text styles</a:t>
            </a:r>
          </a:p>
        </p:txBody>
      </p:sp>
      <p:sp>
        <p:nvSpPr>
          <p:cNvPr id="4" name="Content Placeholder 3"/>
          <p:cNvSpPr>
            <a:spLocks noGrp="1"/>
          </p:cNvSpPr>
          <p:nvPr>
            <p:ph sz="half" idx="2"/>
          </p:nvPr>
        </p:nvSpPr>
        <p:spPr>
          <a:xfrm>
            <a:off x="813832" y="2899833"/>
            <a:ext cx="7191675" cy="5268384"/>
          </a:xfrm>
        </p:spPr>
        <p:txBody>
          <a:bodyPr/>
          <a:lstStyle>
            <a:lvl1pPr>
              <a:defRPr sz="3800"/>
            </a:lvl1pPr>
            <a:lvl2pPr>
              <a:defRPr sz="3100"/>
            </a:lvl2pPr>
            <a:lvl3pPr>
              <a:defRPr sz="2800"/>
            </a:lvl3pPr>
            <a:lvl4pPr>
              <a:defRPr sz="2500"/>
            </a:lvl4pPr>
            <a:lvl5pPr>
              <a:defRPr sz="2500"/>
            </a:lvl5pPr>
            <a:lvl6pPr>
              <a:defRPr sz="2500"/>
            </a:lvl6pPr>
            <a:lvl7pPr>
              <a:defRPr sz="2500"/>
            </a:lvl7pPr>
            <a:lvl8pPr>
              <a:defRPr sz="2500"/>
            </a:lvl8pPr>
            <a:lvl9pPr>
              <a:defRPr sz="2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Text Placeholder 4"/>
          <p:cNvSpPr>
            <a:spLocks noGrp="1"/>
          </p:cNvSpPr>
          <p:nvPr>
            <p:ph type="body" sz="quarter" idx="3"/>
          </p:nvPr>
        </p:nvSpPr>
        <p:spPr>
          <a:xfrm>
            <a:off x="8268307" y="2046817"/>
            <a:ext cx="7194500" cy="853016"/>
          </a:xfrm>
        </p:spPr>
        <p:txBody>
          <a:bodyPr anchor="b"/>
          <a:lstStyle>
            <a:lvl1pPr marL="0" indent="0">
              <a:buNone/>
              <a:defRPr sz="3800" b="1"/>
            </a:lvl1pPr>
            <a:lvl2pPr marL="718444" indent="0">
              <a:buNone/>
              <a:defRPr sz="3100" b="1"/>
            </a:lvl2pPr>
            <a:lvl3pPr marL="1436888" indent="0">
              <a:buNone/>
              <a:defRPr sz="2800" b="1"/>
            </a:lvl3pPr>
            <a:lvl4pPr marL="2155332" indent="0">
              <a:buNone/>
              <a:defRPr sz="2500" b="1"/>
            </a:lvl4pPr>
            <a:lvl5pPr marL="2873776" indent="0">
              <a:buNone/>
              <a:defRPr sz="2500" b="1"/>
            </a:lvl5pPr>
            <a:lvl6pPr marL="3592220" indent="0">
              <a:buNone/>
              <a:defRPr sz="2500" b="1"/>
            </a:lvl6pPr>
            <a:lvl7pPr marL="4310664" indent="0">
              <a:buNone/>
              <a:defRPr sz="2500" b="1"/>
            </a:lvl7pPr>
            <a:lvl8pPr marL="5029109" indent="0">
              <a:buNone/>
              <a:defRPr sz="2500" b="1"/>
            </a:lvl8pPr>
            <a:lvl9pPr marL="5747553" indent="0">
              <a:buNone/>
              <a:defRPr sz="2500" b="1"/>
            </a:lvl9pPr>
          </a:lstStyle>
          <a:p>
            <a:pPr lvl="0"/>
            <a:r>
              <a:rPr lang="en-US" smtClean="0"/>
              <a:t>Click to edit Master text styles</a:t>
            </a:r>
          </a:p>
        </p:txBody>
      </p:sp>
      <p:sp>
        <p:nvSpPr>
          <p:cNvPr id="6" name="Content Placeholder 5"/>
          <p:cNvSpPr>
            <a:spLocks noGrp="1"/>
          </p:cNvSpPr>
          <p:nvPr>
            <p:ph sz="quarter" idx="4"/>
          </p:nvPr>
        </p:nvSpPr>
        <p:spPr>
          <a:xfrm>
            <a:off x="8268307" y="2899833"/>
            <a:ext cx="7194500" cy="5268384"/>
          </a:xfrm>
        </p:spPr>
        <p:txBody>
          <a:bodyPr/>
          <a:lstStyle>
            <a:lvl1pPr>
              <a:defRPr sz="3800"/>
            </a:lvl1pPr>
            <a:lvl2pPr>
              <a:defRPr sz="3100"/>
            </a:lvl2pPr>
            <a:lvl3pPr>
              <a:defRPr sz="2800"/>
            </a:lvl3pPr>
            <a:lvl4pPr>
              <a:defRPr sz="2500"/>
            </a:lvl4pPr>
            <a:lvl5pPr>
              <a:defRPr sz="2500"/>
            </a:lvl5pPr>
            <a:lvl6pPr>
              <a:defRPr sz="2500"/>
            </a:lvl6pPr>
            <a:lvl7pPr>
              <a:defRPr sz="2500"/>
            </a:lvl7pPr>
            <a:lvl8pPr>
              <a:defRPr sz="2500"/>
            </a:lvl8pPr>
            <a:lvl9pPr>
              <a:defRPr sz="2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830A47B-B3AA-4408-B89E-78641CC5715A}" type="slidenum">
              <a:rPr lang="en-US" altLang="en-US"/>
              <a:pPr>
                <a:defRPr/>
              </a:pPr>
              <a:t>‹#›</a:t>
            </a:fld>
            <a:endParaRPr lang="en-US" altLang="en-US"/>
          </a:p>
        </p:txBody>
      </p:sp>
    </p:spTree>
    <p:extLst>
      <p:ext uri="{BB962C8B-B14F-4D97-AF65-F5344CB8AC3E}">
        <p14:creationId xmlns:p14="http://schemas.microsoft.com/office/powerpoint/2010/main" val="32312869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8D8FA65-B14B-4883-88C7-F7A3A55E9A2F}" type="slidenum">
              <a:rPr lang="en-US" altLang="en-US"/>
              <a:pPr>
                <a:defRPr/>
              </a:pPr>
              <a:t>‹#›</a:t>
            </a:fld>
            <a:endParaRPr lang="en-US" altLang="en-US"/>
          </a:p>
        </p:txBody>
      </p:sp>
    </p:spTree>
    <p:extLst>
      <p:ext uri="{BB962C8B-B14F-4D97-AF65-F5344CB8AC3E}">
        <p14:creationId xmlns:p14="http://schemas.microsoft.com/office/powerpoint/2010/main" val="16314973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38BE4F5-A3A4-4A0F-A638-D990D725B4CA}" type="slidenum">
              <a:rPr lang="en-US" altLang="en-US"/>
              <a:pPr>
                <a:defRPr/>
              </a:pPr>
              <a:t>‹#›</a:t>
            </a:fld>
            <a:endParaRPr lang="en-US" altLang="en-US"/>
          </a:p>
        </p:txBody>
      </p:sp>
    </p:spTree>
    <p:extLst>
      <p:ext uri="{BB962C8B-B14F-4D97-AF65-F5344CB8AC3E}">
        <p14:creationId xmlns:p14="http://schemas.microsoft.com/office/powerpoint/2010/main" val="7687294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3833" y="364067"/>
            <a:ext cx="5354902" cy="1549400"/>
          </a:xfrm>
        </p:spPr>
        <p:txBody>
          <a:bodyPr anchor="b"/>
          <a:lstStyle>
            <a:lvl1pPr algn="l">
              <a:defRPr sz="3100" b="1"/>
            </a:lvl1pPr>
          </a:lstStyle>
          <a:p>
            <a:r>
              <a:rPr lang="en-US" smtClean="0"/>
              <a:t>Click to edit Master title style</a:t>
            </a:r>
            <a:endParaRPr lang="vi-VN"/>
          </a:p>
        </p:txBody>
      </p:sp>
      <p:sp>
        <p:nvSpPr>
          <p:cNvPr id="3" name="Content Placeholder 2"/>
          <p:cNvSpPr>
            <a:spLocks noGrp="1"/>
          </p:cNvSpPr>
          <p:nvPr>
            <p:ph idx="1"/>
          </p:nvPr>
        </p:nvSpPr>
        <p:spPr>
          <a:xfrm>
            <a:off x="6363713" y="364068"/>
            <a:ext cx="9099093" cy="7804151"/>
          </a:xfrm>
        </p:spPr>
        <p:txBody>
          <a:bodyPr/>
          <a:lstStyle>
            <a:lvl1pPr>
              <a:defRPr sz="5000"/>
            </a:lvl1pPr>
            <a:lvl2pPr>
              <a:defRPr sz="4400"/>
            </a:lvl2pPr>
            <a:lvl3pPr>
              <a:defRPr sz="3800"/>
            </a:lvl3pPr>
            <a:lvl4pPr>
              <a:defRPr sz="3100"/>
            </a:lvl4pPr>
            <a:lvl5pPr>
              <a:defRPr sz="3100"/>
            </a:lvl5pPr>
            <a:lvl6pPr>
              <a:defRPr sz="3100"/>
            </a:lvl6pPr>
            <a:lvl7pPr>
              <a:defRPr sz="3100"/>
            </a:lvl7pPr>
            <a:lvl8pPr>
              <a:defRPr sz="3100"/>
            </a:lvl8pPr>
            <a:lvl9pPr>
              <a:defRPr sz="3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Text Placeholder 3"/>
          <p:cNvSpPr>
            <a:spLocks noGrp="1"/>
          </p:cNvSpPr>
          <p:nvPr>
            <p:ph type="body" sz="half" idx="2"/>
          </p:nvPr>
        </p:nvSpPr>
        <p:spPr>
          <a:xfrm>
            <a:off x="813833" y="1913468"/>
            <a:ext cx="5354902" cy="6254751"/>
          </a:xfrm>
        </p:spPr>
        <p:txBody>
          <a:bodyPr/>
          <a:lstStyle>
            <a:lvl1pPr marL="0" indent="0">
              <a:buNone/>
              <a:defRPr sz="2200"/>
            </a:lvl1pPr>
            <a:lvl2pPr marL="718444" indent="0">
              <a:buNone/>
              <a:defRPr sz="1900"/>
            </a:lvl2pPr>
            <a:lvl3pPr marL="1436888" indent="0">
              <a:buNone/>
              <a:defRPr sz="1600"/>
            </a:lvl3pPr>
            <a:lvl4pPr marL="2155332" indent="0">
              <a:buNone/>
              <a:defRPr sz="1400"/>
            </a:lvl4pPr>
            <a:lvl5pPr marL="2873776" indent="0">
              <a:buNone/>
              <a:defRPr sz="1400"/>
            </a:lvl5pPr>
            <a:lvl6pPr marL="3592220" indent="0">
              <a:buNone/>
              <a:defRPr sz="1400"/>
            </a:lvl6pPr>
            <a:lvl7pPr marL="4310664" indent="0">
              <a:buNone/>
              <a:defRPr sz="1400"/>
            </a:lvl7pPr>
            <a:lvl8pPr marL="5029109" indent="0">
              <a:buNone/>
              <a:defRPr sz="1400"/>
            </a:lvl8pPr>
            <a:lvl9pPr marL="5747553" indent="0">
              <a:buNone/>
              <a:defRPr sz="14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C99C05A-73D7-488D-87AE-9FA1D515BA90}" type="slidenum">
              <a:rPr lang="en-US" altLang="en-US"/>
              <a:pPr>
                <a:defRPr/>
              </a:pPr>
              <a:t>‹#›</a:t>
            </a:fld>
            <a:endParaRPr lang="en-US" altLang="en-US"/>
          </a:p>
        </p:txBody>
      </p:sp>
    </p:spTree>
    <p:extLst>
      <p:ext uri="{BB962C8B-B14F-4D97-AF65-F5344CB8AC3E}">
        <p14:creationId xmlns:p14="http://schemas.microsoft.com/office/powerpoint/2010/main" val="18394107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190335" y="6400801"/>
            <a:ext cx="9765983" cy="755651"/>
          </a:xfrm>
        </p:spPr>
        <p:txBody>
          <a:bodyPr anchor="b"/>
          <a:lstStyle>
            <a:lvl1pPr algn="l">
              <a:defRPr sz="3100" b="1"/>
            </a:lvl1pPr>
          </a:lstStyle>
          <a:p>
            <a:r>
              <a:rPr lang="en-US" smtClean="0"/>
              <a:t>Click to edit Master title style</a:t>
            </a:r>
            <a:endParaRPr lang="vi-VN"/>
          </a:p>
        </p:txBody>
      </p:sp>
      <p:sp>
        <p:nvSpPr>
          <p:cNvPr id="3" name="Picture Placeholder 2"/>
          <p:cNvSpPr>
            <a:spLocks noGrp="1"/>
          </p:cNvSpPr>
          <p:nvPr>
            <p:ph type="pic" idx="1"/>
          </p:nvPr>
        </p:nvSpPr>
        <p:spPr>
          <a:xfrm>
            <a:off x="3190335" y="817033"/>
            <a:ext cx="9765983" cy="5486400"/>
          </a:xfrm>
        </p:spPr>
        <p:txBody>
          <a:bodyPr/>
          <a:lstStyle>
            <a:lvl1pPr marL="0" indent="0">
              <a:buNone/>
              <a:defRPr sz="5000"/>
            </a:lvl1pPr>
            <a:lvl2pPr marL="718444" indent="0">
              <a:buNone/>
              <a:defRPr sz="4400"/>
            </a:lvl2pPr>
            <a:lvl3pPr marL="1436888" indent="0">
              <a:buNone/>
              <a:defRPr sz="3800"/>
            </a:lvl3pPr>
            <a:lvl4pPr marL="2155332" indent="0">
              <a:buNone/>
              <a:defRPr sz="3100"/>
            </a:lvl4pPr>
            <a:lvl5pPr marL="2873776" indent="0">
              <a:buNone/>
              <a:defRPr sz="3100"/>
            </a:lvl5pPr>
            <a:lvl6pPr marL="3592220" indent="0">
              <a:buNone/>
              <a:defRPr sz="3100"/>
            </a:lvl6pPr>
            <a:lvl7pPr marL="4310664" indent="0">
              <a:buNone/>
              <a:defRPr sz="3100"/>
            </a:lvl7pPr>
            <a:lvl8pPr marL="5029109" indent="0">
              <a:buNone/>
              <a:defRPr sz="3100"/>
            </a:lvl8pPr>
            <a:lvl9pPr marL="5747553" indent="0">
              <a:buNone/>
              <a:defRPr sz="3100"/>
            </a:lvl9pPr>
          </a:lstStyle>
          <a:p>
            <a:pPr lvl="0"/>
            <a:endParaRPr lang="vi-VN" noProof="0" smtClean="0"/>
          </a:p>
        </p:txBody>
      </p:sp>
      <p:sp>
        <p:nvSpPr>
          <p:cNvPr id="4" name="Text Placeholder 3"/>
          <p:cNvSpPr>
            <a:spLocks noGrp="1"/>
          </p:cNvSpPr>
          <p:nvPr>
            <p:ph type="body" sz="half" idx="2"/>
          </p:nvPr>
        </p:nvSpPr>
        <p:spPr>
          <a:xfrm>
            <a:off x="3190335" y="7156452"/>
            <a:ext cx="9765983" cy="1073149"/>
          </a:xfrm>
        </p:spPr>
        <p:txBody>
          <a:bodyPr/>
          <a:lstStyle>
            <a:lvl1pPr marL="0" indent="0">
              <a:buNone/>
              <a:defRPr sz="2200"/>
            </a:lvl1pPr>
            <a:lvl2pPr marL="718444" indent="0">
              <a:buNone/>
              <a:defRPr sz="1900"/>
            </a:lvl2pPr>
            <a:lvl3pPr marL="1436888" indent="0">
              <a:buNone/>
              <a:defRPr sz="1600"/>
            </a:lvl3pPr>
            <a:lvl4pPr marL="2155332" indent="0">
              <a:buNone/>
              <a:defRPr sz="1400"/>
            </a:lvl4pPr>
            <a:lvl5pPr marL="2873776" indent="0">
              <a:buNone/>
              <a:defRPr sz="1400"/>
            </a:lvl5pPr>
            <a:lvl6pPr marL="3592220" indent="0">
              <a:buNone/>
              <a:defRPr sz="1400"/>
            </a:lvl6pPr>
            <a:lvl7pPr marL="4310664" indent="0">
              <a:buNone/>
              <a:defRPr sz="1400"/>
            </a:lvl7pPr>
            <a:lvl8pPr marL="5029109" indent="0">
              <a:buNone/>
              <a:defRPr sz="1400"/>
            </a:lvl8pPr>
            <a:lvl9pPr marL="5747553" indent="0">
              <a:buNone/>
              <a:defRPr sz="14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2090DF4-68DF-4AAF-98F9-EB3836BAB8B4}" type="slidenum">
              <a:rPr lang="en-US" altLang="en-US"/>
              <a:pPr>
                <a:defRPr/>
              </a:pPr>
              <a:t>‹#›</a:t>
            </a:fld>
            <a:endParaRPr lang="en-US" altLang="en-US"/>
          </a:p>
        </p:txBody>
      </p:sp>
    </p:spTree>
    <p:extLst>
      <p:ext uri="{BB962C8B-B14F-4D97-AF65-F5344CB8AC3E}">
        <p14:creationId xmlns:p14="http://schemas.microsoft.com/office/powerpoint/2010/main" val="12588337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813832" y="366713"/>
            <a:ext cx="14648974"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813832" y="2133600"/>
            <a:ext cx="14648974" cy="6034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813832" y="8326438"/>
            <a:ext cx="3797882"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eaLnBrk="1" hangingPunct="1">
              <a:defRPr sz="2200">
                <a:latin typeface="Arial" charset="0"/>
              </a:defRPr>
            </a:lvl1pPr>
          </a:lstStyle>
          <a:p>
            <a:pPr>
              <a:defRPr/>
            </a:pPr>
            <a:endParaRPr lang="en-US"/>
          </a:p>
        </p:txBody>
      </p:sp>
      <p:sp>
        <p:nvSpPr>
          <p:cNvPr id="1029" name="Rectangle 5"/>
          <p:cNvSpPr>
            <a:spLocks noGrp="1" noChangeArrowheads="1"/>
          </p:cNvSpPr>
          <p:nvPr>
            <p:ph type="ftr" sz="quarter" idx="3"/>
          </p:nvPr>
        </p:nvSpPr>
        <p:spPr bwMode="auto">
          <a:xfrm>
            <a:off x="5561185" y="8326438"/>
            <a:ext cx="5154269"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algn="ctr" eaLnBrk="1" hangingPunct="1">
              <a:defRPr sz="2200">
                <a:latin typeface="Arial" charset="0"/>
              </a:defRPr>
            </a:lvl1pPr>
          </a:lstStyle>
          <a:p>
            <a:pPr>
              <a:defRPr/>
            </a:pPr>
            <a:endParaRPr lang="en-US"/>
          </a:p>
        </p:txBody>
      </p:sp>
      <p:sp>
        <p:nvSpPr>
          <p:cNvPr id="1030" name="Rectangle 6"/>
          <p:cNvSpPr>
            <a:spLocks noGrp="1" noChangeArrowheads="1"/>
          </p:cNvSpPr>
          <p:nvPr>
            <p:ph type="sldNum" sz="quarter" idx="4"/>
          </p:nvPr>
        </p:nvSpPr>
        <p:spPr bwMode="auto">
          <a:xfrm>
            <a:off x="11664924" y="8326438"/>
            <a:ext cx="3797882"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algn="r" eaLnBrk="1" hangingPunct="1">
              <a:defRPr sz="2200"/>
            </a:lvl1pPr>
          </a:lstStyle>
          <a:p>
            <a:pPr>
              <a:defRPr/>
            </a:pPr>
            <a:fld id="{F4264759-E7CE-4A8C-955C-20DA2A50E45F}"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6900">
          <a:solidFill>
            <a:schemeClr val="tx2"/>
          </a:solidFill>
          <a:latin typeface="+mj-lt"/>
          <a:ea typeface="+mj-ea"/>
          <a:cs typeface="+mj-cs"/>
        </a:defRPr>
      </a:lvl1pPr>
      <a:lvl2pPr algn="ctr" rtl="0" eaLnBrk="0" fontAlgn="base" hangingPunct="0">
        <a:spcBef>
          <a:spcPct val="0"/>
        </a:spcBef>
        <a:spcAft>
          <a:spcPct val="0"/>
        </a:spcAft>
        <a:defRPr sz="6900">
          <a:solidFill>
            <a:schemeClr val="tx2"/>
          </a:solidFill>
          <a:latin typeface="Arial" charset="0"/>
        </a:defRPr>
      </a:lvl2pPr>
      <a:lvl3pPr algn="ctr" rtl="0" eaLnBrk="0" fontAlgn="base" hangingPunct="0">
        <a:spcBef>
          <a:spcPct val="0"/>
        </a:spcBef>
        <a:spcAft>
          <a:spcPct val="0"/>
        </a:spcAft>
        <a:defRPr sz="6900">
          <a:solidFill>
            <a:schemeClr val="tx2"/>
          </a:solidFill>
          <a:latin typeface="Arial" charset="0"/>
        </a:defRPr>
      </a:lvl3pPr>
      <a:lvl4pPr algn="ctr" rtl="0" eaLnBrk="0" fontAlgn="base" hangingPunct="0">
        <a:spcBef>
          <a:spcPct val="0"/>
        </a:spcBef>
        <a:spcAft>
          <a:spcPct val="0"/>
        </a:spcAft>
        <a:defRPr sz="6900">
          <a:solidFill>
            <a:schemeClr val="tx2"/>
          </a:solidFill>
          <a:latin typeface="Arial" charset="0"/>
        </a:defRPr>
      </a:lvl4pPr>
      <a:lvl5pPr algn="ctr" rtl="0" eaLnBrk="0" fontAlgn="base" hangingPunct="0">
        <a:spcBef>
          <a:spcPct val="0"/>
        </a:spcBef>
        <a:spcAft>
          <a:spcPct val="0"/>
        </a:spcAft>
        <a:defRPr sz="6900">
          <a:solidFill>
            <a:schemeClr val="tx2"/>
          </a:solidFill>
          <a:latin typeface="Arial" charset="0"/>
        </a:defRPr>
      </a:lvl5pPr>
      <a:lvl6pPr marL="718444" algn="ctr" rtl="0" fontAlgn="base">
        <a:spcBef>
          <a:spcPct val="0"/>
        </a:spcBef>
        <a:spcAft>
          <a:spcPct val="0"/>
        </a:spcAft>
        <a:defRPr sz="6900">
          <a:solidFill>
            <a:schemeClr val="tx2"/>
          </a:solidFill>
          <a:latin typeface="Arial" charset="0"/>
        </a:defRPr>
      </a:lvl6pPr>
      <a:lvl7pPr marL="1436888" algn="ctr" rtl="0" fontAlgn="base">
        <a:spcBef>
          <a:spcPct val="0"/>
        </a:spcBef>
        <a:spcAft>
          <a:spcPct val="0"/>
        </a:spcAft>
        <a:defRPr sz="6900">
          <a:solidFill>
            <a:schemeClr val="tx2"/>
          </a:solidFill>
          <a:latin typeface="Arial" charset="0"/>
        </a:defRPr>
      </a:lvl7pPr>
      <a:lvl8pPr marL="2155332" algn="ctr" rtl="0" fontAlgn="base">
        <a:spcBef>
          <a:spcPct val="0"/>
        </a:spcBef>
        <a:spcAft>
          <a:spcPct val="0"/>
        </a:spcAft>
        <a:defRPr sz="6900">
          <a:solidFill>
            <a:schemeClr val="tx2"/>
          </a:solidFill>
          <a:latin typeface="Arial" charset="0"/>
        </a:defRPr>
      </a:lvl8pPr>
      <a:lvl9pPr marL="2873776" algn="ctr" rtl="0" fontAlgn="base">
        <a:spcBef>
          <a:spcPct val="0"/>
        </a:spcBef>
        <a:spcAft>
          <a:spcPct val="0"/>
        </a:spcAft>
        <a:defRPr sz="6900">
          <a:solidFill>
            <a:schemeClr val="tx2"/>
          </a:solidFill>
          <a:latin typeface="Arial" charset="0"/>
        </a:defRPr>
      </a:lvl9pPr>
    </p:titleStyle>
    <p:bodyStyle>
      <a:lvl1pPr marL="538163" indent="-538163" algn="l" rtl="0" eaLnBrk="0" fontAlgn="base" hangingPunct="0">
        <a:spcBef>
          <a:spcPct val="20000"/>
        </a:spcBef>
        <a:spcAft>
          <a:spcPct val="0"/>
        </a:spcAft>
        <a:buChar char="•"/>
        <a:defRPr sz="5000">
          <a:solidFill>
            <a:schemeClr val="tx1"/>
          </a:solidFill>
          <a:latin typeface="+mn-lt"/>
          <a:ea typeface="+mn-ea"/>
          <a:cs typeface="+mn-cs"/>
        </a:defRPr>
      </a:lvl1pPr>
      <a:lvl2pPr marL="1166813" indent="-447675" algn="l" rtl="0" eaLnBrk="0" fontAlgn="base" hangingPunct="0">
        <a:spcBef>
          <a:spcPct val="20000"/>
        </a:spcBef>
        <a:spcAft>
          <a:spcPct val="0"/>
        </a:spcAft>
        <a:buChar char="–"/>
        <a:defRPr sz="4400">
          <a:solidFill>
            <a:schemeClr val="tx1"/>
          </a:solidFill>
          <a:latin typeface="+mn-lt"/>
        </a:defRPr>
      </a:lvl2pPr>
      <a:lvl3pPr marL="1795463" indent="-358775" algn="l" rtl="0" eaLnBrk="0" fontAlgn="base" hangingPunct="0">
        <a:spcBef>
          <a:spcPct val="20000"/>
        </a:spcBef>
        <a:spcAft>
          <a:spcPct val="0"/>
        </a:spcAft>
        <a:buChar char="•"/>
        <a:defRPr sz="3800">
          <a:solidFill>
            <a:schemeClr val="tx1"/>
          </a:solidFill>
          <a:latin typeface="+mn-lt"/>
        </a:defRPr>
      </a:lvl3pPr>
      <a:lvl4pPr marL="2513013" indent="-358775" algn="l" rtl="0" eaLnBrk="0" fontAlgn="base" hangingPunct="0">
        <a:spcBef>
          <a:spcPct val="20000"/>
        </a:spcBef>
        <a:spcAft>
          <a:spcPct val="0"/>
        </a:spcAft>
        <a:buChar char="–"/>
        <a:defRPr sz="3100">
          <a:solidFill>
            <a:schemeClr val="tx1"/>
          </a:solidFill>
          <a:latin typeface="+mn-lt"/>
        </a:defRPr>
      </a:lvl4pPr>
      <a:lvl5pPr marL="3232150" indent="-358775" algn="l" rtl="0" eaLnBrk="0" fontAlgn="base" hangingPunct="0">
        <a:spcBef>
          <a:spcPct val="20000"/>
        </a:spcBef>
        <a:spcAft>
          <a:spcPct val="0"/>
        </a:spcAft>
        <a:buChar char="»"/>
        <a:defRPr sz="3100">
          <a:solidFill>
            <a:schemeClr val="tx1"/>
          </a:solidFill>
          <a:latin typeface="+mn-lt"/>
        </a:defRPr>
      </a:lvl5pPr>
      <a:lvl6pPr marL="3951442" indent="-359222" algn="l" rtl="0" fontAlgn="base">
        <a:spcBef>
          <a:spcPct val="20000"/>
        </a:spcBef>
        <a:spcAft>
          <a:spcPct val="0"/>
        </a:spcAft>
        <a:buChar char="»"/>
        <a:defRPr sz="3100">
          <a:solidFill>
            <a:schemeClr val="tx1"/>
          </a:solidFill>
          <a:latin typeface="+mn-lt"/>
        </a:defRPr>
      </a:lvl6pPr>
      <a:lvl7pPr marL="4669887" indent="-359222" algn="l" rtl="0" fontAlgn="base">
        <a:spcBef>
          <a:spcPct val="20000"/>
        </a:spcBef>
        <a:spcAft>
          <a:spcPct val="0"/>
        </a:spcAft>
        <a:buChar char="»"/>
        <a:defRPr sz="3100">
          <a:solidFill>
            <a:schemeClr val="tx1"/>
          </a:solidFill>
          <a:latin typeface="+mn-lt"/>
        </a:defRPr>
      </a:lvl7pPr>
      <a:lvl8pPr marL="5388331" indent="-359222" algn="l" rtl="0" fontAlgn="base">
        <a:spcBef>
          <a:spcPct val="20000"/>
        </a:spcBef>
        <a:spcAft>
          <a:spcPct val="0"/>
        </a:spcAft>
        <a:buChar char="»"/>
        <a:defRPr sz="3100">
          <a:solidFill>
            <a:schemeClr val="tx1"/>
          </a:solidFill>
          <a:latin typeface="+mn-lt"/>
        </a:defRPr>
      </a:lvl8pPr>
      <a:lvl9pPr marL="6106775" indent="-359222" algn="l" rtl="0" fontAlgn="base">
        <a:spcBef>
          <a:spcPct val="20000"/>
        </a:spcBef>
        <a:spcAft>
          <a:spcPct val="0"/>
        </a:spcAft>
        <a:buChar char="»"/>
        <a:defRPr sz="3100">
          <a:solidFill>
            <a:schemeClr val="tx1"/>
          </a:solidFill>
          <a:latin typeface="+mn-lt"/>
        </a:defRPr>
      </a:lvl9pPr>
    </p:bodyStyle>
    <p:otherStyle>
      <a:defPPr>
        <a:defRPr lang="vi-VN"/>
      </a:defPPr>
      <a:lvl1pPr marL="0" algn="l" defTabSz="1436888" rtl="0" eaLnBrk="1" latinLnBrk="0" hangingPunct="1">
        <a:defRPr sz="2800" kern="1200">
          <a:solidFill>
            <a:schemeClr val="tx1"/>
          </a:solidFill>
          <a:latin typeface="+mn-lt"/>
          <a:ea typeface="+mn-ea"/>
          <a:cs typeface="+mn-cs"/>
        </a:defRPr>
      </a:lvl1pPr>
      <a:lvl2pPr marL="718444" algn="l" defTabSz="1436888" rtl="0" eaLnBrk="1" latinLnBrk="0" hangingPunct="1">
        <a:defRPr sz="2800" kern="1200">
          <a:solidFill>
            <a:schemeClr val="tx1"/>
          </a:solidFill>
          <a:latin typeface="+mn-lt"/>
          <a:ea typeface="+mn-ea"/>
          <a:cs typeface="+mn-cs"/>
        </a:defRPr>
      </a:lvl2pPr>
      <a:lvl3pPr marL="1436888" algn="l" defTabSz="1436888" rtl="0" eaLnBrk="1" latinLnBrk="0" hangingPunct="1">
        <a:defRPr sz="2800" kern="1200">
          <a:solidFill>
            <a:schemeClr val="tx1"/>
          </a:solidFill>
          <a:latin typeface="+mn-lt"/>
          <a:ea typeface="+mn-ea"/>
          <a:cs typeface="+mn-cs"/>
        </a:defRPr>
      </a:lvl3pPr>
      <a:lvl4pPr marL="2155332" algn="l" defTabSz="1436888" rtl="0" eaLnBrk="1" latinLnBrk="0" hangingPunct="1">
        <a:defRPr sz="2800" kern="1200">
          <a:solidFill>
            <a:schemeClr val="tx1"/>
          </a:solidFill>
          <a:latin typeface="+mn-lt"/>
          <a:ea typeface="+mn-ea"/>
          <a:cs typeface="+mn-cs"/>
        </a:defRPr>
      </a:lvl4pPr>
      <a:lvl5pPr marL="2873776" algn="l" defTabSz="1436888" rtl="0" eaLnBrk="1" latinLnBrk="0" hangingPunct="1">
        <a:defRPr sz="2800" kern="1200">
          <a:solidFill>
            <a:schemeClr val="tx1"/>
          </a:solidFill>
          <a:latin typeface="+mn-lt"/>
          <a:ea typeface="+mn-ea"/>
          <a:cs typeface="+mn-cs"/>
        </a:defRPr>
      </a:lvl5pPr>
      <a:lvl6pPr marL="3592220" algn="l" defTabSz="1436888" rtl="0" eaLnBrk="1" latinLnBrk="0" hangingPunct="1">
        <a:defRPr sz="2800" kern="1200">
          <a:solidFill>
            <a:schemeClr val="tx1"/>
          </a:solidFill>
          <a:latin typeface="+mn-lt"/>
          <a:ea typeface="+mn-ea"/>
          <a:cs typeface="+mn-cs"/>
        </a:defRPr>
      </a:lvl6pPr>
      <a:lvl7pPr marL="4310664" algn="l" defTabSz="1436888" rtl="0" eaLnBrk="1" latinLnBrk="0" hangingPunct="1">
        <a:defRPr sz="2800" kern="1200">
          <a:solidFill>
            <a:schemeClr val="tx1"/>
          </a:solidFill>
          <a:latin typeface="+mn-lt"/>
          <a:ea typeface="+mn-ea"/>
          <a:cs typeface="+mn-cs"/>
        </a:defRPr>
      </a:lvl7pPr>
      <a:lvl8pPr marL="5029109" algn="l" defTabSz="1436888" rtl="0" eaLnBrk="1" latinLnBrk="0" hangingPunct="1">
        <a:defRPr sz="2800" kern="1200">
          <a:solidFill>
            <a:schemeClr val="tx1"/>
          </a:solidFill>
          <a:latin typeface="+mn-lt"/>
          <a:ea typeface="+mn-ea"/>
          <a:cs typeface="+mn-cs"/>
        </a:defRPr>
      </a:lvl8pPr>
      <a:lvl9pPr marL="5747553" algn="l" defTabSz="1436888" rtl="0" eaLnBrk="1" latinLnBrk="0" hangingPunct="1">
        <a:defRPr sz="2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2.xml"/><Relationship Id="rId5" Type="http://schemas.openxmlformats.org/officeDocument/2006/relationships/image" Target="../media/image5.gif"/><Relationship Id="rId4" Type="http://schemas.openxmlformats.org/officeDocument/2006/relationships/image" Target="../media/image4.gif"/></Relationships>
</file>

<file path=ppt/slides/_rels/slide10.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Layout" Target="../slideLayouts/slideLayout2.xml"/><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7.jpg"/><Relationship Id="rId1" Type="http://schemas.openxmlformats.org/officeDocument/2006/relationships/slideLayout" Target="../slideLayouts/slideLayout2.xml"/><Relationship Id="rId4" Type="http://schemas.microsoft.com/office/2007/relationships/hdphoto" Target="../media/hdphoto2.wdp"/></Relationships>
</file>

<file path=ppt/slides/_rels/slide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1.png"/><Relationship Id="rId7" Type="http://schemas.openxmlformats.org/officeDocument/2006/relationships/image" Target="../media/image14.png"/><Relationship Id="rId12" Type="http://schemas.openxmlformats.org/officeDocument/2006/relationships/image" Target="../media/image18.png"/><Relationship Id="rId2" Type="http://schemas.openxmlformats.org/officeDocument/2006/relationships/image" Target="../media/image7.jpg"/><Relationship Id="rId1" Type="http://schemas.openxmlformats.org/officeDocument/2006/relationships/slideLayout" Target="../slideLayouts/slideLayout2.xml"/><Relationship Id="rId6" Type="http://schemas.openxmlformats.org/officeDocument/2006/relationships/image" Target="../media/image13.png"/><Relationship Id="rId11" Type="http://schemas.openxmlformats.org/officeDocument/2006/relationships/image" Target="../media/image17.jpeg"/><Relationship Id="rId5" Type="http://schemas.microsoft.com/office/2007/relationships/hdphoto" Target="../media/hdphoto3.wdp"/><Relationship Id="rId10" Type="http://schemas.openxmlformats.org/officeDocument/2006/relationships/image" Target="../media/image9.png"/><Relationship Id="rId4" Type="http://schemas.openxmlformats.org/officeDocument/2006/relationships/image" Target="../media/image12.png"/><Relationship Id="rId9"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cxnSp>
        <p:nvCxnSpPr>
          <p:cNvPr id="26" name="Straight Connector 25"/>
          <p:cNvCxnSpPr/>
          <p:nvPr/>
        </p:nvCxnSpPr>
        <p:spPr>
          <a:xfrm flipV="1">
            <a:off x="5407784" y="990600"/>
            <a:ext cx="5985862"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cxnSp>
        <p:nvCxnSpPr>
          <p:cNvPr id="27" name="Straight Connector 26"/>
          <p:cNvCxnSpPr/>
          <p:nvPr/>
        </p:nvCxnSpPr>
        <p:spPr>
          <a:xfrm>
            <a:off x="5852319" y="1129028"/>
            <a:ext cx="495300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sp>
        <p:nvSpPr>
          <p:cNvPr id="28" name="Text Box 14"/>
          <p:cNvSpPr txBox="1">
            <a:spLocks noChangeArrowheads="1"/>
          </p:cNvSpPr>
          <p:nvPr/>
        </p:nvSpPr>
        <p:spPr bwMode="auto">
          <a:xfrm>
            <a:off x="1379698" y="4291962"/>
            <a:ext cx="12656582" cy="15731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1800"/>
              </a:spcBef>
              <a:defRPr/>
            </a:pPr>
            <a:r>
              <a:rPr lang="en-US" sz="4000" b="1"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Môn</a:t>
            </a:r>
            <a:r>
              <a:rPr lang="en-US" sz="40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Công</a:t>
            </a:r>
            <a:r>
              <a:rPr lang="en-US" sz="40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nghệ</a:t>
            </a:r>
            <a:r>
              <a:rPr lang="en-US" sz="40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lớp</a:t>
            </a:r>
            <a:r>
              <a:rPr lang="en-US" sz="40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3</a:t>
            </a:r>
          </a:p>
          <a:p>
            <a:pPr marL="457200" lvl="0" indent="-457200" algn="ctr">
              <a:lnSpc>
                <a:spcPct val="120000"/>
              </a:lnSpc>
              <a:spcAft>
                <a:spcPts val="0"/>
              </a:spcAft>
            </a:pPr>
            <a:r>
              <a:rPr lang="nl-NL" sz="4400" b="1" dirty="0">
                <a:solidFill>
                  <a:srgbClr val="FF0000"/>
                </a:solidFill>
                <a:latin typeface="Times New Roman" panose="02020603050405020304" pitchFamily="18" charset="0"/>
                <a:ea typeface="Times New Roman" panose="02020603050405020304" pitchFamily="18" charset="0"/>
              </a:rPr>
              <a:t>Bài </a:t>
            </a:r>
            <a:r>
              <a:rPr lang="nl-NL" sz="4400" b="1" dirty="0" smtClean="0">
                <a:solidFill>
                  <a:srgbClr val="FF0000"/>
                </a:solidFill>
                <a:latin typeface="Times New Roman" panose="02020603050405020304" pitchFamily="18" charset="0"/>
                <a:ea typeface="Times New Roman" panose="02020603050405020304" pitchFamily="18" charset="0"/>
              </a:rPr>
              <a:t>01: TỰ NHIÊN VÀ CÔNG NGHỆ (T2) </a:t>
            </a:r>
            <a:endParaRPr lang="en-US" sz="4400" dirty="0">
              <a:solidFill>
                <a:srgbClr val="FF0000"/>
              </a:solidFill>
              <a:latin typeface="Times New Roman" panose="02020603050405020304" pitchFamily="18" charset="0"/>
              <a:ea typeface="Times New Roman" panose="02020603050405020304" pitchFamily="18" charset="0"/>
            </a:endParaRPr>
          </a:p>
        </p:txBody>
      </p:sp>
      <p:sp>
        <p:nvSpPr>
          <p:cNvPr id="29" name="Text Box 18"/>
          <p:cNvSpPr txBox="1">
            <a:spLocks noChangeArrowheads="1"/>
          </p:cNvSpPr>
          <p:nvPr/>
        </p:nvSpPr>
        <p:spPr bwMode="auto">
          <a:xfrm>
            <a:off x="4053772" y="8001000"/>
            <a:ext cx="7102225" cy="10068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800" b="1" i="1">
                <a:solidFill>
                  <a:srgbClr val="0000CC"/>
                </a:solidFill>
                <a:latin typeface="Times New Roman" pitchFamily="18" charset="0"/>
              </a:rPr>
              <a:t>Giáo viên</a:t>
            </a:r>
            <a:r>
              <a:rPr lang="en-US" altLang="en-US" sz="2800" b="1" i="1" smtClean="0">
                <a:solidFill>
                  <a:srgbClr val="0000CC"/>
                </a:solidFill>
                <a:latin typeface="Times New Roman" pitchFamily="18" charset="0"/>
              </a:rPr>
              <a:t>:……………………………………</a:t>
            </a:r>
            <a:endParaRPr lang="en-US" altLang="en-US" sz="2800" b="1" i="1">
              <a:solidFill>
                <a:srgbClr val="0000CC"/>
              </a:solidFill>
              <a:latin typeface="Times New Roman" pitchFamily="18" charset="0"/>
            </a:endParaRPr>
          </a:p>
          <a:p>
            <a:pPr eaLnBrk="1" hangingPunct="1"/>
            <a:r>
              <a:rPr lang="en-US" altLang="en-US" sz="2800" b="1" i="1">
                <a:solidFill>
                  <a:srgbClr val="0000CC"/>
                </a:solidFill>
                <a:latin typeface="Times New Roman" pitchFamily="18" charset="0"/>
              </a:rPr>
              <a:t>Lớp:  3</a:t>
            </a:r>
          </a:p>
        </p:txBody>
      </p:sp>
      <p:pic>
        <p:nvPicPr>
          <p:cNvPr id="30" name="Picture 22" descr="bd21315_"/>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55056" y="6664935"/>
            <a:ext cx="5616086" cy="204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Text Box 17"/>
          <p:cNvSpPr txBox="1">
            <a:spLocks noChangeArrowheads="1"/>
          </p:cNvSpPr>
          <p:nvPr/>
        </p:nvSpPr>
        <p:spPr bwMode="auto">
          <a:xfrm>
            <a:off x="1889919" y="1702753"/>
            <a:ext cx="12146361" cy="1992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6000" b="1" dirty="0">
                <a:solidFill>
                  <a:srgbClr val="0000CC"/>
                </a:solidFill>
                <a:effectLst>
                  <a:outerShdw blurRad="38100" dist="38100" dir="2700000" algn="tl">
                    <a:srgbClr val="000000">
                      <a:alpha val="43137"/>
                    </a:srgbClr>
                  </a:outerShdw>
                </a:effectLst>
                <a:latin typeface="Times New Roman" pitchFamily="18" charset="0"/>
              </a:rPr>
              <a:t>CHÀO MỪNG QUÝ THẦY </a:t>
            </a:r>
            <a:r>
              <a:rPr lang="en-US" sz="6000" b="1" dirty="0" smtClean="0">
                <a:solidFill>
                  <a:srgbClr val="0000CC"/>
                </a:solidFill>
                <a:effectLst>
                  <a:outerShdw blurRad="38100" dist="38100" dir="2700000" algn="tl">
                    <a:srgbClr val="000000">
                      <a:alpha val="43137"/>
                    </a:srgbClr>
                  </a:outerShdw>
                </a:effectLst>
                <a:latin typeface="Times New Roman" pitchFamily="18" charset="0"/>
              </a:rPr>
              <a:t>CÔ</a:t>
            </a:r>
          </a:p>
          <a:p>
            <a:pPr algn="ctr" eaLnBrk="1" hangingPunct="1">
              <a:spcBef>
                <a:spcPts val="0"/>
              </a:spcBef>
              <a:defRPr/>
            </a:pPr>
            <a:r>
              <a:rPr lang="en-US" sz="6000" b="1" dirty="0" smtClean="0">
                <a:solidFill>
                  <a:srgbClr val="0000CC"/>
                </a:solidFill>
                <a:effectLst>
                  <a:outerShdw blurRad="38100" dist="38100" dir="2700000" algn="tl">
                    <a:srgbClr val="000000">
                      <a:alpha val="43137"/>
                    </a:srgbClr>
                  </a:outerShdw>
                </a:effectLst>
                <a:latin typeface="Times New Roman" pitchFamily="18" charset="0"/>
              </a:rPr>
              <a:t>VỀ </a:t>
            </a:r>
            <a:r>
              <a:rPr lang="en-US" sz="6000" b="1" dirty="0">
                <a:solidFill>
                  <a:srgbClr val="0000CC"/>
                </a:solidFill>
                <a:effectLst>
                  <a:outerShdw blurRad="38100" dist="38100" dir="2700000" algn="tl">
                    <a:srgbClr val="000000">
                      <a:alpha val="43137"/>
                    </a:srgbClr>
                  </a:outerShdw>
                </a:effectLst>
                <a:latin typeface="Times New Roman" pitchFamily="18" charset="0"/>
              </a:rPr>
              <a:t>DỰ GIỜ THĂM LỚP</a:t>
            </a:r>
          </a:p>
        </p:txBody>
      </p:sp>
      <p:pic>
        <p:nvPicPr>
          <p:cNvPr id="32" name="Picture 7" descr="BƯỚM 58"/>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9961410">
            <a:off x="13947921" y="388164"/>
            <a:ext cx="1197160" cy="1561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8" descr="animal-14[1]"/>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417220" flipH="1">
            <a:off x="2328913" y="6922250"/>
            <a:ext cx="1110487" cy="8079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Box 3"/>
          <p:cNvSpPr txBox="1">
            <a:spLocks noChangeArrowheads="1"/>
          </p:cNvSpPr>
          <p:nvPr/>
        </p:nvSpPr>
        <p:spPr bwMode="auto">
          <a:xfrm>
            <a:off x="3032919" y="213197"/>
            <a:ext cx="10037260" cy="684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43689" tIns="71844" rIns="143689" bIns="71844">
            <a:spAutoFit/>
          </a:bodyPr>
          <a:lstStyle>
            <a:defPPr>
              <a:defRPr lang="en-US"/>
            </a:defPPr>
            <a:lvl1pPr marL="0" algn="l" defTabSz="1452524" rtl="0" eaLnBrk="1" latinLnBrk="0" hangingPunct="1">
              <a:defRPr sz="2900" kern="1200">
                <a:solidFill>
                  <a:schemeClr val="tx1"/>
                </a:solidFill>
                <a:latin typeface="+mn-lt"/>
                <a:ea typeface="+mn-ea"/>
                <a:cs typeface="+mn-cs"/>
              </a:defRPr>
            </a:lvl1pPr>
            <a:lvl2pPr marL="726262" algn="l" defTabSz="1452524" rtl="0" eaLnBrk="1" latinLnBrk="0" hangingPunct="1">
              <a:defRPr sz="2900" kern="1200">
                <a:solidFill>
                  <a:schemeClr val="tx1"/>
                </a:solidFill>
                <a:latin typeface="+mn-lt"/>
                <a:ea typeface="+mn-ea"/>
                <a:cs typeface="+mn-cs"/>
              </a:defRPr>
            </a:lvl2pPr>
            <a:lvl3pPr marL="1452524" algn="l" defTabSz="1452524" rtl="0" eaLnBrk="1" latinLnBrk="0" hangingPunct="1">
              <a:defRPr sz="2900" kern="1200">
                <a:solidFill>
                  <a:schemeClr val="tx1"/>
                </a:solidFill>
                <a:latin typeface="+mn-lt"/>
                <a:ea typeface="+mn-ea"/>
                <a:cs typeface="+mn-cs"/>
              </a:defRPr>
            </a:lvl3pPr>
            <a:lvl4pPr marL="2178787" algn="l" defTabSz="1452524" rtl="0" eaLnBrk="1" latinLnBrk="0" hangingPunct="1">
              <a:defRPr sz="2900" kern="1200">
                <a:solidFill>
                  <a:schemeClr val="tx1"/>
                </a:solidFill>
                <a:latin typeface="+mn-lt"/>
                <a:ea typeface="+mn-ea"/>
                <a:cs typeface="+mn-cs"/>
              </a:defRPr>
            </a:lvl4pPr>
            <a:lvl5pPr marL="2905049" algn="l" defTabSz="1452524" rtl="0" eaLnBrk="1" latinLnBrk="0" hangingPunct="1">
              <a:defRPr sz="2900" kern="1200">
                <a:solidFill>
                  <a:schemeClr val="tx1"/>
                </a:solidFill>
                <a:latin typeface="+mn-lt"/>
                <a:ea typeface="+mn-ea"/>
                <a:cs typeface="+mn-cs"/>
              </a:defRPr>
            </a:lvl5pPr>
            <a:lvl6pPr marL="3631311" algn="l" defTabSz="1452524" rtl="0" eaLnBrk="1" latinLnBrk="0" hangingPunct="1">
              <a:defRPr sz="2900" kern="1200">
                <a:solidFill>
                  <a:schemeClr val="tx1"/>
                </a:solidFill>
                <a:latin typeface="+mn-lt"/>
                <a:ea typeface="+mn-ea"/>
                <a:cs typeface="+mn-cs"/>
              </a:defRPr>
            </a:lvl6pPr>
            <a:lvl7pPr marL="4357573" algn="l" defTabSz="1452524" rtl="0" eaLnBrk="1" latinLnBrk="0" hangingPunct="1">
              <a:defRPr sz="2900" kern="1200">
                <a:solidFill>
                  <a:schemeClr val="tx1"/>
                </a:solidFill>
                <a:latin typeface="+mn-lt"/>
                <a:ea typeface="+mn-ea"/>
                <a:cs typeface="+mn-cs"/>
              </a:defRPr>
            </a:lvl7pPr>
            <a:lvl8pPr marL="5083835" algn="l" defTabSz="1452524" rtl="0" eaLnBrk="1" latinLnBrk="0" hangingPunct="1">
              <a:defRPr sz="2900" kern="1200">
                <a:solidFill>
                  <a:schemeClr val="tx1"/>
                </a:solidFill>
                <a:latin typeface="+mn-lt"/>
                <a:ea typeface="+mn-ea"/>
                <a:cs typeface="+mn-cs"/>
              </a:defRPr>
            </a:lvl8pPr>
            <a:lvl9pPr marL="5810098" algn="l" defTabSz="1452524" rtl="0" eaLnBrk="1" latinLnBrk="0" hangingPunct="1">
              <a:defRPr sz="2900" kern="1200">
                <a:solidFill>
                  <a:schemeClr val="tx1"/>
                </a:solidFill>
                <a:latin typeface="+mn-lt"/>
                <a:ea typeface="+mn-ea"/>
                <a:cs typeface="+mn-cs"/>
              </a:defRPr>
            </a:lvl9pPr>
          </a:lstStyle>
          <a:p>
            <a:pPr algn="ctr" eaLnBrk="1" hangingPunct="1">
              <a:spcBef>
                <a:spcPct val="50000"/>
              </a:spcBef>
            </a:pPr>
            <a:r>
              <a:rPr lang="en-US" altLang="en-US" sz="3500" b="1" dirty="0">
                <a:solidFill>
                  <a:srgbClr val="FF0066"/>
                </a:solidFill>
                <a:latin typeface="Times New Roman" pitchFamily="18" charset="0"/>
              </a:rPr>
              <a:t>TRƯỜNG TIỂU HỌC </a:t>
            </a:r>
            <a:r>
              <a:rPr lang="en-US" altLang="en-US" sz="3500" b="1" dirty="0" smtClean="0">
                <a:solidFill>
                  <a:srgbClr val="FF0066"/>
                </a:solidFill>
                <a:latin typeface="Times New Roman" pitchFamily="18" charset="0"/>
              </a:rPr>
              <a:t>THẠCH BÀN A</a:t>
            </a:r>
            <a:endParaRPr lang="en-US" altLang="en-US" sz="3500" b="1" dirty="0">
              <a:solidFill>
                <a:srgbClr val="FF0066"/>
              </a:solidFill>
              <a:latin typeface="Times New Roman" pitchFamily="18" charset="0"/>
            </a:endParaRPr>
          </a:p>
        </p:txBody>
      </p:sp>
    </p:spTree>
    <p:extLst>
      <p:ext uri="{BB962C8B-B14F-4D97-AF65-F5344CB8AC3E}">
        <p14:creationId xmlns:p14="http://schemas.microsoft.com/office/powerpoint/2010/main" val="4184934910"/>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mph" presetSubtype="2" repeatCount="1000000" accel="36000" decel="20000" fill="hold" grpId="0" nodeType="withEffect">
                                  <p:stCondLst>
                                    <p:cond delay="0"/>
                                  </p:stCondLst>
                                  <p:childTnLst>
                                    <p:animClr clrSpc="rgb" dir="cw">
                                      <p:cBhvr override="childStyle">
                                        <p:cTn id="6" dur="4750" fill="hold"/>
                                        <p:tgtEl>
                                          <p:spTgt spid="31"/>
                                        </p:tgtEl>
                                        <p:attrNameLst>
                                          <p:attrName>style.color</p:attrName>
                                        </p:attrNameLst>
                                      </p:cBhvr>
                                      <p:to>
                                        <a:srgbClr val="0000FF"/>
                                      </p:to>
                                    </p:animClr>
                                  </p:childTnLst>
                                </p:cTn>
                              </p:par>
                              <p:par>
                                <p:cTn id="7" presetID="21" presetClass="emph" presetSubtype="0" repeatCount="200000" fill="hold" grpId="1" nodeType="withEffect">
                                  <p:stCondLst>
                                    <p:cond delay="0"/>
                                  </p:stCondLst>
                                  <p:childTnLst>
                                    <p:animClr clrSpc="hsl" dir="cw">
                                      <p:cBhvr override="childStyle">
                                        <p:cTn id="8" dur="2000" fill="hold"/>
                                        <p:tgtEl>
                                          <p:spTgt spid="31"/>
                                        </p:tgtEl>
                                        <p:attrNameLst>
                                          <p:attrName>style.color</p:attrName>
                                        </p:attrNameLst>
                                      </p:cBhvr>
                                      <p:by>
                                        <p:hsl h="7200000" s="0" l="0"/>
                                      </p:by>
                                    </p:animClr>
                                    <p:animClr clrSpc="hsl" dir="cw">
                                      <p:cBhvr>
                                        <p:cTn id="9" dur="2000" fill="hold"/>
                                        <p:tgtEl>
                                          <p:spTgt spid="31"/>
                                        </p:tgtEl>
                                        <p:attrNameLst>
                                          <p:attrName>fillcolor</p:attrName>
                                        </p:attrNameLst>
                                      </p:cBhvr>
                                      <p:by>
                                        <p:hsl h="7200000" s="0" l="0"/>
                                      </p:by>
                                    </p:animClr>
                                    <p:animClr clrSpc="hsl" dir="cw">
                                      <p:cBhvr>
                                        <p:cTn id="10" dur="2000" fill="hold"/>
                                        <p:tgtEl>
                                          <p:spTgt spid="31"/>
                                        </p:tgtEl>
                                        <p:attrNameLst>
                                          <p:attrName>stroke.color</p:attrName>
                                        </p:attrNameLst>
                                      </p:cBhvr>
                                      <p:by>
                                        <p:hsl h="7200000" s="0" l="0"/>
                                      </p:by>
                                    </p:animClr>
                                    <p:set>
                                      <p:cBhvr>
                                        <p:cTn id="11" dur="2000" fill="hold"/>
                                        <p:tgtEl>
                                          <p:spTgt spid="3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1" grpId="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6" name="Group 25"/>
          <p:cNvGrpSpPr/>
          <p:nvPr/>
        </p:nvGrpSpPr>
        <p:grpSpPr>
          <a:xfrm>
            <a:off x="5231587" y="103853"/>
            <a:ext cx="5878532" cy="994830"/>
            <a:chOff x="4270277" y="164812"/>
            <a:chExt cx="5779343" cy="994830"/>
          </a:xfrm>
        </p:grpSpPr>
        <p:grpSp>
          <p:nvGrpSpPr>
            <p:cNvPr id="27" name="Group 26"/>
            <p:cNvGrpSpPr/>
            <p:nvPr/>
          </p:nvGrpSpPr>
          <p:grpSpPr>
            <a:xfrm>
              <a:off x="4270277" y="164812"/>
              <a:ext cx="5779343" cy="994830"/>
              <a:chOff x="4270277" y="164812"/>
              <a:chExt cx="5779343" cy="994830"/>
            </a:xfrm>
          </p:grpSpPr>
          <p:sp>
            <p:nvSpPr>
              <p:cNvPr id="29" name="TextBox 28"/>
              <p:cNvSpPr txBox="1"/>
              <p:nvPr/>
            </p:nvSpPr>
            <p:spPr>
              <a:xfrm>
                <a:off x="4270277" y="164812"/>
                <a:ext cx="5779343" cy="553998"/>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000" b="0" i="0" u="none" strike="noStrike" kern="1200" cap="none" spc="0" normalizeH="0" baseline="0" noProof="0" smtClean="0">
                    <a:ln>
                      <a:noFill/>
                    </a:ln>
                    <a:solidFill>
                      <a:srgbClr val="0000CC"/>
                    </a:solidFill>
                    <a:effectLst/>
                    <a:uLnTx/>
                    <a:uFillTx/>
                    <a:latin typeface="Times New Roman" pitchFamily="18" charset="0"/>
                    <a:ea typeface="+mn-ea"/>
                    <a:cs typeface="Times New Roman" pitchFamily="18" charset="0"/>
                  </a:rPr>
                  <a:t>Thứ……ngày…..tháng…..năm…….</a:t>
                </a:r>
                <a:endParaRPr kumimoji="0" lang="en-US" sz="3000" b="0" i="0" u="none" strike="noStrike" kern="1200" cap="none" spc="0" normalizeH="0" baseline="0" noProof="0">
                  <a:ln>
                    <a:noFill/>
                  </a:ln>
                  <a:solidFill>
                    <a:srgbClr val="0000CC"/>
                  </a:solidFill>
                  <a:effectLst/>
                  <a:uLnTx/>
                  <a:uFillTx/>
                  <a:latin typeface="Times New Roman" pitchFamily="18" charset="0"/>
                  <a:ea typeface="+mn-ea"/>
                  <a:cs typeface="Times New Roman" pitchFamily="18" charset="0"/>
                </a:endParaRPr>
              </a:p>
            </p:txBody>
          </p:sp>
          <p:sp>
            <p:nvSpPr>
              <p:cNvPr id="30" name="TextBox 29"/>
              <p:cNvSpPr txBox="1"/>
              <p:nvPr/>
            </p:nvSpPr>
            <p:spPr>
              <a:xfrm>
                <a:off x="5993302" y="636422"/>
                <a:ext cx="2367401" cy="523220"/>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smtClean="0">
                    <a:ln>
                      <a:noFill/>
                    </a:ln>
                    <a:solidFill>
                      <a:srgbClr val="FF0066"/>
                    </a:solidFill>
                    <a:effectLst/>
                    <a:uLnTx/>
                    <a:uFillTx/>
                    <a:latin typeface="Times New Roman" pitchFamily="18" charset="0"/>
                    <a:ea typeface="+mn-ea"/>
                    <a:cs typeface="Times New Roman" pitchFamily="18" charset="0"/>
                  </a:rPr>
                  <a:t>CÔNG NGHỆ</a:t>
                </a:r>
                <a:endParaRPr kumimoji="0" lang="en-US" sz="2800" b="1" i="0" u="none" strike="noStrike" kern="1200" cap="none" spc="0" normalizeH="0" baseline="0" noProof="0">
                  <a:ln>
                    <a:noFill/>
                  </a:ln>
                  <a:solidFill>
                    <a:srgbClr val="FF0066"/>
                  </a:solidFill>
                  <a:effectLst/>
                  <a:uLnTx/>
                  <a:uFillTx/>
                  <a:latin typeface="Times New Roman" pitchFamily="18" charset="0"/>
                  <a:ea typeface="+mn-ea"/>
                  <a:cs typeface="Times New Roman" pitchFamily="18" charset="0"/>
                </a:endParaRPr>
              </a:p>
            </p:txBody>
          </p:sp>
        </p:grpSp>
        <p:cxnSp>
          <p:nvCxnSpPr>
            <p:cNvPr id="28" name="Straight Connector 27"/>
            <p:cNvCxnSpPr/>
            <p:nvPr/>
          </p:nvCxnSpPr>
          <p:spPr>
            <a:xfrm>
              <a:off x="6143131" y="1136154"/>
              <a:ext cx="209760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7" name="7-Point Star 6"/>
          <p:cNvSpPr/>
          <p:nvPr/>
        </p:nvSpPr>
        <p:spPr>
          <a:xfrm>
            <a:off x="1312853" y="2590801"/>
            <a:ext cx="13716000" cy="4114799"/>
          </a:xfrm>
          <a:prstGeom prst="star7">
            <a:avLst/>
          </a:prstGeom>
          <a:ln/>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just" defTabSz="914400" rtl="0" eaLnBrk="0" fontAlgn="base" latinLnBrk="0" hangingPunct="0">
              <a:lnSpc>
                <a:spcPct val="100000"/>
              </a:lnSpc>
              <a:spcBef>
                <a:spcPct val="0"/>
              </a:spcBef>
              <a:spcAft>
                <a:spcPts val="0"/>
              </a:spcAft>
              <a:buClrTx/>
              <a:buSzTx/>
              <a:buFontTx/>
              <a:buNone/>
              <a:tabLst/>
              <a:defRPr/>
            </a:pPr>
            <a:endParaRPr kumimoji="0" lang="en-US" sz="3600" b="0" i="0" u="none" strike="noStrike" kern="1200" cap="none" spc="0" normalizeH="0" baseline="0" noProof="0" dirty="0">
              <a:ln>
                <a:noFill/>
              </a:ln>
              <a:solidFill>
                <a:srgbClr val="3333FF"/>
              </a:solidFill>
              <a:effectLst/>
              <a:uLnTx/>
              <a:uFillTx/>
              <a:latin typeface="Times New Roman" panose="02020603050405020304" pitchFamily="18" charset="0"/>
              <a:ea typeface="Times New Roman" panose="02020603050405020304" pitchFamily="18" charset="0"/>
              <a:cs typeface="+mn-cs"/>
            </a:endParaRPr>
          </a:p>
        </p:txBody>
      </p:sp>
      <p:sp>
        <p:nvSpPr>
          <p:cNvPr id="10" name="TextBox 9"/>
          <p:cNvSpPr txBox="1"/>
          <p:nvPr/>
        </p:nvSpPr>
        <p:spPr>
          <a:xfrm>
            <a:off x="3813970" y="3505200"/>
            <a:ext cx="8713765" cy="2751522"/>
          </a:xfrm>
          <a:prstGeom prst="rect">
            <a:avLst/>
          </a:prstGeom>
          <a:noFill/>
        </p:spPr>
        <p:txBody>
          <a:bodyPr wrap="square" rtlCol="0">
            <a:spAutoFit/>
          </a:bodyPr>
          <a:lstStyle/>
          <a:p>
            <a:pPr lvl="0" algn="ctr">
              <a:lnSpc>
                <a:spcPct val="120000"/>
              </a:lnSpc>
              <a:spcAft>
                <a:spcPts val="0"/>
              </a:spcAft>
            </a:pPr>
            <a:r>
              <a:rPr lang="nl-NL" sz="3600" b="1" i="1" dirty="0">
                <a:solidFill>
                  <a:srgbClr val="FF0000"/>
                </a:solidFill>
                <a:latin typeface="+mn-lt"/>
                <a:ea typeface="Times New Roman" panose="02020603050405020304" pitchFamily="18" charset="0"/>
              </a:rPr>
              <a:t>Các sản phẩm công nghệ </a:t>
            </a:r>
            <a:r>
              <a:rPr lang="nl-NL" sz="3600" b="1" i="1" dirty="0" smtClean="0">
                <a:solidFill>
                  <a:srgbClr val="FF0000"/>
                </a:solidFill>
                <a:latin typeface="+mn-lt"/>
                <a:ea typeface="Times New Roman" panose="02020603050405020304" pitchFamily="18" charset="0"/>
              </a:rPr>
              <a:t>trong gia đình được tạo ra để phục vụ cuộc sống. Cần gìn giữ chúng để sử dụng được tốt, an toàn và lâu nhất.</a:t>
            </a:r>
            <a:endParaRPr lang="en-US" sz="3200" b="1" dirty="0">
              <a:solidFill>
                <a:srgbClr val="FF0000"/>
              </a:solidFill>
              <a:latin typeface="+mn-lt"/>
              <a:ea typeface="Times New Roman" panose="02020603050405020304" pitchFamily="18" charset="0"/>
            </a:endParaRPr>
          </a:p>
        </p:txBody>
      </p:sp>
      <p:sp>
        <p:nvSpPr>
          <p:cNvPr id="13" name="Rectangle 12"/>
          <p:cNvSpPr/>
          <p:nvPr/>
        </p:nvSpPr>
        <p:spPr>
          <a:xfrm>
            <a:off x="4678110" y="1099459"/>
            <a:ext cx="6899516" cy="609398"/>
          </a:xfrm>
          <a:prstGeom prst="rect">
            <a:avLst/>
          </a:prstGeom>
        </p:spPr>
        <p:txBody>
          <a:bodyPr wrap="none">
            <a:spAutoFit/>
          </a:bodyPr>
          <a:lstStyle/>
          <a:p>
            <a:pPr marL="457200" lvl="0" indent="-457200" algn="ctr">
              <a:lnSpc>
                <a:spcPct val="120000"/>
              </a:lnSpc>
              <a:spcAft>
                <a:spcPts val="0"/>
              </a:spcAft>
              <a:defRPr/>
            </a:pPr>
            <a:r>
              <a:rPr lang="nl-NL" sz="2800" b="1" dirty="0">
                <a:solidFill>
                  <a:srgbClr val="3333FF"/>
                </a:solidFill>
                <a:latin typeface="Times New Roman" panose="02020603050405020304" pitchFamily="18" charset="0"/>
                <a:ea typeface="Times New Roman" panose="02020603050405020304" pitchFamily="18" charset="0"/>
              </a:rPr>
              <a:t>Bài 01: TỰ NHIÊN VÀ CÔNG NGHỆ (</a:t>
            </a:r>
            <a:r>
              <a:rPr lang="nl-NL" sz="2800" b="1" dirty="0" smtClean="0">
                <a:solidFill>
                  <a:srgbClr val="3333FF"/>
                </a:solidFill>
                <a:latin typeface="Times New Roman" panose="02020603050405020304" pitchFamily="18" charset="0"/>
                <a:ea typeface="Times New Roman" panose="02020603050405020304" pitchFamily="18" charset="0"/>
              </a:rPr>
              <a:t>T2) </a:t>
            </a:r>
            <a:endParaRPr lang="en-US" sz="2800" dirty="0">
              <a:solidFill>
                <a:srgbClr val="3333FF"/>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518446183"/>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2" descr="Anh dep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8193" y="388938"/>
            <a:ext cx="14920252" cy="8755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WordArt 3"/>
          <p:cNvSpPr>
            <a:spLocks noChangeArrowheads="1" noChangeShapeType="1" noTextEdit="1"/>
          </p:cNvSpPr>
          <p:nvPr/>
        </p:nvSpPr>
        <p:spPr bwMode="auto">
          <a:xfrm>
            <a:off x="3642519" y="4114800"/>
            <a:ext cx="9220200" cy="1125538"/>
          </a:xfrm>
          <a:prstGeom prst="rect">
            <a:avLst/>
          </a:prstGeom>
        </p:spPr>
        <p:txBody>
          <a:bodyPr wrap="none" fromWordArt="1">
            <a:prstTxWarp prst="textPlain">
              <a:avLst>
                <a:gd name="adj" fmla="val 50000"/>
              </a:avLst>
            </a:prstTxWarp>
          </a:bodyPr>
          <a:lstStyle/>
          <a:p>
            <a:pPr algn="ctr"/>
            <a:r>
              <a:rPr lang="vi-VN" sz="5700" b="1" kern="10">
                <a:ln w="19050">
                  <a:solidFill>
                    <a:srgbClr val="FFFF00"/>
                  </a:solidFill>
                  <a:round/>
                  <a:headEnd/>
                  <a:tailEnd/>
                </a:ln>
                <a:solidFill>
                  <a:srgbClr val="FF0000"/>
                </a:solidFill>
                <a:effectLst>
                  <a:outerShdw dist="35921" dir="2700000" algn="ctr" rotWithShape="0">
                    <a:srgbClr val="990000"/>
                  </a:outerShdw>
                </a:effectLst>
                <a:latin typeface="Arial"/>
                <a:cs typeface="Arial"/>
              </a:rPr>
              <a:t>XIN CHÂN THÀNH CẢM ƠN </a:t>
            </a:r>
          </a:p>
          <a:p>
            <a:pPr algn="ctr"/>
            <a:r>
              <a:rPr lang="vi-VN" sz="5700" b="1" kern="10">
                <a:ln w="19050">
                  <a:solidFill>
                    <a:srgbClr val="FFFF00"/>
                  </a:solidFill>
                  <a:round/>
                  <a:headEnd/>
                  <a:tailEnd/>
                </a:ln>
                <a:solidFill>
                  <a:srgbClr val="FF0000"/>
                </a:solidFill>
                <a:effectLst>
                  <a:outerShdw dist="35921" dir="2700000" algn="ctr" rotWithShape="0">
                    <a:srgbClr val="990000"/>
                  </a:outerShdw>
                </a:effectLst>
                <a:latin typeface="Arial"/>
                <a:cs typeface="Arial"/>
              </a:rPr>
              <a:t>QUÝ THẦY CÔ GIÁO VÀ CÁC EM</a:t>
            </a:r>
            <a:endParaRPr lang="en-US" sz="5700" b="1" kern="10">
              <a:ln w="19050">
                <a:solidFill>
                  <a:srgbClr val="FFFF00"/>
                </a:solidFill>
                <a:round/>
                <a:headEnd/>
                <a:tailEnd/>
              </a:ln>
              <a:solidFill>
                <a:srgbClr val="FF0000"/>
              </a:solidFill>
              <a:effectLst>
                <a:outerShdw dist="35921" dir="2700000" algn="ctr" rotWithShape="0">
                  <a:srgbClr val="990000"/>
                </a:outerShdw>
              </a:effectLst>
              <a:latin typeface="Arial"/>
              <a:cs typeface="Arial"/>
            </a:endParaRPr>
          </a:p>
        </p:txBody>
      </p:sp>
    </p:spTree>
    <p:extLst>
      <p:ext uri="{BB962C8B-B14F-4D97-AF65-F5344CB8AC3E}">
        <p14:creationId xmlns:p14="http://schemas.microsoft.com/office/powerpoint/2010/main" val="963397092"/>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0" fill="hold"/>
                                        <p:tgtEl>
                                          <p:spTgt spid="3"/>
                                        </p:tgtEl>
                                        <p:attrNameLst>
                                          <p:attrName>ppt_w</p:attrName>
                                        </p:attrNameLst>
                                      </p:cBhvr>
                                      <p:tavLst>
                                        <p:tav tm="0">
                                          <p:val>
                                            <p:fltVal val="0"/>
                                          </p:val>
                                        </p:tav>
                                        <p:tav tm="100000">
                                          <p:val>
                                            <p:strVal val="#ppt_w"/>
                                          </p:val>
                                        </p:tav>
                                      </p:tavLst>
                                    </p:anim>
                                    <p:anim calcmode="lin" valueType="num">
                                      <p:cBhvr>
                                        <p:cTn id="8" dur="5000" fill="hold"/>
                                        <p:tgtEl>
                                          <p:spTgt spid="3"/>
                                        </p:tgtEl>
                                        <p:attrNameLst>
                                          <p:attrName>ppt_h</p:attrName>
                                        </p:attrNameLst>
                                      </p:cBhvr>
                                      <p:tavLst>
                                        <p:tav tm="0">
                                          <p:val>
                                            <p:fltVal val="0"/>
                                          </p:val>
                                        </p:tav>
                                        <p:tav tm="100000">
                                          <p:val>
                                            <p:strVal val="#ppt_h"/>
                                          </p:val>
                                        </p:tav>
                                      </p:tavLst>
                                    </p:anim>
                                    <p:animEffect transition="in" filter="fade">
                                      <p:cBhvr>
                                        <p:cTn id="9" dur="5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m Yêu Cây Xanh - Bài hát thiếu nhi vui nhộn cho trẻ mầm no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94519" y="304800"/>
            <a:ext cx="15087600" cy="7848600"/>
          </a:xfrm>
          <a:prstGeom prst="rect">
            <a:avLst/>
          </a:prstGeom>
        </p:spPr>
      </p:pic>
    </p:spTree>
    <p:extLst>
      <p:ext uri="{BB962C8B-B14F-4D97-AF65-F5344CB8AC3E}">
        <p14:creationId xmlns:p14="http://schemas.microsoft.com/office/powerpoint/2010/main" val="302619343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6" name="Group 25"/>
          <p:cNvGrpSpPr/>
          <p:nvPr/>
        </p:nvGrpSpPr>
        <p:grpSpPr>
          <a:xfrm>
            <a:off x="5199053" y="95994"/>
            <a:ext cx="5878532" cy="994830"/>
            <a:chOff x="4270277" y="164812"/>
            <a:chExt cx="5779343" cy="994830"/>
          </a:xfrm>
        </p:grpSpPr>
        <p:grpSp>
          <p:nvGrpSpPr>
            <p:cNvPr id="27" name="Group 26"/>
            <p:cNvGrpSpPr/>
            <p:nvPr/>
          </p:nvGrpSpPr>
          <p:grpSpPr>
            <a:xfrm>
              <a:off x="4270277" y="164812"/>
              <a:ext cx="5779343" cy="994830"/>
              <a:chOff x="4270277" y="164812"/>
              <a:chExt cx="5779343" cy="994830"/>
            </a:xfrm>
          </p:grpSpPr>
          <p:sp>
            <p:nvSpPr>
              <p:cNvPr id="29" name="TextBox 28"/>
              <p:cNvSpPr txBox="1"/>
              <p:nvPr/>
            </p:nvSpPr>
            <p:spPr>
              <a:xfrm>
                <a:off x="4270277" y="164812"/>
                <a:ext cx="5779343" cy="553998"/>
              </a:xfrm>
              <a:prstGeom prst="rect">
                <a:avLst/>
              </a:prstGeom>
              <a:noFill/>
            </p:spPr>
            <p:txBody>
              <a:bodyPr wrap="none" rtlCol="0">
                <a:spAutoFit/>
              </a:bodyPr>
              <a:lstStyle/>
              <a:p>
                <a:r>
                  <a:rPr lang="en-US" sz="3000" dirty="0" err="1" smtClean="0">
                    <a:solidFill>
                      <a:srgbClr val="0000CC"/>
                    </a:solidFill>
                    <a:latin typeface="Times New Roman" pitchFamily="18" charset="0"/>
                    <a:cs typeface="Times New Roman" pitchFamily="18" charset="0"/>
                  </a:rPr>
                  <a:t>Thứ</a:t>
                </a:r>
                <a:r>
                  <a:rPr lang="en-US" sz="3000" dirty="0" smtClean="0">
                    <a:solidFill>
                      <a:srgbClr val="0000CC"/>
                    </a:solidFill>
                    <a:latin typeface="Times New Roman" pitchFamily="18" charset="0"/>
                    <a:cs typeface="Times New Roman" pitchFamily="18" charset="0"/>
                  </a:rPr>
                  <a:t>……</a:t>
                </a:r>
                <a:r>
                  <a:rPr lang="en-US" sz="3000" dirty="0" err="1" smtClean="0">
                    <a:solidFill>
                      <a:srgbClr val="0000CC"/>
                    </a:solidFill>
                    <a:latin typeface="Times New Roman" pitchFamily="18" charset="0"/>
                    <a:cs typeface="Times New Roman" pitchFamily="18" charset="0"/>
                  </a:rPr>
                  <a:t>ngày</a:t>
                </a:r>
                <a:r>
                  <a:rPr lang="en-US" sz="3000" dirty="0" smtClean="0">
                    <a:solidFill>
                      <a:srgbClr val="0000CC"/>
                    </a:solidFill>
                    <a:latin typeface="Times New Roman" pitchFamily="18" charset="0"/>
                    <a:cs typeface="Times New Roman" pitchFamily="18" charset="0"/>
                  </a:rPr>
                  <a:t>…..</a:t>
                </a:r>
                <a:r>
                  <a:rPr lang="en-US" sz="3000" dirty="0" err="1" smtClean="0">
                    <a:solidFill>
                      <a:srgbClr val="0000CC"/>
                    </a:solidFill>
                    <a:latin typeface="Times New Roman" pitchFamily="18" charset="0"/>
                    <a:cs typeface="Times New Roman" pitchFamily="18" charset="0"/>
                  </a:rPr>
                  <a:t>tháng</a:t>
                </a:r>
                <a:r>
                  <a:rPr lang="en-US" sz="3000" dirty="0" smtClean="0">
                    <a:solidFill>
                      <a:srgbClr val="0000CC"/>
                    </a:solidFill>
                    <a:latin typeface="Times New Roman" pitchFamily="18" charset="0"/>
                    <a:cs typeface="Times New Roman" pitchFamily="18" charset="0"/>
                  </a:rPr>
                  <a:t>…..</a:t>
                </a:r>
                <a:r>
                  <a:rPr lang="en-US" sz="3000" dirty="0" err="1" smtClean="0">
                    <a:solidFill>
                      <a:srgbClr val="0000CC"/>
                    </a:solidFill>
                    <a:latin typeface="Times New Roman" pitchFamily="18" charset="0"/>
                    <a:cs typeface="Times New Roman" pitchFamily="18" charset="0"/>
                  </a:rPr>
                  <a:t>năm</a:t>
                </a:r>
                <a:r>
                  <a:rPr lang="en-US" sz="3000" dirty="0" smtClean="0">
                    <a:solidFill>
                      <a:srgbClr val="0000CC"/>
                    </a:solidFill>
                    <a:latin typeface="Times New Roman" pitchFamily="18" charset="0"/>
                    <a:cs typeface="Times New Roman" pitchFamily="18" charset="0"/>
                  </a:rPr>
                  <a:t>…….</a:t>
                </a:r>
                <a:endParaRPr lang="en-US" sz="3000" dirty="0">
                  <a:solidFill>
                    <a:srgbClr val="0000CC"/>
                  </a:solidFill>
                  <a:latin typeface="Times New Roman" pitchFamily="18" charset="0"/>
                  <a:cs typeface="Times New Roman" pitchFamily="18" charset="0"/>
                </a:endParaRPr>
              </a:p>
            </p:txBody>
          </p:sp>
          <p:sp>
            <p:nvSpPr>
              <p:cNvPr id="30" name="TextBox 29"/>
              <p:cNvSpPr txBox="1"/>
              <p:nvPr/>
            </p:nvSpPr>
            <p:spPr>
              <a:xfrm>
                <a:off x="5993302" y="636422"/>
                <a:ext cx="2367401" cy="523220"/>
              </a:xfrm>
              <a:prstGeom prst="rect">
                <a:avLst/>
              </a:prstGeom>
              <a:noFill/>
            </p:spPr>
            <p:txBody>
              <a:bodyPr wrap="none" rtlCol="0">
                <a:spAutoFit/>
              </a:bodyPr>
              <a:lstStyle/>
              <a:p>
                <a:r>
                  <a:rPr lang="en-US" sz="2800" b="1" dirty="0" smtClean="0">
                    <a:solidFill>
                      <a:srgbClr val="FF0066"/>
                    </a:solidFill>
                    <a:latin typeface="Times New Roman" pitchFamily="18" charset="0"/>
                    <a:cs typeface="Times New Roman" pitchFamily="18" charset="0"/>
                  </a:rPr>
                  <a:t>CÔNG NGHỆ</a:t>
                </a:r>
                <a:endParaRPr lang="en-US" sz="2800" b="1" dirty="0">
                  <a:solidFill>
                    <a:srgbClr val="FF0066"/>
                  </a:solidFill>
                  <a:latin typeface="Times New Roman" pitchFamily="18" charset="0"/>
                  <a:cs typeface="Times New Roman" pitchFamily="18" charset="0"/>
                </a:endParaRPr>
              </a:p>
            </p:txBody>
          </p:sp>
        </p:grpSp>
        <p:cxnSp>
          <p:nvCxnSpPr>
            <p:cNvPr id="28" name="Straight Connector 27"/>
            <p:cNvCxnSpPr/>
            <p:nvPr/>
          </p:nvCxnSpPr>
          <p:spPr>
            <a:xfrm>
              <a:off x="6143131" y="1136154"/>
              <a:ext cx="209760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15" name="Text Box 14"/>
          <p:cNvSpPr txBox="1">
            <a:spLocks noChangeArrowheads="1"/>
          </p:cNvSpPr>
          <p:nvPr/>
        </p:nvSpPr>
        <p:spPr bwMode="auto">
          <a:xfrm>
            <a:off x="469748" y="1796607"/>
            <a:ext cx="12108259" cy="637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ts val="0"/>
              </a:spcBef>
              <a:defRPr/>
            </a:pPr>
            <a:r>
              <a:rPr lang="nl-NL" sz="3200" b="1" dirty="0">
                <a:solidFill>
                  <a:srgbClr val="FF0000"/>
                </a:solidFill>
                <a:latin typeface="+mn-lt"/>
                <a:ea typeface="Times New Roman" panose="02020603050405020304" pitchFamily="18" charset="0"/>
              </a:rPr>
              <a:t>Hoạt động 1: Tìm hiểu sản phẩm công nghệ trong gia đình.</a:t>
            </a:r>
            <a:endParaRPr lang="en-US" sz="3200" b="1" dirty="0" smtClean="0">
              <a:solidFill>
                <a:srgbClr val="FF0000"/>
              </a:solidFill>
              <a:effectLst>
                <a:outerShdw blurRad="38100" dist="38100" dir="2700000" algn="tl">
                  <a:srgbClr val="000000">
                    <a:alpha val="43137"/>
                  </a:srgbClr>
                </a:outerShdw>
              </a:effectLst>
              <a:latin typeface="+mn-lt"/>
            </a:endParaRPr>
          </a:p>
        </p:txBody>
      </p:sp>
      <p:sp>
        <p:nvSpPr>
          <p:cNvPr id="3" name="Rectangle 2"/>
          <p:cNvSpPr/>
          <p:nvPr/>
        </p:nvSpPr>
        <p:spPr>
          <a:xfrm>
            <a:off x="402309" y="2573969"/>
            <a:ext cx="7903227" cy="2086725"/>
          </a:xfrm>
          <a:prstGeom prst="rect">
            <a:avLst/>
          </a:prstGeom>
        </p:spPr>
        <p:txBody>
          <a:bodyPr wrap="square">
            <a:spAutoFit/>
          </a:bodyPr>
          <a:lstStyle/>
          <a:p>
            <a:pPr>
              <a:lnSpc>
                <a:spcPct val="120000"/>
              </a:lnSpc>
            </a:pPr>
            <a:r>
              <a:rPr lang="nl-NL" sz="3600" b="1" dirty="0" smtClean="0">
                <a:solidFill>
                  <a:srgbClr val="FF0000"/>
                </a:solidFill>
                <a:latin typeface="+mn-lt"/>
                <a:ea typeface="Times New Roman" panose="02020603050405020304" pitchFamily="18" charset="0"/>
              </a:rPr>
              <a:t>? </a:t>
            </a:r>
            <a:r>
              <a:rPr lang="nl-NL" sz="3600" b="1" dirty="0">
                <a:solidFill>
                  <a:srgbClr val="FF0000"/>
                </a:solidFill>
                <a:latin typeface="+mn-lt"/>
                <a:ea typeface="Times New Roman" panose="02020603050405020304" pitchFamily="18" charset="0"/>
              </a:rPr>
              <a:t>Sản phẩm công nghệ nào trong các hình dưới đây được sử dụng trong gia </a:t>
            </a:r>
            <a:r>
              <a:rPr lang="nl-NL" sz="3600" b="1" dirty="0" smtClean="0">
                <a:solidFill>
                  <a:srgbClr val="FF0000"/>
                </a:solidFill>
                <a:latin typeface="+mn-lt"/>
                <a:ea typeface="Times New Roman" panose="02020603050405020304" pitchFamily="18" charset="0"/>
              </a:rPr>
              <a:t>đình?</a:t>
            </a:r>
            <a:endParaRPr lang="en-US" sz="3600" b="1" dirty="0">
              <a:solidFill>
                <a:srgbClr val="FF0000"/>
              </a:solidFill>
              <a:latin typeface="+mn-lt"/>
            </a:endParaRPr>
          </a:p>
        </p:txBody>
      </p:sp>
      <p:sp>
        <p:nvSpPr>
          <p:cNvPr id="18" name="Rectangle 17"/>
          <p:cNvSpPr/>
          <p:nvPr/>
        </p:nvSpPr>
        <p:spPr>
          <a:xfrm>
            <a:off x="4678110" y="1099459"/>
            <a:ext cx="6899516" cy="609398"/>
          </a:xfrm>
          <a:prstGeom prst="rect">
            <a:avLst/>
          </a:prstGeom>
        </p:spPr>
        <p:txBody>
          <a:bodyPr wrap="none">
            <a:spAutoFit/>
          </a:bodyPr>
          <a:lstStyle/>
          <a:p>
            <a:pPr marL="457200" lvl="0" indent="-457200" algn="ctr">
              <a:lnSpc>
                <a:spcPct val="120000"/>
              </a:lnSpc>
              <a:spcAft>
                <a:spcPts val="0"/>
              </a:spcAft>
              <a:defRPr/>
            </a:pPr>
            <a:r>
              <a:rPr lang="nl-NL" sz="2800" b="1" dirty="0">
                <a:solidFill>
                  <a:srgbClr val="3333FF"/>
                </a:solidFill>
                <a:latin typeface="Times New Roman" panose="02020603050405020304" pitchFamily="18" charset="0"/>
                <a:ea typeface="Times New Roman" panose="02020603050405020304" pitchFamily="18" charset="0"/>
              </a:rPr>
              <a:t>Bài 01: TỰ NHIÊN VÀ CÔNG NGHỆ (</a:t>
            </a:r>
            <a:r>
              <a:rPr lang="nl-NL" sz="2800" b="1" dirty="0" smtClean="0">
                <a:solidFill>
                  <a:srgbClr val="3333FF"/>
                </a:solidFill>
                <a:latin typeface="Times New Roman" panose="02020603050405020304" pitchFamily="18" charset="0"/>
                <a:ea typeface="Times New Roman" panose="02020603050405020304" pitchFamily="18" charset="0"/>
              </a:rPr>
              <a:t>T2) </a:t>
            </a:r>
            <a:endParaRPr lang="en-US" sz="2800" dirty="0">
              <a:solidFill>
                <a:srgbClr val="3333FF"/>
              </a:solidFill>
              <a:latin typeface="Times New Roman" panose="02020603050405020304" pitchFamily="18" charset="0"/>
              <a:ea typeface="Times New Roman" panose="02020603050405020304" pitchFamily="18" charset="0"/>
            </a:endParaRPr>
          </a:p>
        </p:txBody>
      </p:sp>
      <p:sp>
        <p:nvSpPr>
          <p:cNvPr id="4" name="Rectangle 3"/>
          <p:cNvSpPr/>
          <p:nvPr/>
        </p:nvSpPr>
        <p:spPr>
          <a:xfrm>
            <a:off x="288143" y="4737475"/>
            <a:ext cx="7738085" cy="2529923"/>
          </a:xfrm>
          <a:prstGeom prst="rect">
            <a:avLst/>
          </a:prstGeom>
        </p:spPr>
        <p:txBody>
          <a:bodyPr wrap="square">
            <a:spAutoFit/>
          </a:bodyPr>
          <a:lstStyle/>
          <a:p>
            <a:pPr algn="just">
              <a:lnSpc>
                <a:spcPct val="120000"/>
              </a:lnSpc>
              <a:spcAft>
                <a:spcPts val="0"/>
              </a:spcAft>
            </a:pPr>
            <a:r>
              <a:rPr lang="nl-NL" sz="3600" b="1" dirty="0">
                <a:solidFill>
                  <a:srgbClr val="0000CC"/>
                </a:solidFill>
                <a:latin typeface="+mn-lt"/>
                <a:ea typeface="Times New Roman" panose="02020603050405020304" pitchFamily="18" charset="0"/>
              </a:rPr>
              <a:t>Những sản phẩm công nghệ được sử dụng trong gia đình là:</a:t>
            </a:r>
            <a:endParaRPr lang="en-US" sz="3200" b="1" dirty="0">
              <a:solidFill>
                <a:srgbClr val="0000CC"/>
              </a:solidFill>
              <a:latin typeface="+mn-lt"/>
              <a:ea typeface="Times New Roman" panose="02020603050405020304" pitchFamily="18" charset="0"/>
            </a:endParaRPr>
          </a:p>
          <a:p>
            <a:r>
              <a:rPr lang="nl-NL" sz="3600" b="1" dirty="0">
                <a:solidFill>
                  <a:srgbClr val="0000CC"/>
                </a:solidFill>
                <a:latin typeface="+mn-lt"/>
                <a:ea typeface="Times New Roman" panose="02020603050405020304" pitchFamily="18" charset="0"/>
              </a:rPr>
              <a:t>Ti vi, quạt điện, nồi cơm điện, đèn học</a:t>
            </a:r>
            <a:endParaRPr lang="en-US" sz="3600" b="1" dirty="0">
              <a:solidFill>
                <a:srgbClr val="0000CC"/>
              </a:solidFill>
              <a:latin typeface="+mn-lt"/>
            </a:endParaRPr>
          </a:p>
        </p:txBody>
      </p:sp>
      <p:pic>
        <p:nvPicPr>
          <p:cNvPr id="16" name="Picture 15"/>
          <p:cNvPicPr/>
          <p:nvPr/>
        </p:nvPicPr>
        <p:blipFill rotWithShape="1">
          <a:blip r:embed="rId3">
            <a:extLst>
              <a:ext uri="{BEBA8EAE-BF5A-486C-A8C5-ECC9F3942E4B}">
                <a14:imgProps xmlns:a14="http://schemas.microsoft.com/office/drawing/2010/main">
                  <a14:imgLayer r:embed="rId4">
                    <a14:imgEffect>
                      <a14:backgroundRemoval t="42963" b="85741" l="30781" r="72240">
                        <a14:foregroundMark x1="32917" y1="47407" x2="36198" y2="54259"/>
                        <a14:foregroundMark x1="65990" y1="48426" x2="66719" y2="57407"/>
                        <a14:foregroundMark x1="64167" y1="67500" x2="66406" y2="79444"/>
                        <a14:foregroundMark x1="64583" y1="66296" x2="63854" y2="69074"/>
                        <a14:foregroundMark x1="65781" y1="76667" x2="65208" y2="80093"/>
                        <a14:foregroundMark x1="64063" y1="84259" x2="67135" y2="83981"/>
                        <a14:foregroundMark x1="63750" y1="83333" x2="67031" y2="83333"/>
                        <a14:foregroundMark x1="50677" y1="68241" x2="50573" y2="77963"/>
                        <a14:foregroundMark x1="34688" y1="66204" x2="35885" y2="80833"/>
                        <a14:foregroundMark x1="47917" y1="68796" x2="53021" y2="76852"/>
                        <a14:foregroundMark x1="50885" y1="67778" x2="54688" y2="72685"/>
                        <a14:foregroundMark x1="53438" y1="68796" x2="53438" y2="71019"/>
                        <a14:foregroundMark x1="53542" y1="69815" x2="53333" y2="78611"/>
                        <a14:foregroundMark x1="47031" y1="72963" x2="47917" y2="78611"/>
                        <a14:foregroundMark x1="54167" y1="70185" x2="53750" y2="77870"/>
                        <a14:foregroundMark x1="62552" y1="48981" x2="70417" y2="47963"/>
                        <a14:foregroundMark x1="61302" y1="57778" x2="69792" y2="59167"/>
                        <a14:backgroundMark x1="63750" y1="83704" x2="67240" y2="83611"/>
                        <a14:backgroundMark x1="63542" y1="85000" x2="67240" y2="84074"/>
                        <a14:backgroundMark x1="63438" y1="83426" x2="66615" y2="83426"/>
                        <a14:backgroundMark x1="64167" y1="83148" x2="66823" y2="83056"/>
                        <a14:backgroundMark x1="64583" y1="83704" x2="65469" y2="83704"/>
                      </a14:backgroundRemoval>
                    </a14:imgEffect>
                  </a14:imgLayer>
                </a14:imgProps>
              </a:ext>
            </a:extLst>
          </a:blip>
          <a:srcRect l="31006" t="43136" r="27414" b="13899"/>
          <a:stretch/>
        </p:blipFill>
        <p:spPr bwMode="auto">
          <a:xfrm>
            <a:off x="8595518" y="2521891"/>
            <a:ext cx="7010400" cy="5943600"/>
          </a:xfrm>
          <a:prstGeom prst="rect">
            <a:avLst/>
          </a:prstGeom>
          <a:ln>
            <a:noFill/>
          </a:ln>
          <a:extLst>
            <a:ext uri="{53640926-AAD7-44D8-BBD7-CCE9431645EC}">
              <a14:shadowObscured xmlns:a14="http://schemas.microsoft.com/office/drawing/2010/main"/>
            </a:ext>
          </a:extLst>
        </p:spPr>
      </p:pic>
      <p:sp>
        <p:nvSpPr>
          <p:cNvPr id="19" name="Rectangle 18"/>
          <p:cNvSpPr/>
          <p:nvPr/>
        </p:nvSpPr>
        <p:spPr>
          <a:xfrm>
            <a:off x="8834222" y="4572000"/>
            <a:ext cx="1294381" cy="609398"/>
          </a:xfrm>
          <a:prstGeom prst="rect">
            <a:avLst/>
          </a:prstGeom>
        </p:spPr>
        <p:txBody>
          <a:bodyPr wrap="square">
            <a:spAutoFit/>
          </a:bodyPr>
          <a:lstStyle/>
          <a:p>
            <a:pPr marL="457200" lvl="0" indent="-457200" algn="ctr">
              <a:lnSpc>
                <a:spcPct val="120000"/>
              </a:lnSpc>
              <a:spcAft>
                <a:spcPts val="0"/>
              </a:spcAft>
              <a:defRPr/>
            </a:pPr>
            <a:r>
              <a:rPr lang="en-US" sz="2800" b="1" dirty="0" err="1" smtClean="0">
                <a:solidFill>
                  <a:srgbClr val="3333FF"/>
                </a:solidFill>
                <a:latin typeface="+mn-lt"/>
                <a:ea typeface="Times New Roman" panose="02020603050405020304" pitchFamily="18" charset="0"/>
              </a:rPr>
              <a:t>Máy</a:t>
            </a:r>
            <a:r>
              <a:rPr lang="en-US" sz="2800" b="1" dirty="0" smtClean="0">
                <a:solidFill>
                  <a:srgbClr val="3333FF"/>
                </a:solidFill>
                <a:latin typeface="+mn-lt"/>
                <a:ea typeface="Times New Roman" panose="02020603050405020304" pitchFamily="18" charset="0"/>
              </a:rPr>
              <a:t> </a:t>
            </a:r>
            <a:r>
              <a:rPr lang="en-US" sz="2800" b="1" dirty="0" err="1" smtClean="0">
                <a:solidFill>
                  <a:srgbClr val="3333FF"/>
                </a:solidFill>
                <a:latin typeface="+mn-lt"/>
                <a:ea typeface="Times New Roman" panose="02020603050405020304" pitchFamily="18" charset="0"/>
              </a:rPr>
              <a:t>ủi</a:t>
            </a:r>
            <a:endParaRPr lang="en-US" sz="2800" b="1" dirty="0">
              <a:solidFill>
                <a:srgbClr val="3333FF"/>
              </a:solidFill>
              <a:latin typeface="+mn-lt"/>
              <a:ea typeface="Times New Roman" panose="02020603050405020304" pitchFamily="18" charset="0"/>
            </a:endParaRPr>
          </a:p>
        </p:txBody>
      </p:sp>
      <p:sp>
        <p:nvSpPr>
          <p:cNvPr id="20" name="Rectangle 19"/>
          <p:cNvSpPr/>
          <p:nvPr/>
        </p:nvSpPr>
        <p:spPr>
          <a:xfrm>
            <a:off x="11074227" y="4583723"/>
            <a:ext cx="1483692" cy="609398"/>
          </a:xfrm>
          <a:prstGeom prst="rect">
            <a:avLst/>
          </a:prstGeom>
        </p:spPr>
        <p:txBody>
          <a:bodyPr wrap="square">
            <a:spAutoFit/>
          </a:bodyPr>
          <a:lstStyle/>
          <a:p>
            <a:pPr marL="457200" lvl="0" indent="-457200" algn="ctr">
              <a:lnSpc>
                <a:spcPct val="120000"/>
              </a:lnSpc>
              <a:spcAft>
                <a:spcPts val="0"/>
              </a:spcAft>
              <a:defRPr/>
            </a:pPr>
            <a:r>
              <a:rPr lang="en-US" sz="2800" b="1" dirty="0" err="1" smtClean="0">
                <a:solidFill>
                  <a:srgbClr val="3333FF"/>
                </a:solidFill>
                <a:latin typeface="+mn-lt"/>
                <a:ea typeface="Times New Roman" panose="02020603050405020304" pitchFamily="18" charset="0"/>
              </a:rPr>
              <a:t>Xe</a:t>
            </a:r>
            <a:r>
              <a:rPr lang="en-US" sz="2800" b="1" dirty="0" smtClean="0">
                <a:solidFill>
                  <a:srgbClr val="3333FF"/>
                </a:solidFill>
                <a:latin typeface="+mn-lt"/>
                <a:ea typeface="Times New Roman" panose="02020603050405020304" pitchFamily="18" charset="0"/>
              </a:rPr>
              <a:t> </a:t>
            </a:r>
            <a:r>
              <a:rPr lang="en-US" sz="2800" b="1" dirty="0" err="1" smtClean="0">
                <a:solidFill>
                  <a:srgbClr val="3333FF"/>
                </a:solidFill>
                <a:latin typeface="+mn-lt"/>
                <a:ea typeface="Times New Roman" panose="02020603050405020304" pitchFamily="18" charset="0"/>
              </a:rPr>
              <a:t>buýt</a:t>
            </a:r>
            <a:endParaRPr lang="en-US" sz="2800" b="1" dirty="0">
              <a:solidFill>
                <a:srgbClr val="3333FF"/>
              </a:solidFill>
              <a:latin typeface="+mn-lt"/>
              <a:ea typeface="Times New Roman" panose="02020603050405020304" pitchFamily="18" charset="0"/>
            </a:endParaRPr>
          </a:p>
        </p:txBody>
      </p:sp>
      <p:sp>
        <p:nvSpPr>
          <p:cNvPr id="21" name="Rectangle 20"/>
          <p:cNvSpPr/>
          <p:nvPr/>
        </p:nvSpPr>
        <p:spPr>
          <a:xfrm>
            <a:off x="13929520" y="4566138"/>
            <a:ext cx="914400" cy="609398"/>
          </a:xfrm>
          <a:prstGeom prst="rect">
            <a:avLst/>
          </a:prstGeom>
        </p:spPr>
        <p:txBody>
          <a:bodyPr wrap="square">
            <a:spAutoFit/>
          </a:bodyPr>
          <a:lstStyle/>
          <a:p>
            <a:pPr marL="457200" lvl="0" indent="-457200" algn="ctr">
              <a:lnSpc>
                <a:spcPct val="120000"/>
              </a:lnSpc>
              <a:spcAft>
                <a:spcPts val="0"/>
              </a:spcAft>
              <a:defRPr/>
            </a:pPr>
            <a:r>
              <a:rPr lang="en-US" sz="2800" b="1" dirty="0" err="1" smtClean="0">
                <a:solidFill>
                  <a:srgbClr val="3333FF"/>
                </a:solidFill>
                <a:latin typeface="+mn-lt"/>
                <a:ea typeface="Times New Roman" panose="02020603050405020304" pitchFamily="18" charset="0"/>
              </a:rPr>
              <a:t>Ti</a:t>
            </a:r>
            <a:r>
              <a:rPr lang="en-US" sz="2800" b="1" dirty="0" smtClean="0">
                <a:solidFill>
                  <a:srgbClr val="3333FF"/>
                </a:solidFill>
                <a:latin typeface="+mn-lt"/>
                <a:ea typeface="Times New Roman" panose="02020603050405020304" pitchFamily="18" charset="0"/>
              </a:rPr>
              <a:t> vi</a:t>
            </a:r>
            <a:endParaRPr lang="en-US" sz="2800" b="1" dirty="0">
              <a:solidFill>
                <a:srgbClr val="3333FF"/>
              </a:solidFill>
              <a:latin typeface="+mn-lt"/>
              <a:ea typeface="Times New Roman" panose="02020603050405020304" pitchFamily="18" charset="0"/>
            </a:endParaRPr>
          </a:p>
        </p:txBody>
      </p:sp>
      <p:sp>
        <p:nvSpPr>
          <p:cNvPr id="22" name="Rectangle 21"/>
          <p:cNvSpPr/>
          <p:nvPr/>
        </p:nvSpPr>
        <p:spPr>
          <a:xfrm>
            <a:off x="8305536" y="7693065"/>
            <a:ext cx="1864228" cy="609398"/>
          </a:xfrm>
          <a:prstGeom prst="rect">
            <a:avLst/>
          </a:prstGeom>
        </p:spPr>
        <p:txBody>
          <a:bodyPr wrap="square">
            <a:spAutoFit/>
          </a:bodyPr>
          <a:lstStyle/>
          <a:p>
            <a:pPr marL="457200" lvl="0" indent="-457200" algn="ctr">
              <a:lnSpc>
                <a:spcPct val="120000"/>
              </a:lnSpc>
              <a:spcAft>
                <a:spcPts val="0"/>
              </a:spcAft>
              <a:defRPr/>
            </a:pPr>
            <a:r>
              <a:rPr lang="en-US" sz="2800" b="1" dirty="0" err="1" smtClean="0">
                <a:solidFill>
                  <a:srgbClr val="3333FF"/>
                </a:solidFill>
                <a:latin typeface="+mn-lt"/>
                <a:ea typeface="Times New Roman" panose="02020603050405020304" pitchFamily="18" charset="0"/>
              </a:rPr>
              <a:t>Quạt</a:t>
            </a:r>
            <a:r>
              <a:rPr lang="en-US" sz="2800" b="1" dirty="0" smtClean="0">
                <a:solidFill>
                  <a:srgbClr val="3333FF"/>
                </a:solidFill>
                <a:latin typeface="+mn-lt"/>
                <a:ea typeface="Times New Roman" panose="02020603050405020304" pitchFamily="18" charset="0"/>
              </a:rPr>
              <a:t> </a:t>
            </a:r>
            <a:r>
              <a:rPr lang="en-US" sz="2800" b="1" dirty="0" err="1" smtClean="0">
                <a:solidFill>
                  <a:srgbClr val="3333FF"/>
                </a:solidFill>
                <a:latin typeface="+mn-lt"/>
                <a:ea typeface="Times New Roman" panose="02020603050405020304" pitchFamily="18" charset="0"/>
              </a:rPr>
              <a:t>điện</a:t>
            </a:r>
            <a:endParaRPr lang="en-US" sz="2800" b="1" dirty="0">
              <a:solidFill>
                <a:srgbClr val="3333FF"/>
              </a:solidFill>
              <a:latin typeface="+mn-lt"/>
              <a:ea typeface="Times New Roman" panose="02020603050405020304" pitchFamily="18" charset="0"/>
            </a:endParaRPr>
          </a:p>
        </p:txBody>
      </p:sp>
      <p:sp>
        <p:nvSpPr>
          <p:cNvPr id="23" name="Rectangle 22"/>
          <p:cNvSpPr/>
          <p:nvPr/>
        </p:nvSpPr>
        <p:spPr>
          <a:xfrm>
            <a:off x="10525638" y="7693065"/>
            <a:ext cx="2630089" cy="609398"/>
          </a:xfrm>
          <a:prstGeom prst="rect">
            <a:avLst/>
          </a:prstGeom>
        </p:spPr>
        <p:txBody>
          <a:bodyPr wrap="square">
            <a:spAutoFit/>
          </a:bodyPr>
          <a:lstStyle/>
          <a:p>
            <a:pPr marL="457200" lvl="0" indent="-457200" algn="ctr">
              <a:lnSpc>
                <a:spcPct val="120000"/>
              </a:lnSpc>
              <a:spcAft>
                <a:spcPts val="0"/>
              </a:spcAft>
              <a:defRPr/>
            </a:pPr>
            <a:r>
              <a:rPr lang="en-US" sz="2800" b="1" dirty="0" err="1" smtClean="0">
                <a:solidFill>
                  <a:srgbClr val="3333FF"/>
                </a:solidFill>
                <a:latin typeface="+mn-lt"/>
                <a:ea typeface="Times New Roman" panose="02020603050405020304" pitchFamily="18" charset="0"/>
              </a:rPr>
              <a:t>Nồi</a:t>
            </a:r>
            <a:r>
              <a:rPr lang="en-US" sz="2800" b="1" dirty="0" smtClean="0">
                <a:solidFill>
                  <a:srgbClr val="3333FF"/>
                </a:solidFill>
                <a:latin typeface="+mn-lt"/>
                <a:ea typeface="Times New Roman" panose="02020603050405020304" pitchFamily="18" charset="0"/>
              </a:rPr>
              <a:t> </a:t>
            </a:r>
            <a:r>
              <a:rPr lang="en-US" sz="2800" b="1" dirty="0" err="1" smtClean="0">
                <a:solidFill>
                  <a:srgbClr val="3333FF"/>
                </a:solidFill>
                <a:latin typeface="+mn-lt"/>
                <a:ea typeface="Times New Roman" panose="02020603050405020304" pitchFamily="18" charset="0"/>
              </a:rPr>
              <a:t>cơm</a:t>
            </a:r>
            <a:r>
              <a:rPr lang="en-US" sz="2800" b="1" dirty="0" smtClean="0">
                <a:solidFill>
                  <a:srgbClr val="3333FF"/>
                </a:solidFill>
                <a:latin typeface="+mn-lt"/>
                <a:ea typeface="Times New Roman" panose="02020603050405020304" pitchFamily="18" charset="0"/>
              </a:rPr>
              <a:t> </a:t>
            </a:r>
            <a:r>
              <a:rPr lang="en-US" sz="2800" b="1" dirty="0" err="1" smtClean="0">
                <a:solidFill>
                  <a:srgbClr val="3333FF"/>
                </a:solidFill>
                <a:latin typeface="+mn-lt"/>
                <a:ea typeface="Times New Roman" panose="02020603050405020304" pitchFamily="18" charset="0"/>
              </a:rPr>
              <a:t>điện</a:t>
            </a:r>
            <a:endParaRPr lang="en-US" sz="2800" b="1" dirty="0">
              <a:solidFill>
                <a:srgbClr val="3333FF"/>
              </a:solidFill>
              <a:latin typeface="+mn-lt"/>
              <a:ea typeface="Times New Roman" panose="02020603050405020304" pitchFamily="18" charset="0"/>
            </a:endParaRPr>
          </a:p>
        </p:txBody>
      </p:sp>
      <p:sp>
        <p:nvSpPr>
          <p:cNvPr id="24" name="Rectangle 23"/>
          <p:cNvSpPr/>
          <p:nvPr/>
        </p:nvSpPr>
        <p:spPr>
          <a:xfrm>
            <a:off x="13603708" y="7693065"/>
            <a:ext cx="1611993" cy="609398"/>
          </a:xfrm>
          <a:prstGeom prst="rect">
            <a:avLst/>
          </a:prstGeom>
        </p:spPr>
        <p:txBody>
          <a:bodyPr wrap="square">
            <a:spAutoFit/>
          </a:bodyPr>
          <a:lstStyle/>
          <a:p>
            <a:pPr marL="457200" lvl="0" indent="-457200" algn="ctr">
              <a:lnSpc>
                <a:spcPct val="120000"/>
              </a:lnSpc>
              <a:spcAft>
                <a:spcPts val="0"/>
              </a:spcAft>
              <a:defRPr/>
            </a:pPr>
            <a:r>
              <a:rPr lang="en-US" sz="2800" b="1" dirty="0" err="1" smtClean="0">
                <a:solidFill>
                  <a:srgbClr val="3333FF"/>
                </a:solidFill>
                <a:latin typeface="+mn-lt"/>
                <a:ea typeface="Times New Roman" panose="02020603050405020304" pitchFamily="18" charset="0"/>
              </a:rPr>
              <a:t>Đèn</a:t>
            </a:r>
            <a:r>
              <a:rPr lang="en-US" sz="2800" b="1" dirty="0" smtClean="0">
                <a:solidFill>
                  <a:srgbClr val="3333FF"/>
                </a:solidFill>
                <a:latin typeface="+mn-lt"/>
                <a:ea typeface="Times New Roman" panose="02020603050405020304" pitchFamily="18" charset="0"/>
              </a:rPr>
              <a:t> </a:t>
            </a:r>
            <a:r>
              <a:rPr lang="en-US" sz="2800" b="1" dirty="0" err="1" smtClean="0">
                <a:solidFill>
                  <a:srgbClr val="3333FF"/>
                </a:solidFill>
                <a:latin typeface="+mn-lt"/>
                <a:ea typeface="Times New Roman" panose="02020603050405020304" pitchFamily="18" charset="0"/>
              </a:rPr>
              <a:t>học</a:t>
            </a:r>
            <a:endParaRPr lang="en-US" sz="2800" b="1" dirty="0">
              <a:solidFill>
                <a:srgbClr val="3333FF"/>
              </a:solidFill>
              <a:latin typeface="+mn-lt"/>
              <a:ea typeface="Times New Roman" panose="02020603050405020304" pitchFamily="18" charset="0"/>
            </a:endParaRPr>
          </a:p>
        </p:txBody>
      </p:sp>
    </p:spTree>
    <p:extLst>
      <p:ext uri="{BB962C8B-B14F-4D97-AF65-F5344CB8AC3E}">
        <p14:creationId xmlns:p14="http://schemas.microsoft.com/office/powerpoint/2010/main" val="2432748071"/>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ppt_x"/>
                                          </p:val>
                                        </p:tav>
                                        <p:tav tm="100000">
                                          <p:val>
                                            <p:strVal val="#ppt_x"/>
                                          </p:val>
                                        </p:tav>
                                      </p:tavLst>
                                    </p:anim>
                                    <p:anim calcmode="lin" valueType="num">
                                      <p:cBhvr additive="base">
                                        <p:cTn id="12" dur="500" fill="hold"/>
                                        <p:tgtEl>
                                          <p:spTgt spid="16"/>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anim calcmode="lin" valueType="num">
                                      <p:cBhvr additive="base">
                                        <p:cTn id="15" dur="500" fill="hold"/>
                                        <p:tgtEl>
                                          <p:spTgt spid="19"/>
                                        </p:tgtEl>
                                        <p:attrNameLst>
                                          <p:attrName>ppt_x</p:attrName>
                                        </p:attrNameLst>
                                      </p:cBhvr>
                                      <p:tavLst>
                                        <p:tav tm="0">
                                          <p:val>
                                            <p:strVal val="#ppt_x"/>
                                          </p:val>
                                        </p:tav>
                                        <p:tav tm="100000">
                                          <p:val>
                                            <p:strVal val="#ppt_x"/>
                                          </p:val>
                                        </p:tav>
                                      </p:tavLst>
                                    </p:anim>
                                    <p:anim calcmode="lin" valueType="num">
                                      <p:cBhvr additive="base">
                                        <p:cTn id="16" dur="500" fill="hold"/>
                                        <p:tgtEl>
                                          <p:spTgt spid="19"/>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anim calcmode="lin" valueType="num">
                                      <p:cBhvr additive="base">
                                        <p:cTn id="19" dur="500" fill="hold"/>
                                        <p:tgtEl>
                                          <p:spTgt spid="20"/>
                                        </p:tgtEl>
                                        <p:attrNameLst>
                                          <p:attrName>ppt_x</p:attrName>
                                        </p:attrNameLst>
                                      </p:cBhvr>
                                      <p:tavLst>
                                        <p:tav tm="0">
                                          <p:val>
                                            <p:strVal val="#ppt_x"/>
                                          </p:val>
                                        </p:tav>
                                        <p:tav tm="100000">
                                          <p:val>
                                            <p:strVal val="#ppt_x"/>
                                          </p:val>
                                        </p:tav>
                                      </p:tavLst>
                                    </p:anim>
                                    <p:anim calcmode="lin" valueType="num">
                                      <p:cBhvr additive="base">
                                        <p:cTn id="20" dur="500" fill="hold"/>
                                        <p:tgtEl>
                                          <p:spTgt spid="20"/>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21"/>
                                        </p:tgtEl>
                                        <p:attrNameLst>
                                          <p:attrName>style.visibility</p:attrName>
                                        </p:attrNameLst>
                                      </p:cBhvr>
                                      <p:to>
                                        <p:strVal val="visible"/>
                                      </p:to>
                                    </p:set>
                                    <p:anim calcmode="lin" valueType="num">
                                      <p:cBhvr additive="base">
                                        <p:cTn id="23" dur="500" fill="hold"/>
                                        <p:tgtEl>
                                          <p:spTgt spid="21"/>
                                        </p:tgtEl>
                                        <p:attrNameLst>
                                          <p:attrName>ppt_x</p:attrName>
                                        </p:attrNameLst>
                                      </p:cBhvr>
                                      <p:tavLst>
                                        <p:tav tm="0">
                                          <p:val>
                                            <p:strVal val="#ppt_x"/>
                                          </p:val>
                                        </p:tav>
                                        <p:tav tm="100000">
                                          <p:val>
                                            <p:strVal val="#ppt_x"/>
                                          </p:val>
                                        </p:tav>
                                      </p:tavLst>
                                    </p:anim>
                                    <p:anim calcmode="lin" valueType="num">
                                      <p:cBhvr additive="base">
                                        <p:cTn id="24" dur="500" fill="hold"/>
                                        <p:tgtEl>
                                          <p:spTgt spid="21"/>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22"/>
                                        </p:tgtEl>
                                        <p:attrNameLst>
                                          <p:attrName>style.visibility</p:attrName>
                                        </p:attrNameLst>
                                      </p:cBhvr>
                                      <p:to>
                                        <p:strVal val="visible"/>
                                      </p:to>
                                    </p:set>
                                    <p:anim calcmode="lin" valueType="num">
                                      <p:cBhvr additive="base">
                                        <p:cTn id="27" dur="500" fill="hold"/>
                                        <p:tgtEl>
                                          <p:spTgt spid="22"/>
                                        </p:tgtEl>
                                        <p:attrNameLst>
                                          <p:attrName>ppt_x</p:attrName>
                                        </p:attrNameLst>
                                      </p:cBhvr>
                                      <p:tavLst>
                                        <p:tav tm="0">
                                          <p:val>
                                            <p:strVal val="#ppt_x"/>
                                          </p:val>
                                        </p:tav>
                                        <p:tav tm="100000">
                                          <p:val>
                                            <p:strVal val="#ppt_x"/>
                                          </p:val>
                                        </p:tav>
                                      </p:tavLst>
                                    </p:anim>
                                    <p:anim calcmode="lin" valueType="num">
                                      <p:cBhvr additive="base">
                                        <p:cTn id="28" dur="500" fill="hold"/>
                                        <p:tgtEl>
                                          <p:spTgt spid="22"/>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23"/>
                                        </p:tgtEl>
                                        <p:attrNameLst>
                                          <p:attrName>style.visibility</p:attrName>
                                        </p:attrNameLst>
                                      </p:cBhvr>
                                      <p:to>
                                        <p:strVal val="visible"/>
                                      </p:to>
                                    </p:set>
                                    <p:anim calcmode="lin" valueType="num">
                                      <p:cBhvr additive="base">
                                        <p:cTn id="31" dur="500" fill="hold"/>
                                        <p:tgtEl>
                                          <p:spTgt spid="23"/>
                                        </p:tgtEl>
                                        <p:attrNameLst>
                                          <p:attrName>ppt_x</p:attrName>
                                        </p:attrNameLst>
                                      </p:cBhvr>
                                      <p:tavLst>
                                        <p:tav tm="0">
                                          <p:val>
                                            <p:strVal val="#ppt_x"/>
                                          </p:val>
                                        </p:tav>
                                        <p:tav tm="100000">
                                          <p:val>
                                            <p:strVal val="#ppt_x"/>
                                          </p:val>
                                        </p:tav>
                                      </p:tavLst>
                                    </p:anim>
                                    <p:anim calcmode="lin" valueType="num">
                                      <p:cBhvr additive="base">
                                        <p:cTn id="32" dur="500" fill="hold"/>
                                        <p:tgtEl>
                                          <p:spTgt spid="23"/>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24"/>
                                        </p:tgtEl>
                                        <p:attrNameLst>
                                          <p:attrName>style.visibility</p:attrName>
                                        </p:attrNameLst>
                                      </p:cBhvr>
                                      <p:to>
                                        <p:strVal val="visible"/>
                                      </p:to>
                                    </p:set>
                                    <p:anim calcmode="lin" valueType="num">
                                      <p:cBhvr additive="base">
                                        <p:cTn id="35" dur="500" fill="hold"/>
                                        <p:tgtEl>
                                          <p:spTgt spid="24"/>
                                        </p:tgtEl>
                                        <p:attrNameLst>
                                          <p:attrName>ppt_x</p:attrName>
                                        </p:attrNameLst>
                                      </p:cBhvr>
                                      <p:tavLst>
                                        <p:tav tm="0">
                                          <p:val>
                                            <p:strVal val="#ppt_x"/>
                                          </p:val>
                                        </p:tav>
                                        <p:tav tm="100000">
                                          <p:val>
                                            <p:strVal val="#ppt_x"/>
                                          </p:val>
                                        </p:tav>
                                      </p:tavLst>
                                    </p:anim>
                                    <p:anim calcmode="lin" valueType="num">
                                      <p:cBhvr additive="base">
                                        <p:cTn id="36"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3"/>
                                        </p:tgtEl>
                                        <p:attrNameLst>
                                          <p:attrName>style.visibility</p:attrName>
                                        </p:attrNameLst>
                                      </p:cBhvr>
                                      <p:to>
                                        <p:strVal val="visible"/>
                                      </p:to>
                                    </p:set>
                                    <p:anim calcmode="lin" valueType="num">
                                      <p:cBhvr additive="base">
                                        <p:cTn id="41" dur="500" fill="hold"/>
                                        <p:tgtEl>
                                          <p:spTgt spid="3"/>
                                        </p:tgtEl>
                                        <p:attrNameLst>
                                          <p:attrName>ppt_x</p:attrName>
                                        </p:attrNameLst>
                                      </p:cBhvr>
                                      <p:tavLst>
                                        <p:tav tm="0">
                                          <p:val>
                                            <p:strVal val="#ppt_x"/>
                                          </p:val>
                                        </p:tav>
                                        <p:tav tm="100000">
                                          <p:val>
                                            <p:strVal val="#ppt_x"/>
                                          </p:val>
                                        </p:tav>
                                      </p:tavLst>
                                    </p:anim>
                                    <p:anim calcmode="lin" valueType="num">
                                      <p:cBhvr additive="base">
                                        <p:cTn id="4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31" presetClass="entr" presetSubtype="0" fill="hold" grpId="0" nodeType="clickEffect">
                                  <p:stCondLst>
                                    <p:cond delay="0"/>
                                  </p:stCondLst>
                                  <p:childTnLst>
                                    <p:set>
                                      <p:cBhvr>
                                        <p:cTn id="46" dur="1" fill="hold">
                                          <p:stCondLst>
                                            <p:cond delay="0"/>
                                          </p:stCondLst>
                                        </p:cTn>
                                        <p:tgtEl>
                                          <p:spTgt spid="4"/>
                                        </p:tgtEl>
                                        <p:attrNameLst>
                                          <p:attrName>style.visibility</p:attrName>
                                        </p:attrNameLst>
                                      </p:cBhvr>
                                      <p:to>
                                        <p:strVal val="visible"/>
                                      </p:to>
                                    </p:set>
                                    <p:anim calcmode="lin" valueType="num">
                                      <p:cBhvr>
                                        <p:cTn id="47" dur="1000" fill="hold"/>
                                        <p:tgtEl>
                                          <p:spTgt spid="4"/>
                                        </p:tgtEl>
                                        <p:attrNameLst>
                                          <p:attrName>ppt_w</p:attrName>
                                        </p:attrNameLst>
                                      </p:cBhvr>
                                      <p:tavLst>
                                        <p:tav tm="0">
                                          <p:val>
                                            <p:fltVal val="0"/>
                                          </p:val>
                                        </p:tav>
                                        <p:tav tm="100000">
                                          <p:val>
                                            <p:strVal val="#ppt_w"/>
                                          </p:val>
                                        </p:tav>
                                      </p:tavLst>
                                    </p:anim>
                                    <p:anim calcmode="lin" valueType="num">
                                      <p:cBhvr>
                                        <p:cTn id="48" dur="1000" fill="hold"/>
                                        <p:tgtEl>
                                          <p:spTgt spid="4"/>
                                        </p:tgtEl>
                                        <p:attrNameLst>
                                          <p:attrName>ppt_h</p:attrName>
                                        </p:attrNameLst>
                                      </p:cBhvr>
                                      <p:tavLst>
                                        <p:tav tm="0">
                                          <p:val>
                                            <p:fltVal val="0"/>
                                          </p:val>
                                        </p:tav>
                                        <p:tav tm="100000">
                                          <p:val>
                                            <p:strVal val="#ppt_h"/>
                                          </p:val>
                                        </p:tav>
                                      </p:tavLst>
                                    </p:anim>
                                    <p:anim calcmode="lin" valueType="num">
                                      <p:cBhvr>
                                        <p:cTn id="49" dur="1000" fill="hold"/>
                                        <p:tgtEl>
                                          <p:spTgt spid="4"/>
                                        </p:tgtEl>
                                        <p:attrNameLst>
                                          <p:attrName>style.rotation</p:attrName>
                                        </p:attrNameLst>
                                      </p:cBhvr>
                                      <p:tavLst>
                                        <p:tav tm="0">
                                          <p:val>
                                            <p:fltVal val="90"/>
                                          </p:val>
                                        </p:tav>
                                        <p:tav tm="100000">
                                          <p:val>
                                            <p:fltVal val="0"/>
                                          </p:val>
                                        </p:tav>
                                      </p:tavLst>
                                    </p:anim>
                                    <p:animEffect transition="in" filter="fade">
                                      <p:cBhvr>
                                        <p:cTn id="5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3" grpId="0"/>
      <p:bldP spid="4" grpId="0"/>
      <p:bldP spid="19" grpId="0"/>
      <p:bldP spid="20" grpId="0"/>
      <p:bldP spid="21" grpId="0"/>
      <p:bldP spid="22" grpId="0"/>
      <p:bldP spid="23" grpId="0"/>
      <p:bldP spid="24"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6" name="Group 25"/>
          <p:cNvGrpSpPr/>
          <p:nvPr/>
        </p:nvGrpSpPr>
        <p:grpSpPr>
          <a:xfrm>
            <a:off x="5199053" y="95994"/>
            <a:ext cx="5878532" cy="994830"/>
            <a:chOff x="4270277" y="164812"/>
            <a:chExt cx="5779343" cy="994830"/>
          </a:xfrm>
        </p:grpSpPr>
        <p:grpSp>
          <p:nvGrpSpPr>
            <p:cNvPr id="27" name="Group 26"/>
            <p:cNvGrpSpPr/>
            <p:nvPr/>
          </p:nvGrpSpPr>
          <p:grpSpPr>
            <a:xfrm>
              <a:off x="4270277" y="164812"/>
              <a:ext cx="5779343" cy="994830"/>
              <a:chOff x="4270277" y="164812"/>
              <a:chExt cx="5779343" cy="994830"/>
            </a:xfrm>
          </p:grpSpPr>
          <p:sp>
            <p:nvSpPr>
              <p:cNvPr id="29" name="TextBox 28"/>
              <p:cNvSpPr txBox="1"/>
              <p:nvPr/>
            </p:nvSpPr>
            <p:spPr>
              <a:xfrm>
                <a:off x="4270277" y="164812"/>
                <a:ext cx="5779343" cy="553998"/>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000" b="0" i="0" u="none" strike="noStrike" kern="1200" cap="none" spc="0" normalizeH="0" baseline="0" noProof="0" dirty="0" err="1" smtClean="0">
                    <a:ln>
                      <a:noFill/>
                    </a:ln>
                    <a:solidFill>
                      <a:srgbClr val="0000CC"/>
                    </a:solidFill>
                    <a:effectLst/>
                    <a:uLnTx/>
                    <a:uFillTx/>
                    <a:latin typeface="Times New Roman" pitchFamily="18" charset="0"/>
                    <a:ea typeface="+mn-ea"/>
                    <a:cs typeface="Times New Roman" pitchFamily="18" charset="0"/>
                  </a:rPr>
                  <a:t>Thứ</a:t>
                </a:r>
                <a:r>
                  <a:rPr kumimoji="0" lang="en-US" sz="3000" b="0" i="0" u="none" strike="noStrike" kern="1200" cap="none" spc="0" normalizeH="0" baseline="0" noProof="0" dirty="0" smtClean="0">
                    <a:ln>
                      <a:noFill/>
                    </a:ln>
                    <a:solidFill>
                      <a:srgbClr val="0000CC"/>
                    </a:solidFill>
                    <a:effectLst/>
                    <a:uLnTx/>
                    <a:uFillTx/>
                    <a:latin typeface="Times New Roman" pitchFamily="18" charset="0"/>
                    <a:ea typeface="+mn-ea"/>
                    <a:cs typeface="Times New Roman" pitchFamily="18" charset="0"/>
                  </a:rPr>
                  <a:t>……</a:t>
                </a:r>
                <a:r>
                  <a:rPr kumimoji="0" lang="en-US" sz="3000" b="0" i="0" u="none" strike="noStrike" kern="1200" cap="none" spc="0" normalizeH="0" baseline="0" noProof="0" dirty="0" err="1" smtClean="0">
                    <a:ln>
                      <a:noFill/>
                    </a:ln>
                    <a:solidFill>
                      <a:srgbClr val="0000CC"/>
                    </a:solidFill>
                    <a:effectLst/>
                    <a:uLnTx/>
                    <a:uFillTx/>
                    <a:latin typeface="Times New Roman" pitchFamily="18" charset="0"/>
                    <a:ea typeface="+mn-ea"/>
                    <a:cs typeface="Times New Roman" pitchFamily="18" charset="0"/>
                  </a:rPr>
                  <a:t>ngày</a:t>
                </a:r>
                <a:r>
                  <a:rPr kumimoji="0" lang="en-US" sz="3000" b="0" i="0" u="none" strike="noStrike" kern="1200" cap="none" spc="0" normalizeH="0" baseline="0" noProof="0" dirty="0" smtClean="0">
                    <a:ln>
                      <a:noFill/>
                    </a:ln>
                    <a:solidFill>
                      <a:srgbClr val="0000CC"/>
                    </a:solidFill>
                    <a:effectLst/>
                    <a:uLnTx/>
                    <a:uFillTx/>
                    <a:latin typeface="Times New Roman" pitchFamily="18" charset="0"/>
                    <a:ea typeface="+mn-ea"/>
                    <a:cs typeface="Times New Roman" pitchFamily="18" charset="0"/>
                  </a:rPr>
                  <a:t>…..</a:t>
                </a:r>
                <a:r>
                  <a:rPr kumimoji="0" lang="en-US" sz="3000" b="0" i="0" u="none" strike="noStrike" kern="1200" cap="none" spc="0" normalizeH="0" baseline="0" noProof="0" dirty="0" err="1" smtClean="0">
                    <a:ln>
                      <a:noFill/>
                    </a:ln>
                    <a:solidFill>
                      <a:srgbClr val="0000CC"/>
                    </a:solidFill>
                    <a:effectLst/>
                    <a:uLnTx/>
                    <a:uFillTx/>
                    <a:latin typeface="Times New Roman" pitchFamily="18" charset="0"/>
                    <a:ea typeface="+mn-ea"/>
                    <a:cs typeface="Times New Roman" pitchFamily="18" charset="0"/>
                  </a:rPr>
                  <a:t>tháng</a:t>
                </a:r>
                <a:r>
                  <a:rPr kumimoji="0" lang="en-US" sz="3000" b="0" i="0" u="none" strike="noStrike" kern="1200" cap="none" spc="0" normalizeH="0" baseline="0" noProof="0" dirty="0" smtClean="0">
                    <a:ln>
                      <a:noFill/>
                    </a:ln>
                    <a:solidFill>
                      <a:srgbClr val="0000CC"/>
                    </a:solidFill>
                    <a:effectLst/>
                    <a:uLnTx/>
                    <a:uFillTx/>
                    <a:latin typeface="Times New Roman" pitchFamily="18" charset="0"/>
                    <a:ea typeface="+mn-ea"/>
                    <a:cs typeface="Times New Roman" pitchFamily="18" charset="0"/>
                  </a:rPr>
                  <a:t>…..</a:t>
                </a:r>
                <a:r>
                  <a:rPr kumimoji="0" lang="en-US" sz="3000" b="0" i="0" u="none" strike="noStrike" kern="1200" cap="none" spc="0" normalizeH="0" baseline="0" noProof="0" dirty="0" err="1" smtClean="0">
                    <a:ln>
                      <a:noFill/>
                    </a:ln>
                    <a:solidFill>
                      <a:srgbClr val="0000CC"/>
                    </a:solidFill>
                    <a:effectLst/>
                    <a:uLnTx/>
                    <a:uFillTx/>
                    <a:latin typeface="Times New Roman" pitchFamily="18" charset="0"/>
                    <a:ea typeface="+mn-ea"/>
                    <a:cs typeface="Times New Roman" pitchFamily="18" charset="0"/>
                  </a:rPr>
                  <a:t>năm</a:t>
                </a:r>
                <a:r>
                  <a:rPr kumimoji="0" lang="en-US" sz="3000" b="0" i="0" u="none" strike="noStrike" kern="1200" cap="none" spc="0" normalizeH="0" baseline="0" noProof="0" dirty="0" smtClean="0">
                    <a:ln>
                      <a:noFill/>
                    </a:ln>
                    <a:solidFill>
                      <a:srgbClr val="0000CC"/>
                    </a:solidFill>
                    <a:effectLst/>
                    <a:uLnTx/>
                    <a:uFillTx/>
                    <a:latin typeface="Times New Roman" pitchFamily="18" charset="0"/>
                    <a:ea typeface="+mn-ea"/>
                    <a:cs typeface="Times New Roman" pitchFamily="18" charset="0"/>
                  </a:rPr>
                  <a:t>…….</a:t>
                </a:r>
                <a:endParaRPr kumimoji="0" lang="en-US" sz="3000" b="0" i="0" u="none" strike="noStrike" kern="1200" cap="none" spc="0" normalizeH="0" baseline="0" noProof="0" dirty="0">
                  <a:ln>
                    <a:noFill/>
                  </a:ln>
                  <a:solidFill>
                    <a:srgbClr val="0000CC"/>
                  </a:solidFill>
                  <a:effectLst/>
                  <a:uLnTx/>
                  <a:uFillTx/>
                  <a:latin typeface="Times New Roman" pitchFamily="18" charset="0"/>
                  <a:ea typeface="+mn-ea"/>
                  <a:cs typeface="Times New Roman" pitchFamily="18" charset="0"/>
                </a:endParaRPr>
              </a:p>
            </p:txBody>
          </p:sp>
          <p:sp>
            <p:nvSpPr>
              <p:cNvPr id="30" name="TextBox 29"/>
              <p:cNvSpPr txBox="1"/>
              <p:nvPr/>
            </p:nvSpPr>
            <p:spPr>
              <a:xfrm>
                <a:off x="5993302" y="636422"/>
                <a:ext cx="2367401" cy="523220"/>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smtClean="0">
                    <a:ln>
                      <a:noFill/>
                    </a:ln>
                    <a:solidFill>
                      <a:srgbClr val="FF0066"/>
                    </a:solidFill>
                    <a:effectLst/>
                    <a:uLnTx/>
                    <a:uFillTx/>
                    <a:latin typeface="Times New Roman" pitchFamily="18" charset="0"/>
                    <a:ea typeface="+mn-ea"/>
                    <a:cs typeface="Times New Roman" pitchFamily="18" charset="0"/>
                  </a:rPr>
                  <a:t>CÔNG NGHỆ</a:t>
                </a:r>
                <a:endParaRPr kumimoji="0" lang="en-US" sz="2800" b="1" i="0" u="none" strike="noStrike" kern="1200" cap="none" spc="0" normalizeH="0" baseline="0" noProof="0" dirty="0">
                  <a:ln>
                    <a:noFill/>
                  </a:ln>
                  <a:solidFill>
                    <a:srgbClr val="FF0066"/>
                  </a:solidFill>
                  <a:effectLst/>
                  <a:uLnTx/>
                  <a:uFillTx/>
                  <a:latin typeface="Times New Roman" pitchFamily="18" charset="0"/>
                  <a:ea typeface="+mn-ea"/>
                  <a:cs typeface="Times New Roman" pitchFamily="18" charset="0"/>
                </a:endParaRPr>
              </a:p>
            </p:txBody>
          </p:sp>
        </p:grpSp>
        <p:cxnSp>
          <p:nvCxnSpPr>
            <p:cNvPr id="28" name="Straight Connector 27"/>
            <p:cNvCxnSpPr/>
            <p:nvPr/>
          </p:nvCxnSpPr>
          <p:spPr>
            <a:xfrm>
              <a:off x="6143131" y="1136154"/>
              <a:ext cx="209760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15" name="Text Box 14"/>
          <p:cNvSpPr txBox="1">
            <a:spLocks noChangeArrowheads="1"/>
          </p:cNvSpPr>
          <p:nvPr/>
        </p:nvSpPr>
        <p:spPr bwMode="auto">
          <a:xfrm>
            <a:off x="469748" y="1796607"/>
            <a:ext cx="14745953" cy="637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ts val="0"/>
              </a:spcBef>
              <a:spcAft>
                <a:spcPct val="0"/>
              </a:spcAft>
              <a:buClrTx/>
              <a:buSzTx/>
              <a:buFontTx/>
              <a:buNone/>
              <a:tabLst/>
              <a:defRPr/>
            </a:pPr>
            <a:r>
              <a:rPr kumimoji="0" lang="nl-NL" sz="3200" b="1" i="0" u="none" strike="noStrike" kern="1200" cap="none" spc="0" normalizeH="0" baseline="0" noProof="0" dirty="0">
                <a:ln>
                  <a:noFill/>
                </a:ln>
                <a:solidFill>
                  <a:srgbClr val="FF0000"/>
                </a:solidFill>
                <a:effectLst/>
                <a:uLnTx/>
                <a:uFillTx/>
                <a:latin typeface="Arial"/>
                <a:ea typeface="Times New Roman" panose="02020603050405020304" pitchFamily="18" charset="0"/>
                <a:cs typeface="+mn-cs"/>
              </a:rPr>
              <a:t>Hoạt động </a:t>
            </a:r>
            <a:r>
              <a:rPr kumimoji="0" lang="nl-NL" sz="3200" b="1" i="0" u="none" strike="noStrike" kern="1200" cap="none" spc="0" normalizeH="0" baseline="0" noProof="0" dirty="0" smtClean="0">
                <a:ln>
                  <a:noFill/>
                </a:ln>
                <a:solidFill>
                  <a:srgbClr val="FF0000"/>
                </a:solidFill>
                <a:effectLst/>
                <a:uLnTx/>
                <a:uFillTx/>
                <a:latin typeface="Arial"/>
                <a:ea typeface="Times New Roman" panose="02020603050405020304" pitchFamily="18" charset="0"/>
                <a:cs typeface="+mn-cs"/>
              </a:rPr>
              <a:t>2: </a:t>
            </a:r>
            <a:r>
              <a:rPr kumimoji="0" lang="nl-NL" sz="3200" b="1" i="0" u="none" strike="noStrike" kern="1200" cap="none" spc="0" normalizeH="0" baseline="0" noProof="0" dirty="0">
                <a:ln>
                  <a:noFill/>
                </a:ln>
                <a:solidFill>
                  <a:srgbClr val="FF0000"/>
                </a:solidFill>
                <a:effectLst/>
                <a:uLnTx/>
                <a:uFillTx/>
                <a:latin typeface="Arial"/>
                <a:ea typeface="Times New Roman" panose="02020603050405020304" pitchFamily="18" charset="0"/>
                <a:cs typeface="+mn-cs"/>
              </a:rPr>
              <a:t>Tìm hiểu </a:t>
            </a:r>
            <a:r>
              <a:rPr kumimoji="0" lang="nl-NL" sz="3200" b="1" i="0" u="none" strike="noStrike" kern="1200" cap="none" spc="0" normalizeH="0" baseline="0" noProof="0" dirty="0" smtClean="0">
                <a:ln>
                  <a:noFill/>
                </a:ln>
                <a:solidFill>
                  <a:srgbClr val="FF0000"/>
                </a:solidFill>
                <a:effectLst/>
                <a:uLnTx/>
                <a:uFillTx/>
                <a:latin typeface="Arial"/>
                <a:ea typeface="Times New Roman" panose="02020603050405020304" pitchFamily="18" charset="0"/>
                <a:cs typeface="+mn-cs"/>
              </a:rPr>
              <a:t>tác</a:t>
            </a:r>
            <a:r>
              <a:rPr kumimoji="0" lang="nl-NL" sz="3200" b="1" i="0" u="none" strike="noStrike" kern="1200" cap="none" spc="0" normalizeH="0" noProof="0" dirty="0" smtClean="0">
                <a:ln>
                  <a:noFill/>
                </a:ln>
                <a:solidFill>
                  <a:srgbClr val="FF0000"/>
                </a:solidFill>
                <a:effectLst/>
                <a:uLnTx/>
                <a:uFillTx/>
                <a:latin typeface="Arial"/>
                <a:ea typeface="Times New Roman" panose="02020603050405020304" pitchFamily="18" charset="0"/>
                <a:cs typeface="+mn-cs"/>
              </a:rPr>
              <a:t> dụng của </a:t>
            </a:r>
            <a:r>
              <a:rPr kumimoji="0" lang="nl-NL" sz="3200" b="1" i="0" u="none" strike="noStrike" kern="1200" cap="none" spc="0" normalizeH="0" baseline="0" noProof="0" dirty="0" smtClean="0">
                <a:ln>
                  <a:noFill/>
                </a:ln>
                <a:solidFill>
                  <a:srgbClr val="FF0000"/>
                </a:solidFill>
                <a:effectLst/>
                <a:uLnTx/>
                <a:uFillTx/>
                <a:latin typeface="Arial"/>
                <a:ea typeface="Times New Roman" panose="02020603050405020304" pitchFamily="18" charset="0"/>
                <a:cs typeface="+mn-cs"/>
              </a:rPr>
              <a:t>sản </a:t>
            </a:r>
            <a:r>
              <a:rPr kumimoji="0" lang="nl-NL" sz="3200" b="1" i="0" u="none" strike="noStrike" kern="1200" cap="none" spc="0" normalizeH="0" baseline="0" noProof="0" dirty="0">
                <a:ln>
                  <a:noFill/>
                </a:ln>
                <a:solidFill>
                  <a:srgbClr val="FF0000"/>
                </a:solidFill>
                <a:effectLst/>
                <a:uLnTx/>
                <a:uFillTx/>
                <a:latin typeface="Arial"/>
                <a:ea typeface="Times New Roman" panose="02020603050405020304" pitchFamily="18" charset="0"/>
                <a:cs typeface="+mn-cs"/>
              </a:rPr>
              <a:t>phẩm công nghệ trong gia đình.</a:t>
            </a:r>
            <a:endParaRPr kumimoji="0" lang="en-US" sz="3200" b="1" i="0" u="none"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Arial"/>
              <a:ea typeface="+mn-ea"/>
              <a:cs typeface="+mn-cs"/>
            </a:endParaRPr>
          </a:p>
        </p:txBody>
      </p:sp>
      <p:sp>
        <p:nvSpPr>
          <p:cNvPr id="3" name="Rectangle 2"/>
          <p:cNvSpPr/>
          <p:nvPr/>
        </p:nvSpPr>
        <p:spPr>
          <a:xfrm>
            <a:off x="402309" y="2573969"/>
            <a:ext cx="7903227" cy="1421928"/>
          </a:xfrm>
          <a:prstGeom prst="rect">
            <a:avLst/>
          </a:prstGeom>
        </p:spPr>
        <p:txBody>
          <a:bodyPr wrap="square">
            <a:spAutoFit/>
          </a:bodyPr>
          <a:lstStyle/>
          <a:p>
            <a:pPr marL="0" marR="0" lvl="0" indent="0" algn="l" defTabSz="914400" rtl="0" eaLnBrk="0" fontAlgn="base" latinLnBrk="0" hangingPunct="0">
              <a:lnSpc>
                <a:spcPct val="120000"/>
              </a:lnSpc>
              <a:spcBef>
                <a:spcPct val="0"/>
              </a:spcBef>
              <a:spcAft>
                <a:spcPct val="0"/>
              </a:spcAft>
              <a:buClrTx/>
              <a:buSzTx/>
              <a:buFontTx/>
              <a:buNone/>
              <a:tabLst/>
              <a:defRPr/>
            </a:pPr>
            <a:r>
              <a:rPr kumimoji="0" lang="nl-NL" sz="3600" b="1" i="0" u="none" strike="noStrike" kern="1200" cap="none" spc="0" normalizeH="0" baseline="0" noProof="0" dirty="0" smtClean="0">
                <a:ln>
                  <a:noFill/>
                </a:ln>
                <a:solidFill>
                  <a:srgbClr val="FF0000"/>
                </a:solidFill>
                <a:effectLst/>
                <a:uLnTx/>
                <a:uFillTx/>
                <a:latin typeface="Arial"/>
                <a:ea typeface="Times New Roman" panose="02020603050405020304" pitchFamily="18" charset="0"/>
                <a:cs typeface="+mn-cs"/>
              </a:rPr>
              <a:t>? </a:t>
            </a:r>
            <a:r>
              <a:rPr lang="nl-NL" sz="3600" b="1" noProof="0" dirty="0" smtClean="0">
                <a:solidFill>
                  <a:srgbClr val="FF0000"/>
                </a:solidFill>
                <a:latin typeface="Arial"/>
                <a:ea typeface="Times New Roman" panose="02020603050405020304" pitchFamily="18" charset="0"/>
              </a:rPr>
              <a:t>Em hãy nêu t</a:t>
            </a:r>
            <a:r>
              <a:rPr lang="nl-NL" sz="3600" b="1" dirty="0" smtClean="0">
                <a:solidFill>
                  <a:srgbClr val="FF0000"/>
                </a:solidFill>
                <a:latin typeface="Arial"/>
                <a:ea typeface="Times New Roman" panose="02020603050405020304" pitchFamily="18" charset="0"/>
              </a:rPr>
              <a:t>ác dụng của s</a:t>
            </a:r>
            <a:r>
              <a:rPr kumimoji="0" lang="nl-NL" sz="3600" b="1" i="0" u="none" strike="noStrike" kern="1200" cap="none" spc="0" normalizeH="0" baseline="0" noProof="0" dirty="0" smtClean="0">
                <a:ln>
                  <a:noFill/>
                </a:ln>
                <a:solidFill>
                  <a:srgbClr val="FF0000"/>
                </a:solidFill>
                <a:effectLst/>
                <a:uLnTx/>
                <a:uFillTx/>
                <a:latin typeface="Arial"/>
                <a:ea typeface="Times New Roman" panose="02020603050405020304" pitchFamily="18" charset="0"/>
                <a:cs typeface="+mn-cs"/>
              </a:rPr>
              <a:t>ản </a:t>
            </a:r>
            <a:r>
              <a:rPr kumimoji="0" lang="nl-NL" sz="3600" b="1" i="0" u="none" strike="noStrike" kern="1200" cap="none" spc="0" normalizeH="0" baseline="0" noProof="0" dirty="0">
                <a:ln>
                  <a:noFill/>
                </a:ln>
                <a:solidFill>
                  <a:srgbClr val="FF0000"/>
                </a:solidFill>
                <a:effectLst/>
                <a:uLnTx/>
                <a:uFillTx/>
                <a:latin typeface="Arial"/>
                <a:ea typeface="Times New Roman" panose="02020603050405020304" pitchFamily="18" charset="0"/>
                <a:cs typeface="+mn-cs"/>
              </a:rPr>
              <a:t>phẩm công nghệ </a:t>
            </a:r>
            <a:r>
              <a:rPr kumimoji="0" lang="nl-NL" sz="3600" b="1" i="0" u="none" strike="noStrike" kern="1200" cap="none" spc="0" normalizeH="0" baseline="0" noProof="0" dirty="0" smtClean="0">
                <a:ln>
                  <a:noFill/>
                </a:ln>
                <a:solidFill>
                  <a:srgbClr val="FF0000"/>
                </a:solidFill>
                <a:effectLst/>
                <a:uLnTx/>
                <a:uFillTx/>
                <a:latin typeface="Arial"/>
                <a:ea typeface="Times New Roman" panose="02020603050405020304" pitchFamily="18" charset="0"/>
                <a:cs typeface="+mn-cs"/>
              </a:rPr>
              <a:t>trong </a:t>
            </a:r>
            <a:r>
              <a:rPr kumimoji="0" lang="nl-NL" sz="3600" b="1" i="0" u="none" strike="noStrike" kern="1200" cap="none" spc="0" normalizeH="0" baseline="0" noProof="0" dirty="0">
                <a:ln>
                  <a:noFill/>
                </a:ln>
                <a:solidFill>
                  <a:srgbClr val="FF0000"/>
                </a:solidFill>
                <a:effectLst/>
                <a:uLnTx/>
                <a:uFillTx/>
                <a:latin typeface="Arial"/>
                <a:ea typeface="Times New Roman" panose="02020603050405020304" pitchFamily="18" charset="0"/>
                <a:cs typeface="+mn-cs"/>
              </a:rPr>
              <a:t>gia </a:t>
            </a:r>
            <a:r>
              <a:rPr kumimoji="0" lang="nl-NL" sz="3600" b="1" i="0" u="none" strike="noStrike" kern="1200" cap="none" spc="0" normalizeH="0" baseline="0" noProof="0" dirty="0" smtClean="0">
                <a:ln>
                  <a:noFill/>
                </a:ln>
                <a:solidFill>
                  <a:srgbClr val="FF0000"/>
                </a:solidFill>
                <a:effectLst/>
                <a:uLnTx/>
                <a:uFillTx/>
                <a:latin typeface="Arial"/>
                <a:ea typeface="Times New Roman" panose="02020603050405020304" pitchFamily="18" charset="0"/>
                <a:cs typeface="+mn-cs"/>
              </a:rPr>
              <a:t>đình?</a:t>
            </a:r>
            <a:endParaRPr kumimoji="0" lang="en-US" sz="3600" b="1" i="0" u="none" strike="noStrike" kern="1200" cap="none" spc="0" normalizeH="0" baseline="0" noProof="0" dirty="0">
              <a:ln>
                <a:noFill/>
              </a:ln>
              <a:solidFill>
                <a:srgbClr val="FF0000"/>
              </a:solidFill>
              <a:effectLst/>
              <a:uLnTx/>
              <a:uFillTx/>
              <a:latin typeface="Arial"/>
              <a:ea typeface="+mn-ea"/>
              <a:cs typeface="+mn-cs"/>
            </a:endParaRPr>
          </a:p>
        </p:txBody>
      </p:sp>
      <p:sp>
        <p:nvSpPr>
          <p:cNvPr id="18" name="Rectangle 17"/>
          <p:cNvSpPr/>
          <p:nvPr/>
        </p:nvSpPr>
        <p:spPr>
          <a:xfrm>
            <a:off x="4678110" y="1099459"/>
            <a:ext cx="6899516" cy="609398"/>
          </a:xfrm>
          <a:prstGeom prst="rect">
            <a:avLst/>
          </a:prstGeom>
        </p:spPr>
        <p:txBody>
          <a:bodyPr wrap="none">
            <a:spAutoFit/>
          </a:bodyPr>
          <a:lstStyle/>
          <a:p>
            <a:pPr marL="457200" marR="0" lvl="0" indent="-457200" algn="ctr" defTabSz="914400" rtl="0" eaLnBrk="0" fontAlgn="base" latinLnBrk="0" hangingPunct="0">
              <a:lnSpc>
                <a:spcPct val="120000"/>
              </a:lnSpc>
              <a:spcBef>
                <a:spcPct val="0"/>
              </a:spcBef>
              <a:spcAft>
                <a:spcPts val="0"/>
              </a:spcAft>
              <a:buClrTx/>
              <a:buSzTx/>
              <a:buFontTx/>
              <a:buNone/>
              <a:tabLst/>
              <a:defRPr/>
            </a:pPr>
            <a:r>
              <a:rPr kumimoji="0" lang="nl-NL" sz="2800" b="1" i="0" u="none" strike="noStrike" kern="1200" cap="none" spc="0" normalizeH="0" baseline="0" noProof="0" dirty="0">
                <a:ln>
                  <a:noFill/>
                </a:ln>
                <a:solidFill>
                  <a:srgbClr val="3333FF"/>
                </a:solidFill>
                <a:effectLst/>
                <a:uLnTx/>
                <a:uFillTx/>
                <a:latin typeface="Times New Roman" panose="02020603050405020304" pitchFamily="18" charset="0"/>
                <a:ea typeface="Times New Roman" panose="02020603050405020304" pitchFamily="18" charset="0"/>
                <a:cs typeface="+mn-cs"/>
              </a:rPr>
              <a:t>Bài 01: TỰ NHIÊN VÀ CÔNG NGHỆ (</a:t>
            </a:r>
            <a:r>
              <a:rPr kumimoji="0" lang="nl-NL" sz="2800" b="1" i="0" u="none" strike="noStrike" kern="1200" cap="none" spc="0" normalizeH="0" baseline="0" noProof="0" dirty="0" smtClean="0">
                <a:ln>
                  <a:noFill/>
                </a:ln>
                <a:solidFill>
                  <a:srgbClr val="3333FF"/>
                </a:solidFill>
                <a:effectLst/>
                <a:uLnTx/>
                <a:uFillTx/>
                <a:latin typeface="Times New Roman" panose="02020603050405020304" pitchFamily="18" charset="0"/>
                <a:ea typeface="Times New Roman" panose="02020603050405020304" pitchFamily="18" charset="0"/>
                <a:cs typeface="+mn-cs"/>
              </a:rPr>
              <a:t>T2) </a:t>
            </a:r>
            <a:endParaRPr kumimoji="0" lang="en-US" sz="2800" b="0" i="0" u="none" strike="noStrike" kern="1200" cap="none" spc="0" normalizeH="0" baseline="0" noProof="0" dirty="0">
              <a:ln>
                <a:noFill/>
              </a:ln>
              <a:solidFill>
                <a:srgbClr val="3333FF"/>
              </a:solidFill>
              <a:effectLst/>
              <a:uLnTx/>
              <a:uFillTx/>
              <a:latin typeface="Times New Roman" panose="02020603050405020304" pitchFamily="18" charset="0"/>
              <a:ea typeface="Times New Roman" panose="02020603050405020304" pitchFamily="18" charset="0"/>
              <a:cs typeface="+mn-cs"/>
            </a:endParaRPr>
          </a:p>
        </p:txBody>
      </p:sp>
      <p:sp>
        <p:nvSpPr>
          <p:cNvPr id="4" name="Rectangle 3"/>
          <p:cNvSpPr/>
          <p:nvPr/>
        </p:nvSpPr>
        <p:spPr>
          <a:xfrm>
            <a:off x="288143" y="4737475"/>
            <a:ext cx="7738085" cy="2529923"/>
          </a:xfrm>
          <a:prstGeom prst="rect">
            <a:avLst/>
          </a:prstGeom>
        </p:spPr>
        <p:txBody>
          <a:bodyPr wrap="square">
            <a:spAutoFit/>
          </a:bodyPr>
          <a:lstStyle/>
          <a:p>
            <a:pPr marL="0" marR="0" lvl="0" indent="0" algn="just" defTabSz="914400" rtl="0" eaLnBrk="0" fontAlgn="base" latinLnBrk="0" hangingPunct="0">
              <a:lnSpc>
                <a:spcPct val="120000"/>
              </a:lnSpc>
              <a:spcBef>
                <a:spcPct val="0"/>
              </a:spcBef>
              <a:spcAft>
                <a:spcPts val="0"/>
              </a:spcAft>
              <a:buClrTx/>
              <a:buSzTx/>
              <a:buFontTx/>
              <a:buNone/>
              <a:tabLst/>
              <a:defRPr/>
            </a:pPr>
            <a:r>
              <a:rPr kumimoji="0" lang="nl-NL" sz="3600" b="1" i="0" u="none" strike="noStrike" kern="1200" cap="none" spc="0" normalizeH="0" baseline="0" noProof="0" dirty="0">
                <a:ln>
                  <a:noFill/>
                </a:ln>
                <a:solidFill>
                  <a:srgbClr val="0000CC"/>
                </a:solidFill>
                <a:effectLst/>
                <a:uLnTx/>
                <a:uFillTx/>
                <a:latin typeface="Arial"/>
                <a:ea typeface="Times New Roman" panose="02020603050405020304" pitchFamily="18" charset="0"/>
                <a:cs typeface="+mn-cs"/>
              </a:rPr>
              <a:t>Những sản phẩm công nghệ được sử dụng trong gia đình là:</a:t>
            </a:r>
            <a:endParaRPr kumimoji="0" lang="en-US" sz="3200" b="1" i="0" u="none" strike="noStrike" kern="1200" cap="none" spc="0" normalizeH="0" baseline="0" noProof="0" dirty="0">
              <a:ln>
                <a:noFill/>
              </a:ln>
              <a:solidFill>
                <a:srgbClr val="0000CC"/>
              </a:solidFill>
              <a:effectLst/>
              <a:uLnTx/>
              <a:uFillTx/>
              <a:latin typeface="Arial"/>
              <a:ea typeface="Times New Roman" panose="02020603050405020304" pitchFamily="18" charset="0"/>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nl-NL" sz="3600" b="1" i="0" u="none" strike="noStrike" kern="1200" cap="none" spc="0" normalizeH="0" baseline="0" noProof="0" dirty="0">
                <a:ln>
                  <a:noFill/>
                </a:ln>
                <a:solidFill>
                  <a:srgbClr val="0000CC"/>
                </a:solidFill>
                <a:effectLst/>
                <a:uLnTx/>
                <a:uFillTx/>
                <a:latin typeface="Arial"/>
                <a:ea typeface="Times New Roman" panose="02020603050405020304" pitchFamily="18" charset="0"/>
                <a:cs typeface="+mn-cs"/>
              </a:rPr>
              <a:t>Ti vi, quạt điện, nồi cơm điện, đèn học</a:t>
            </a:r>
            <a:endParaRPr kumimoji="0" lang="en-US" sz="3600" b="1" i="0" u="none" strike="noStrike" kern="1200" cap="none" spc="0" normalizeH="0" baseline="0" noProof="0" dirty="0">
              <a:ln>
                <a:noFill/>
              </a:ln>
              <a:solidFill>
                <a:srgbClr val="0000CC"/>
              </a:solidFill>
              <a:effectLst/>
              <a:uLnTx/>
              <a:uFillTx/>
              <a:latin typeface="Arial"/>
              <a:ea typeface="+mn-ea"/>
              <a:cs typeface="+mn-cs"/>
            </a:endParaRPr>
          </a:p>
        </p:txBody>
      </p:sp>
      <p:pic>
        <p:nvPicPr>
          <p:cNvPr id="25" name="Picture 24"/>
          <p:cNvPicPr/>
          <p:nvPr/>
        </p:nvPicPr>
        <p:blipFill rotWithShape="1">
          <a:blip r:embed="rId3"/>
          <a:srcRect l="60698" t="43136" r="28772" b="36456"/>
          <a:stretch/>
        </p:blipFill>
        <p:spPr bwMode="auto">
          <a:xfrm>
            <a:off x="9908088" y="2267365"/>
            <a:ext cx="2331780" cy="3344767"/>
          </a:xfrm>
          <a:prstGeom prst="rect">
            <a:avLst/>
          </a:prstGeom>
          <a:ln>
            <a:noFill/>
          </a:ln>
          <a:extLst>
            <a:ext uri="{53640926-AAD7-44D8-BBD7-CCE9431645EC}">
              <a14:shadowObscured xmlns:a14="http://schemas.microsoft.com/office/drawing/2010/main"/>
            </a:ext>
          </a:extLst>
        </p:spPr>
      </p:pic>
      <p:pic>
        <p:nvPicPr>
          <p:cNvPr id="31" name="Picture 30"/>
          <p:cNvPicPr/>
          <p:nvPr/>
        </p:nvPicPr>
        <p:blipFill rotWithShape="1">
          <a:blip r:embed="rId3"/>
          <a:srcRect l="32215" t="64465" r="60967" b="13899"/>
          <a:stretch/>
        </p:blipFill>
        <p:spPr bwMode="auto">
          <a:xfrm>
            <a:off x="12545980" y="2356214"/>
            <a:ext cx="3297292" cy="3279365"/>
          </a:xfrm>
          <a:prstGeom prst="rect">
            <a:avLst/>
          </a:prstGeom>
          <a:ln>
            <a:noFill/>
          </a:ln>
          <a:extLst>
            <a:ext uri="{53640926-AAD7-44D8-BBD7-CCE9431645EC}">
              <a14:shadowObscured xmlns:a14="http://schemas.microsoft.com/office/drawing/2010/main"/>
            </a:ext>
          </a:extLst>
        </p:spPr>
      </p:pic>
      <p:pic>
        <p:nvPicPr>
          <p:cNvPr id="32" name="Picture 31"/>
          <p:cNvPicPr/>
          <p:nvPr/>
        </p:nvPicPr>
        <p:blipFill rotWithShape="1">
          <a:blip r:embed="rId3"/>
          <a:srcRect l="46715" t="64311" r="45603" b="13899"/>
          <a:stretch/>
        </p:blipFill>
        <p:spPr bwMode="auto">
          <a:xfrm>
            <a:off x="10044295" y="5594547"/>
            <a:ext cx="2209800" cy="2982642"/>
          </a:xfrm>
          <a:prstGeom prst="rect">
            <a:avLst/>
          </a:prstGeom>
          <a:ln>
            <a:noFill/>
          </a:ln>
          <a:extLst>
            <a:ext uri="{53640926-AAD7-44D8-BBD7-CCE9431645EC}">
              <a14:shadowObscured xmlns:a14="http://schemas.microsoft.com/office/drawing/2010/main"/>
            </a:ext>
          </a:extLst>
        </p:spPr>
      </p:pic>
      <p:pic>
        <p:nvPicPr>
          <p:cNvPr id="33" name="Picture 32"/>
          <p:cNvPicPr/>
          <p:nvPr/>
        </p:nvPicPr>
        <p:blipFill rotWithShape="1">
          <a:blip r:embed="rId3"/>
          <a:srcRect l="62682" t="64311" r="30758" b="13899"/>
          <a:stretch/>
        </p:blipFill>
        <p:spPr bwMode="auto">
          <a:xfrm>
            <a:off x="13066680" y="5635579"/>
            <a:ext cx="2410964" cy="271703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187143571"/>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3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1000" fill="hold"/>
                                        <p:tgtEl>
                                          <p:spTgt spid="4"/>
                                        </p:tgtEl>
                                        <p:attrNameLst>
                                          <p:attrName>ppt_w</p:attrName>
                                        </p:attrNameLst>
                                      </p:cBhvr>
                                      <p:tavLst>
                                        <p:tav tm="0">
                                          <p:val>
                                            <p:fltVal val="0"/>
                                          </p:val>
                                        </p:tav>
                                        <p:tav tm="100000">
                                          <p:val>
                                            <p:strVal val="#ppt_w"/>
                                          </p:val>
                                        </p:tav>
                                      </p:tavLst>
                                    </p:anim>
                                    <p:anim calcmode="lin" valueType="num">
                                      <p:cBhvr>
                                        <p:cTn id="20" dur="1000" fill="hold"/>
                                        <p:tgtEl>
                                          <p:spTgt spid="4"/>
                                        </p:tgtEl>
                                        <p:attrNameLst>
                                          <p:attrName>ppt_h</p:attrName>
                                        </p:attrNameLst>
                                      </p:cBhvr>
                                      <p:tavLst>
                                        <p:tav tm="0">
                                          <p:val>
                                            <p:fltVal val="0"/>
                                          </p:val>
                                        </p:tav>
                                        <p:tav tm="100000">
                                          <p:val>
                                            <p:strVal val="#ppt_h"/>
                                          </p:val>
                                        </p:tav>
                                      </p:tavLst>
                                    </p:anim>
                                    <p:anim calcmode="lin" valueType="num">
                                      <p:cBhvr>
                                        <p:cTn id="21" dur="1000" fill="hold"/>
                                        <p:tgtEl>
                                          <p:spTgt spid="4"/>
                                        </p:tgtEl>
                                        <p:attrNameLst>
                                          <p:attrName>style.rotation</p:attrName>
                                        </p:attrNameLst>
                                      </p:cBhvr>
                                      <p:tavLst>
                                        <p:tav tm="0">
                                          <p:val>
                                            <p:fltVal val="90"/>
                                          </p:val>
                                        </p:tav>
                                        <p:tav tm="100000">
                                          <p:val>
                                            <p:fltVal val="0"/>
                                          </p:val>
                                        </p:tav>
                                      </p:tavLst>
                                    </p:anim>
                                    <p:animEffect transition="in" filter="fade">
                                      <p:cBhvr>
                                        <p:cTn id="22"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3" grpId="0"/>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6" name="Group 25"/>
          <p:cNvGrpSpPr/>
          <p:nvPr/>
        </p:nvGrpSpPr>
        <p:grpSpPr>
          <a:xfrm>
            <a:off x="5199053" y="95994"/>
            <a:ext cx="5878532" cy="994830"/>
            <a:chOff x="4270277" y="164812"/>
            <a:chExt cx="5779343" cy="994830"/>
          </a:xfrm>
        </p:grpSpPr>
        <p:grpSp>
          <p:nvGrpSpPr>
            <p:cNvPr id="27" name="Group 26"/>
            <p:cNvGrpSpPr/>
            <p:nvPr/>
          </p:nvGrpSpPr>
          <p:grpSpPr>
            <a:xfrm>
              <a:off x="4270277" y="164812"/>
              <a:ext cx="5779343" cy="994830"/>
              <a:chOff x="4270277" y="164812"/>
              <a:chExt cx="5779343" cy="994830"/>
            </a:xfrm>
          </p:grpSpPr>
          <p:sp>
            <p:nvSpPr>
              <p:cNvPr id="29" name="TextBox 28"/>
              <p:cNvSpPr txBox="1"/>
              <p:nvPr/>
            </p:nvSpPr>
            <p:spPr>
              <a:xfrm>
                <a:off x="4270277" y="164812"/>
                <a:ext cx="5779343" cy="553998"/>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000" b="0" i="0" u="none" strike="noStrike" kern="1200" cap="none" spc="0" normalizeH="0" baseline="0" noProof="0" dirty="0" err="1" smtClean="0">
                    <a:ln>
                      <a:noFill/>
                    </a:ln>
                    <a:solidFill>
                      <a:srgbClr val="0000CC"/>
                    </a:solidFill>
                    <a:effectLst/>
                    <a:uLnTx/>
                    <a:uFillTx/>
                    <a:latin typeface="Times New Roman" pitchFamily="18" charset="0"/>
                    <a:ea typeface="+mn-ea"/>
                    <a:cs typeface="Times New Roman" pitchFamily="18" charset="0"/>
                  </a:rPr>
                  <a:t>Thứ</a:t>
                </a:r>
                <a:r>
                  <a:rPr kumimoji="0" lang="en-US" sz="3000" b="0" i="0" u="none" strike="noStrike" kern="1200" cap="none" spc="0" normalizeH="0" baseline="0" noProof="0" dirty="0" smtClean="0">
                    <a:ln>
                      <a:noFill/>
                    </a:ln>
                    <a:solidFill>
                      <a:srgbClr val="0000CC"/>
                    </a:solidFill>
                    <a:effectLst/>
                    <a:uLnTx/>
                    <a:uFillTx/>
                    <a:latin typeface="Times New Roman" pitchFamily="18" charset="0"/>
                    <a:ea typeface="+mn-ea"/>
                    <a:cs typeface="Times New Roman" pitchFamily="18" charset="0"/>
                  </a:rPr>
                  <a:t>……</a:t>
                </a:r>
                <a:r>
                  <a:rPr kumimoji="0" lang="en-US" sz="3000" b="0" i="0" u="none" strike="noStrike" kern="1200" cap="none" spc="0" normalizeH="0" baseline="0" noProof="0" dirty="0" err="1" smtClean="0">
                    <a:ln>
                      <a:noFill/>
                    </a:ln>
                    <a:solidFill>
                      <a:srgbClr val="0000CC"/>
                    </a:solidFill>
                    <a:effectLst/>
                    <a:uLnTx/>
                    <a:uFillTx/>
                    <a:latin typeface="Times New Roman" pitchFamily="18" charset="0"/>
                    <a:ea typeface="+mn-ea"/>
                    <a:cs typeface="Times New Roman" pitchFamily="18" charset="0"/>
                  </a:rPr>
                  <a:t>ngày</a:t>
                </a:r>
                <a:r>
                  <a:rPr kumimoji="0" lang="en-US" sz="3000" b="0" i="0" u="none" strike="noStrike" kern="1200" cap="none" spc="0" normalizeH="0" baseline="0" noProof="0" dirty="0" smtClean="0">
                    <a:ln>
                      <a:noFill/>
                    </a:ln>
                    <a:solidFill>
                      <a:srgbClr val="0000CC"/>
                    </a:solidFill>
                    <a:effectLst/>
                    <a:uLnTx/>
                    <a:uFillTx/>
                    <a:latin typeface="Times New Roman" pitchFamily="18" charset="0"/>
                    <a:ea typeface="+mn-ea"/>
                    <a:cs typeface="Times New Roman" pitchFamily="18" charset="0"/>
                  </a:rPr>
                  <a:t>…..</a:t>
                </a:r>
                <a:r>
                  <a:rPr kumimoji="0" lang="en-US" sz="3000" b="0" i="0" u="none" strike="noStrike" kern="1200" cap="none" spc="0" normalizeH="0" baseline="0" noProof="0" dirty="0" err="1" smtClean="0">
                    <a:ln>
                      <a:noFill/>
                    </a:ln>
                    <a:solidFill>
                      <a:srgbClr val="0000CC"/>
                    </a:solidFill>
                    <a:effectLst/>
                    <a:uLnTx/>
                    <a:uFillTx/>
                    <a:latin typeface="Times New Roman" pitchFamily="18" charset="0"/>
                    <a:ea typeface="+mn-ea"/>
                    <a:cs typeface="Times New Roman" pitchFamily="18" charset="0"/>
                  </a:rPr>
                  <a:t>tháng</a:t>
                </a:r>
                <a:r>
                  <a:rPr kumimoji="0" lang="en-US" sz="3000" b="0" i="0" u="none" strike="noStrike" kern="1200" cap="none" spc="0" normalizeH="0" baseline="0" noProof="0" dirty="0" smtClean="0">
                    <a:ln>
                      <a:noFill/>
                    </a:ln>
                    <a:solidFill>
                      <a:srgbClr val="0000CC"/>
                    </a:solidFill>
                    <a:effectLst/>
                    <a:uLnTx/>
                    <a:uFillTx/>
                    <a:latin typeface="Times New Roman" pitchFamily="18" charset="0"/>
                    <a:ea typeface="+mn-ea"/>
                    <a:cs typeface="Times New Roman" pitchFamily="18" charset="0"/>
                  </a:rPr>
                  <a:t>…..</a:t>
                </a:r>
                <a:r>
                  <a:rPr kumimoji="0" lang="en-US" sz="3000" b="0" i="0" u="none" strike="noStrike" kern="1200" cap="none" spc="0" normalizeH="0" baseline="0" noProof="0" dirty="0" err="1" smtClean="0">
                    <a:ln>
                      <a:noFill/>
                    </a:ln>
                    <a:solidFill>
                      <a:srgbClr val="0000CC"/>
                    </a:solidFill>
                    <a:effectLst/>
                    <a:uLnTx/>
                    <a:uFillTx/>
                    <a:latin typeface="Times New Roman" pitchFamily="18" charset="0"/>
                    <a:ea typeface="+mn-ea"/>
                    <a:cs typeface="Times New Roman" pitchFamily="18" charset="0"/>
                  </a:rPr>
                  <a:t>năm</a:t>
                </a:r>
                <a:r>
                  <a:rPr kumimoji="0" lang="en-US" sz="3000" b="0" i="0" u="none" strike="noStrike" kern="1200" cap="none" spc="0" normalizeH="0" baseline="0" noProof="0" dirty="0" smtClean="0">
                    <a:ln>
                      <a:noFill/>
                    </a:ln>
                    <a:solidFill>
                      <a:srgbClr val="0000CC"/>
                    </a:solidFill>
                    <a:effectLst/>
                    <a:uLnTx/>
                    <a:uFillTx/>
                    <a:latin typeface="Times New Roman" pitchFamily="18" charset="0"/>
                    <a:ea typeface="+mn-ea"/>
                    <a:cs typeface="Times New Roman" pitchFamily="18" charset="0"/>
                  </a:rPr>
                  <a:t>…….</a:t>
                </a:r>
                <a:endParaRPr kumimoji="0" lang="en-US" sz="3000" b="0" i="0" u="none" strike="noStrike" kern="1200" cap="none" spc="0" normalizeH="0" baseline="0" noProof="0" dirty="0">
                  <a:ln>
                    <a:noFill/>
                  </a:ln>
                  <a:solidFill>
                    <a:srgbClr val="0000CC"/>
                  </a:solidFill>
                  <a:effectLst/>
                  <a:uLnTx/>
                  <a:uFillTx/>
                  <a:latin typeface="Times New Roman" pitchFamily="18" charset="0"/>
                  <a:ea typeface="+mn-ea"/>
                  <a:cs typeface="Times New Roman" pitchFamily="18" charset="0"/>
                </a:endParaRPr>
              </a:p>
            </p:txBody>
          </p:sp>
          <p:sp>
            <p:nvSpPr>
              <p:cNvPr id="30" name="TextBox 29"/>
              <p:cNvSpPr txBox="1"/>
              <p:nvPr/>
            </p:nvSpPr>
            <p:spPr>
              <a:xfrm>
                <a:off x="5993302" y="636422"/>
                <a:ext cx="2367401" cy="523220"/>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smtClean="0">
                    <a:ln>
                      <a:noFill/>
                    </a:ln>
                    <a:solidFill>
                      <a:srgbClr val="FF0066"/>
                    </a:solidFill>
                    <a:effectLst/>
                    <a:uLnTx/>
                    <a:uFillTx/>
                    <a:latin typeface="Times New Roman" pitchFamily="18" charset="0"/>
                    <a:ea typeface="+mn-ea"/>
                    <a:cs typeface="Times New Roman" pitchFamily="18" charset="0"/>
                  </a:rPr>
                  <a:t>CÔNG NGHỆ</a:t>
                </a:r>
                <a:endParaRPr kumimoji="0" lang="en-US" sz="2800" b="1" i="0" u="none" strike="noStrike" kern="1200" cap="none" spc="0" normalizeH="0" baseline="0" noProof="0" dirty="0">
                  <a:ln>
                    <a:noFill/>
                  </a:ln>
                  <a:solidFill>
                    <a:srgbClr val="FF0066"/>
                  </a:solidFill>
                  <a:effectLst/>
                  <a:uLnTx/>
                  <a:uFillTx/>
                  <a:latin typeface="Times New Roman" pitchFamily="18" charset="0"/>
                  <a:ea typeface="+mn-ea"/>
                  <a:cs typeface="Times New Roman" pitchFamily="18" charset="0"/>
                </a:endParaRPr>
              </a:p>
            </p:txBody>
          </p:sp>
        </p:grpSp>
        <p:cxnSp>
          <p:nvCxnSpPr>
            <p:cNvPr id="28" name="Straight Connector 27"/>
            <p:cNvCxnSpPr/>
            <p:nvPr/>
          </p:nvCxnSpPr>
          <p:spPr>
            <a:xfrm>
              <a:off x="6143131" y="1136154"/>
              <a:ext cx="209760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15" name="Text Box 14"/>
          <p:cNvSpPr txBox="1">
            <a:spLocks noChangeArrowheads="1"/>
          </p:cNvSpPr>
          <p:nvPr/>
        </p:nvSpPr>
        <p:spPr bwMode="auto">
          <a:xfrm>
            <a:off x="469748" y="1796607"/>
            <a:ext cx="14745953" cy="637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ts val="0"/>
              </a:spcBef>
              <a:spcAft>
                <a:spcPct val="0"/>
              </a:spcAft>
              <a:buClrTx/>
              <a:buSzTx/>
              <a:buFontTx/>
              <a:buNone/>
              <a:tabLst/>
              <a:defRPr/>
            </a:pPr>
            <a:r>
              <a:rPr kumimoji="0" lang="nl-NL" sz="3200" b="1" i="0" u="none" strike="noStrike" kern="1200" cap="none" spc="0" normalizeH="0" baseline="0" noProof="0" dirty="0">
                <a:ln>
                  <a:noFill/>
                </a:ln>
                <a:solidFill>
                  <a:srgbClr val="FF0000"/>
                </a:solidFill>
                <a:effectLst/>
                <a:uLnTx/>
                <a:uFillTx/>
                <a:latin typeface="Arial"/>
                <a:ea typeface="Times New Roman" panose="02020603050405020304" pitchFamily="18" charset="0"/>
                <a:cs typeface="+mn-cs"/>
              </a:rPr>
              <a:t>Hoạt động </a:t>
            </a:r>
            <a:r>
              <a:rPr kumimoji="0" lang="nl-NL" sz="3200" b="1" i="0" u="none" strike="noStrike" kern="1200" cap="none" spc="0" normalizeH="0" baseline="0" noProof="0" dirty="0" smtClean="0">
                <a:ln>
                  <a:noFill/>
                </a:ln>
                <a:solidFill>
                  <a:srgbClr val="FF0000"/>
                </a:solidFill>
                <a:effectLst/>
                <a:uLnTx/>
                <a:uFillTx/>
                <a:latin typeface="Arial"/>
                <a:ea typeface="Times New Roman" panose="02020603050405020304" pitchFamily="18" charset="0"/>
                <a:cs typeface="+mn-cs"/>
              </a:rPr>
              <a:t>2: </a:t>
            </a:r>
            <a:r>
              <a:rPr kumimoji="0" lang="nl-NL" sz="3200" b="1" i="0" u="none" strike="noStrike" kern="1200" cap="none" spc="0" normalizeH="0" baseline="0" noProof="0" dirty="0">
                <a:ln>
                  <a:noFill/>
                </a:ln>
                <a:solidFill>
                  <a:srgbClr val="FF0000"/>
                </a:solidFill>
                <a:effectLst/>
                <a:uLnTx/>
                <a:uFillTx/>
                <a:latin typeface="Arial"/>
                <a:ea typeface="Times New Roman" panose="02020603050405020304" pitchFamily="18" charset="0"/>
                <a:cs typeface="+mn-cs"/>
              </a:rPr>
              <a:t>Tìm hiểu </a:t>
            </a:r>
            <a:r>
              <a:rPr kumimoji="0" lang="nl-NL" sz="3200" b="1" i="0" u="none" strike="noStrike" kern="1200" cap="none" spc="0" normalizeH="0" baseline="0" noProof="0" dirty="0" smtClean="0">
                <a:ln>
                  <a:noFill/>
                </a:ln>
                <a:solidFill>
                  <a:srgbClr val="FF0000"/>
                </a:solidFill>
                <a:effectLst/>
                <a:uLnTx/>
                <a:uFillTx/>
                <a:latin typeface="Arial"/>
                <a:ea typeface="Times New Roman" panose="02020603050405020304" pitchFamily="18" charset="0"/>
                <a:cs typeface="+mn-cs"/>
              </a:rPr>
              <a:t>tác dụng của sản </a:t>
            </a:r>
            <a:r>
              <a:rPr kumimoji="0" lang="nl-NL" sz="3200" b="1" i="0" u="none" strike="noStrike" kern="1200" cap="none" spc="0" normalizeH="0" baseline="0" noProof="0" dirty="0">
                <a:ln>
                  <a:noFill/>
                </a:ln>
                <a:solidFill>
                  <a:srgbClr val="FF0000"/>
                </a:solidFill>
                <a:effectLst/>
                <a:uLnTx/>
                <a:uFillTx/>
                <a:latin typeface="Arial"/>
                <a:ea typeface="Times New Roman" panose="02020603050405020304" pitchFamily="18" charset="0"/>
                <a:cs typeface="+mn-cs"/>
              </a:rPr>
              <a:t>phẩm công nghệ trong gia đình.</a:t>
            </a:r>
            <a:endParaRPr kumimoji="0" lang="en-US" sz="3200" b="1" i="0" u="none"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Arial"/>
              <a:ea typeface="+mn-ea"/>
              <a:cs typeface="+mn-cs"/>
            </a:endParaRPr>
          </a:p>
        </p:txBody>
      </p:sp>
      <p:sp>
        <p:nvSpPr>
          <p:cNvPr id="18" name="Rectangle 17"/>
          <p:cNvSpPr/>
          <p:nvPr/>
        </p:nvSpPr>
        <p:spPr>
          <a:xfrm>
            <a:off x="4678110" y="1099459"/>
            <a:ext cx="6899516" cy="609398"/>
          </a:xfrm>
          <a:prstGeom prst="rect">
            <a:avLst/>
          </a:prstGeom>
        </p:spPr>
        <p:txBody>
          <a:bodyPr wrap="none">
            <a:spAutoFit/>
          </a:bodyPr>
          <a:lstStyle/>
          <a:p>
            <a:pPr marL="457200" marR="0" lvl="0" indent="-457200" algn="ctr" defTabSz="914400" rtl="0" eaLnBrk="0" fontAlgn="base" latinLnBrk="0" hangingPunct="0">
              <a:lnSpc>
                <a:spcPct val="120000"/>
              </a:lnSpc>
              <a:spcBef>
                <a:spcPct val="0"/>
              </a:spcBef>
              <a:spcAft>
                <a:spcPts val="0"/>
              </a:spcAft>
              <a:buClrTx/>
              <a:buSzTx/>
              <a:buFontTx/>
              <a:buNone/>
              <a:tabLst/>
              <a:defRPr/>
            </a:pPr>
            <a:r>
              <a:rPr kumimoji="0" lang="nl-NL" sz="2800" b="1" i="0" u="none" strike="noStrike" kern="1200" cap="none" spc="0" normalizeH="0" baseline="0" noProof="0" dirty="0">
                <a:ln>
                  <a:noFill/>
                </a:ln>
                <a:solidFill>
                  <a:srgbClr val="3333FF"/>
                </a:solidFill>
                <a:effectLst/>
                <a:uLnTx/>
                <a:uFillTx/>
                <a:latin typeface="Times New Roman" panose="02020603050405020304" pitchFamily="18" charset="0"/>
                <a:ea typeface="Times New Roman" panose="02020603050405020304" pitchFamily="18" charset="0"/>
                <a:cs typeface="+mn-cs"/>
              </a:rPr>
              <a:t>Bài 01: TỰ NHIÊN VÀ CÔNG NGHỆ (</a:t>
            </a:r>
            <a:r>
              <a:rPr kumimoji="0" lang="nl-NL" sz="2800" b="1" i="0" u="none" strike="noStrike" kern="1200" cap="none" spc="0" normalizeH="0" baseline="0" noProof="0" dirty="0" smtClean="0">
                <a:ln>
                  <a:noFill/>
                </a:ln>
                <a:solidFill>
                  <a:srgbClr val="3333FF"/>
                </a:solidFill>
                <a:effectLst/>
                <a:uLnTx/>
                <a:uFillTx/>
                <a:latin typeface="Times New Roman" panose="02020603050405020304" pitchFamily="18" charset="0"/>
                <a:ea typeface="Times New Roman" panose="02020603050405020304" pitchFamily="18" charset="0"/>
                <a:cs typeface="+mn-cs"/>
              </a:rPr>
              <a:t>T2) </a:t>
            </a:r>
            <a:endParaRPr kumimoji="0" lang="en-US" sz="2800" b="0" i="0" u="none" strike="noStrike" kern="1200" cap="none" spc="0" normalizeH="0" baseline="0" noProof="0" dirty="0">
              <a:ln>
                <a:noFill/>
              </a:ln>
              <a:solidFill>
                <a:srgbClr val="3333FF"/>
              </a:solidFill>
              <a:effectLst/>
              <a:uLnTx/>
              <a:uFillTx/>
              <a:latin typeface="Times New Roman" panose="02020603050405020304" pitchFamily="18" charset="0"/>
              <a:ea typeface="Times New Roman" panose="02020603050405020304" pitchFamily="18" charset="0"/>
              <a:cs typeface="+mn-cs"/>
            </a:endParaRPr>
          </a:p>
        </p:txBody>
      </p:sp>
      <p:sp>
        <p:nvSpPr>
          <p:cNvPr id="4" name="Rectangle 3"/>
          <p:cNvSpPr/>
          <p:nvPr/>
        </p:nvSpPr>
        <p:spPr>
          <a:xfrm>
            <a:off x="118866" y="2730934"/>
            <a:ext cx="9112844" cy="4524315"/>
          </a:xfrm>
          <a:prstGeom prst="rect">
            <a:avLst/>
          </a:prstGeom>
        </p:spPr>
        <p:txBody>
          <a:bodyPr wrap="square">
            <a:spAutoFit/>
          </a:bodyPr>
          <a:lstStyle/>
          <a:p>
            <a:pPr algn="just">
              <a:lnSpc>
                <a:spcPct val="120000"/>
              </a:lnSpc>
              <a:spcAft>
                <a:spcPts val="0"/>
              </a:spcAft>
            </a:pPr>
            <a:r>
              <a:rPr lang="nl-NL" sz="4000" b="1" dirty="0">
                <a:solidFill>
                  <a:srgbClr val="0000CC"/>
                </a:solidFill>
                <a:latin typeface="+mn-lt"/>
                <a:ea typeface="Times New Roman" panose="02020603050405020304" pitchFamily="18" charset="0"/>
              </a:rPr>
              <a:t>+ Quạt điện: làm mát khi trời nắng, nóng.</a:t>
            </a:r>
            <a:endParaRPr lang="en-US" sz="4000" b="1" dirty="0">
              <a:solidFill>
                <a:srgbClr val="0000CC"/>
              </a:solidFill>
              <a:latin typeface="+mn-lt"/>
              <a:ea typeface="Times New Roman" panose="02020603050405020304" pitchFamily="18" charset="0"/>
            </a:endParaRPr>
          </a:p>
          <a:p>
            <a:pPr algn="just">
              <a:lnSpc>
                <a:spcPct val="120000"/>
              </a:lnSpc>
              <a:spcAft>
                <a:spcPts val="0"/>
              </a:spcAft>
            </a:pPr>
            <a:r>
              <a:rPr lang="nl-NL" sz="4000" b="1" dirty="0">
                <a:solidFill>
                  <a:srgbClr val="0000CC"/>
                </a:solidFill>
                <a:latin typeface="+mn-lt"/>
                <a:ea typeface="Times New Roman" panose="02020603050405020304" pitchFamily="18" charset="0"/>
              </a:rPr>
              <a:t>+ Tivi: Để giải trí (xem phim, tin tức,...)</a:t>
            </a:r>
            <a:endParaRPr lang="en-US" sz="4000" b="1" dirty="0">
              <a:solidFill>
                <a:srgbClr val="0000CC"/>
              </a:solidFill>
              <a:latin typeface="+mn-lt"/>
              <a:ea typeface="Times New Roman" panose="02020603050405020304" pitchFamily="18" charset="0"/>
            </a:endParaRPr>
          </a:p>
          <a:p>
            <a:pPr algn="just">
              <a:lnSpc>
                <a:spcPct val="120000"/>
              </a:lnSpc>
              <a:spcAft>
                <a:spcPts val="0"/>
              </a:spcAft>
            </a:pPr>
            <a:r>
              <a:rPr lang="nl-NL" sz="4000" b="1" dirty="0">
                <a:solidFill>
                  <a:srgbClr val="0000CC"/>
                </a:solidFill>
                <a:latin typeface="+mn-lt"/>
                <a:ea typeface="Times New Roman" panose="02020603050405020304" pitchFamily="18" charset="0"/>
              </a:rPr>
              <a:t>+ Nồi cơm điện: Dùng để nấu cơm.</a:t>
            </a:r>
            <a:endParaRPr lang="en-US" sz="4000" b="1" dirty="0">
              <a:solidFill>
                <a:srgbClr val="0000CC"/>
              </a:solidFill>
              <a:latin typeface="+mn-lt"/>
              <a:ea typeface="Times New Roman" panose="02020603050405020304" pitchFamily="18" charset="0"/>
            </a:endParaRPr>
          </a:p>
          <a:p>
            <a:pPr algn="just">
              <a:lnSpc>
                <a:spcPct val="120000"/>
              </a:lnSpc>
              <a:spcAft>
                <a:spcPts val="0"/>
              </a:spcAft>
            </a:pPr>
            <a:r>
              <a:rPr lang="nl-NL" sz="4000" b="1" dirty="0">
                <a:solidFill>
                  <a:srgbClr val="0000CC"/>
                </a:solidFill>
                <a:latin typeface="+mn-lt"/>
                <a:ea typeface="Times New Roman" panose="02020603050405020304" pitchFamily="18" charset="0"/>
              </a:rPr>
              <a:t>+ Đèn học: Dùng để thắp sáng.</a:t>
            </a:r>
            <a:endParaRPr lang="en-US" sz="4000" b="1" dirty="0">
              <a:solidFill>
                <a:srgbClr val="0000CC"/>
              </a:solidFill>
              <a:effectLst/>
              <a:latin typeface="+mn-lt"/>
              <a:ea typeface="Times New Roman" panose="02020603050405020304" pitchFamily="18" charset="0"/>
            </a:endParaRPr>
          </a:p>
        </p:txBody>
      </p:sp>
      <p:pic>
        <p:nvPicPr>
          <p:cNvPr id="25" name="Picture 24"/>
          <p:cNvPicPr/>
          <p:nvPr/>
        </p:nvPicPr>
        <p:blipFill rotWithShape="1">
          <a:blip r:embed="rId3"/>
          <a:srcRect l="60698" t="43136" r="28772" b="36456"/>
          <a:stretch/>
        </p:blipFill>
        <p:spPr bwMode="auto">
          <a:xfrm>
            <a:off x="12768521" y="2243918"/>
            <a:ext cx="3007281" cy="3344767"/>
          </a:xfrm>
          <a:prstGeom prst="rect">
            <a:avLst/>
          </a:prstGeom>
          <a:ln>
            <a:noFill/>
          </a:ln>
          <a:extLst>
            <a:ext uri="{53640926-AAD7-44D8-BBD7-CCE9431645EC}">
              <a14:shadowObscured xmlns:a14="http://schemas.microsoft.com/office/drawing/2010/main"/>
            </a:ext>
          </a:extLst>
        </p:spPr>
      </p:pic>
      <p:pic>
        <p:nvPicPr>
          <p:cNvPr id="31" name="Picture 30"/>
          <p:cNvPicPr/>
          <p:nvPr/>
        </p:nvPicPr>
        <p:blipFill rotWithShape="1">
          <a:blip r:embed="rId3"/>
          <a:srcRect l="32215" t="64465" r="60967" b="13899"/>
          <a:stretch/>
        </p:blipFill>
        <p:spPr bwMode="auto">
          <a:xfrm>
            <a:off x="9269461" y="2309320"/>
            <a:ext cx="3297292" cy="3279365"/>
          </a:xfrm>
          <a:prstGeom prst="rect">
            <a:avLst/>
          </a:prstGeom>
          <a:ln>
            <a:noFill/>
          </a:ln>
          <a:extLst>
            <a:ext uri="{53640926-AAD7-44D8-BBD7-CCE9431645EC}">
              <a14:shadowObscured xmlns:a14="http://schemas.microsoft.com/office/drawing/2010/main"/>
            </a:ext>
          </a:extLst>
        </p:spPr>
      </p:pic>
      <p:pic>
        <p:nvPicPr>
          <p:cNvPr id="32" name="Picture 31"/>
          <p:cNvPicPr/>
          <p:nvPr/>
        </p:nvPicPr>
        <p:blipFill rotWithShape="1">
          <a:blip r:embed="rId3"/>
          <a:srcRect l="46715" t="64311" r="45603" b="13899"/>
          <a:stretch/>
        </p:blipFill>
        <p:spPr bwMode="auto">
          <a:xfrm>
            <a:off x="10044295" y="5594547"/>
            <a:ext cx="2209800" cy="2982642"/>
          </a:xfrm>
          <a:prstGeom prst="rect">
            <a:avLst/>
          </a:prstGeom>
          <a:ln>
            <a:noFill/>
          </a:ln>
          <a:extLst>
            <a:ext uri="{53640926-AAD7-44D8-BBD7-CCE9431645EC}">
              <a14:shadowObscured xmlns:a14="http://schemas.microsoft.com/office/drawing/2010/main"/>
            </a:ext>
          </a:extLst>
        </p:spPr>
      </p:pic>
      <p:pic>
        <p:nvPicPr>
          <p:cNvPr id="33" name="Picture 32"/>
          <p:cNvPicPr/>
          <p:nvPr/>
        </p:nvPicPr>
        <p:blipFill rotWithShape="1">
          <a:blip r:embed="rId3"/>
          <a:srcRect l="62682" t="64311" r="30758" b="13899"/>
          <a:stretch/>
        </p:blipFill>
        <p:spPr bwMode="auto">
          <a:xfrm>
            <a:off x="13066680" y="5635579"/>
            <a:ext cx="2410964" cy="271703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977546528"/>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5"/>
                                        </p:tgtEl>
                                        <p:attrNameLst>
                                          <p:attrName>style.visibility</p:attrName>
                                        </p:attrNameLst>
                                      </p:cBhvr>
                                      <p:to>
                                        <p:strVal val="visible"/>
                                      </p:to>
                                    </p:set>
                                    <p:anim calcmode="lin" valueType="num">
                                      <p:cBhvr additive="base">
                                        <p:cTn id="15" dur="500" fill="hold"/>
                                        <p:tgtEl>
                                          <p:spTgt spid="25"/>
                                        </p:tgtEl>
                                        <p:attrNameLst>
                                          <p:attrName>ppt_x</p:attrName>
                                        </p:attrNameLst>
                                      </p:cBhvr>
                                      <p:tavLst>
                                        <p:tav tm="0">
                                          <p:val>
                                            <p:strVal val="#ppt_x"/>
                                          </p:val>
                                        </p:tav>
                                        <p:tav tm="100000">
                                          <p:val>
                                            <p:strVal val="#ppt_x"/>
                                          </p:val>
                                        </p:tav>
                                      </p:tavLst>
                                    </p:anim>
                                    <p:anim calcmode="lin" valueType="num">
                                      <p:cBhvr additive="base">
                                        <p:cTn id="16" dur="500" fill="hold"/>
                                        <p:tgtEl>
                                          <p:spTgt spid="25"/>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1"/>
                                        </p:tgtEl>
                                        <p:attrNameLst>
                                          <p:attrName>style.visibility</p:attrName>
                                        </p:attrNameLst>
                                      </p:cBhvr>
                                      <p:to>
                                        <p:strVal val="visible"/>
                                      </p:to>
                                    </p:set>
                                    <p:anim calcmode="lin" valueType="num">
                                      <p:cBhvr additive="base">
                                        <p:cTn id="19" dur="500" fill="hold"/>
                                        <p:tgtEl>
                                          <p:spTgt spid="31"/>
                                        </p:tgtEl>
                                        <p:attrNameLst>
                                          <p:attrName>ppt_x</p:attrName>
                                        </p:attrNameLst>
                                      </p:cBhvr>
                                      <p:tavLst>
                                        <p:tav tm="0">
                                          <p:val>
                                            <p:strVal val="#ppt_x"/>
                                          </p:val>
                                        </p:tav>
                                        <p:tav tm="100000">
                                          <p:val>
                                            <p:strVal val="#ppt_x"/>
                                          </p:val>
                                        </p:tav>
                                      </p:tavLst>
                                    </p:anim>
                                    <p:anim calcmode="lin" valueType="num">
                                      <p:cBhvr additive="base">
                                        <p:cTn id="20" dur="500" fill="hold"/>
                                        <p:tgtEl>
                                          <p:spTgt spid="31"/>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2"/>
                                        </p:tgtEl>
                                        <p:attrNameLst>
                                          <p:attrName>style.visibility</p:attrName>
                                        </p:attrNameLst>
                                      </p:cBhvr>
                                      <p:to>
                                        <p:strVal val="visible"/>
                                      </p:to>
                                    </p:set>
                                    <p:anim calcmode="lin" valueType="num">
                                      <p:cBhvr additive="base">
                                        <p:cTn id="23" dur="500" fill="hold"/>
                                        <p:tgtEl>
                                          <p:spTgt spid="32"/>
                                        </p:tgtEl>
                                        <p:attrNameLst>
                                          <p:attrName>ppt_x</p:attrName>
                                        </p:attrNameLst>
                                      </p:cBhvr>
                                      <p:tavLst>
                                        <p:tav tm="0">
                                          <p:val>
                                            <p:strVal val="#ppt_x"/>
                                          </p:val>
                                        </p:tav>
                                        <p:tav tm="100000">
                                          <p:val>
                                            <p:strVal val="#ppt_x"/>
                                          </p:val>
                                        </p:tav>
                                      </p:tavLst>
                                    </p:anim>
                                    <p:anim calcmode="lin" valueType="num">
                                      <p:cBhvr additive="base">
                                        <p:cTn id="24" dur="500" fill="hold"/>
                                        <p:tgtEl>
                                          <p:spTgt spid="32"/>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33"/>
                                        </p:tgtEl>
                                        <p:attrNameLst>
                                          <p:attrName>style.visibility</p:attrName>
                                        </p:attrNameLst>
                                      </p:cBhvr>
                                      <p:to>
                                        <p:strVal val="visible"/>
                                      </p:to>
                                    </p:set>
                                    <p:anim calcmode="lin" valueType="num">
                                      <p:cBhvr additive="base">
                                        <p:cTn id="27" dur="500" fill="hold"/>
                                        <p:tgtEl>
                                          <p:spTgt spid="33"/>
                                        </p:tgtEl>
                                        <p:attrNameLst>
                                          <p:attrName>ppt_x</p:attrName>
                                        </p:attrNameLst>
                                      </p:cBhvr>
                                      <p:tavLst>
                                        <p:tav tm="0">
                                          <p:val>
                                            <p:strVal val="#ppt_x"/>
                                          </p:val>
                                        </p:tav>
                                        <p:tav tm="100000">
                                          <p:val>
                                            <p:strVal val="#ppt_x"/>
                                          </p:val>
                                        </p:tav>
                                      </p:tavLst>
                                    </p:anim>
                                    <p:anim calcmode="lin" valueType="num">
                                      <p:cBhvr additive="base">
                                        <p:cTn id="28"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31" presetClass="entr" presetSubtype="0" fill="hold" nodeType="clickEffect">
                                  <p:stCondLst>
                                    <p:cond delay="0"/>
                                  </p:stCondLst>
                                  <p:childTnLst>
                                    <p:set>
                                      <p:cBhvr>
                                        <p:cTn id="32" dur="1" fill="hold">
                                          <p:stCondLst>
                                            <p:cond delay="0"/>
                                          </p:stCondLst>
                                        </p:cTn>
                                        <p:tgtEl>
                                          <p:spTgt spid="4">
                                            <p:txEl>
                                              <p:pRg st="0" end="0"/>
                                            </p:txEl>
                                          </p:spTgt>
                                        </p:tgtEl>
                                        <p:attrNameLst>
                                          <p:attrName>style.visibility</p:attrName>
                                        </p:attrNameLst>
                                      </p:cBhvr>
                                      <p:to>
                                        <p:strVal val="visible"/>
                                      </p:to>
                                    </p:set>
                                    <p:anim calcmode="lin" valueType="num">
                                      <p:cBhvr>
                                        <p:cTn id="33" dur="1000" fill="hold"/>
                                        <p:tgtEl>
                                          <p:spTgt spid="4">
                                            <p:txEl>
                                              <p:pRg st="0" end="0"/>
                                            </p:txEl>
                                          </p:spTgt>
                                        </p:tgtEl>
                                        <p:attrNameLst>
                                          <p:attrName>ppt_w</p:attrName>
                                        </p:attrNameLst>
                                      </p:cBhvr>
                                      <p:tavLst>
                                        <p:tav tm="0">
                                          <p:val>
                                            <p:fltVal val="0"/>
                                          </p:val>
                                        </p:tav>
                                        <p:tav tm="100000">
                                          <p:val>
                                            <p:strVal val="#ppt_w"/>
                                          </p:val>
                                        </p:tav>
                                      </p:tavLst>
                                    </p:anim>
                                    <p:anim calcmode="lin" valueType="num">
                                      <p:cBhvr>
                                        <p:cTn id="34" dur="1000" fill="hold"/>
                                        <p:tgtEl>
                                          <p:spTgt spid="4">
                                            <p:txEl>
                                              <p:pRg st="0" end="0"/>
                                            </p:txEl>
                                          </p:spTgt>
                                        </p:tgtEl>
                                        <p:attrNameLst>
                                          <p:attrName>ppt_h</p:attrName>
                                        </p:attrNameLst>
                                      </p:cBhvr>
                                      <p:tavLst>
                                        <p:tav tm="0">
                                          <p:val>
                                            <p:fltVal val="0"/>
                                          </p:val>
                                        </p:tav>
                                        <p:tav tm="100000">
                                          <p:val>
                                            <p:strVal val="#ppt_h"/>
                                          </p:val>
                                        </p:tav>
                                      </p:tavLst>
                                    </p:anim>
                                    <p:anim calcmode="lin" valueType="num">
                                      <p:cBhvr>
                                        <p:cTn id="35" dur="1000" fill="hold"/>
                                        <p:tgtEl>
                                          <p:spTgt spid="4">
                                            <p:txEl>
                                              <p:pRg st="0" end="0"/>
                                            </p:txEl>
                                          </p:spTgt>
                                        </p:tgtEl>
                                        <p:attrNameLst>
                                          <p:attrName>style.rotation</p:attrName>
                                        </p:attrNameLst>
                                      </p:cBhvr>
                                      <p:tavLst>
                                        <p:tav tm="0">
                                          <p:val>
                                            <p:fltVal val="90"/>
                                          </p:val>
                                        </p:tav>
                                        <p:tav tm="100000">
                                          <p:val>
                                            <p:fltVal val="0"/>
                                          </p:val>
                                        </p:tav>
                                      </p:tavLst>
                                    </p:anim>
                                    <p:animEffect transition="in" filter="fade">
                                      <p:cBhvr>
                                        <p:cTn id="36" dur="1000"/>
                                        <p:tgtEl>
                                          <p:spTgt spid="4">
                                            <p:txEl>
                                              <p:pRg st="0" end="0"/>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4">
                                            <p:txEl>
                                              <p:pRg st="1" end="1"/>
                                            </p:txEl>
                                          </p:spTgt>
                                        </p:tgtEl>
                                        <p:attrNameLst>
                                          <p:attrName>style.visibility</p:attrName>
                                        </p:attrNameLst>
                                      </p:cBhvr>
                                      <p:to>
                                        <p:strVal val="visible"/>
                                      </p:to>
                                    </p:set>
                                    <p:anim calcmode="lin" valueType="num">
                                      <p:cBhvr additive="base">
                                        <p:cTn id="41"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31" presetClass="entr" presetSubtype="0" fill="hold" nodeType="clickEffect">
                                  <p:stCondLst>
                                    <p:cond delay="0"/>
                                  </p:stCondLst>
                                  <p:childTnLst>
                                    <p:set>
                                      <p:cBhvr>
                                        <p:cTn id="46" dur="1" fill="hold">
                                          <p:stCondLst>
                                            <p:cond delay="0"/>
                                          </p:stCondLst>
                                        </p:cTn>
                                        <p:tgtEl>
                                          <p:spTgt spid="4">
                                            <p:txEl>
                                              <p:pRg st="2" end="2"/>
                                            </p:txEl>
                                          </p:spTgt>
                                        </p:tgtEl>
                                        <p:attrNameLst>
                                          <p:attrName>style.visibility</p:attrName>
                                        </p:attrNameLst>
                                      </p:cBhvr>
                                      <p:to>
                                        <p:strVal val="visible"/>
                                      </p:to>
                                    </p:set>
                                    <p:anim calcmode="lin" valueType="num">
                                      <p:cBhvr>
                                        <p:cTn id="47" dur="1000" fill="hold"/>
                                        <p:tgtEl>
                                          <p:spTgt spid="4">
                                            <p:txEl>
                                              <p:pRg st="2" end="2"/>
                                            </p:txEl>
                                          </p:spTgt>
                                        </p:tgtEl>
                                        <p:attrNameLst>
                                          <p:attrName>ppt_w</p:attrName>
                                        </p:attrNameLst>
                                      </p:cBhvr>
                                      <p:tavLst>
                                        <p:tav tm="0">
                                          <p:val>
                                            <p:fltVal val="0"/>
                                          </p:val>
                                        </p:tav>
                                        <p:tav tm="100000">
                                          <p:val>
                                            <p:strVal val="#ppt_w"/>
                                          </p:val>
                                        </p:tav>
                                      </p:tavLst>
                                    </p:anim>
                                    <p:anim calcmode="lin" valueType="num">
                                      <p:cBhvr>
                                        <p:cTn id="48" dur="1000" fill="hold"/>
                                        <p:tgtEl>
                                          <p:spTgt spid="4">
                                            <p:txEl>
                                              <p:pRg st="2" end="2"/>
                                            </p:txEl>
                                          </p:spTgt>
                                        </p:tgtEl>
                                        <p:attrNameLst>
                                          <p:attrName>ppt_h</p:attrName>
                                        </p:attrNameLst>
                                      </p:cBhvr>
                                      <p:tavLst>
                                        <p:tav tm="0">
                                          <p:val>
                                            <p:fltVal val="0"/>
                                          </p:val>
                                        </p:tav>
                                        <p:tav tm="100000">
                                          <p:val>
                                            <p:strVal val="#ppt_h"/>
                                          </p:val>
                                        </p:tav>
                                      </p:tavLst>
                                    </p:anim>
                                    <p:anim calcmode="lin" valueType="num">
                                      <p:cBhvr>
                                        <p:cTn id="49" dur="1000" fill="hold"/>
                                        <p:tgtEl>
                                          <p:spTgt spid="4">
                                            <p:txEl>
                                              <p:pRg st="2" end="2"/>
                                            </p:txEl>
                                          </p:spTgt>
                                        </p:tgtEl>
                                        <p:attrNameLst>
                                          <p:attrName>style.rotation</p:attrName>
                                        </p:attrNameLst>
                                      </p:cBhvr>
                                      <p:tavLst>
                                        <p:tav tm="0">
                                          <p:val>
                                            <p:fltVal val="90"/>
                                          </p:val>
                                        </p:tav>
                                        <p:tav tm="100000">
                                          <p:val>
                                            <p:fltVal val="0"/>
                                          </p:val>
                                        </p:tav>
                                      </p:tavLst>
                                    </p:anim>
                                    <p:animEffect transition="in" filter="fade">
                                      <p:cBhvr>
                                        <p:cTn id="50" dur="1000"/>
                                        <p:tgtEl>
                                          <p:spTgt spid="4">
                                            <p:txEl>
                                              <p:pRg st="2" end="2"/>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31" presetClass="entr" presetSubtype="0" fill="hold" nodeType="clickEffect">
                                  <p:stCondLst>
                                    <p:cond delay="0"/>
                                  </p:stCondLst>
                                  <p:childTnLst>
                                    <p:set>
                                      <p:cBhvr>
                                        <p:cTn id="54" dur="1" fill="hold">
                                          <p:stCondLst>
                                            <p:cond delay="0"/>
                                          </p:stCondLst>
                                        </p:cTn>
                                        <p:tgtEl>
                                          <p:spTgt spid="4">
                                            <p:txEl>
                                              <p:pRg st="3" end="3"/>
                                            </p:txEl>
                                          </p:spTgt>
                                        </p:tgtEl>
                                        <p:attrNameLst>
                                          <p:attrName>style.visibility</p:attrName>
                                        </p:attrNameLst>
                                      </p:cBhvr>
                                      <p:to>
                                        <p:strVal val="visible"/>
                                      </p:to>
                                    </p:set>
                                    <p:anim calcmode="lin" valueType="num">
                                      <p:cBhvr>
                                        <p:cTn id="55" dur="1000" fill="hold"/>
                                        <p:tgtEl>
                                          <p:spTgt spid="4">
                                            <p:txEl>
                                              <p:pRg st="3" end="3"/>
                                            </p:txEl>
                                          </p:spTgt>
                                        </p:tgtEl>
                                        <p:attrNameLst>
                                          <p:attrName>ppt_w</p:attrName>
                                        </p:attrNameLst>
                                      </p:cBhvr>
                                      <p:tavLst>
                                        <p:tav tm="0">
                                          <p:val>
                                            <p:fltVal val="0"/>
                                          </p:val>
                                        </p:tav>
                                        <p:tav tm="100000">
                                          <p:val>
                                            <p:strVal val="#ppt_w"/>
                                          </p:val>
                                        </p:tav>
                                      </p:tavLst>
                                    </p:anim>
                                    <p:anim calcmode="lin" valueType="num">
                                      <p:cBhvr>
                                        <p:cTn id="56" dur="1000" fill="hold"/>
                                        <p:tgtEl>
                                          <p:spTgt spid="4">
                                            <p:txEl>
                                              <p:pRg st="3" end="3"/>
                                            </p:txEl>
                                          </p:spTgt>
                                        </p:tgtEl>
                                        <p:attrNameLst>
                                          <p:attrName>ppt_h</p:attrName>
                                        </p:attrNameLst>
                                      </p:cBhvr>
                                      <p:tavLst>
                                        <p:tav tm="0">
                                          <p:val>
                                            <p:fltVal val="0"/>
                                          </p:val>
                                        </p:tav>
                                        <p:tav tm="100000">
                                          <p:val>
                                            <p:strVal val="#ppt_h"/>
                                          </p:val>
                                        </p:tav>
                                      </p:tavLst>
                                    </p:anim>
                                    <p:anim calcmode="lin" valueType="num">
                                      <p:cBhvr>
                                        <p:cTn id="57" dur="1000" fill="hold"/>
                                        <p:tgtEl>
                                          <p:spTgt spid="4">
                                            <p:txEl>
                                              <p:pRg st="3" end="3"/>
                                            </p:txEl>
                                          </p:spTgt>
                                        </p:tgtEl>
                                        <p:attrNameLst>
                                          <p:attrName>style.rotation</p:attrName>
                                        </p:attrNameLst>
                                      </p:cBhvr>
                                      <p:tavLst>
                                        <p:tav tm="0">
                                          <p:val>
                                            <p:fltVal val="90"/>
                                          </p:val>
                                        </p:tav>
                                        <p:tav tm="100000">
                                          <p:val>
                                            <p:fltVal val="0"/>
                                          </p:val>
                                        </p:tav>
                                      </p:tavLst>
                                    </p:anim>
                                    <p:animEffect transition="in" filter="fade">
                                      <p:cBhvr>
                                        <p:cTn id="58" dur="10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6" name="Group 25"/>
          <p:cNvGrpSpPr/>
          <p:nvPr/>
        </p:nvGrpSpPr>
        <p:grpSpPr>
          <a:xfrm>
            <a:off x="5199053" y="95994"/>
            <a:ext cx="5878532" cy="994830"/>
            <a:chOff x="4270277" y="164812"/>
            <a:chExt cx="5779343" cy="994830"/>
          </a:xfrm>
        </p:grpSpPr>
        <p:grpSp>
          <p:nvGrpSpPr>
            <p:cNvPr id="27" name="Group 26"/>
            <p:cNvGrpSpPr/>
            <p:nvPr/>
          </p:nvGrpSpPr>
          <p:grpSpPr>
            <a:xfrm>
              <a:off x="4270277" y="164812"/>
              <a:ext cx="5779343" cy="994830"/>
              <a:chOff x="4270277" y="164812"/>
              <a:chExt cx="5779343" cy="994830"/>
            </a:xfrm>
          </p:grpSpPr>
          <p:sp>
            <p:nvSpPr>
              <p:cNvPr id="29" name="TextBox 28"/>
              <p:cNvSpPr txBox="1"/>
              <p:nvPr/>
            </p:nvSpPr>
            <p:spPr>
              <a:xfrm>
                <a:off x="4270277" y="164812"/>
                <a:ext cx="5779343" cy="553998"/>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000" b="0" i="0" u="none" strike="noStrike" kern="1200" cap="none" spc="0" normalizeH="0" baseline="0" noProof="0" dirty="0" err="1" smtClean="0">
                    <a:ln>
                      <a:noFill/>
                    </a:ln>
                    <a:solidFill>
                      <a:srgbClr val="0000CC"/>
                    </a:solidFill>
                    <a:effectLst/>
                    <a:uLnTx/>
                    <a:uFillTx/>
                    <a:latin typeface="Times New Roman" pitchFamily="18" charset="0"/>
                    <a:ea typeface="+mn-ea"/>
                    <a:cs typeface="Times New Roman" pitchFamily="18" charset="0"/>
                  </a:rPr>
                  <a:t>Thứ</a:t>
                </a:r>
                <a:r>
                  <a:rPr kumimoji="0" lang="en-US" sz="3000" b="0" i="0" u="none" strike="noStrike" kern="1200" cap="none" spc="0" normalizeH="0" baseline="0" noProof="0" dirty="0" smtClean="0">
                    <a:ln>
                      <a:noFill/>
                    </a:ln>
                    <a:solidFill>
                      <a:srgbClr val="0000CC"/>
                    </a:solidFill>
                    <a:effectLst/>
                    <a:uLnTx/>
                    <a:uFillTx/>
                    <a:latin typeface="Times New Roman" pitchFamily="18" charset="0"/>
                    <a:ea typeface="+mn-ea"/>
                    <a:cs typeface="Times New Roman" pitchFamily="18" charset="0"/>
                  </a:rPr>
                  <a:t>……</a:t>
                </a:r>
                <a:r>
                  <a:rPr kumimoji="0" lang="en-US" sz="3000" b="0" i="0" u="none" strike="noStrike" kern="1200" cap="none" spc="0" normalizeH="0" baseline="0" noProof="0" dirty="0" err="1" smtClean="0">
                    <a:ln>
                      <a:noFill/>
                    </a:ln>
                    <a:solidFill>
                      <a:srgbClr val="0000CC"/>
                    </a:solidFill>
                    <a:effectLst/>
                    <a:uLnTx/>
                    <a:uFillTx/>
                    <a:latin typeface="Times New Roman" pitchFamily="18" charset="0"/>
                    <a:ea typeface="+mn-ea"/>
                    <a:cs typeface="Times New Roman" pitchFamily="18" charset="0"/>
                  </a:rPr>
                  <a:t>ngày</a:t>
                </a:r>
                <a:r>
                  <a:rPr kumimoji="0" lang="en-US" sz="3000" b="0" i="0" u="none" strike="noStrike" kern="1200" cap="none" spc="0" normalizeH="0" baseline="0" noProof="0" dirty="0" smtClean="0">
                    <a:ln>
                      <a:noFill/>
                    </a:ln>
                    <a:solidFill>
                      <a:srgbClr val="0000CC"/>
                    </a:solidFill>
                    <a:effectLst/>
                    <a:uLnTx/>
                    <a:uFillTx/>
                    <a:latin typeface="Times New Roman" pitchFamily="18" charset="0"/>
                    <a:ea typeface="+mn-ea"/>
                    <a:cs typeface="Times New Roman" pitchFamily="18" charset="0"/>
                  </a:rPr>
                  <a:t>…..</a:t>
                </a:r>
                <a:r>
                  <a:rPr kumimoji="0" lang="en-US" sz="3000" b="0" i="0" u="none" strike="noStrike" kern="1200" cap="none" spc="0" normalizeH="0" baseline="0" noProof="0" dirty="0" err="1" smtClean="0">
                    <a:ln>
                      <a:noFill/>
                    </a:ln>
                    <a:solidFill>
                      <a:srgbClr val="0000CC"/>
                    </a:solidFill>
                    <a:effectLst/>
                    <a:uLnTx/>
                    <a:uFillTx/>
                    <a:latin typeface="Times New Roman" pitchFamily="18" charset="0"/>
                    <a:ea typeface="+mn-ea"/>
                    <a:cs typeface="Times New Roman" pitchFamily="18" charset="0"/>
                  </a:rPr>
                  <a:t>tháng</a:t>
                </a:r>
                <a:r>
                  <a:rPr kumimoji="0" lang="en-US" sz="3000" b="0" i="0" u="none" strike="noStrike" kern="1200" cap="none" spc="0" normalizeH="0" baseline="0" noProof="0" dirty="0" smtClean="0">
                    <a:ln>
                      <a:noFill/>
                    </a:ln>
                    <a:solidFill>
                      <a:srgbClr val="0000CC"/>
                    </a:solidFill>
                    <a:effectLst/>
                    <a:uLnTx/>
                    <a:uFillTx/>
                    <a:latin typeface="Times New Roman" pitchFamily="18" charset="0"/>
                    <a:ea typeface="+mn-ea"/>
                    <a:cs typeface="Times New Roman" pitchFamily="18" charset="0"/>
                  </a:rPr>
                  <a:t>…..</a:t>
                </a:r>
                <a:r>
                  <a:rPr kumimoji="0" lang="en-US" sz="3000" b="0" i="0" u="none" strike="noStrike" kern="1200" cap="none" spc="0" normalizeH="0" baseline="0" noProof="0" dirty="0" err="1" smtClean="0">
                    <a:ln>
                      <a:noFill/>
                    </a:ln>
                    <a:solidFill>
                      <a:srgbClr val="0000CC"/>
                    </a:solidFill>
                    <a:effectLst/>
                    <a:uLnTx/>
                    <a:uFillTx/>
                    <a:latin typeface="Times New Roman" pitchFamily="18" charset="0"/>
                    <a:ea typeface="+mn-ea"/>
                    <a:cs typeface="Times New Roman" pitchFamily="18" charset="0"/>
                  </a:rPr>
                  <a:t>năm</a:t>
                </a:r>
                <a:r>
                  <a:rPr kumimoji="0" lang="en-US" sz="3000" b="0" i="0" u="none" strike="noStrike" kern="1200" cap="none" spc="0" normalizeH="0" baseline="0" noProof="0" dirty="0" smtClean="0">
                    <a:ln>
                      <a:noFill/>
                    </a:ln>
                    <a:solidFill>
                      <a:srgbClr val="0000CC"/>
                    </a:solidFill>
                    <a:effectLst/>
                    <a:uLnTx/>
                    <a:uFillTx/>
                    <a:latin typeface="Times New Roman" pitchFamily="18" charset="0"/>
                    <a:ea typeface="+mn-ea"/>
                    <a:cs typeface="Times New Roman" pitchFamily="18" charset="0"/>
                  </a:rPr>
                  <a:t>…….</a:t>
                </a:r>
                <a:endParaRPr kumimoji="0" lang="en-US" sz="3000" b="0" i="0" u="none" strike="noStrike" kern="1200" cap="none" spc="0" normalizeH="0" baseline="0" noProof="0" dirty="0">
                  <a:ln>
                    <a:noFill/>
                  </a:ln>
                  <a:solidFill>
                    <a:srgbClr val="0000CC"/>
                  </a:solidFill>
                  <a:effectLst/>
                  <a:uLnTx/>
                  <a:uFillTx/>
                  <a:latin typeface="Times New Roman" pitchFamily="18" charset="0"/>
                  <a:ea typeface="+mn-ea"/>
                  <a:cs typeface="Times New Roman" pitchFamily="18" charset="0"/>
                </a:endParaRPr>
              </a:p>
            </p:txBody>
          </p:sp>
          <p:sp>
            <p:nvSpPr>
              <p:cNvPr id="30" name="TextBox 29"/>
              <p:cNvSpPr txBox="1"/>
              <p:nvPr/>
            </p:nvSpPr>
            <p:spPr>
              <a:xfrm>
                <a:off x="5993302" y="636422"/>
                <a:ext cx="2367401" cy="523220"/>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smtClean="0">
                    <a:ln>
                      <a:noFill/>
                    </a:ln>
                    <a:solidFill>
                      <a:srgbClr val="FF0066"/>
                    </a:solidFill>
                    <a:effectLst/>
                    <a:uLnTx/>
                    <a:uFillTx/>
                    <a:latin typeface="Times New Roman" pitchFamily="18" charset="0"/>
                    <a:ea typeface="+mn-ea"/>
                    <a:cs typeface="Times New Roman" pitchFamily="18" charset="0"/>
                  </a:rPr>
                  <a:t>CÔNG NGHỆ</a:t>
                </a:r>
                <a:endParaRPr kumimoji="0" lang="en-US" sz="2800" b="1" i="0" u="none" strike="noStrike" kern="1200" cap="none" spc="0" normalizeH="0" baseline="0" noProof="0" dirty="0">
                  <a:ln>
                    <a:noFill/>
                  </a:ln>
                  <a:solidFill>
                    <a:srgbClr val="FF0066"/>
                  </a:solidFill>
                  <a:effectLst/>
                  <a:uLnTx/>
                  <a:uFillTx/>
                  <a:latin typeface="Times New Roman" pitchFamily="18" charset="0"/>
                  <a:ea typeface="+mn-ea"/>
                  <a:cs typeface="Times New Roman" pitchFamily="18" charset="0"/>
                </a:endParaRPr>
              </a:p>
            </p:txBody>
          </p:sp>
        </p:grpSp>
        <p:cxnSp>
          <p:nvCxnSpPr>
            <p:cNvPr id="28" name="Straight Connector 27"/>
            <p:cNvCxnSpPr/>
            <p:nvPr/>
          </p:nvCxnSpPr>
          <p:spPr>
            <a:xfrm>
              <a:off x="6143131" y="1136154"/>
              <a:ext cx="209760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15" name="Text Box 14"/>
          <p:cNvSpPr txBox="1">
            <a:spLocks noChangeArrowheads="1"/>
          </p:cNvSpPr>
          <p:nvPr/>
        </p:nvSpPr>
        <p:spPr bwMode="auto">
          <a:xfrm>
            <a:off x="469748" y="1796607"/>
            <a:ext cx="14745953" cy="637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lvl="0" eaLnBrk="1" hangingPunct="1">
              <a:spcBef>
                <a:spcPts val="0"/>
              </a:spcBef>
              <a:defRPr/>
            </a:pPr>
            <a:r>
              <a:rPr kumimoji="0" lang="nl-NL" sz="3200" b="1" i="0" u="none" strike="noStrike" kern="1200" cap="none" spc="0" normalizeH="0" baseline="0" noProof="0" dirty="0">
                <a:ln>
                  <a:noFill/>
                </a:ln>
                <a:solidFill>
                  <a:srgbClr val="FF0000"/>
                </a:solidFill>
                <a:effectLst/>
                <a:uLnTx/>
                <a:uFillTx/>
                <a:latin typeface="+mn-lt"/>
                <a:ea typeface="Times New Roman" panose="02020603050405020304" pitchFamily="18" charset="0"/>
              </a:rPr>
              <a:t>Hoạt động </a:t>
            </a:r>
            <a:r>
              <a:rPr kumimoji="0" lang="nl-NL" sz="3200" b="1" i="0" u="none" strike="noStrike" kern="1200" cap="none" spc="0" normalizeH="0" baseline="0" noProof="0" dirty="0" smtClean="0">
                <a:ln>
                  <a:noFill/>
                </a:ln>
                <a:solidFill>
                  <a:srgbClr val="FF0000"/>
                </a:solidFill>
                <a:effectLst/>
                <a:uLnTx/>
                <a:uFillTx/>
                <a:latin typeface="+mn-lt"/>
                <a:ea typeface="Times New Roman" panose="02020603050405020304" pitchFamily="18" charset="0"/>
              </a:rPr>
              <a:t>3: </a:t>
            </a:r>
            <a:r>
              <a:rPr lang="nl-NL" sz="3200" b="1" dirty="0">
                <a:solidFill>
                  <a:srgbClr val="FF0000"/>
                </a:solidFill>
                <a:latin typeface="+mn-lt"/>
                <a:ea typeface="Times New Roman" panose="02020603050405020304" pitchFamily="18" charset="0"/>
              </a:rPr>
              <a:t>Tìm hiểu cách giữ gìn sản phẩm công nghệ trong gia đình</a:t>
            </a:r>
            <a:r>
              <a:rPr kumimoji="0" lang="nl-NL" sz="3200" b="1" i="0" u="none" strike="noStrike" kern="1200" cap="none" spc="0" normalizeH="0" baseline="0" noProof="0" dirty="0" smtClean="0">
                <a:ln>
                  <a:noFill/>
                </a:ln>
                <a:solidFill>
                  <a:srgbClr val="FF0000"/>
                </a:solidFill>
                <a:effectLst/>
                <a:uLnTx/>
                <a:uFillTx/>
                <a:latin typeface="Arial"/>
                <a:ea typeface="Times New Roman" panose="02020603050405020304" pitchFamily="18" charset="0"/>
                <a:cs typeface="+mn-cs"/>
              </a:rPr>
              <a:t>.</a:t>
            </a:r>
            <a:endParaRPr kumimoji="0" lang="en-US" sz="3200" b="1" i="0" u="none"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Arial"/>
              <a:ea typeface="+mn-ea"/>
              <a:cs typeface="+mn-cs"/>
            </a:endParaRPr>
          </a:p>
        </p:txBody>
      </p:sp>
      <p:sp>
        <p:nvSpPr>
          <p:cNvPr id="18" name="Rectangle 17"/>
          <p:cNvSpPr/>
          <p:nvPr/>
        </p:nvSpPr>
        <p:spPr>
          <a:xfrm>
            <a:off x="4678110" y="1099459"/>
            <a:ext cx="6899516" cy="609398"/>
          </a:xfrm>
          <a:prstGeom prst="rect">
            <a:avLst/>
          </a:prstGeom>
        </p:spPr>
        <p:txBody>
          <a:bodyPr wrap="none">
            <a:spAutoFit/>
          </a:bodyPr>
          <a:lstStyle/>
          <a:p>
            <a:pPr marL="457200" marR="0" lvl="0" indent="-457200" algn="ctr" defTabSz="914400" rtl="0" eaLnBrk="0" fontAlgn="base" latinLnBrk="0" hangingPunct="0">
              <a:lnSpc>
                <a:spcPct val="120000"/>
              </a:lnSpc>
              <a:spcBef>
                <a:spcPct val="0"/>
              </a:spcBef>
              <a:spcAft>
                <a:spcPts val="0"/>
              </a:spcAft>
              <a:buClrTx/>
              <a:buSzTx/>
              <a:buFontTx/>
              <a:buNone/>
              <a:tabLst/>
              <a:defRPr/>
            </a:pPr>
            <a:r>
              <a:rPr kumimoji="0" lang="nl-NL" sz="2800" b="1" i="0" u="none" strike="noStrike" kern="1200" cap="none" spc="0" normalizeH="0" baseline="0" noProof="0" dirty="0">
                <a:ln>
                  <a:noFill/>
                </a:ln>
                <a:solidFill>
                  <a:srgbClr val="3333FF"/>
                </a:solidFill>
                <a:effectLst/>
                <a:uLnTx/>
                <a:uFillTx/>
                <a:latin typeface="Times New Roman" panose="02020603050405020304" pitchFamily="18" charset="0"/>
                <a:ea typeface="Times New Roman" panose="02020603050405020304" pitchFamily="18" charset="0"/>
                <a:cs typeface="+mn-cs"/>
              </a:rPr>
              <a:t>Bài 01: TỰ NHIÊN VÀ CÔNG NGHỆ (</a:t>
            </a:r>
            <a:r>
              <a:rPr kumimoji="0" lang="nl-NL" sz="2800" b="1" i="0" u="none" strike="noStrike" kern="1200" cap="none" spc="0" normalizeH="0" baseline="0" noProof="0" dirty="0" smtClean="0">
                <a:ln>
                  <a:noFill/>
                </a:ln>
                <a:solidFill>
                  <a:srgbClr val="3333FF"/>
                </a:solidFill>
                <a:effectLst/>
                <a:uLnTx/>
                <a:uFillTx/>
                <a:latin typeface="Times New Roman" panose="02020603050405020304" pitchFamily="18" charset="0"/>
                <a:ea typeface="Times New Roman" panose="02020603050405020304" pitchFamily="18" charset="0"/>
                <a:cs typeface="+mn-cs"/>
              </a:rPr>
              <a:t>T2) </a:t>
            </a:r>
            <a:endParaRPr kumimoji="0" lang="en-US" sz="2800" b="0" i="0" u="none" strike="noStrike" kern="1200" cap="none" spc="0" normalizeH="0" baseline="0" noProof="0" dirty="0">
              <a:ln>
                <a:noFill/>
              </a:ln>
              <a:solidFill>
                <a:srgbClr val="3333FF"/>
              </a:solidFill>
              <a:effectLst/>
              <a:uLnTx/>
              <a:uFillTx/>
              <a:latin typeface="Times New Roman" panose="02020603050405020304" pitchFamily="18" charset="0"/>
              <a:ea typeface="Times New Roman" panose="02020603050405020304" pitchFamily="18" charset="0"/>
              <a:cs typeface="+mn-cs"/>
            </a:endParaRPr>
          </a:p>
        </p:txBody>
      </p:sp>
      <p:pic>
        <p:nvPicPr>
          <p:cNvPr id="14" name="Picture 13"/>
          <p:cNvPicPr/>
          <p:nvPr/>
        </p:nvPicPr>
        <p:blipFill rotWithShape="1">
          <a:blip r:embed="rId3">
            <a:extLst>
              <a:ext uri="{BEBA8EAE-BF5A-486C-A8C5-ECC9F3942E4B}">
                <a14:imgProps xmlns:a14="http://schemas.microsoft.com/office/drawing/2010/main">
                  <a14:imgLayer r:embed="rId4">
                    <a14:imgEffect>
                      <a14:backgroundRemoval t="41389" b="83241" l="26771" r="72917">
                        <a14:foregroundMark x1="28490" y1="50185" x2="29948" y2="54537"/>
                        <a14:foregroundMark x1="38958" y1="48241" x2="45365" y2="45556"/>
                        <a14:foregroundMark x1="53385" y1="45556" x2="62813" y2="48333"/>
                        <a14:foregroundMark x1="69740" y1="53889" x2="71094" y2="57222"/>
                        <a14:foregroundMark x1="67240" y1="57870" x2="67240" y2="57870"/>
                        <a14:foregroundMark x1="66719" y1="58704" x2="66719" y2="58704"/>
                        <a14:foregroundMark x1="38385" y1="48056" x2="43698" y2="50648"/>
                        <a14:foregroundMark x1="30938" y1="49074" x2="32552" y2="55278"/>
                        <a14:foregroundMark x1="53542" y1="50278" x2="62813" y2="50000"/>
                        <a14:foregroundMark x1="45260" y1="48056" x2="42813" y2="52963"/>
                        <a14:foregroundMark x1="27604" y1="57407" x2="27604" y2="57407"/>
                        <a14:foregroundMark x1="27135" y1="56111" x2="27135" y2="56111"/>
                        <a14:foregroundMark x1="38854" y1="45000" x2="38854" y2="45000"/>
                        <a14:foregroundMark x1="39844" y1="42778" x2="40208" y2="43426"/>
                        <a14:foregroundMark x1="39479" y1="43426" x2="39948" y2="44074"/>
                        <a14:foregroundMark x1="43698" y1="66111" x2="45677" y2="71389"/>
                        <a14:foregroundMark x1="31927" y1="79444" x2="35156" y2="74074"/>
                        <a14:foregroundMark x1="46875" y1="67222" x2="48229" y2="69444"/>
                        <a14:foregroundMark x1="55000" y1="59630" x2="56354" y2="70370"/>
                        <a14:foregroundMark x1="57344" y1="65926" x2="58698" y2="70370"/>
                        <a14:foregroundMark x1="62813" y1="63148" x2="66510" y2="78056"/>
                        <a14:foregroundMark x1="70573" y1="77130" x2="70781" y2="82963"/>
                        <a14:foregroundMark x1="62396" y1="65278" x2="63281" y2="68241"/>
                      </a14:backgroundRemoval>
                    </a14:imgEffect>
                  </a14:imgLayer>
                </a14:imgProps>
              </a:ext>
            </a:extLst>
          </a:blip>
          <a:srcRect l="26273" t="41246" r="26819" b="15583"/>
          <a:stretch/>
        </p:blipFill>
        <p:spPr bwMode="auto">
          <a:xfrm>
            <a:off x="7300119" y="2434141"/>
            <a:ext cx="8458200" cy="6328859"/>
          </a:xfrm>
          <a:prstGeom prst="rect">
            <a:avLst/>
          </a:prstGeom>
          <a:ln>
            <a:noFill/>
          </a:ln>
          <a:extLst>
            <a:ext uri="{53640926-AAD7-44D8-BBD7-CCE9431645EC}">
              <a14:shadowObscured xmlns:a14="http://schemas.microsoft.com/office/drawing/2010/main"/>
            </a:ext>
          </a:extLst>
        </p:spPr>
      </p:pic>
      <p:sp>
        <p:nvSpPr>
          <p:cNvPr id="16" name="Rectangle 15"/>
          <p:cNvSpPr/>
          <p:nvPr/>
        </p:nvSpPr>
        <p:spPr>
          <a:xfrm>
            <a:off x="402309" y="2573969"/>
            <a:ext cx="7903227" cy="1421928"/>
          </a:xfrm>
          <a:prstGeom prst="rect">
            <a:avLst/>
          </a:prstGeom>
        </p:spPr>
        <p:txBody>
          <a:bodyPr wrap="square">
            <a:spAutoFit/>
          </a:bodyPr>
          <a:lstStyle/>
          <a:p>
            <a:pPr marL="0" marR="0" lvl="0" indent="0" algn="l" defTabSz="914400" rtl="0" eaLnBrk="0" fontAlgn="base" latinLnBrk="0" hangingPunct="0">
              <a:lnSpc>
                <a:spcPct val="120000"/>
              </a:lnSpc>
              <a:spcBef>
                <a:spcPct val="0"/>
              </a:spcBef>
              <a:spcAft>
                <a:spcPct val="0"/>
              </a:spcAft>
              <a:buClrTx/>
              <a:buSzTx/>
              <a:buFontTx/>
              <a:buNone/>
              <a:tabLst/>
              <a:defRPr/>
            </a:pPr>
            <a:r>
              <a:rPr kumimoji="0" lang="nl-NL" sz="3600" b="1" i="0" u="none" strike="noStrike" kern="1200" cap="none" spc="0" normalizeH="0" baseline="0" noProof="0" dirty="0" smtClean="0">
                <a:ln>
                  <a:noFill/>
                </a:ln>
                <a:solidFill>
                  <a:srgbClr val="FF0000"/>
                </a:solidFill>
                <a:effectLst/>
                <a:uLnTx/>
                <a:uFillTx/>
                <a:latin typeface="Arial"/>
                <a:ea typeface="Times New Roman" panose="02020603050405020304" pitchFamily="18" charset="0"/>
                <a:cs typeface="+mn-cs"/>
              </a:rPr>
              <a:t>? </a:t>
            </a:r>
            <a:r>
              <a:rPr lang="nl-NL" sz="3600" b="1" noProof="0" dirty="0" smtClean="0">
                <a:solidFill>
                  <a:srgbClr val="FF0000"/>
                </a:solidFill>
                <a:latin typeface="Arial"/>
                <a:ea typeface="Times New Roman" panose="02020603050405020304" pitchFamily="18" charset="0"/>
              </a:rPr>
              <a:t>Em hãy nêu cách giữ gìn</a:t>
            </a:r>
            <a:r>
              <a:rPr lang="nl-NL" sz="3600" b="1" dirty="0" smtClean="0">
                <a:solidFill>
                  <a:srgbClr val="FF0000"/>
                </a:solidFill>
                <a:latin typeface="Arial"/>
                <a:ea typeface="Times New Roman" panose="02020603050405020304" pitchFamily="18" charset="0"/>
              </a:rPr>
              <a:t> s</a:t>
            </a:r>
            <a:r>
              <a:rPr kumimoji="0" lang="nl-NL" sz="3600" b="1" i="0" u="none" strike="noStrike" kern="1200" cap="none" spc="0" normalizeH="0" baseline="0" noProof="0" dirty="0" smtClean="0">
                <a:ln>
                  <a:noFill/>
                </a:ln>
                <a:solidFill>
                  <a:srgbClr val="FF0000"/>
                </a:solidFill>
                <a:effectLst/>
                <a:uLnTx/>
                <a:uFillTx/>
                <a:latin typeface="Arial"/>
                <a:ea typeface="Times New Roman" panose="02020603050405020304" pitchFamily="18" charset="0"/>
                <a:cs typeface="+mn-cs"/>
              </a:rPr>
              <a:t>ản </a:t>
            </a:r>
            <a:r>
              <a:rPr kumimoji="0" lang="nl-NL" sz="3600" b="1" i="0" u="none" strike="noStrike" kern="1200" cap="none" spc="0" normalizeH="0" baseline="0" noProof="0" dirty="0">
                <a:ln>
                  <a:noFill/>
                </a:ln>
                <a:solidFill>
                  <a:srgbClr val="FF0000"/>
                </a:solidFill>
                <a:effectLst/>
                <a:uLnTx/>
                <a:uFillTx/>
                <a:latin typeface="Arial"/>
                <a:ea typeface="Times New Roman" panose="02020603050405020304" pitchFamily="18" charset="0"/>
                <a:cs typeface="+mn-cs"/>
              </a:rPr>
              <a:t>phẩm công nghệ </a:t>
            </a:r>
            <a:r>
              <a:rPr kumimoji="0" lang="nl-NL" sz="3600" b="1" i="0" u="none" strike="noStrike" kern="1200" cap="none" spc="0" normalizeH="0" baseline="0" noProof="0" dirty="0" smtClean="0">
                <a:ln>
                  <a:noFill/>
                </a:ln>
                <a:solidFill>
                  <a:srgbClr val="FF0000"/>
                </a:solidFill>
                <a:effectLst/>
                <a:uLnTx/>
                <a:uFillTx/>
                <a:latin typeface="Arial"/>
                <a:ea typeface="Times New Roman" panose="02020603050405020304" pitchFamily="18" charset="0"/>
                <a:cs typeface="+mn-cs"/>
              </a:rPr>
              <a:t>trong </a:t>
            </a:r>
            <a:r>
              <a:rPr kumimoji="0" lang="nl-NL" sz="3600" b="1" i="0" u="none" strike="noStrike" kern="1200" cap="none" spc="0" normalizeH="0" baseline="0" noProof="0" dirty="0">
                <a:ln>
                  <a:noFill/>
                </a:ln>
                <a:solidFill>
                  <a:srgbClr val="FF0000"/>
                </a:solidFill>
                <a:effectLst/>
                <a:uLnTx/>
                <a:uFillTx/>
                <a:latin typeface="Arial"/>
                <a:ea typeface="Times New Roman" panose="02020603050405020304" pitchFamily="18" charset="0"/>
                <a:cs typeface="+mn-cs"/>
              </a:rPr>
              <a:t>gia </a:t>
            </a:r>
            <a:r>
              <a:rPr kumimoji="0" lang="nl-NL" sz="3600" b="1" i="0" u="none" strike="noStrike" kern="1200" cap="none" spc="0" normalizeH="0" baseline="0" noProof="0" dirty="0" smtClean="0">
                <a:ln>
                  <a:noFill/>
                </a:ln>
                <a:solidFill>
                  <a:srgbClr val="FF0000"/>
                </a:solidFill>
                <a:effectLst/>
                <a:uLnTx/>
                <a:uFillTx/>
                <a:latin typeface="Arial"/>
                <a:ea typeface="Times New Roman" panose="02020603050405020304" pitchFamily="18" charset="0"/>
                <a:cs typeface="+mn-cs"/>
              </a:rPr>
              <a:t>đình?</a:t>
            </a:r>
            <a:endParaRPr kumimoji="0" lang="en-US" sz="3600" b="1" i="0" u="none" strike="noStrike" kern="1200" cap="none" spc="0" normalizeH="0" baseline="0" noProof="0" dirty="0">
              <a:ln>
                <a:noFill/>
              </a:ln>
              <a:solidFill>
                <a:srgbClr val="FF0000"/>
              </a:solidFill>
              <a:effectLst/>
              <a:uLnTx/>
              <a:uFillTx/>
              <a:latin typeface="Arial"/>
              <a:ea typeface="+mn-ea"/>
              <a:cs typeface="+mn-cs"/>
            </a:endParaRPr>
          </a:p>
        </p:txBody>
      </p:sp>
      <p:sp>
        <p:nvSpPr>
          <p:cNvPr id="17" name="Rectangle 16"/>
          <p:cNvSpPr/>
          <p:nvPr/>
        </p:nvSpPr>
        <p:spPr>
          <a:xfrm>
            <a:off x="0" y="4413682"/>
            <a:ext cx="7833519" cy="3416320"/>
          </a:xfrm>
          <a:prstGeom prst="rect">
            <a:avLst/>
          </a:prstGeom>
        </p:spPr>
        <p:txBody>
          <a:bodyPr wrap="square">
            <a:spAutoFit/>
          </a:bodyPr>
          <a:lstStyle/>
          <a:p>
            <a:pPr algn="just">
              <a:lnSpc>
                <a:spcPct val="120000"/>
              </a:lnSpc>
              <a:spcAft>
                <a:spcPts val="0"/>
              </a:spcAft>
            </a:pPr>
            <a:r>
              <a:rPr lang="nl-NL" sz="3600" b="1" dirty="0">
                <a:solidFill>
                  <a:srgbClr val="0000CC"/>
                </a:solidFill>
                <a:latin typeface="+mn-lt"/>
                <a:ea typeface="Times New Roman" panose="02020603050405020304" pitchFamily="18" charset="0"/>
              </a:rPr>
              <a:t>+ </a:t>
            </a:r>
            <a:r>
              <a:rPr lang="nl-NL" sz="3600" b="1" dirty="0" smtClean="0">
                <a:solidFill>
                  <a:srgbClr val="0000CC"/>
                </a:solidFill>
                <a:latin typeface="+mn-lt"/>
                <a:ea typeface="Times New Roman" panose="02020603050405020304" pitchFamily="18" charset="0"/>
              </a:rPr>
              <a:t>Sử dụng đúng chức năng.</a:t>
            </a:r>
            <a:endParaRPr lang="en-US" sz="3600" b="1" dirty="0">
              <a:solidFill>
                <a:srgbClr val="0000CC"/>
              </a:solidFill>
              <a:latin typeface="+mn-lt"/>
              <a:ea typeface="Times New Roman" panose="02020603050405020304" pitchFamily="18" charset="0"/>
            </a:endParaRPr>
          </a:p>
          <a:p>
            <a:pPr algn="just">
              <a:lnSpc>
                <a:spcPct val="120000"/>
              </a:lnSpc>
              <a:spcAft>
                <a:spcPts val="0"/>
              </a:spcAft>
            </a:pPr>
            <a:r>
              <a:rPr lang="nl-NL" sz="3600" b="1" dirty="0">
                <a:solidFill>
                  <a:srgbClr val="0000CC"/>
                </a:solidFill>
                <a:latin typeface="+mn-lt"/>
                <a:ea typeface="Times New Roman" panose="02020603050405020304" pitchFamily="18" charset="0"/>
              </a:rPr>
              <a:t>+ </a:t>
            </a:r>
            <a:r>
              <a:rPr lang="en-US" sz="3600" b="1" dirty="0" smtClean="0">
                <a:solidFill>
                  <a:srgbClr val="0000CC"/>
                </a:solidFill>
                <a:latin typeface="+mn-lt"/>
                <a:ea typeface="Times New Roman" panose="02020603050405020304" pitchFamily="18" charset="0"/>
              </a:rPr>
              <a:t>Di </a:t>
            </a:r>
            <a:r>
              <a:rPr lang="en-US" sz="3600" b="1" dirty="0" err="1" smtClean="0">
                <a:solidFill>
                  <a:srgbClr val="0000CC"/>
                </a:solidFill>
                <a:latin typeface="+mn-lt"/>
                <a:ea typeface="Times New Roman" panose="02020603050405020304" pitchFamily="18" charset="0"/>
              </a:rPr>
              <a:t>chuyển</a:t>
            </a:r>
            <a:r>
              <a:rPr lang="en-US" sz="3600" b="1" dirty="0" smtClean="0">
                <a:solidFill>
                  <a:srgbClr val="0000CC"/>
                </a:solidFill>
                <a:latin typeface="+mn-lt"/>
                <a:ea typeface="Times New Roman" panose="02020603050405020304" pitchFamily="18" charset="0"/>
              </a:rPr>
              <a:t> </a:t>
            </a:r>
            <a:r>
              <a:rPr lang="en-US" sz="3600" b="1" dirty="0" err="1" smtClean="0">
                <a:solidFill>
                  <a:srgbClr val="0000CC"/>
                </a:solidFill>
                <a:latin typeface="+mn-lt"/>
                <a:ea typeface="Times New Roman" panose="02020603050405020304" pitchFamily="18" charset="0"/>
              </a:rPr>
              <a:t>nhẹ</a:t>
            </a:r>
            <a:r>
              <a:rPr lang="en-US" sz="3600" b="1" dirty="0" smtClean="0">
                <a:solidFill>
                  <a:srgbClr val="0000CC"/>
                </a:solidFill>
                <a:latin typeface="+mn-lt"/>
                <a:ea typeface="Times New Roman" panose="02020603050405020304" pitchFamily="18" charset="0"/>
              </a:rPr>
              <a:t> </a:t>
            </a:r>
            <a:r>
              <a:rPr lang="en-US" sz="3600" b="1" dirty="0" err="1" smtClean="0">
                <a:solidFill>
                  <a:srgbClr val="0000CC"/>
                </a:solidFill>
                <a:latin typeface="+mn-lt"/>
                <a:ea typeface="Times New Roman" panose="02020603050405020304" pitchFamily="18" charset="0"/>
              </a:rPr>
              <a:t>nhàng</a:t>
            </a:r>
            <a:r>
              <a:rPr lang="en-US" sz="3600" b="1" dirty="0" smtClean="0">
                <a:solidFill>
                  <a:srgbClr val="0000CC"/>
                </a:solidFill>
                <a:latin typeface="+mn-lt"/>
                <a:ea typeface="Times New Roman" panose="02020603050405020304" pitchFamily="18" charset="0"/>
              </a:rPr>
              <a:t> </a:t>
            </a:r>
            <a:r>
              <a:rPr lang="en-US" sz="3600" b="1" dirty="0" err="1" smtClean="0">
                <a:solidFill>
                  <a:srgbClr val="0000CC"/>
                </a:solidFill>
                <a:latin typeface="+mn-lt"/>
                <a:ea typeface="Times New Roman" panose="02020603050405020304" pitchFamily="18" charset="0"/>
              </a:rPr>
              <a:t>và</a:t>
            </a:r>
            <a:r>
              <a:rPr lang="en-US" sz="3600" b="1" dirty="0" smtClean="0">
                <a:solidFill>
                  <a:srgbClr val="0000CC"/>
                </a:solidFill>
                <a:latin typeface="+mn-lt"/>
                <a:ea typeface="Times New Roman" panose="02020603050405020304" pitchFamily="18" charset="0"/>
              </a:rPr>
              <a:t> </a:t>
            </a:r>
            <a:r>
              <a:rPr lang="en-US" sz="3600" b="1" dirty="0" err="1" smtClean="0">
                <a:solidFill>
                  <a:srgbClr val="0000CC"/>
                </a:solidFill>
                <a:latin typeface="+mn-lt"/>
                <a:ea typeface="Times New Roman" panose="02020603050405020304" pitchFamily="18" charset="0"/>
              </a:rPr>
              <a:t>vệ</a:t>
            </a:r>
            <a:r>
              <a:rPr lang="en-US" sz="3600" b="1" dirty="0" smtClean="0">
                <a:solidFill>
                  <a:srgbClr val="0000CC"/>
                </a:solidFill>
                <a:latin typeface="+mn-lt"/>
                <a:ea typeface="Times New Roman" panose="02020603050405020304" pitchFamily="18" charset="0"/>
              </a:rPr>
              <a:t> </a:t>
            </a:r>
            <a:r>
              <a:rPr lang="en-US" sz="3600" b="1" dirty="0" err="1" smtClean="0">
                <a:solidFill>
                  <a:srgbClr val="0000CC"/>
                </a:solidFill>
                <a:latin typeface="+mn-lt"/>
                <a:ea typeface="Times New Roman" panose="02020603050405020304" pitchFamily="18" charset="0"/>
              </a:rPr>
              <a:t>sinh</a:t>
            </a:r>
            <a:r>
              <a:rPr lang="en-US" sz="3600" b="1" dirty="0" smtClean="0">
                <a:solidFill>
                  <a:srgbClr val="0000CC"/>
                </a:solidFill>
                <a:latin typeface="+mn-lt"/>
                <a:ea typeface="Times New Roman" panose="02020603050405020304" pitchFamily="18" charset="0"/>
              </a:rPr>
              <a:t> </a:t>
            </a:r>
            <a:r>
              <a:rPr lang="en-US" sz="3600" b="1" dirty="0" err="1" smtClean="0">
                <a:solidFill>
                  <a:srgbClr val="0000CC"/>
                </a:solidFill>
                <a:latin typeface="+mn-lt"/>
                <a:ea typeface="Times New Roman" panose="02020603050405020304" pitchFamily="18" charset="0"/>
              </a:rPr>
              <a:t>thường</a:t>
            </a:r>
            <a:r>
              <a:rPr lang="en-US" sz="3600" b="1" dirty="0" smtClean="0">
                <a:solidFill>
                  <a:srgbClr val="0000CC"/>
                </a:solidFill>
                <a:latin typeface="+mn-lt"/>
                <a:ea typeface="Times New Roman" panose="02020603050405020304" pitchFamily="18" charset="0"/>
              </a:rPr>
              <a:t> </a:t>
            </a:r>
            <a:r>
              <a:rPr lang="en-US" sz="3600" b="1" dirty="0" err="1" smtClean="0">
                <a:solidFill>
                  <a:srgbClr val="0000CC"/>
                </a:solidFill>
                <a:latin typeface="+mn-lt"/>
                <a:ea typeface="Times New Roman" panose="02020603050405020304" pitchFamily="18" charset="0"/>
              </a:rPr>
              <a:t>xuyên</a:t>
            </a:r>
            <a:r>
              <a:rPr lang="en-US" sz="3600" b="1" dirty="0" smtClean="0">
                <a:solidFill>
                  <a:srgbClr val="0000CC"/>
                </a:solidFill>
                <a:latin typeface="+mn-lt"/>
                <a:ea typeface="Times New Roman" panose="02020603050405020304" pitchFamily="18" charset="0"/>
              </a:rPr>
              <a:t>.</a:t>
            </a:r>
            <a:endParaRPr lang="en-US" sz="3600" b="1" dirty="0">
              <a:solidFill>
                <a:srgbClr val="0000CC"/>
              </a:solidFill>
              <a:latin typeface="+mn-lt"/>
              <a:ea typeface="Times New Roman" panose="02020603050405020304" pitchFamily="18" charset="0"/>
            </a:endParaRPr>
          </a:p>
          <a:p>
            <a:pPr algn="just">
              <a:lnSpc>
                <a:spcPct val="120000"/>
              </a:lnSpc>
              <a:spcAft>
                <a:spcPts val="0"/>
              </a:spcAft>
            </a:pPr>
            <a:r>
              <a:rPr lang="nl-NL" sz="3600" b="1" dirty="0">
                <a:solidFill>
                  <a:srgbClr val="0000CC"/>
                </a:solidFill>
                <a:latin typeface="+mn-lt"/>
                <a:ea typeface="Times New Roman" panose="02020603050405020304" pitchFamily="18" charset="0"/>
              </a:rPr>
              <a:t>+ </a:t>
            </a:r>
            <a:r>
              <a:rPr lang="nl-NL" sz="3600" b="1" dirty="0" smtClean="0">
                <a:solidFill>
                  <a:srgbClr val="0000CC"/>
                </a:solidFill>
                <a:latin typeface="+mn-lt"/>
                <a:ea typeface="Times New Roman" panose="02020603050405020304" pitchFamily="18" charset="0"/>
              </a:rPr>
              <a:t>Chỉ sử dụng khi cần thiết.</a:t>
            </a:r>
            <a:endParaRPr lang="en-US" sz="3600" b="1" dirty="0">
              <a:solidFill>
                <a:srgbClr val="0000CC"/>
              </a:solidFill>
              <a:latin typeface="+mn-lt"/>
              <a:ea typeface="Times New Roman" panose="02020603050405020304" pitchFamily="18" charset="0"/>
            </a:endParaRPr>
          </a:p>
          <a:p>
            <a:pPr algn="just">
              <a:lnSpc>
                <a:spcPct val="120000"/>
              </a:lnSpc>
              <a:spcAft>
                <a:spcPts val="0"/>
              </a:spcAft>
            </a:pPr>
            <a:r>
              <a:rPr lang="nl-NL" sz="3600" b="1" dirty="0">
                <a:solidFill>
                  <a:srgbClr val="0000CC"/>
                </a:solidFill>
                <a:latin typeface="+mn-lt"/>
                <a:ea typeface="Times New Roman" panose="02020603050405020304" pitchFamily="18" charset="0"/>
              </a:rPr>
              <a:t>+ Đèn học: Dùng để thắp sáng.</a:t>
            </a:r>
            <a:endParaRPr lang="en-US" sz="3600" b="1" dirty="0">
              <a:solidFill>
                <a:srgbClr val="0000CC"/>
              </a:solidFill>
              <a:effectLst/>
              <a:latin typeface="+mn-lt"/>
              <a:ea typeface="Times New Roman" panose="02020603050405020304" pitchFamily="18" charset="0"/>
            </a:endParaRPr>
          </a:p>
        </p:txBody>
      </p:sp>
    </p:spTree>
    <p:extLst>
      <p:ext uri="{BB962C8B-B14F-4D97-AF65-F5344CB8AC3E}">
        <p14:creationId xmlns:p14="http://schemas.microsoft.com/office/powerpoint/2010/main" val="425186290"/>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additive="base">
                                        <p:cTn id="13" dur="500" fill="hold"/>
                                        <p:tgtEl>
                                          <p:spTgt spid="16"/>
                                        </p:tgtEl>
                                        <p:attrNameLst>
                                          <p:attrName>ppt_x</p:attrName>
                                        </p:attrNameLst>
                                      </p:cBhvr>
                                      <p:tavLst>
                                        <p:tav tm="0">
                                          <p:val>
                                            <p:strVal val="#ppt_x"/>
                                          </p:val>
                                        </p:tav>
                                        <p:tav tm="100000">
                                          <p:val>
                                            <p:strVal val="#ppt_x"/>
                                          </p:val>
                                        </p:tav>
                                      </p:tavLst>
                                    </p:anim>
                                    <p:anim calcmode="lin" valueType="num">
                                      <p:cBhvr additive="base">
                                        <p:cTn id="14" dur="500" fill="hold"/>
                                        <p:tgtEl>
                                          <p:spTgt spid="16"/>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cBhvr additive="base">
                                        <p:cTn id="17" dur="500" fill="hold"/>
                                        <p:tgtEl>
                                          <p:spTgt spid="17"/>
                                        </p:tgtEl>
                                        <p:attrNameLst>
                                          <p:attrName>ppt_x</p:attrName>
                                        </p:attrNameLst>
                                      </p:cBhvr>
                                      <p:tavLst>
                                        <p:tav tm="0">
                                          <p:val>
                                            <p:strVal val="#ppt_x"/>
                                          </p:val>
                                        </p:tav>
                                        <p:tav tm="100000">
                                          <p:val>
                                            <p:strVal val="#ppt_x"/>
                                          </p:val>
                                        </p:tav>
                                      </p:tavLst>
                                    </p:anim>
                                    <p:anim calcmode="lin" valueType="num">
                                      <p:cBhvr additive="base">
                                        <p:cTn id="1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nodeType="clickEffect">
                                  <p:stCondLst>
                                    <p:cond delay="0"/>
                                  </p:stCondLst>
                                  <p:childTnLst>
                                    <p:set>
                                      <p:cBhvr>
                                        <p:cTn id="22" dur="1" fill="hold">
                                          <p:stCondLst>
                                            <p:cond delay="0"/>
                                          </p:stCondLst>
                                        </p:cTn>
                                        <p:tgtEl>
                                          <p:spTgt spid="17">
                                            <p:txEl>
                                              <p:pRg st="0" end="0"/>
                                            </p:txEl>
                                          </p:spTgt>
                                        </p:tgtEl>
                                        <p:attrNameLst>
                                          <p:attrName>style.visibility</p:attrName>
                                        </p:attrNameLst>
                                      </p:cBhvr>
                                      <p:to>
                                        <p:strVal val="visible"/>
                                      </p:to>
                                    </p:set>
                                    <p:anim calcmode="lin" valueType="num">
                                      <p:cBhvr>
                                        <p:cTn id="23" dur="1000" fill="hold"/>
                                        <p:tgtEl>
                                          <p:spTgt spid="17">
                                            <p:txEl>
                                              <p:pRg st="0" end="0"/>
                                            </p:txEl>
                                          </p:spTgt>
                                        </p:tgtEl>
                                        <p:attrNameLst>
                                          <p:attrName>ppt_w</p:attrName>
                                        </p:attrNameLst>
                                      </p:cBhvr>
                                      <p:tavLst>
                                        <p:tav tm="0">
                                          <p:val>
                                            <p:fltVal val="0"/>
                                          </p:val>
                                        </p:tav>
                                        <p:tav tm="100000">
                                          <p:val>
                                            <p:strVal val="#ppt_w"/>
                                          </p:val>
                                        </p:tav>
                                      </p:tavLst>
                                    </p:anim>
                                    <p:anim calcmode="lin" valueType="num">
                                      <p:cBhvr>
                                        <p:cTn id="24" dur="1000" fill="hold"/>
                                        <p:tgtEl>
                                          <p:spTgt spid="17">
                                            <p:txEl>
                                              <p:pRg st="0" end="0"/>
                                            </p:txEl>
                                          </p:spTgt>
                                        </p:tgtEl>
                                        <p:attrNameLst>
                                          <p:attrName>ppt_h</p:attrName>
                                        </p:attrNameLst>
                                      </p:cBhvr>
                                      <p:tavLst>
                                        <p:tav tm="0">
                                          <p:val>
                                            <p:fltVal val="0"/>
                                          </p:val>
                                        </p:tav>
                                        <p:tav tm="100000">
                                          <p:val>
                                            <p:strVal val="#ppt_h"/>
                                          </p:val>
                                        </p:tav>
                                      </p:tavLst>
                                    </p:anim>
                                    <p:anim calcmode="lin" valueType="num">
                                      <p:cBhvr>
                                        <p:cTn id="25" dur="1000" fill="hold"/>
                                        <p:tgtEl>
                                          <p:spTgt spid="17">
                                            <p:txEl>
                                              <p:pRg st="0" end="0"/>
                                            </p:txEl>
                                          </p:spTgt>
                                        </p:tgtEl>
                                        <p:attrNameLst>
                                          <p:attrName>style.rotation</p:attrName>
                                        </p:attrNameLst>
                                      </p:cBhvr>
                                      <p:tavLst>
                                        <p:tav tm="0">
                                          <p:val>
                                            <p:fltVal val="90"/>
                                          </p:val>
                                        </p:tav>
                                        <p:tav tm="100000">
                                          <p:val>
                                            <p:fltVal val="0"/>
                                          </p:val>
                                        </p:tav>
                                      </p:tavLst>
                                    </p:anim>
                                    <p:animEffect transition="in" filter="fade">
                                      <p:cBhvr>
                                        <p:cTn id="26" dur="1000"/>
                                        <p:tgtEl>
                                          <p:spTgt spid="17">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7">
                                            <p:txEl>
                                              <p:pRg st="1" end="1"/>
                                            </p:txEl>
                                          </p:spTgt>
                                        </p:tgtEl>
                                        <p:attrNameLst>
                                          <p:attrName>style.visibility</p:attrName>
                                        </p:attrNameLst>
                                      </p:cBhvr>
                                      <p:to>
                                        <p:strVal val="visible"/>
                                      </p:to>
                                    </p:set>
                                    <p:anim calcmode="lin" valueType="num">
                                      <p:cBhvr additive="base">
                                        <p:cTn id="31" dur="500" fill="hold"/>
                                        <p:tgtEl>
                                          <p:spTgt spid="17">
                                            <p:txEl>
                                              <p:pRg st="1" end="1"/>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31" presetClass="entr" presetSubtype="0" fill="hold" nodeType="clickEffect">
                                  <p:stCondLst>
                                    <p:cond delay="0"/>
                                  </p:stCondLst>
                                  <p:childTnLst>
                                    <p:set>
                                      <p:cBhvr>
                                        <p:cTn id="36" dur="1" fill="hold">
                                          <p:stCondLst>
                                            <p:cond delay="0"/>
                                          </p:stCondLst>
                                        </p:cTn>
                                        <p:tgtEl>
                                          <p:spTgt spid="17">
                                            <p:txEl>
                                              <p:pRg st="2" end="2"/>
                                            </p:txEl>
                                          </p:spTgt>
                                        </p:tgtEl>
                                        <p:attrNameLst>
                                          <p:attrName>style.visibility</p:attrName>
                                        </p:attrNameLst>
                                      </p:cBhvr>
                                      <p:to>
                                        <p:strVal val="visible"/>
                                      </p:to>
                                    </p:set>
                                    <p:anim calcmode="lin" valueType="num">
                                      <p:cBhvr>
                                        <p:cTn id="37" dur="1000" fill="hold"/>
                                        <p:tgtEl>
                                          <p:spTgt spid="17">
                                            <p:txEl>
                                              <p:pRg st="2" end="2"/>
                                            </p:txEl>
                                          </p:spTgt>
                                        </p:tgtEl>
                                        <p:attrNameLst>
                                          <p:attrName>ppt_w</p:attrName>
                                        </p:attrNameLst>
                                      </p:cBhvr>
                                      <p:tavLst>
                                        <p:tav tm="0">
                                          <p:val>
                                            <p:fltVal val="0"/>
                                          </p:val>
                                        </p:tav>
                                        <p:tav tm="100000">
                                          <p:val>
                                            <p:strVal val="#ppt_w"/>
                                          </p:val>
                                        </p:tav>
                                      </p:tavLst>
                                    </p:anim>
                                    <p:anim calcmode="lin" valueType="num">
                                      <p:cBhvr>
                                        <p:cTn id="38" dur="1000" fill="hold"/>
                                        <p:tgtEl>
                                          <p:spTgt spid="17">
                                            <p:txEl>
                                              <p:pRg st="2" end="2"/>
                                            </p:txEl>
                                          </p:spTgt>
                                        </p:tgtEl>
                                        <p:attrNameLst>
                                          <p:attrName>ppt_h</p:attrName>
                                        </p:attrNameLst>
                                      </p:cBhvr>
                                      <p:tavLst>
                                        <p:tav tm="0">
                                          <p:val>
                                            <p:fltVal val="0"/>
                                          </p:val>
                                        </p:tav>
                                        <p:tav tm="100000">
                                          <p:val>
                                            <p:strVal val="#ppt_h"/>
                                          </p:val>
                                        </p:tav>
                                      </p:tavLst>
                                    </p:anim>
                                    <p:anim calcmode="lin" valueType="num">
                                      <p:cBhvr>
                                        <p:cTn id="39" dur="1000" fill="hold"/>
                                        <p:tgtEl>
                                          <p:spTgt spid="17">
                                            <p:txEl>
                                              <p:pRg st="2" end="2"/>
                                            </p:txEl>
                                          </p:spTgt>
                                        </p:tgtEl>
                                        <p:attrNameLst>
                                          <p:attrName>style.rotation</p:attrName>
                                        </p:attrNameLst>
                                      </p:cBhvr>
                                      <p:tavLst>
                                        <p:tav tm="0">
                                          <p:val>
                                            <p:fltVal val="90"/>
                                          </p:val>
                                        </p:tav>
                                        <p:tav tm="100000">
                                          <p:val>
                                            <p:fltVal val="0"/>
                                          </p:val>
                                        </p:tav>
                                      </p:tavLst>
                                    </p:anim>
                                    <p:animEffect transition="in" filter="fade">
                                      <p:cBhvr>
                                        <p:cTn id="40" dur="1000"/>
                                        <p:tgtEl>
                                          <p:spTgt spid="17">
                                            <p:txEl>
                                              <p:pRg st="2" end="2"/>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31" presetClass="entr" presetSubtype="0" fill="hold" nodeType="clickEffect">
                                  <p:stCondLst>
                                    <p:cond delay="0"/>
                                  </p:stCondLst>
                                  <p:childTnLst>
                                    <p:set>
                                      <p:cBhvr>
                                        <p:cTn id="44" dur="1" fill="hold">
                                          <p:stCondLst>
                                            <p:cond delay="0"/>
                                          </p:stCondLst>
                                        </p:cTn>
                                        <p:tgtEl>
                                          <p:spTgt spid="17">
                                            <p:txEl>
                                              <p:pRg st="3" end="3"/>
                                            </p:txEl>
                                          </p:spTgt>
                                        </p:tgtEl>
                                        <p:attrNameLst>
                                          <p:attrName>style.visibility</p:attrName>
                                        </p:attrNameLst>
                                      </p:cBhvr>
                                      <p:to>
                                        <p:strVal val="visible"/>
                                      </p:to>
                                    </p:set>
                                    <p:anim calcmode="lin" valueType="num">
                                      <p:cBhvr>
                                        <p:cTn id="45" dur="1000" fill="hold"/>
                                        <p:tgtEl>
                                          <p:spTgt spid="17">
                                            <p:txEl>
                                              <p:pRg st="3" end="3"/>
                                            </p:txEl>
                                          </p:spTgt>
                                        </p:tgtEl>
                                        <p:attrNameLst>
                                          <p:attrName>ppt_w</p:attrName>
                                        </p:attrNameLst>
                                      </p:cBhvr>
                                      <p:tavLst>
                                        <p:tav tm="0">
                                          <p:val>
                                            <p:fltVal val="0"/>
                                          </p:val>
                                        </p:tav>
                                        <p:tav tm="100000">
                                          <p:val>
                                            <p:strVal val="#ppt_w"/>
                                          </p:val>
                                        </p:tav>
                                      </p:tavLst>
                                    </p:anim>
                                    <p:anim calcmode="lin" valueType="num">
                                      <p:cBhvr>
                                        <p:cTn id="46" dur="1000" fill="hold"/>
                                        <p:tgtEl>
                                          <p:spTgt spid="17">
                                            <p:txEl>
                                              <p:pRg st="3" end="3"/>
                                            </p:txEl>
                                          </p:spTgt>
                                        </p:tgtEl>
                                        <p:attrNameLst>
                                          <p:attrName>ppt_h</p:attrName>
                                        </p:attrNameLst>
                                      </p:cBhvr>
                                      <p:tavLst>
                                        <p:tav tm="0">
                                          <p:val>
                                            <p:fltVal val="0"/>
                                          </p:val>
                                        </p:tav>
                                        <p:tav tm="100000">
                                          <p:val>
                                            <p:strVal val="#ppt_h"/>
                                          </p:val>
                                        </p:tav>
                                      </p:tavLst>
                                    </p:anim>
                                    <p:anim calcmode="lin" valueType="num">
                                      <p:cBhvr>
                                        <p:cTn id="47" dur="1000" fill="hold"/>
                                        <p:tgtEl>
                                          <p:spTgt spid="17">
                                            <p:txEl>
                                              <p:pRg st="3" end="3"/>
                                            </p:txEl>
                                          </p:spTgt>
                                        </p:tgtEl>
                                        <p:attrNameLst>
                                          <p:attrName>style.rotation</p:attrName>
                                        </p:attrNameLst>
                                      </p:cBhvr>
                                      <p:tavLst>
                                        <p:tav tm="0">
                                          <p:val>
                                            <p:fltVal val="90"/>
                                          </p:val>
                                        </p:tav>
                                        <p:tav tm="100000">
                                          <p:val>
                                            <p:fltVal val="0"/>
                                          </p:val>
                                        </p:tav>
                                      </p:tavLst>
                                    </p:anim>
                                    <p:animEffect transition="in" filter="fade">
                                      <p:cBhvr>
                                        <p:cTn id="48" dur="1000"/>
                                        <p:tgtEl>
                                          <p:spTgt spid="1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6" name="Group 25"/>
          <p:cNvGrpSpPr/>
          <p:nvPr/>
        </p:nvGrpSpPr>
        <p:grpSpPr>
          <a:xfrm>
            <a:off x="5231587" y="103853"/>
            <a:ext cx="5878532" cy="994830"/>
            <a:chOff x="4270277" y="164812"/>
            <a:chExt cx="5779343" cy="994830"/>
          </a:xfrm>
        </p:grpSpPr>
        <p:grpSp>
          <p:nvGrpSpPr>
            <p:cNvPr id="27" name="Group 26"/>
            <p:cNvGrpSpPr/>
            <p:nvPr/>
          </p:nvGrpSpPr>
          <p:grpSpPr>
            <a:xfrm>
              <a:off x="4270277" y="164812"/>
              <a:ext cx="5779343" cy="994830"/>
              <a:chOff x="4270277" y="164812"/>
              <a:chExt cx="5779343" cy="994830"/>
            </a:xfrm>
          </p:grpSpPr>
          <p:sp>
            <p:nvSpPr>
              <p:cNvPr id="29" name="TextBox 28"/>
              <p:cNvSpPr txBox="1"/>
              <p:nvPr/>
            </p:nvSpPr>
            <p:spPr>
              <a:xfrm>
                <a:off x="4270277" y="164812"/>
                <a:ext cx="5779343" cy="553998"/>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000" b="0" i="0" u="none" strike="noStrike" kern="1200" cap="none" spc="0" normalizeH="0" baseline="0" noProof="0" smtClean="0">
                    <a:ln>
                      <a:noFill/>
                    </a:ln>
                    <a:solidFill>
                      <a:srgbClr val="0000CC"/>
                    </a:solidFill>
                    <a:effectLst/>
                    <a:uLnTx/>
                    <a:uFillTx/>
                    <a:latin typeface="Times New Roman" pitchFamily="18" charset="0"/>
                    <a:ea typeface="+mn-ea"/>
                    <a:cs typeface="Times New Roman" pitchFamily="18" charset="0"/>
                  </a:rPr>
                  <a:t>Thứ……ngày…..tháng…..năm…….</a:t>
                </a:r>
                <a:endParaRPr kumimoji="0" lang="en-US" sz="3000" b="0" i="0" u="none" strike="noStrike" kern="1200" cap="none" spc="0" normalizeH="0" baseline="0" noProof="0">
                  <a:ln>
                    <a:noFill/>
                  </a:ln>
                  <a:solidFill>
                    <a:srgbClr val="0000CC"/>
                  </a:solidFill>
                  <a:effectLst/>
                  <a:uLnTx/>
                  <a:uFillTx/>
                  <a:latin typeface="Times New Roman" pitchFamily="18" charset="0"/>
                  <a:ea typeface="+mn-ea"/>
                  <a:cs typeface="Times New Roman" pitchFamily="18" charset="0"/>
                </a:endParaRPr>
              </a:p>
            </p:txBody>
          </p:sp>
          <p:sp>
            <p:nvSpPr>
              <p:cNvPr id="30" name="TextBox 29"/>
              <p:cNvSpPr txBox="1"/>
              <p:nvPr/>
            </p:nvSpPr>
            <p:spPr>
              <a:xfrm>
                <a:off x="5993302" y="636422"/>
                <a:ext cx="2367401" cy="523220"/>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smtClean="0">
                    <a:ln>
                      <a:noFill/>
                    </a:ln>
                    <a:solidFill>
                      <a:srgbClr val="FF0066"/>
                    </a:solidFill>
                    <a:effectLst/>
                    <a:uLnTx/>
                    <a:uFillTx/>
                    <a:latin typeface="Times New Roman" pitchFamily="18" charset="0"/>
                    <a:ea typeface="+mn-ea"/>
                    <a:cs typeface="Times New Roman" pitchFamily="18" charset="0"/>
                  </a:rPr>
                  <a:t>CÔNG NGHỆ</a:t>
                </a:r>
                <a:endParaRPr kumimoji="0" lang="en-US" sz="2800" b="1" i="0" u="none" strike="noStrike" kern="1200" cap="none" spc="0" normalizeH="0" baseline="0" noProof="0">
                  <a:ln>
                    <a:noFill/>
                  </a:ln>
                  <a:solidFill>
                    <a:srgbClr val="FF0066"/>
                  </a:solidFill>
                  <a:effectLst/>
                  <a:uLnTx/>
                  <a:uFillTx/>
                  <a:latin typeface="Times New Roman" pitchFamily="18" charset="0"/>
                  <a:ea typeface="+mn-ea"/>
                  <a:cs typeface="Times New Roman" pitchFamily="18" charset="0"/>
                </a:endParaRPr>
              </a:p>
            </p:txBody>
          </p:sp>
        </p:grpSp>
        <p:cxnSp>
          <p:nvCxnSpPr>
            <p:cNvPr id="28" name="Straight Connector 27"/>
            <p:cNvCxnSpPr/>
            <p:nvPr/>
          </p:nvCxnSpPr>
          <p:spPr>
            <a:xfrm>
              <a:off x="6143131" y="1136154"/>
              <a:ext cx="209760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19" name="Rectangle 18"/>
          <p:cNvSpPr/>
          <p:nvPr/>
        </p:nvSpPr>
        <p:spPr>
          <a:xfrm>
            <a:off x="4678110" y="1099459"/>
            <a:ext cx="6899516" cy="609398"/>
          </a:xfrm>
          <a:prstGeom prst="rect">
            <a:avLst/>
          </a:prstGeom>
        </p:spPr>
        <p:txBody>
          <a:bodyPr wrap="none">
            <a:spAutoFit/>
          </a:bodyPr>
          <a:lstStyle/>
          <a:p>
            <a:pPr marL="457200" lvl="0" indent="-457200" algn="ctr">
              <a:lnSpc>
                <a:spcPct val="120000"/>
              </a:lnSpc>
              <a:spcAft>
                <a:spcPts val="0"/>
              </a:spcAft>
              <a:defRPr/>
            </a:pPr>
            <a:r>
              <a:rPr lang="nl-NL" sz="2800" b="1" dirty="0">
                <a:solidFill>
                  <a:srgbClr val="3333FF"/>
                </a:solidFill>
                <a:latin typeface="Times New Roman" panose="02020603050405020304" pitchFamily="18" charset="0"/>
                <a:ea typeface="Times New Roman" panose="02020603050405020304" pitchFamily="18" charset="0"/>
              </a:rPr>
              <a:t>Bài 01: TỰ NHIÊN VÀ CÔNG NGHỆ (</a:t>
            </a:r>
            <a:r>
              <a:rPr lang="nl-NL" sz="2800" b="1" dirty="0" smtClean="0">
                <a:solidFill>
                  <a:srgbClr val="3333FF"/>
                </a:solidFill>
                <a:latin typeface="Times New Roman" panose="02020603050405020304" pitchFamily="18" charset="0"/>
                <a:ea typeface="Times New Roman" panose="02020603050405020304" pitchFamily="18" charset="0"/>
              </a:rPr>
              <a:t>T2) </a:t>
            </a:r>
            <a:endParaRPr lang="en-US" sz="2800" dirty="0">
              <a:solidFill>
                <a:srgbClr val="3333FF"/>
              </a:solidFill>
              <a:latin typeface="Times New Roman" panose="02020603050405020304" pitchFamily="18" charset="0"/>
              <a:ea typeface="Times New Roman" panose="02020603050405020304" pitchFamily="18" charset="0"/>
            </a:endParaRPr>
          </a:p>
        </p:txBody>
      </p:sp>
      <p:sp>
        <p:nvSpPr>
          <p:cNvPr id="2" name="Flowchart: Alternate Process 1"/>
          <p:cNvSpPr/>
          <p:nvPr/>
        </p:nvSpPr>
        <p:spPr>
          <a:xfrm>
            <a:off x="2956719" y="2819400"/>
            <a:ext cx="9691318" cy="3581400"/>
          </a:xfrm>
          <a:prstGeom prst="flowChartAlternateProcess">
            <a:avLst/>
          </a:prstGeom>
          <a:solidFill>
            <a:srgbClr val="9999FF"/>
          </a:solidFill>
          <a:ln w="76200">
            <a:solidFill>
              <a:srgbClr val="FF0066"/>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5" name="TextBox 14"/>
          <p:cNvSpPr txBox="1"/>
          <p:nvPr/>
        </p:nvSpPr>
        <p:spPr>
          <a:xfrm>
            <a:off x="2956719" y="3200400"/>
            <a:ext cx="9454366" cy="2862322"/>
          </a:xfrm>
          <a:prstGeom prst="rect">
            <a:avLst/>
          </a:prstGeom>
          <a:noFill/>
        </p:spPr>
        <p:txBody>
          <a:bodyPr wrap="square" rtlCol="0">
            <a:spAutoFit/>
          </a:bodyPr>
          <a:lstStyle/>
          <a:p>
            <a:pPr lvl="0" algn="ctr">
              <a:spcAft>
                <a:spcPts val="0"/>
              </a:spcAft>
            </a:pPr>
            <a:r>
              <a:rPr lang="nl-NL" sz="3600" b="1" i="1" dirty="0">
                <a:solidFill>
                  <a:schemeClr val="bg1"/>
                </a:solidFill>
                <a:latin typeface="HP001 4 hàng" panose="020B0603050302020204" pitchFamily="34" charset="0"/>
                <a:ea typeface="Times New Roman" panose="02020603050405020304" pitchFamily="18" charset="0"/>
              </a:rPr>
              <a:t>Để sử dụng những sản phẩm công nghệ trong gia đình được an </a:t>
            </a:r>
            <a:r>
              <a:rPr lang="nl-NL" sz="3600" b="1" i="1" dirty="0" smtClean="0">
                <a:solidFill>
                  <a:schemeClr val="bg1"/>
                </a:solidFill>
                <a:latin typeface="HP001 4 hàng" panose="020B0603050302020204" pitchFamily="34" charset="0"/>
                <a:ea typeface="Times New Roman" panose="02020603050405020304" pitchFamily="18" charset="0"/>
              </a:rPr>
              <a:t>toàn</a:t>
            </a:r>
            <a:r>
              <a:rPr lang="nl-NL" sz="3600" b="1" i="1" dirty="0">
                <a:solidFill>
                  <a:schemeClr val="bg1"/>
                </a:solidFill>
                <a:latin typeface="HP001 4 hàng" panose="020B0603050302020204" pitchFamily="34" charset="0"/>
                <a:ea typeface="Times New Roman" panose="02020603050405020304" pitchFamily="18" charset="0"/>
              </a:rPr>
              <a:t>, tiết kiệm và bền lâu cần chú ý: chỉ sử dụng khi cần, sử dụng đúng chức năng, di chuyển nhẹ nhàng, vệ sinh thường xuyên</a:t>
            </a:r>
            <a:endParaRPr lang="en-US" sz="3600" b="1" dirty="0">
              <a:solidFill>
                <a:schemeClr val="bg1"/>
              </a:solidFill>
              <a:latin typeface="HP001 4 hàng" panose="020B0603050302020204" pitchFamily="34" charset="0"/>
              <a:cs typeface="Times New Roman" panose="02020603050405020304" pitchFamily="18" charset="0"/>
            </a:endParaRPr>
          </a:p>
        </p:txBody>
      </p:sp>
    </p:spTree>
    <p:extLst>
      <p:ext uri="{BB962C8B-B14F-4D97-AF65-F5344CB8AC3E}">
        <p14:creationId xmlns:p14="http://schemas.microsoft.com/office/powerpoint/2010/main" val="1071489242"/>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6" name="Group 25"/>
          <p:cNvGrpSpPr/>
          <p:nvPr/>
        </p:nvGrpSpPr>
        <p:grpSpPr>
          <a:xfrm>
            <a:off x="5231587" y="103853"/>
            <a:ext cx="6276077" cy="994830"/>
            <a:chOff x="4270277" y="164812"/>
            <a:chExt cx="6170180" cy="994830"/>
          </a:xfrm>
        </p:grpSpPr>
        <p:grpSp>
          <p:nvGrpSpPr>
            <p:cNvPr id="27" name="Group 26"/>
            <p:cNvGrpSpPr/>
            <p:nvPr/>
          </p:nvGrpSpPr>
          <p:grpSpPr>
            <a:xfrm>
              <a:off x="4270277" y="164812"/>
              <a:ext cx="6170180" cy="994830"/>
              <a:chOff x="4270277" y="164812"/>
              <a:chExt cx="6170180" cy="994830"/>
            </a:xfrm>
          </p:grpSpPr>
          <p:sp>
            <p:nvSpPr>
              <p:cNvPr id="29" name="TextBox 28"/>
              <p:cNvSpPr txBox="1"/>
              <p:nvPr/>
            </p:nvSpPr>
            <p:spPr>
              <a:xfrm>
                <a:off x="4270277" y="164812"/>
                <a:ext cx="6170180" cy="553998"/>
              </a:xfrm>
              <a:prstGeom prst="rect">
                <a:avLst/>
              </a:prstGeom>
              <a:noFill/>
            </p:spPr>
            <p:txBody>
              <a:bodyPr wrap="none" rtlCol="0">
                <a:spAutoFit/>
              </a:bodyPr>
              <a:lstStyle/>
              <a:p>
                <a:r>
                  <a:rPr lang="en-US" sz="3000" smtClean="0">
                    <a:solidFill>
                      <a:srgbClr val="0000CC"/>
                    </a:solidFill>
                    <a:latin typeface="+mn-lt"/>
                    <a:cs typeface="Times New Roman" pitchFamily="18" charset="0"/>
                  </a:rPr>
                  <a:t>Thứ……ngày…..tháng…..năm…….</a:t>
                </a:r>
                <a:endParaRPr lang="en-US" sz="3000">
                  <a:solidFill>
                    <a:srgbClr val="0000CC"/>
                  </a:solidFill>
                  <a:latin typeface="+mn-lt"/>
                  <a:cs typeface="Times New Roman" pitchFamily="18" charset="0"/>
                </a:endParaRPr>
              </a:p>
            </p:txBody>
          </p:sp>
          <p:sp>
            <p:nvSpPr>
              <p:cNvPr id="30" name="TextBox 29"/>
              <p:cNvSpPr txBox="1"/>
              <p:nvPr/>
            </p:nvSpPr>
            <p:spPr>
              <a:xfrm>
                <a:off x="5993302" y="636422"/>
                <a:ext cx="2367401" cy="523220"/>
              </a:xfrm>
              <a:prstGeom prst="rect">
                <a:avLst/>
              </a:prstGeom>
              <a:noFill/>
            </p:spPr>
            <p:txBody>
              <a:bodyPr wrap="none" rtlCol="0">
                <a:spAutoFit/>
              </a:bodyPr>
              <a:lstStyle/>
              <a:p>
                <a:r>
                  <a:rPr lang="en-US" sz="2800" b="1" smtClean="0">
                    <a:solidFill>
                      <a:srgbClr val="FF0066"/>
                    </a:solidFill>
                    <a:latin typeface="+mn-lt"/>
                    <a:cs typeface="Times New Roman" pitchFamily="18" charset="0"/>
                  </a:rPr>
                  <a:t>CÔNG NGHỆ</a:t>
                </a:r>
                <a:endParaRPr lang="en-US" sz="2800" b="1">
                  <a:solidFill>
                    <a:srgbClr val="FF0066"/>
                  </a:solidFill>
                  <a:latin typeface="+mn-lt"/>
                  <a:cs typeface="Times New Roman" pitchFamily="18" charset="0"/>
                </a:endParaRPr>
              </a:p>
            </p:txBody>
          </p:sp>
        </p:grpSp>
        <p:cxnSp>
          <p:nvCxnSpPr>
            <p:cNvPr id="28" name="Straight Connector 27"/>
            <p:cNvCxnSpPr/>
            <p:nvPr/>
          </p:nvCxnSpPr>
          <p:spPr>
            <a:xfrm>
              <a:off x="6143131" y="1136154"/>
              <a:ext cx="209760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3" name="Rectangle 2"/>
          <p:cNvSpPr/>
          <p:nvPr/>
        </p:nvSpPr>
        <p:spPr>
          <a:xfrm>
            <a:off x="294156" y="1979758"/>
            <a:ext cx="12263763" cy="646331"/>
          </a:xfrm>
          <a:prstGeom prst="rect">
            <a:avLst/>
          </a:prstGeom>
        </p:spPr>
        <p:txBody>
          <a:bodyPr wrap="square">
            <a:spAutoFit/>
          </a:bodyPr>
          <a:lstStyle/>
          <a:p>
            <a:pPr algn="just">
              <a:spcAft>
                <a:spcPts val="0"/>
              </a:spcAft>
            </a:pPr>
            <a:r>
              <a:rPr lang="nl-NL" sz="3600" b="1" dirty="0">
                <a:solidFill>
                  <a:srgbClr val="FF0000"/>
                </a:solidFill>
                <a:latin typeface="+mn-lt"/>
                <a:ea typeface="Times New Roman" panose="02020603050405020304" pitchFamily="18" charset="0"/>
              </a:rPr>
              <a:t>Hoạt động </a:t>
            </a:r>
            <a:r>
              <a:rPr lang="nl-NL" sz="3600" b="1" dirty="0" smtClean="0">
                <a:solidFill>
                  <a:srgbClr val="FF0000"/>
                </a:solidFill>
                <a:latin typeface="+mn-lt"/>
                <a:ea typeface="Times New Roman" panose="02020603050405020304" pitchFamily="18" charset="0"/>
              </a:rPr>
              <a:t>4: Trò chơi: Nghe tác dụng, đoán sản phẩm.</a:t>
            </a:r>
            <a:endParaRPr lang="en-US" sz="3600" dirty="0">
              <a:solidFill>
                <a:srgbClr val="FF0000"/>
              </a:solidFill>
              <a:effectLst/>
              <a:latin typeface="+mn-lt"/>
              <a:ea typeface="Times New Roman" panose="02020603050405020304" pitchFamily="18" charset="0"/>
            </a:endParaRPr>
          </a:p>
        </p:txBody>
      </p:sp>
      <p:sp>
        <p:nvSpPr>
          <p:cNvPr id="14" name="Rectangle 13"/>
          <p:cNvSpPr/>
          <p:nvPr/>
        </p:nvSpPr>
        <p:spPr>
          <a:xfrm>
            <a:off x="2423319" y="2896990"/>
            <a:ext cx="11049000" cy="5078313"/>
          </a:xfrm>
          <a:prstGeom prst="rect">
            <a:avLst/>
          </a:prstGeom>
        </p:spPr>
        <p:txBody>
          <a:bodyPr wrap="square">
            <a:spAutoFit/>
          </a:bodyPr>
          <a:lstStyle/>
          <a:p>
            <a:pPr algn="ctr">
              <a:spcAft>
                <a:spcPts val="0"/>
              </a:spcAft>
            </a:pPr>
            <a:r>
              <a:rPr lang="nl-NL" sz="3600" b="1" dirty="0" smtClean="0">
                <a:solidFill>
                  <a:srgbClr val="0000CC"/>
                </a:solidFill>
                <a:latin typeface="+mn-lt"/>
                <a:ea typeface="Times New Roman" panose="02020603050405020304" pitchFamily="18" charset="0"/>
              </a:rPr>
              <a:t>Luật chơi: Lần lượt quản trò nêu tác dụng của 1 sản phẩm, các bạn dưới lớp xung phong trả lời nói tên sản phẩm hoặc số thứ tự của sản phẩm trên hình, ai nhanh sẽ được trả lời, nếu trả lời đúng sẽ được 1 điểm, nếu trả lời sai bạn khác được trả lời. Người trả lời đúng sẽ chỉ định người tiếp theo đặt câu hỏi và người đặt câu hỏi tiếp sẽ chọn nguồi xung phong trả lời. Lần lượt chơi đến hết các sản phẩm có trên bảng.</a:t>
            </a:r>
            <a:endParaRPr lang="en-US" sz="3600" dirty="0">
              <a:solidFill>
                <a:srgbClr val="0000CC"/>
              </a:solidFill>
              <a:effectLst/>
              <a:latin typeface="+mn-lt"/>
              <a:ea typeface="Times New Roman" panose="02020603050405020304" pitchFamily="18" charset="0"/>
            </a:endParaRPr>
          </a:p>
        </p:txBody>
      </p:sp>
      <p:sp>
        <p:nvSpPr>
          <p:cNvPr id="15" name="Rectangle 14"/>
          <p:cNvSpPr/>
          <p:nvPr/>
        </p:nvSpPr>
        <p:spPr>
          <a:xfrm>
            <a:off x="4678110" y="1099459"/>
            <a:ext cx="6899516" cy="609398"/>
          </a:xfrm>
          <a:prstGeom prst="rect">
            <a:avLst/>
          </a:prstGeom>
        </p:spPr>
        <p:txBody>
          <a:bodyPr wrap="none">
            <a:spAutoFit/>
          </a:bodyPr>
          <a:lstStyle/>
          <a:p>
            <a:pPr marL="457200" lvl="0" indent="-457200" algn="ctr">
              <a:lnSpc>
                <a:spcPct val="120000"/>
              </a:lnSpc>
              <a:spcAft>
                <a:spcPts val="0"/>
              </a:spcAft>
              <a:defRPr/>
            </a:pPr>
            <a:r>
              <a:rPr lang="nl-NL" sz="2800" b="1" dirty="0">
                <a:solidFill>
                  <a:srgbClr val="3333FF"/>
                </a:solidFill>
                <a:latin typeface="Times New Roman" panose="02020603050405020304" pitchFamily="18" charset="0"/>
                <a:ea typeface="Times New Roman" panose="02020603050405020304" pitchFamily="18" charset="0"/>
              </a:rPr>
              <a:t>Bài 01: TỰ NHIÊN VÀ CÔNG NGHỆ (</a:t>
            </a:r>
            <a:r>
              <a:rPr lang="nl-NL" sz="2800" b="1" dirty="0" smtClean="0">
                <a:solidFill>
                  <a:srgbClr val="3333FF"/>
                </a:solidFill>
                <a:latin typeface="Times New Roman" panose="02020603050405020304" pitchFamily="18" charset="0"/>
                <a:ea typeface="Times New Roman" panose="02020603050405020304" pitchFamily="18" charset="0"/>
              </a:rPr>
              <a:t>T2) </a:t>
            </a:r>
            <a:endParaRPr lang="en-US" sz="2800" dirty="0">
              <a:solidFill>
                <a:srgbClr val="3333FF"/>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534287994"/>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ppt_x"/>
                                          </p:val>
                                        </p:tav>
                                        <p:tav tm="100000">
                                          <p:val>
                                            <p:strVal val="#ppt_x"/>
                                          </p:val>
                                        </p:tav>
                                      </p:tavLst>
                                    </p:anim>
                                    <p:anim calcmode="lin" valueType="num">
                                      <p:cBhvr additive="base">
                                        <p:cTn id="8" dur="500" fill="hold"/>
                                        <p:tgtEl>
                                          <p:spTgt spid="2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ppt_x"/>
                                          </p:val>
                                        </p:tav>
                                        <p:tav tm="100000">
                                          <p:val>
                                            <p:strVal val="#ppt_x"/>
                                          </p:val>
                                        </p:tav>
                                      </p:tavLst>
                                    </p:anim>
                                    <p:anim calcmode="lin" valueType="num">
                                      <p:cBhvr additive="base">
                                        <p:cTn id="1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4"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6" name="Group 25"/>
          <p:cNvGrpSpPr/>
          <p:nvPr/>
        </p:nvGrpSpPr>
        <p:grpSpPr>
          <a:xfrm>
            <a:off x="5231587" y="103853"/>
            <a:ext cx="6276077" cy="994830"/>
            <a:chOff x="4270277" y="164812"/>
            <a:chExt cx="6170180" cy="994830"/>
          </a:xfrm>
        </p:grpSpPr>
        <p:grpSp>
          <p:nvGrpSpPr>
            <p:cNvPr id="27" name="Group 26"/>
            <p:cNvGrpSpPr/>
            <p:nvPr/>
          </p:nvGrpSpPr>
          <p:grpSpPr>
            <a:xfrm>
              <a:off x="4270277" y="164812"/>
              <a:ext cx="6170180" cy="994830"/>
              <a:chOff x="4270277" y="164812"/>
              <a:chExt cx="6170180" cy="994830"/>
            </a:xfrm>
          </p:grpSpPr>
          <p:sp>
            <p:nvSpPr>
              <p:cNvPr id="29" name="TextBox 28"/>
              <p:cNvSpPr txBox="1"/>
              <p:nvPr/>
            </p:nvSpPr>
            <p:spPr>
              <a:xfrm>
                <a:off x="4270277" y="164812"/>
                <a:ext cx="6170180" cy="553998"/>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000" b="0" i="0" u="none" strike="noStrike" kern="1200" cap="none" spc="0" normalizeH="0" baseline="0" noProof="0" smtClean="0">
                    <a:ln>
                      <a:noFill/>
                    </a:ln>
                    <a:solidFill>
                      <a:srgbClr val="0000CC"/>
                    </a:solidFill>
                    <a:effectLst/>
                    <a:uLnTx/>
                    <a:uFillTx/>
                    <a:latin typeface="Arial"/>
                    <a:ea typeface="+mn-ea"/>
                    <a:cs typeface="Times New Roman" pitchFamily="18" charset="0"/>
                  </a:rPr>
                  <a:t>Thứ……ngày…..tháng…..năm…….</a:t>
                </a:r>
                <a:endParaRPr kumimoji="0" lang="en-US" sz="3000" b="0" i="0" u="none" strike="noStrike" kern="1200" cap="none" spc="0" normalizeH="0" baseline="0" noProof="0">
                  <a:ln>
                    <a:noFill/>
                  </a:ln>
                  <a:solidFill>
                    <a:srgbClr val="0000CC"/>
                  </a:solidFill>
                  <a:effectLst/>
                  <a:uLnTx/>
                  <a:uFillTx/>
                  <a:latin typeface="Arial"/>
                  <a:ea typeface="+mn-ea"/>
                  <a:cs typeface="Times New Roman" pitchFamily="18" charset="0"/>
                </a:endParaRPr>
              </a:p>
            </p:txBody>
          </p:sp>
          <p:sp>
            <p:nvSpPr>
              <p:cNvPr id="30" name="TextBox 29"/>
              <p:cNvSpPr txBox="1"/>
              <p:nvPr/>
            </p:nvSpPr>
            <p:spPr>
              <a:xfrm>
                <a:off x="5993302" y="636422"/>
                <a:ext cx="2367401" cy="523220"/>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smtClean="0">
                    <a:ln>
                      <a:noFill/>
                    </a:ln>
                    <a:solidFill>
                      <a:srgbClr val="FF0066"/>
                    </a:solidFill>
                    <a:effectLst/>
                    <a:uLnTx/>
                    <a:uFillTx/>
                    <a:latin typeface="Arial"/>
                    <a:ea typeface="+mn-ea"/>
                    <a:cs typeface="Times New Roman" pitchFamily="18" charset="0"/>
                  </a:rPr>
                  <a:t>CÔNG NGHỆ</a:t>
                </a:r>
                <a:endParaRPr kumimoji="0" lang="en-US" sz="2800" b="1" i="0" u="none" strike="noStrike" kern="1200" cap="none" spc="0" normalizeH="0" baseline="0" noProof="0">
                  <a:ln>
                    <a:noFill/>
                  </a:ln>
                  <a:solidFill>
                    <a:srgbClr val="FF0066"/>
                  </a:solidFill>
                  <a:effectLst/>
                  <a:uLnTx/>
                  <a:uFillTx/>
                  <a:latin typeface="Arial"/>
                  <a:ea typeface="+mn-ea"/>
                  <a:cs typeface="Times New Roman" pitchFamily="18" charset="0"/>
                </a:endParaRPr>
              </a:p>
            </p:txBody>
          </p:sp>
        </p:grpSp>
        <p:cxnSp>
          <p:nvCxnSpPr>
            <p:cNvPr id="28" name="Straight Connector 27"/>
            <p:cNvCxnSpPr/>
            <p:nvPr/>
          </p:nvCxnSpPr>
          <p:spPr>
            <a:xfrm>
              <a:off x="6143131" y="1136154"/>
              <a:ext cx="209760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3" name="Rectangle 2"/>
          <p:cNvSpPr/>
          <p:nvPr/>
        </p:nvSpPr>
        <p:spPr>
          <a:xfrm>
            <a:off x="289719" y="1504134"/>
            <a:ext cx="12263763" cy="646331"/>
          </a:xfrm>
          <a:prstGeom prst="rect">
            <a:avLst/>
          </a:prstGeom>
        </p:spPr>
        <p:txBody>
          <a:bodyPr wrap="square">
            <a:spAutoFit/>
          </a:bodyPr>
          <a:lstStyle/>
          <a:p>
            <a:pPr marL="0" marR="0" lvl="0" indent="0" algn="just" defTabSz="914400" rtl="0" eaLnBrk="0" fontAlgn="base" latinLnBrk="0" hangingPunct="0">
              <a:lnSpc>
                <a:spcPct val="100000"/>
              </a:lnSpc>
              <a:spcBef>
                <a:spcPct val="0"/>
              </a:spcBef>
              <a:spcAft>
                <a:spcPts val="0"/>
              </a:spcAft>
              <a:buClrTx/>
              <a:buSzTx/>
              <a:buFontTx/>
              <a:buNone/>
              <a:tabLst/>
              <a:defRPr/>
            </a:pPr>
            <a:r>
              <a:rPr kumimoji="0" lang="nl-NL" sz="3600" b="1" i="0" u="none" strike="noStrike" kern="1200" cap="none" spc="0" normalizeH="0" baseline="0" noProof="0" dirty="0">
                <a:ln>
                  <a:noFill/>
                </a:ln>
                <a:solidFill>
                  <a:srgbClr val="FF0000"/>
                </a:solidFill>
                <a:effectLst/>
                <a:uLnTx/>
                <a:uFillTx/>
                <a:latin typeface="Arial"/>
                <a:ea typeface="Times New Roman" panose="02020603050405020304" pitchFamily="18" charset="0"/>
                <a:cs typeface="+mn-cs"/>
              </a:rPr>
              <a:t>Hoạt động </a:t>
            </a:r>
            <a:r>
              <a:rPr kumimoji="0" lang="nl-NL" sz="3600" b="1" i="0" u="none" strike="noStrike" kern="1200" cap="none" spc="0" normalizeH="0" baseline="0" noProof="0" dirty="0" smtClean="0">
                <a:ln>
                  <a:noFill/>
                </a:ln>
                <a:solidFill>
                  <a:srgbClr val="FF0000"/>
                </a:solidFill>
                <a:effectLst/>
                <a:uLnTx/>
                <a:uFillTx/>
                <a:latin typeface="Arial"/>
                <a:ea typeface="Times New Roman" panose="02020603050405020304" pitchFamily="18" charset="0"/>
                <a:cs typeface="+mn-cs"/>
              </a:rPr>
              <a:t>4: Trò chơi: Nghe tác dụng, đoán sản phẩm.</a:t>
            </a:r>
            <a:endParaRPr kumimoji="0" lang="en-US" sz="3600" b="0" i="0" u="none" strike="noStrike" kern="1200" cap="none" spc="0" normalizeH="0" baseline="0" noProof="0" dirty="0">
              <a:ln>
                <a:noFill/>
              </a:ln>
              <a:solidFill>
                <a:srgbClr val="FF0000"/>
              </a:solidFill>
              <a:effectLst/>
              <a:uLnTx/>
              <a:uFillTx/>
              <a:latin typeface="Arial"/>
              <a:ea typeface="Times New Roman" panose="02020603050405020304" pitchFamily="18" charset="0"/>
              <a:cs typeface="+mn-cs"/>
            </a:endParaRPr>
          </a:p>
        </p:txBody>
      </p:sp>
      <p:sp>
        <p:nvSpPr>
          <p:cNvPr id="15" name="Rectangle 14"/>
          <p:cNvSpPr/>
          <p:nvPr/>
        </p:nvSpPr>
        <p:spPr>
          <a:xfrm>
            <a:off x="4678110" y="1099459"/>
            <a:ext cx="6899516" cy="609398"/>
          </a:xfrm>
          <a:prstGeom prst="rect">
            <a:avLst/>
          </a:prstGeom>
        </p:spPr>
        <p:txBody>
          <a:bodyPr wrap="none">
            <a:spAutoFit/>
          </a:bodyPr>
          <a:lstStyle/>
          <a:p>
            <a:pPr marL="457200" marR="0" lvl="0" indent="-457200" algn="ctr" defTabSz="914400" rtl="0" eaLnBrk="0" fontAlgn="base" latinLnBrk="0" hangingPunct="0">
              <a:lnSpc>
                <a:spcPct val="120000"/>
              </a:lnSpc>
              <a:spcBef>
                <a:spcPct val="0"/>
              </a:spcBef>
              <a:spcAft>
                <a:spcPts val="0"/>
              </a:spcAft>
              <a:buClrTx/>
              <a:buSzTx/>
              <a:buFontTx/>
              <a:buNone/>
              <a:tabLst/>
              <a:defRPr/>
            </a:pPr>
            <a:r>
              <a:rPr kumimoji="0" lang="nl-NL" sz="2800" b="1" i="0" u="none" strike="noStrike" kern="1200" cap="none" spc="0" normalizeH="0" baseline="0" noProof="0" dirty="0">
                <a:ln>
                  <a:noFill/>
                </a:ln>
                <a:solidFill>
                  <a:srgbClr val="3333FF"/>
                </a:solidFill>
                <a:effectLst/>
                <a:uLnTx/>
                <a:uFillTx/>
                <a:latin typeface="Times New Roman" panose="02020603050405020304" pitchFamily="18" charset="0"/>
                <a:ea typeface="Times New Roman" panose="02020603050405020304" pitchFamily="18" charset="0"/>
                <a:cs typeface="+mn-cs"/>
              </a:rPr>
              <a:t>Bài 01: TỰ NHIÊN VÀ CÔNG NGHỆ </a:t>
            </a:r>
            <a:r>
              <a:rPr kumimoji="0" lang="nl-NL" sz="2800" b="1" i="0" u="none" strike="noStrike" kern="1200" cap="none" spc="0" normalizeH="0" baseline="0" noProof="0">
                <a:ln>
                  <a:noFill/>
                </a:ln>
                <a:solidFill>
                  <a:srgbClr val="3333FF"/>
                </a:solidFill>
                <a:effectLst/>
                <a:uLnTx/>
                <a:uFillTx/>
                <a:latin typeface="Times New Roman" panose="02020603050405020304" pitchFamily="18" charset="0"/>
                <a:ea typeface="Times New Roman" panose="02020603050405020304" pitchFamily="18" charset="0"/>
                <a:cs typeface="+mn-cs"/>
              </a:rPr>
              <a:t>(</a:t>
            </a:r>
            <a:r>
              <a:rPr kumimoji="0" lang="nl-NL" sz="2800" b="1" i="0" u="none" strike="noStrike" kern="1200" cap="none" spc="0" normalizeH="0" baseline="0" noProof="0" smtClean="0">
                <a:ln>
                  <a:noFill/>
                </a:ln>
                <a:solidFill>
                  <a:srgbClr val="3333FF"/>
                </a:solidFill>
                <a:effectLst/>
                <a:uLnTx/>
                <a:uFillTx/>
                <a:latin typeface="Times New Roman" panose="02020603050405020304" pitchFamily="18" charset="0"/>
                <a:ea typeface="Times New Roman" panose="02020603050405020304" pitchFamily="18" charset="0"/>
                <a:cs typeface="+mn-cs"/>
              </a:rPr>
              <a:t>T2) </a:t>
            </a:r>
            <a:endParaRPr kumimoji="0" lang="en-US" sz="2800" b="0" i="0" u="none" strike="noStrike" kern="1200" cap="none" spc="0" normalizeH="0" baseline="0" noProof="0" dirty="0">
              <a:ln>
                <a:noFill/>
              </a:ln>
              <a:solidFill>
                <a:srgbClr val="3333FF"/>
              </a:solidFill>
              <a:effectLst/>
              <a:uLnTx/>
              <a:uFillTx/>
              <a:latin typeface="Times New Roman" panose="02020603050405020304" pitchFamily="18" charset="0"/>
              <a:ea typeface="Times New Roman" panose="02020603050405020304" pitchFamily="18" charset="0"/>
              <a:cs typeface="+mn-cs"/>
            </a:endParaRPr>
          </a:p>
        </p:txBody>
      </p:sp>
      <p:pic>
        <p:nvPicPr>
          <p:cNvPr id="10" name="Picture 9"/>
          <p:cNvPicPr/>
          <p:nvPr/>
        </p:nvPicPr>
        <p:blipFill rotWithShape="1">
          <a:blip r:embed="rId3"/>
          <a:srcRect l="55917" t="36878" r="37457" b="53878"/>
          <a:stretch/>
        </p:blipFill>
        <p:spPr bwMode="auto">
          <a:xfrm>
            <a:off x="823120" y="2743200"/>
            <a:ext cx="2241958" cy="1676400"/>
          </a:xfrm>
          <a:prstGeom prst="rect">
            <a:avLst/>
          </a:prstGeom>
          <a:ln>
            <a:noFill/>
          </a:ln>
          <a:extLst>
            <a:ext uri="{53640926-AAD7-44D8-BBD7-CCE9431645EC}">
              <a14:shadowObscured xmlns:a14="http://schemas.microsoft.com/office/drawing/2010/main"/>
            </a:ext>
          </a:extLst>
        </p:spPr>
      </p:pic>
      <p:pic>
        <p:nvPicPr>
          <p:cNvPr id="11" name="Picture 10"/>
          <p:cNvPicPr/>
          <p:nvPr/>
        </p:nvPicPr>
        <p:blipFill rotWithShape="1">
          <a:blip r:embed="rId4">
            <a:extLst>
              <a:ext uri="{BEBA8EAE-BF5A-486C-A8C5-ECC9F3942E4B}">
                <a14:imgProps xmlns:a14="http://schemas.microsoft.com/office/drawing/2010/main">
                  <a14:imgLayer r:embed="rId5">
                    <a14:imgEffect>
                      <a14:backgroundRemoval t="43241" b="58704" l="47656" r="57813">
                        <a14:foregroundMark x1="56875" y1="56944" x2="56875" y2="56944"/>
                        <a14:foregroundMark x1="56875" y1="56944" x2="56979" y2="57500"/>
                        <a14:foregroundMark x1="56771" y1="56944" x2="56875" y2="58056"/>
                      </a14:backgroundRemoval>
                    </a14:imgEffect>
                  </a14:imgLayer>
                </a14:imgProps>
              </a:ext>
            </a:extLst>
          </a:blip>
          <a:srcRect l="47524" t="41515" r="43629" b="42390"/>
          <a:stretch/>
        </p:blipFill>
        <p:spPr bwMode="auto">
          <a:xfrm>
            <a:off x="3411382" y="1946118"/>
            <a:ext cx="2552658" cy="2937612"/>
          </a:xfrm>
          <a:prstGeom prst="rect">
            <a:avLst/>
          </a:prstGeom>
          <a:ln>
            <a:noFill/>
          </a:ln>
          <a:extLst>
            <a:ext uri="{53640926-AAD7-44D8-BBD7-CCE9431645EC}">
              <a14:shadowObscured xmlns:a14="http://schemas.microsoft.com/office/drawing/2010/main"/>
            </a:ext>
          </a:extLst>
        </p:spPr>
      </p:pic>
      <p:pic>
        <p:nvPicPr>
          <p:cNvPr id="12" name="Picture 11"/>
          <p:cNvPicPr/>
          <p:nvPr/>
        </p:nvPicPr>
        <p:blipFill rotWithShape="1">
          <a:blip r:embed="rId6">
            <a:extLst>
              <a:ext uri="{BEBA8EAE-BF5A-486C-A8C5-ECC9F3942E4B}">
                <a14:imgProps xmlns:a14="http://schemas.microsoft.com/office/drawing/2010/main">
                  <a14:imgLayer r:embed="rId5">
                    <a14:imgEffect>
                      <a14:backgroundRemoval t="61019" b="68981" l="43750" r="50677"/>
                    </a14:imgEffect>
                  </a14:imgLayer>
                </a14:imgProps>
              </a:ext>
            </a:extLst>
          </a:blip>
          <a:srcRect l="43374" t="61065" r="48883" b="30461"/>
          <a:stretch/>
        </p:blipFill>
        <p:spPr bwMode="auto">
          <a:xfrm>
            <a:off x="6310344" y="2819400"/>
            <a:ext cx="3081871" cy="1752600"/>
          </a:xfrm>
          <a:prstGeom prst="rect">
            <a:avLst/>
          </a:prstGeom>
          <a:ln>
            <a:noFill/>
          </a:ln>
          <a:extLst>
            <a:ext uri="{53640926-AAD7-44D8-BBD7-CCE9431645EC}">
              <a14:shadowObscured xmlns:a14="http://schemas.microsoft.com/office/drawing/2010/main"/>
            </a:ext>
          </a:extLst>
        </p:spPr>
      </p:pic>
      <p:pic>
        <p:nvPicPr>
          <p:cNvPr id="13" name="Picture 12"/>
          <p:cNvPicPr/>
          <p:nvPr/>
        </p:nvPicPr>
        <p:blipFill rotWithShape="1">
          <a:blip r:embed="rId7">
            <a:extLst>
              <a:ext uri="{BEBA8EAE-BF5A-486C-A8C5-ECC9F3942E4B}">
                <a14:imgProps xmlns:a14="http://schemas.microsoft.com/office/drawing/2010/main">
                  <a14:imgLayer r:embed="rId5">
                    <a14:imgEffect>
                      <a14:backgroundRemoval t="61019" b="80556" l="53073" r="62500"/>
                    </a14:imgEffect>
                  </a14:imgLayer>
                </a14:imgProps>
              </a:ext>
            </a:extLst>
          </a:blip>
          <a:srcRect l="53057" t="60197" r="37824" b="18360"/>
          <a:stretch/>
        </p:blipFill>
        <p:spPr bwMode="auto">
          <a:xfrm>
            <a:off x="9738519" y="2439778"/>
            <a:ext cx="2743200" cy="2132222"/>
          </a:xfrm>
          <a:prstGeom prst="rect">
            <a:avLst/>
          </a:prstGeom>
          <a:ln>
            <a:noFill/>
          </a:ln>
          <a:extLst>
            <a:ext uri="{53640926-AAD7-44D8-BBD7-CCE9431645EC}">
              <a14:shadowObscured xmlns:a14="http://schemas.microsoft.com/office/drawing/2010/main"/>
            </a:ext>
          </a:extLst>
        </p:spPr>
      </p:pic>
      <p:pic>
        <p:nvPicPr>
          <p:cNvPr id="16" name="Picture 15"/>
          <p:cNvPicPr/>
          <p:nvPr/>
        </p:nvPicPr>
        <p:blipFill rotWithShape="1">
          <a:blip r:embed="rId8">
            <a:extLst>
              <a:ext uri="{BEBA8EAE-BF5A-486C-A8C5-ECC9F3942E4B}">
                <a14:imgProps xmlns:a14="http://schemas.microsoft.com/office/drawing/2010/main">
                  <a14:imgLayer r:embed="rId5">
                    <a14:imgEffect>
                      <a14:backgroundRemoval t="64259" b="73241" l="36250" r="42500">
                        <a14:foregroundMark x1="38906" y1="65926" x2="40990" y2="67130"/>
                      </a14:backgroundRemoval>
                    </a14:imgEffect>
                  </a14:imgLayer>
                </a14:imgProps>
              </a:ext>
            </a:extLst>
          </a:blip>
          <a:srcRect l="36186" t="64217" r="56626" b="27269"/>
          <a:stretch/>
        </p:blipFill>
        <p:spPr bwMode="auto">
          <a:xfrm>
            <a:off x="13548519" y="2082901"/>
            <a:ext cx="2590800" cy="3427622"/>
          </a:xfrm>
          <a:prstGeom prst="rect">
            <a:avLst/>
          </a:prstGeom>
          <a:ln>
            <a:noFill/>
          </a:ln>
          <a:extLst>
            <a:ext uri="{53640926-AAD7-44D8-BBD7-CCE9431645EC}">
              <a14:shadowObscured xmlns:a14="http://schemas.microsoft.com/office/drawing/2010/main"/>
            </a:ext>
          </a:extLst>
        </p:spPr>
      </p:pic>
      <p:pic>
        <p:nvPicPr>
          <p:cNvPr id="17" name="Picture 16"/>
          <p:cNvPicPr/>
          <p:nvPr/>
        </p:nvPicPr>
        <p:blipFill rotWithShape="1">
          <a:blip r:embed="rId9">
            <a:extLst>
              <a:ext uri="{BEBA8EAE-BF5A-486C-A8C5-ECC9F3942E4B}">
                <a14:imgProps xmlns:a14="http://schemas.microsoft.com/office/drawing/2010/main">
                  <a14:imgLayer r:embed="rId5">
                    <a14:imgEffect>
                      <a14:backgroundRemoval t="73519" b="82593" l="43021" r="51927"/>
                    </a14:imgEffect>
                  </a14:imgLayer>
                </a14:imgProps>
              </a:ext>
            </a:extLst>
          </a:blip>
          <a:srcRect l="42682" t="72324" r="46943" b="15624"/>
          <a:stretch/>
        </p:blipFill>
        <p:spPr bwMode="auto">
          <a:xfrm>
            <a:off x="813901" y="6142908"/>
            <a:ext cx="3048000" cy="1999766"/>
          </a:xfrm>
          <a:prstGeom prst="rect">
            <a:avLst/>
          </a:prstGeom>
          <a:ln>
            <a:noFill/>
          </a:ln>
          <a:extLst>
            <a:ext uri="{53640926-AAD7-44D8-BBD7-CCE9431645EC}">
              <a14:shadowObscured xmlns:a14="http://schemas.microsoft.com/office/drawing/2010/main"/>
            </a:ext>
          </a:extLst>
        </p:spPr>
      </p:pic>
      <p:pic>
        <p:nvPicPr>
          <p:cNvPr id="18" name="Picture 17"/>
          <p:cNvPicPr/>
          <p:nvPr/>
        </p:nvPicPr>
        <p:blipFill rotWithShape="1">
          <a:blip r:embed="rId10"/>
          <a:srcRect l="46715" t="64311" r="45603" b="19422"/>
          <a:stretch/>
        </p:blipFill>
        <p:spPr bwMode="auto">
          <a:xfrm>
            <a:off x="4100544" y="5325714"/>
            <a:ext cx="2209800" cy="2836265"/>
          </a:xfrm>
          <a:prstGeom prst="rect">
            <a:avLst/>
          </a:prstGeom>
          <a:ln>
            <a:noFill/>
          </a:ln>
          <a:extLst>
            <a:ext uri="{53640926-AAD7-44D8-BBD7-CCE9431645EC}">
              <a14:shadowObscured xmlns:a14="http://schemas.microsoft.com/office/drawing/2010/main"/>
            </a:ext>
          </a:extLst>
        </p:spPr>
      </p:pic>
      <p:sp>
        <p:nvSpPr>
          <p:cNvPr id="2" name="TextBox 1"/>
          <p:cNvSpPr txBox="1"/>
          <p:nvPr/>
        </p:nvSpPr>
        <p:spPr>
          <a:xfrm>
            <a:off x="1610625" y="4237399"/>
            <a:ext cx="415696" cy="646331"/>
          </a:xfrm>
          <a:prstGeom prst="rect">
            <a:avLst/>
          </a:prstGeom>
          <a:noFill/>
        </p:spPr>
        <p:txBody>
          <a:bodyPr wrap="square" rtlCol="0">
            <a:spAutoFit/>
          </a:bodyPr>
          <a:lstStyle/>
          <a:p>
            <a:r>
              <a:rPr lang="en-US" sz="3600" b="1" dirty="0" smtClean="0">
                <a:solidFill>
                  <a:srgbClr val="FF0000"/>
                </a:solidFill>
              </a:rPr>
              <a:t>1</a:t>
            </a:r>
            <a:endParaRPr lang="en-US" sz="3600" b="1" dirty="0">
              <a:solidFill>
                <a:srgbClr val="FF0000"/>
              </a:solidFill>
            </a:endParaRPr>
          </a:p>
        </p:txBody>
      </p:sp>
      <p:sp>
        <p:nvSpPr>
          <p:cNvPr id="19" name="TextBox 18"/>
          <p:cNvSpPr txBox="1"/>
          <p:nvPr/>
        </p:nvSpPr>
        <p:spPr>
          <a:xfrm>
            <a:off x="4613665" y="4805290"/>
            <a:ext cx="415696" cy="646331"/>
          </a:xfrm>
          <a:prstGeom prst="rect">
            <a:avLst/>
          </a:prstGeom>
          <a:noFill/>
        </p:spPr>
        <p:txBody>
          <a:bodyPr wrap="square" rtlCol="0">
            <a:spAutoFit/>
          </a:bodyPr>
          <a:lstStyle/>
          <a:p>
            <a:r>
              <a:rPr lang="en-US" sz="3600" b="1" dirty="0" smtClean="0">
                <a:solidFill>
                  <a:srgbClr val="FF0000"/>
                </a:solidFill>
              </a:rPr>
              <a:t>2</a:t>
            </a:r>
            <a:endParaRPr lang="en-US" sz="3600" b="1" dirty="0">
              <a:solidFill>
                <a:srgbClr val="FF0000"/>
              </a:solidFill>
            </a:endParaRPr>
          </a:p>
        </p:txBody>
      </p:sp>
      <p:sp>
        <p:nvSpPr>
          <p:cNvPr id="20" name="TextBox 19"/>
          <p:cNvSpPr txBox="1"/>
          <p:nvPr/>
        </p:nvSpPr>
        <p:spPr>
          <a:xfrm>
            <a:off x="7920020" y="4560564"/>
            <a:ext cx="415696" cy="646331"/>
          </a:xfrm>
          <a:prstGeom prst="rect">
            <a:avLst/>
          </a:prstGeom>
          <a:noFill/>
        </p:spPr>
        <p:txBody>
          <a:bodyPr wrap="square" rtlCol="0">
            <a:spAutoFit/>
          </a:bodyPr>
          <a:lstStyle/>
          <a:p>
            <a:r>
              <a:rPr lang="en-US" sz="3600" b="1" dirty="0" smtClean="0">
                <a:solidFill>
                  <a:srgbClr val="FF0000"/>
                </a:solidFill>
              </a:rPr>
              <a:t>3</a:t>
            </a:r>
            <a:endParaRPr lang="en-US" sz="3600" b="1" dirty="0">
              <a:solidFill>
                <a:srgbClr val="FF0000"/>
              </a:solidFill>
            </a:endParaRPr>
          </a:p>
        </p:txBody>
      </p:sp>
      <p:sp>
        <p:nvSpPr>
          <p:cNvPr id="21" name="TextBox 20"/>
          <p:cNvSpPr txBox="1"/>
          <p:nvPr/>
        </p:nvSpPr>
        <p:spPr>
          <a:xfrm>
            <a:off x="10736930" y="4595733"/>
            <a:ext cx="415696" cy="646331"/>
          </a:xfrm>
          <a:prstGeom prst="rect">
            <a:avLst/>
          </a:prstGeom>
          <a:noFill/>
        </p:spPr>
        <p:txBody>
          <a:bodyPr wrap="square" rtlCol="0">
            <a:spAutoFit/>
          </a:bodyPr>
          <a:lstStyle/>
          <a:p>
            <a:r>
              <a:rPr lang="en-US" sz="3600" b="1" dirty="0" smtClean="0">
                <a:solidFill>
                  <a:srgbClr val="FF0000"/>
                </a:solidFill>
              </a:rPr>
              <a:t>4</a:t>
            </a:r>
            <a:endParaRPr lang="en-US" sz="3600" b="1" dirty="0">
              <a:solidFill>
                <a:srgbClr val="FF0000"/>
              </a:solidFill>
            </a:endParaRPr>
          </a:p>
        </p:txBody>
      </p:sp>
      <p:sp>
        <p:nvSpPr>
          <p:cNvPr id="22" name="TextBox 21"/>
          <p:cNvSpPr txBox="1"/>
          <p:nvPr/>
        </p:nvSpPr>
        <p:spPr>
          <a:xfrm>
            <a:off x="14428223" y="5510523"/>
            <a:ext cx="415696" cy="646331"/>
          </a:xfrm>
          <a:prstGeom prst="rect">
            <a:avLst/>
          </a:prstGeom>
          <a:noFill/>
        </p:spPr>
        <p:txBody>
          <a:bodyPr wrap="square" rtlCol="0">
            <a:spAutoFit/>
          </a:bodyPr>
          <a:lstStyle/>
          <a:p>
            <a:r>
              <a:rPr lang="en-US" sz="3600" b="1" dirty="0" smtClean="0">
                <a:solidFill>
                  <a:srgbClr val="FF0000"/>
                </a:solidFill>
              </a:rPr>
              <a:t>5</a:t>
            </a:r>
            <a:endParaRPr lang="en-US" sz="3600" b="1" dirty="0">
              <a:solidFill>
                <a:srgbClr val="FF0000"/>
              </a:solidFill>
            </a:endParaRPr>
          </a:p>
        </p:txBody>
      </p:sp>
      <p:sp>
        <p:nvSpPr>
          <p:cNvPr id="23" name="TextBox 22"/>
          <p:cNvSpPr txBox="1"/>
          <p:nvPr/>
        </p:nvSpPr>
        <p:spPr>
          <a:xfrm>
            <a:off x="1818473" y="7838813"/>
            <a:ext cx="415696" cy="646331"/>
          </a:xfrm>
          <a:prstGeom prst="rect">
            <a:avLst/>
          </a:prstGeom>
          <a:noFill/>
        </p:spPr>
        <p:txBody>
          <a:bodyPr wrap="square" rtlCol="0">
            <a:spAutoFit/>
          </a:bodyPr>
          <a:lstStyle/>
          <a:p>
            <a:r>
              <a:rPr lang="en-US" sz="3600" b="1" dirty="0" smtClean="0">
                <a:solidFill>
                  <a:srgbClr val="FF0000"/>
                </a:solidFill>
              </a:rPr>
              <a:t>6</a:t>
            </a:r>
            <a:endParaRPr lang="en-US" sz="3600" b="1" dirty="0">
              <a:solidFill>
                <a:srgbClr val="FF0000"/>
              </a:solidFill>
            </a:endParaRPr>
          </a:p>
        </p:txBody>
      </p:sp>
      <p:sp>
        <p:nvSpPr>
          <p:cNvPr id="24" name="TextBox 23"/>
          <p:cNvSpPr txBox="1"/>
          <p:nvPr/>
        </p:nvSpPr>
        <p:spPr>
          <a:xfrm>
            <a:off x="5032022" y="8161978"/>
            <a:ext cx="415696" cy="646331"/>
          </a:xfrm>
          <a:prstGeom prst="rect">
            <a:avLst/>
          </a:prstGeom>
          <a:noFill/>
        </p:spPr>
        <p:txBody>
          <a:bodyPr wrap="square" rtlCol="0">
            <a:spAutoFit/>
          </a:bodyPr>
          <a:lstStyle/>
          <a:p>
            <a:r>
              <a:rPr lang="en-US" sz="3600" b="1" dirty="0" smtClean="0">
                <a:solidFill>
                  <a:srgbClr val="FF0000"/>
                </a:solidFill>
              </a:rPr>
              <a:t>7</a:t>
            </a:r>
            <a:endParaRPr lang="en-US" sz="3600" b="1" dirty="0">
              <a:solidFill>
                <a:srgbClr val="FF0000"/>
              </a:solidFill>
            </a:endParaRPr>
          </a:p>
        </p:txBody>
      </p:sp>
      <p:pic>
        <p:nvPicPr>
          <p:cNvPr id="1026" name="Picture 2" descr="Điều hòa Samsung 12.000 1 chiều inverter AR12TYHQASINSV"/>
          <p:cNvPicPr>
            <a:picLocks noChangeAspect="1" noChangeArrowheads="1"/>
          </p:cNvPicPr>
          <p:nvPr/>
        </p:nvPicPr>
        <p:blipFill rotWithShape="1">
          <a:blip r:embed="rId11">
            <a:extLst>
              <a:ext uri="{28A0092B-C50C-407E-A947-70E740481C1C}">
                <a14:useLocalDpi xmlns:a14="http://schemas.microsoft.com/office/drawing/2010/main" val="0"/>
              </a:ext>
            </a:extLst>
          </a:blip>
          <a:srcRect l="24760" r="4240" b="34223"/>
          <a:stretch/>
        </p:blipFill>
        <p:spPr bwMode="auto">
          <a:xfrm>
            <a:off x="7210136" y="5781850"/>
            <a:ext cx="3691985" cy="1923992"/>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p:cNvSpPr txBox="1"/>
          <p:nvPr/>
        </p:nvSpPr>
        <p:spPr>
          <a:xfrm>
            <a:off x="8640432" y="7957631"/>
            <a:ext cx="415696" cy="646331"/>
          </a:xfrm>
          <a:prstGeom prst="rect">
            <a:avLst/>
          </a:prstGeom>
          <a:noFill/>
        </p:spPr>
        <p:txBody>
          <a:bodyPr wrap="square" rtlCol="0">
            <a:spAutoFit/>
          </a:bodyPr>
          <a:lstStyle/>
          <a:p>
            <a:r>
              <a:rPr lang="en-US" sz="3600" b="1" dirty="0" smtClean="0">
                <a:solidFill>
                  <a:srgbClr val="FF0000"/>
                </a:solidFill>
              </a:rPr>
              <a:t>8</a:t>
            </a:r>
            <a:endParaRPr lang="en-US" sz="3600" b="1" dirty="0">
              <a:solidFill>
                <a:srgbClr val="FF0000"/>
              </a:solidFill>
            </a:endParaRPr>
          </a:p>
        </p:txBody>
      </p:sp>
      <p:sp>
        <p:nvSpPr>
          <p:cNvPr id="4" name="AutoShape 4" descr="Top 10 Sản Phẩm Gia Dụng Tiki Bán Chạy Nhất 2022"/>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 name="Picture 4"/>
          <p:cNvPicPr>
            <a:picLocks noChangeAspect="1"/>
          </p:cNvPicPr>
          <p:nvPr/>
        </p:nvPicPr>
        <p:blipFill>
          <a:blip r:embed="rId12"/>
          <a:stretch>
            <a:fillRect/>
          </a:stretch>
        </p:blipFill>
        <p:spPr>
          <a:xfrm>
            <a:off x="11845246" y="5833688"/>
            <a:ext cx="2143125" cy="2143125"/>
          </a:xfrm>
          <a:prstGeom prst="rect">
            <a:avLst/>
          </a:prstGeom>
        </p:spPr>
      </p:pic>
      <p:sp>
        <p:nvSpPr>
          <p:cNvPr id="31" name="TextBox 30"/>
          <p:cNvSpPr txBox="1"/>
          <p:nvPr/>
        </p:nvSpPr>
        <p:spPr>
          <a:xfrm>
            <a:off x="12845836" y="8141116"/>
            <a:ext cx="415696" cy="646331"/>
          </a:xfrm>
          <a:prstGeom prst="rect">
            <a:avLst/>
          </a:prstGeom>
          <a:noFill/>
        </p:spPr>
        <p:txBody>
          <a:bodyPr wrap="square" rtlCol="0">
            <a:spAutoFit/>
          </a:bodyPr>
          <a:lstStyle/>
          <a:p>
            <a:r>
              <a:rPr lang="en-US" sz="3600" b="1" dirty="0" smtClean="0">
                <a:solidFill>
                  <a:srgbClr val="FF0000"/>
                </a:solidFill>
              </a:rPr>
              <a:t>9</a:t>
            </a:r>
            <a:endParaRPr lang="en-US" sz="3600" b="1" dirty="0">
              <a:solidFill>
                <a:srgbClr val="FF0000"/>
              </a:solidFill>
            </a:endParaRPr>
          </a:p>
        </p:txBody>
      </p:sp>
    </p:spTree>
    <p:extLst>
      <p:ext uri="{BB962C8B-B14F-4D97-AF65-F5344CB8AC3E}">
        <p14:creationId xmlns:p14="http://schemas.microsoft.com/office/powerpoint/2010/main" val="2591476308"/>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ppt_x"/>
                                          </p:val>
                                        </p:tav>
                                        <p:tav tm="100000">
                                          <p:val>
                                            <p:strVal val="#ppt_x"/>
                                          </p:val>
                                        </p:tav>
                                      </p:tavLst>
                                    </p:anim>
                                    <p:anim calcmode="lin" valueType="num">
                                      <p:cBhvr additive="base">
                                        <p:cTn id="8" dur="500" fill="hold"/>
                                        <p:tgtEl>
                                          <p:spTgt spid="2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7.0&quot;&gt;&lt;object type=&quot;1&quot; unique_id=&quot;10001&quot;&gt;&lt;object type=&quot;8&quot; unique_id=&quot;10002&quot;&gt;&lt;/object&gt;&lt;object type=&quot;2&quot; unique_id=&quot;10003&quot;&gt;&lt;object type=&quot;3&quot; unique_id=&quot;10005&quot;&gt;&lt;property id=&quot;20148&quot; value=&quot;5&quot;/&gt;&lt;property id=&quot;20300&quot; value=&quot;Slide 2&quot;/&gt;&lt;property id=&quot;20307&quot; value=&quot;293&quot;/&gt;&lt;/object&gt;&lt;object type=&quot;3&quot; unique_id=&quot;10006&quot;&gt;&lt;property id=&quot;20148&quot; value=&quot;5&quot;/&gt;&lt;property id=&quot;20300&quot; value=&quot;Slide 3&quot;/&gt;&lt;property id=&quot;20307&quot; value=&quot;317&quot;/&gt;&lt;/object&gt;&lt;object type=&quot;3&quot; unique_id=&quot;10008&quot;&gt;&lt;property id=&quot;20148&quot; value=&quot;5&quot;/&gt;&lt;property id=&quot;20300&quot; value=&quot;Slide 5&quot;/&gt;&lt;property id=&quot;20307&quot; value=&quot;325&quot;/&gt;&lt;/object&gt;&lt;object type=&quot;3&quot; unique_id=&quot;10009&quot;&gt;&lt;property id=&quot;20148&quot; value=&quot;5&quot;/&gt;&lt;property id=&quot;20300&quot; value=&quot;Slide 6&quot;/&gt;&lt;property id=&quot;20307&quot; value=&quot;298&quot;/&gt;&lt;/object&gt;&lt;object type=&quot;3&quot; unique_id=&quot;10010&quot;&gt;&lt;property id=&quot;20148&quot; value=&quot;5&quot;/&gt;&lt;property id=&quot;20300&quot; value=&quot;Slide 7&quot;/&gt;&lt;property id=&quot;20307&quot; value=&quot;323&quot;/&gt;&lt;/object&gt;&lt;object type=&quot;3&quot; unique_id=&quot;10011&quot;&gt;&lt;property id=&quot;20148&quot; value=&quot;5&quot;/&gt;&lt;property id=&quot;20300&quot; value=&quot;Slide 8&quot;/&gt;&lt;property id=&quot;20307&quot; value=&quot;299&quot;/&gt;&lt;/object&gt;&lt;object type=&quot;3&quot; unique_id=&quot;10012&quot;&gt;&lt;property id=&quot;20148&quot; value=&quot;5&quot;/&gt;&lt;property id=&quot;20300&quot; value=&quot;Slide 9 - &amp;quot;&amp;#x0D;&amp;#x0A;&amp;#x0D;&amp;#x0A; 1/ Phong traøo Ñoâng Du dieãn ra vaøo thôøi gian naøo? Ai laø ngöôøi laõnh ñaïo? Muïc ñích cuûa phong traøo laø &quot;/&gt;&lt;property id=&quot;20307&quot; value=&quot;318&quot;/&gt;&lt;/object&gt;&lt;object type=&quot;3&quot; unique_id=&quot;10013&quot;&gt;&lt;property id=&quot;20148&quot; value=&quot;5&quot;/&gt;&lt;property id=&quot;20300&quot; value=&quot;Slide 10 - &amp;quot;2. Nhaân daân trong nöôùc, ñaëc bieät laø thanh nieân yeâu nöôùc ñaõ höôûng öùng phong traøo Ñoâng Du nhö theá naø&quot;/&gt;&lt;property id=&quot;20307&quot; value=&quot;319&quot;/&gt;&lt;/object&gt;&lt;object type=&quot;3&quot; unique_id=&quot;10014&quot;&gt;&lt;property id=&quot;20148&quot; value=&quot;5&quot;/&gt;&lt;property id=&quot;20300&quot; value=&quot;Slide 11 - &amp;quot;3/ Keát quaû cuûa phong traøo Ñoâng Du vaø yù nghóa cuûa phong traøo laø gì?&amp;quot;&quot;/&gt;&lt;property id=&quot;20307&quot; value=&quot;320&quot;/&gt;&lt;/object&gt;&lt;object type=&quot;3&quot; unique_id=&quot;10015&quot;&gt;&lt;property id=&quot;20148&quot; value=&quot;5&quot;/&gt;&lt;property id=&quot;20300&quot; value=&quot;Slide 12&quot;/&gt;&lt;property id=&quot;20307&quot; value=&quot;300&quot;/&gt;&lt;/object&gt;&lt;object type=&quot;3&quot; unique_id=&quot;10016&quot;&gt;&lt;property id=&quot;20148&quot; value=&quot;5&quot;/&gt;&lt;property id=&quot;20300&quot; value=&quot;Slide 13 - &amp;quot;&amp;amp;#x09;Phan Boäi Chaâu laø nhaø yeâu nöôùc tieâu bieåu cuûa Vieät Nam ôû giai ñoaïn naøo ?&amp;quot;&quot;/&gt;&lt;property id=&quot;20307&quot; value=&quot;263&quot;/&gt;&lt;/object&gt;&lt;object type=&quot;3&quot; unique_id=&quot;10017&quot;&gt;&lt;property id=&quot;20148&quot; value=&quot;5&quot;/&gt;&lt;property id=&quot;20300&quot; value=&quot;Slide 14 - &amp;quot;&amp;#x0D;&amp;#x0A;BAØI HOÏC&amp;#x0D;&amp;#x0A;&amp;quot;&quot;/&gt;&lt;property id=&quot;20307&quot; value=&quot;271&quot;/&gt;&lt;/object&gt;&lt;object type=&quot;3&quot; unique_id=&quot;10050&quot;&gt;&lt;property id=&quot;20148&quot; value=&quot;5&quot;/&gt;&lt;property id=&quot;20300&quot; value=&quot;Slide 1&quot;/&gt;&lt;property id=&quot;20307&quot; value=&quot;327&quot;/&gt;&lt;/object&gt;&lt;object type=&quot;3&quot; unique_id=&quot;10149&quot;&gt;&lt;property id=&quot;20148&quot; value=&quot;5&quot;/&gt;&lt;property id=&quot;20300&quot; value=&quot;Slide 4&quot;/&gt;&lt;property id=&quot;20307&quot; value=&quot;328&quot;/&gt;&lt;/object&gt;&lt;/object&gt;&lt;/object&gt;&lt;/database&gt;"/>
  <p:tag name="SECTOMILLISECCONVERTED" val="1"/>
</p:tagLst>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Cascade</Template>
  <TotalTime>10437</TotalTime>
  <Words>692</Words>
  <Application>Microsoft Office PowerPoint</Application>
  <PresentationFormat>Custom</PresentationFormat>
  <Paragraphs>72</Paragraphs>
  <Slides>11</Slides>
  <Notes>0</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11</vt:i4>
      </vt:variant>
    </vt:vector>
  </HeadingPairs>
  <TitlesOfParts>
    <vt:vector size="15" baseType="lpstr">
      <vt:lpstr>Arial</vt:lpstr>
      <vt:lpstr>HP001 4 hàng</vt:lpstr>
      <vt:lpstr>Times New Roman</vt: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Le Hong Minh</dc:creator>
  <cp:lastModifiedBy>admin</cp:lastModifiedBy>
  <cp:revision>1168</cp:revision>
  <dcterms:created xsi:type="dcterms:W3CDTF">2008-09-09T22:52:10Z</dcterms:created>
  <dcterms:modified xsi:type="dcterms:W3CDTF">2022-09-28T03:09:50Z</dcterms:modified>
</cp:coreProperties>
</file>