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sldIdLst>
    <p:sldId id="327" r:id="rId2"/>
    <p:sldId id="427" r:id="rId3"/>
    <p:sldId id="440" r:id="rId4"/>
    <p:sldId id="441" r:id="rId5"/>
    <p:sldId id="340" r:id="rId6"/>
  </p:sldIdLst>
  <p:sldSz cx="16276638" cy="9144000"/>
  <p:notesSz cx="6858000" cy="9144000"/>
  <p:custDataLst>
    <p:tags r:id="rId8"/>
  </p:custDataLst>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717550" indent="-260350" algn="l" rtl="0" eaLnBrk="0" fontAlgn="base" hangingPunct="0">
      <a:spcBef>
        <a:spcPct val="0"/>
      </a:spcBef>
      <a:spcAft>
        <a:spcPct val="0"/>
      </a:spcAft>
      <a:defRPr kern="1200">
        <a:solidFill>
          <a:schemeClr val="tx1"/>
        </a:solidFill>
        <a:latin typeface="Arial" charset="0"/>
        <a:ea typeface="+mn-ea"/>
        <a:cs typeface="+mn-cs"/>
      </a:defRPr>
    </a:lvl2pPr>
    <a:lvl3pPr marL="1436688" indent="-522288" algn="l" rtl="0" eaLnBrk="0" fontAlgn="base" hangingPunct="0">
      <a:spcBef>
        <a:spcPct val="0"/>
      </a:spcBef>
      <a:spcAft>
        <a:spcPct val="0"/>
      </a:spcAft>
      <a:defRPr kern="1200">
        <a:solidFill>
          <a:schemeClr val="tx1"/>
        </a:solidFill>
        <a:latin typeface="Arial" charset="0"/>
        <a:ea typeface="+mn-ea"/>
        <a:cs typeface="+mn-cs"/>
      </a:defRPr>
    </a:lvl3pPr>
    <a:lvl4pPr marL="2154238" indent="-782638" algn="l" rtl="0" eaLnBrk="0" fontAlgn="base" hangingPunct="0">
      <a:spcBef>
        <a:spcPct val="0"/>
      </a:spcBef>
      <a:spcAft>
        <a:spcPct val="0"/>
      </a:spcAft>
      <a:defRPr kern="1200">
        <a:solidFill>
          <a:schemeClr val="tx1"/>
        </a:solidFill>
        <a:latin typeface="Arial" charset="0"/>
        <a:ea typeface="+mn-ea"/>
        <a:cs typeface="+mn-cs"/>
      </a:defRPr>
    </a:lvl4pPr>
    <a:lvl5pPr marL="2873375" indent="-1044575"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5127">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CC"/>
    <a:srgbClr val="FF0066"/>
    <a:srgbClr val="C5F3F3"/>
    <a:srgbClr val="FF7C80"/>
    <a:srgbClr val="FF6600"/>
    <a:srgbClr val="6600CC"/>
    <a:srgbClr val="3333FF"/>
    <a:srgbClr val="FF0000"/>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876" autoAdjust="0"/>
    <p:restoredTop sz="94660"/>
  </p:normalViewPr>
  <p:slideViewPr>
    <p:cSldViewPr>
      <p:cViewPr varScale="1">
        <p:scale>
          <a:sx n="88" d="100"/>
          <a:sy n="88" d="100"/>
        </p:scale>
        <p:origin x="240" y="96"/>
      </p:cViewPr>
      <p:guideLst>
        <p:guide orient="horz" pos="2880"/>
        <p:guide pos="5127"/>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gs" Target="tags/tag1.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4514"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200">
                <a:latin typeface="Arial" charset="0"/>
              </a:defRPr>
            </a:lvl1pPr>
          </a:lstStyle>
          <a:p>
            <a:pPr>
              <a:defRPr/>
            </a:pPr>
            <a:endParaRPr lang="en-US"/>
          </a:p>
        </p:txBody>
      </p:sp>
      <p:sp>
        <p:nvSpPr>
          <p:cNvPr id="64515"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200">
                <a:latin typeface="Arial" charset="0"/>
              </a:defRPr>
            </a:lvl1pPr>
          </a:lstStyle>
          <a:p>
            <a:pPr>
              <a:defRPr/>
            </a:pPr>
            <a:endParaRPr lang="en-US"/>
          </a:p>
        </p:txBody>
      </p:sp>
      <p:sp>
        <p:nvSpPr>
          <p:cNvPr id="10244" name="Rectangle 4"/>
          <p:cNvSpPr>
            <a:spLocks noGrp="1" noRot="1" noChangeAspect="1" noChangeArrowheads="1" noTextEdit="1"/>
          </p:cNvSpPr>
          <p:nvPr>
            <p:ph type="sldImg" idx="2"/>
          </p:nvPr>
        </p:nvSpPr>
        <p:spPr bwMode="auto">
          <a:xfrm>
            <a:off x="377825" y="685800"/>
            <a:ext cx="6102350" cy="34290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64517"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4518"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pPr>
              <a:defRPr/>
            </a:pPr>
            <a:endParaRPr lang="en-US"/>
          </a:p>
        </p:txBody>
      </p:sp>
      <p:sp>
        <p:nvSpPr>
          <p:cNvPr id="64519"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51C4FA25-5DD5-485C-BCD2-EF739D2A7194}" type="slidenum">
              <a:rPr lang="en-US" altLang="en-US"/>
              <a:pPr>
                <a:defRPr/>
              </a:pPr>
              <a:t>‹#›</a:t>
            </a:fld>
            <a:endParaRPr lang="en-US" altLang="en-US"/>
          </a:p>
        </p:txBody>
      </p:sp>
    </p:spTree>
    <p:extLst>
      <p:ext uri="{BB962C8B-B14F-4D97-AF65-F5344CB8AC3E}">
        <p14:creationId xmlns:p14="http://schemas.microsoft.com/office/powerpoint/2010/main" val="221386817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900" kern="1200">
        <a:solidFill>
          <a:schemeClr val="tx1"/>
        </a:solidFill>
        <a:latin typeface="Arial" charset="0"/>
        <a:ea typeface="+mn-ea"/>
        <a:cs typeface="+mn-cs"/>
      </a:defRPr>
    </a:lvl1pPr>
    <a:lvl2pPr marL="717550" algn="l" rtl="0" eaLnBrk="0" fontAlgn="base" hangingPunct="0">
      <a:spcBef>
        <a:spcPct val="30000"/>
      </a:spcBef>
      <a:spcAft>
        <a:spcPct val="0"/>
      </a:spcAft>
      <a:defRPr sz="1900" kern="1200">
        <a:solidFill>
          <a:schemeClr val="tx1"/>
        </a:solidFill>
        <a:latin typeface="Arial" charset="0"/>
        <a:ea typeface="+mn-ea"/>
        <a:cs typeface="+mn-cs"/>
      </a:defRPr>
    </a:lvl2pPr>
    <a:lvl3pPr marL="1436688" algn="l" rtl="0" eaLnBrk="0" fontAlgn="base" hangingPunct="0">
      <a:spcBef>
        <a:spcPct val="30000"/>
      </a:spcBef>
      <a:spcAft>
        <a:spcPct val="0"/>
      </a:spcAft>
      <a:defRPr sz="1900" kern="1200">
        <a:solidFill>
          <a:schemeClr val="tx1"/>
        </a:solidFill>
        <a:latin typeface="Arial" charset="0"/>
        <a:ea typeface="+mn-ea"/>
        <a:cs typeface="+mn-cs"/>
      </a:defRPr>
    </a:lvl3pPr>
    <a:lvl4pPr marL="2154238" algn="l" rtl="0" eaLnBrk="0" fontAlgn="base" hangingPunct="0">
      <a:spcBef>
        <a:spcPct val="30000"/>
      </a:spcBef>
      <a:spcAft>
        <a:spcPct val="0"/>
      </a:spcAft>
      <a:defRPr sz="1900" kern="1200">
        <a:solidFill>
          <a:schemeClr val="tx1"/>
        </a:solidFill>
        <a:latin typeface="Arial" charset="0"/>
        <a:ea typeface="+mn-ea"/>
        <a:cs typeface="+mn-cs"/>
      </a:defRPr>
    </a:lvl4pPr>
    <a:lvl5pPr marL="2873375" algn="l" rtl="0" eaLnBrk="0" fontAlgn="base" hangingPunct="0">
      <a:spcBef>
        <a:spcPct val="30000"/>
      </a:spcBef>
      <a:spcAft>
        <a:spcPct val="0"/>
      </a:spcAft>
      <a:defRPr sz="1900" kern="1200">
        <a:solidFill>
          <a:schemeClr val="tx1"/>
        </a:solidFill>
        <a:latin typeface="Arial" charset="0"/>
        <a:ea typeface="+mn-ea"/>
        <a:cs typeface="+mn-cs"/>
      </a:defRPr>
    </a:lvl5pPr>
    <a:lvl6pPr marL="3592220" algn="l" defTabSz="1436888" rtl="0" eaLnBrk="1" latinLnBrk="0" hangingPunct="1">
      <a:defRPr sz="1900" kern="1200">
        <a:solidFill>
          <a:schemeClr val="tx1"/>
        </a:solidFill>
        <a:latin typeface="+mn-lt"/>
        <a:ea typeface="+mn-ea"/>
        <a:cs typeface="+mn-cs"/>
      </a:defRPr>
    </a:lvl6pPr>
    <a:lvl7pPr marL="4310664" algn="l" defTabSz="1436888" rtl="0" eaLnBrk="1" latinLnBrk="0" hangingPunct="1">
      <a:defRPr sz="1900" kern="1200">
        <a:solidFill>
          <a:schemeClr val="tx1"/>
        </a:solidFill>
        <a:latin typeface="+mn-lt"/>
        <a:ea typeface="+mn-ea"/>
        <a:cs typeface="+mn-cs"/>
      </a:defRPr>
    </a:lvl7pPr>
    <a:lvl8pPr marL="5029109" algn="l" defTabSz="1436888" rtl="0" eaLnBrk="1" latinLnBrk="0" hangingPunct="1">
      <a:defRPr sz="1900" kern="1200">
        <a:solidFill>
          <a:schemeClr val="tx1"/>
        </a:solidFill>
        <a:latin typeface="+mn-lt"/>
        <a:ea typeface="+mn-ea"/>
        <a:cs typeface="+mn-cs"/>
      </a:defRPr>
    </a:lvl8pPr>
    <a:lvl9pPr marL="5747553" algn="l" defTabSz="1436888" rtl="0" eaLnBrk="1" latinLnBrk="0" hangingPunct="1">
      <a:defRPr sz="19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7"/>
          <p:cNvSpPr txBox="1">
            <a:spLocks noGrp="1" noChangeArrowheads="1"/>
          </p:cNvSpPr>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fld id="{EB5B8007-F28A-4C3E-A48D-DDE012D8153F}" type="slidenum">
              <a:rPr lang="en-US" altLang="en-US" sz="1200">
                <a:cs typeface="Arial" charset="0"/>
              </a:rPr>
              <a:pPr algn="r" eaLnBrk="1" hangingPunct="1"/>
              <a:t>5</a:t>
            </a:fld>
            <a:endParaRPr lang="en-US" altLang="en-US" sz="1200">
              <a:cs typeface="Arial" charset="0"/>
            </a:endParaRPr>
          </a:p>
        </p:txBody>
      </p:sp>
      <p:sp>
        <p:nvSpPr>
          <p:cNvPr id="15363" name="Rectangle 2"/>
          <p:cNvSpPr>
            <a:spLocks noGrp="1" noRot="1" noChangeAspect="1" noChangeArrowheads="1" noTextEdit="1"/>
          </p:cNvSpPr>
          <p:nvPr>
            <p:ph type="sldImg"/>
          </p:nvPr>
        </p:nvSpPr>
        <p:spPr>
          <a:xfrm>
            <a:off x="377825" y="685800"/>
            <a:ext cx="6102350" cy="3429000"/>
          </a:xfrm>
          <a:ln/>
        </p:spPr>
      </p:sp>
      <p:sp>
        <p:nvSpPr>
          <p:cNvPr id="15364" name="Rectangle 3"/>
          <p:cNvSpPr>
            <a:spLocks noGrp="1" noChangeArrowheads="1"/>
          </p:cNvSpPr>
          <p:nvPr>
            <p:ph type="body" idx="1"/>
          </p:nvPr>
        </p:nvSpPr>
        <p:spPr>
          <a:noFill/>
        </p:spPr>
        <p:txBody>
          <a:bodyPr/>
          <a:lstStyle/>
          <a:p>
            <a:pPr eaLnBrk="1" hangingPunct="1"/>
            <a:endParaRPr lang="vi-VN" altLang="en-US" smtClean="0">
              <a:cs typeface="Arial"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220748" y="2840569"/>
            <a:ext cx="13835142" cy="1960033"/>
          </a:xfrm>
        </p:spPr>
        <p:txBody>
          <a:bodyPr/>
          <a:lstStyle/>
          <a:p>
            <a:r>
              <a:rPr lang="en-US" smtClean="0"/>
              <a:t>Click to edit Master title style</a:t>
            </a:r>
            <a:endParaRPr lang="vi-VN"/>
          </a:p>
        </p:txBody>
      </p:sp>
      <p:sp>
        <p:nvSpPr>
          <p:cNvPr id="3" name="Subtitle 2"/>
          <p:cNvSpPr>
            <a:spLocks noGrp="1"/>
          </p:cNvSpPr>
          <p:nvPr>
            <p:ph type="subTitle" idx="1"/>
          </p:nvPr>
        </p:nvSpPr>
        <p:spPr>
          <a:xfrm>
            <a:off x="2441496" y="5181600"/>
            <a:ext cx="11393647" cy="2336800"/>
          </a:xfrm>
        </p:spPr>
        <p:txBody>
          <a:bodyPr/>
          <a:lstStyle>
            <a:lvl1pPr marL="0" indent="0" algn="ctr">
              <a:buNone/>
              <a:defRPr/>
            </a:lvl1pPr>
            <a:lvl2pPr marL="718444" indent="0" algn="ctr">
              <a:buNone/>
              <a:defRPr/>
            </a:lvl2pPr>
            <a:lvl3pPr marL="1436888" indent="0" algn="ctr">
              <a:buNone/>
              <a:defRPr/>
            </a:lvl3pPr>
            <a:lvl4pPr marL="2155332" indent="0" algn="ctr">
              <a:buNone/>
              <a:defRPr/>
            </a:lvl4pPr>
            <a:lvl5pPr marL="2873776" indent="0" algn="ctr">
              <a:buNone/>
              <a:defRPr/>
            </a:lvl5pPr>
            <a:lvl6pPr marL="3592220" indent="0" algn="ctr">
              <a:buNone/>
              <a:defRPr/>
            </a:lvl6pPr>
            <a:lvl7pPr marL="4310664" indent="0" algn="ctr">
              <a:buNone/>
              <a:defRPr/>
            </a:lvl7pPr>
            <a:lvl8pPr marL="5029109" indent="0" algn="ctr">
              <a:buNone/>
              <a:defRPr/>
            </a:lvl8pPr>
            <a:lvl9pPr marL="5747553" indent="0" algn="ctr">
              <a:buNone/>
              <a:defRPr/>
            </a:lvl9pPr>
          </a:lstStyle>
          <a:p>
            <a:r>
              <a:rPr lang="en-US" smtClean="0"/>
              <a:t>Click to edit Master subtitle style</a:t>
            </a:r>
            <a:endParaRPr lang="vi-VN"/>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EB01423-D198-4896-B996-AF6CD71AA325}" type="slidenum">
              <a:rPr lang="en-US" altLang="en-US"/>
              <a:pPr>
                <a:defRPr/>
              </a:pPr>
              <a:t>‹#›</a:t>
            </a:fld>
            <a:endParaRPr lang="en-US" altLang="en-US"/>
          </a:p>
        </p:txBody>
      </p:sp>
    </p:spTree>
    <p:extLst>
      <p:ext uri="{BB962C8B-B14F-4D97-AF65-F5344CB8AC3E}">
        <p14:creationId xmlns:p14="http://schemas.microsoft.com/office/powerpoint/2010/main" val="3972254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9D28DD1-89CB-4A9B-8160-1008CEEB8C29}" type="slidenum">
              <a:rPr lang="en-US" altLang="en-US"/>
              <a:pPr>
                <a:defRPr/>
              </a:pPr>
              <a:t>‹#›</a:t>
            </a:fld>
            <a:endParaRPr lang="en-US" altLang="en-US"/>
          </a:p>
        </p:txBody>
      </p:sp>
    </p:spTree>
    <p:extLst>
      <p:ext uri="{BB962C8B-B14F-4D97-AF65-F5344CB8AC3E}">
        <p14:creationId xmlns:p14="http://schemas.microsoft.com/office/powerpoint/2010/main" val="13920928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800562" y="366186"/>
            <a:ext cx="3662244" cy="7802033"/>
          </a:xfrm>
        </p:spPr>
        <p:txBody>
          <a:bodyPr vert="eaVert"/>
          <a:lstStyle/>
          <a:p>
            <a:r>
              <a:rPr lang="en-US" smtClean="0"/>
              <a:t>Click to edit Master title style</a:t>
            </a:r>
            <a:endParaRPr lang="vi-VN"/>
          </a:p>
        </p:txBody>
      </p:sp>
      <p:sp>
        <p:nvSpPr>
          <p:cNvPr id="3" name="Vertical Text Placeholder 2"/>
          <p:cNvSpPr>
            <a:spLocks noGrp="1"/>
          </p:cNvSpPr>
          <p:nvPr>
            <p:ph type="body" orient="vert" idx="1"/>
          </p:nvPr>
        </p:nvSpPr>
        <p:spPr>
          <a:xfrm>
            <a:off x="813832" y="366186"/>
            <a:ext cx="10715453" cy="780203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74A9502-423E-4957-ACD4-EFEAFA456813}" type="slidenum">
              <a:rPr lang="en-US" altLang="en-US"/>
              <a:pPr>
                <a:defRPr/>
              </a:pPr>
              <a:t>‹#›</a:t>
            </a:fld>
            <a:endParaRPr lang="en-US" altLang="en-US"/>
          </a:p>
        </p:txBody>
      </p:sp>
    </p:spTree>
    <p:extLst>
      <p:ext uri="{BB962C8B-B14F-4D97-AF65-F5344CB8AC3E}">
        <p14:creationId xmlns:p14="http://schemas.microsoft.com/office/powerpoint/2010/main" val="18138348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100BA3F-51CF-473C-BBC7-9F80CB3FD932}" type="slidenum">
              <a:rPr lang="en-US" altLang="en-US"/>
              <a:pPr>
                <a:defRPr/>
              </a:pPr>
              <a:t>‹#›</a:t>
            </a:fld>
            <a:endParaRPr lang="en-US" altLang="en-US"/>
          </a:p>
        </p:txBody>
      </p:sp>
    </p:spTree>
    <p:extLst>
      <p:ext uri="{BB962C8B-B14F-4D97-AF65-F5344CB8AC3E}">
        <p14:creationId xmlns:p14="http://schemas.microsoft.com/office/powerpoint/2010/main" val="12606691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85743" y="5875867"/>
            <a:ext cx="13835142" cy="1816100"/>
          </a:xfrm>
        </p:spPr>
        <p:txBody>
          <a:bodyPr anchor="t"/>
          <a:lstStyle>
            <a:lvl1pPr algn="l">
              <a:defRPr sz="6300" b="1" cap="all"/>
            </a:lvl1pPr>
          </a:lstStyle>
          <a:p>
            <a:r>
              <a:rPr lang="en-US" smtClean="0"/>
              <a:t>Click to edit Master title style</a:t>
            </a:r>
            <a:endParaRPr lang="vi-VN"/>
          </a:p>
        </p:txBody>
      </p:sp>
      <p:sp>
        <p:nvSpPr>
          <p:cNvPr id="3" name="Text Placeholder 2"/>
          <p:cNvSpPr>
            <a:spLocks noGrp="1"/>
          </p:cNvSpPr>
          <p:nvPr>
            <p:ph type="body" idx="1"/>
          </p:nvPr>
        </p:nvSpPr>
        <p:spPr>
          <a:xfrm>
            <a:off x="1285743" y="3875619"/>
            <a:ext cx="13835142" cy="2000249"/>
          </a:xfrm>
        </p:spPr>
        <p:txBody>
          <a:bodyPr anchor="b"/>
          <a:lstStyle>
            <a:lvl1pPr marL="0" indent="0">
              <a:buNone/>
              <a:defRPr sz="3100"/>
            </a:lvl1pPr>
            <a:lvl2pPr marL="718444" indent="0">
              <a:buNone/>
              <a:defRPr sz="2800"/>
            </a:lvl2pPr>
            <a:lvl3pPr marL="1436888" indent="0">
              <a:buNone/>
              <a:defRPr sz="2500"/>
            </a:lvl3pPr>
            <a:lvl4pPr marL="2155332" indent="0">
              <a:buNone/>
              <a:defRPr sz="2200"/>
            </a:lvl4pPr>
            <a:lvl5pPr marL="2873776" indent="0">
              <a:buNone/>
              <a:defRPr sz="2200"/>
            </a:lvl5pPr>
            <a:lvl6pPr marL="3592220" indent="0">
              <a:buNone/>
              <a:defRPr sz="2200"/>
            </a:lvl6pPr>
            <a:lvl7pPr marL="4310664" indent="0">
              <a:buNone/>
              <a:defRPr sz="2200"/>
            </a:lvl7pPr>
            <a:lvl8pPr marL="5029109" indent="0">
              <a:buNone/>
              <a:defRPr sz="2200"/>
            </a:lvl8pPr>
            <a:lvl9pPr marL="5747553" indent="0">
              <a:buNone/>
              <a:defRPr sz="22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5E9DFC9-E0D6-4E70-95EC-EE956DA6257B}" type="slidenum">
              <a:rPr lang="en-US" altLang="en-US"/>
              <a:pPr>
                <a:defRPr/>
              </a:pPr>
              <a:t>‹#›</a:t>
            </a:fld>
            <a:endParaRPr lang="en-US" altLang="en-US"/>
          </a:p>
        </p:txBody>
      </p:sp>
    </p:spTree>
    <p:extLst>
      <p:ext uri="{BB962C8B-B14F-4D97-AF65-F5344CB8AC3E}">
        <p14:creationId xmlns:p14="http://schemas.microsoft.com/office/powerpoint/2010/main" val="15459216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Content Placeholder 2"/>
          <p:cNvSpPr>
            <a:spLocks noGrp="1"/>
          </p:cNvSpPr>
          <p:nvPr>
            <p:ph sz="half" idx="1"/>
          </p:nvPr>
        </p:nvSpPr>
        <p:spPr>
          <a:xfrm>
            <a:off x="813832" y="2133602"/>
            <a:ext cx="7188848" cy="6034617"/>
          </a:xfrm>
        </p:spPr>
        <p:txBody>
          <a:bodyPr/>
          <a:lstStyle>
            <a:lvl1pPr>
              <a:defRPr sz="4400"/>
            </a:lvl1pPr>
            <a:lvl2pPr>
              <a:defRPr sz="3800"/>
            </a:lvl2pPr>
            <a:lvl3pPr>
              <a:defRPr sz="3100"/>
            </a:lvl3pPr>
            <a:lvl4pPr>
              <a:defRPr sz="2800"/>
            </a:lvl4pPr>
            <a:lvl5pPr>
              <a:defRPr sz="2800"/>
            </a:lvl5pPr>
            <a:lvl6pPr>
              <a:defRPr sz="2800"/>
            </a:lvl6pPr>
            <a:lvl7pPr>
              <a:defRPr sz="2800"/>
            </a:lvl7pPr>
            <a:lvl8pPr>
              <a:defRPr sz="2800"/>
            </a:lvl8pPr>
            <a:lvl9pPr>
              <a:defRPr sz="2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Content Placeholder 3"/>
          <p:cNvSpPr>
            <a:spLocks noGrp="1"/>
          </p:cNvSpPr>
          <p:nvPr>
            <p:ph sz="half" idx="2"/>
          </p:nvPr>
        </p:nvSpPr>
        <p:spPr>
          <a:xfrm>
            <a:off x="8273958" y="2133602"/>
            <a:ext cx="7188848" cy="6034617"/>
          </a:xfrm>
        </p:spPr>
        <p:txBody>
          <a:bodyPr/>
          <a:lstStyle>
            <a:lvl1pPr>
              <a:defRPr sz="4400"/>
            </a:lvl1pPr>
            <a:lvl2pPr>
              <a:defRPr sz="3800"/>
            </a:lvl2pPr>
            <a:lvl3pPr>
              <a:defRPr sz="3100"/>
            </a:lvl3pPr>
            <a:lvl4pPr>
              <a:defRPr sz="2800"/>
            </a:lvl4pPr>
            <a:lvl5pPr>
              <a:defRPr sz="2800"/>
            </a:lvl5pPr>
            <a:lvl6pPr>
              <a:defRPr sz="2800"/>
            </a:lvl6pPr>
            <a:lvl7pPr>
              <a:defRPr sz="2800"/>
            </a:lvl7pPr>
            <a:lvl8pPr>
              <a:defRPr sz="2800"/>
            </a:lvl8pPr>
            <a:lvl9pPr>
              <a:defRPr sz="2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5EEE0E17-1536-48C6-87E3-A861F0C00F04}" type="slidenum">
              <a:rPr lang="en-US" altLang="en-US"/>
              <a:pPr>
                <a:defRPr/>
              </a:pPr>
              <a:t>‹#›</a:t>
            </a:fld>
            <a:endParaRPr lang="en-US" altLang="en-US"/>
          </a:p>
        </p:txBody>
      </p:sp>
    </p:spTree>
    <p:extLst>
      <p:ext uri="{BB962C8B-B14F-4D97-AF65-F5344CB8AC3E}">
        <p14:creationId xmlns:p14="http://schemas.microsoft.com/office/powerpoint/2010/main" val="19317564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vi-VN"/>
          </a:p>
        </p:txBody>
      </p:sp>
      <p:sp>
        <p:nvSpPr>
          <p:cNvPr id="3" name="Text Placeholder 2"/>
          <p:cNvSpPr>
            <a:spLocks noGrp="1"/>
          </p:cNvSpPr>
          <p:nvPr>
            <p:ph type="body" idx="1"/>
          </p:nvPr>
        </p:nvSpPr>
        <p:spPr>
          <a:xfrm>
            <a:off x="813832" y="2046817"/>
            <a:ext cx="7191675" cy="853016"/>
          </a:xfrm>
        </p:spPr>
        <p:txBody>
          <a:bodyPr anchor="b"/>
          <a:lstStyle>
            <a:lvl1pPr marL="0" indent="0">
              <a:buNone/>
              <a:defRPr sz="3800" b="1"/>
            </a:lvl1pPr>
            <a:lvl2pPr marL="718444" indent="0">
              <a:buNone/>
              <a:defRPr sz="3100" b="1"/>
            </a:lvl2pPr>
            <a:lvl3pPr marL="1436888" indent="0">
              <a:buNone/>
              <a:defRPr sz="2800" b="1"/>
            </a:lvl3pPr>
            <a:lvl4pPr marL="2155332" indent="0">
              <a:buNone/>
              <a:defRPr sz="2500" b="1"/>
            </a:lvl4pPr>
            <a:lvl5pPr marL="2873776" indent="0">
              <a:buNone/>
              <a:defRPr sz="2500" b="1"/>
            </a:lvl5pPr>
            <a:lvl6pPr marL="3592220" indent="0">
              <a:buNone/>
              <a:defRPr sz="2500" b="1"/>
            </a:lvl6pPr>
            <a:lvl7pPr marL="4310664" indent="0">
              <a:buNone/>
              <a:defRPr sz="2500" b="1"/>
            </a:lvl7pPr>
            <a:lvl8pPr marL="5029109" indent="0">
              <a:buNone/>
              <a:defRPr sz="2500" b="1"/>
            </a:lvl8pPr>
            <a:lvl9pPr marL="5747553" indent="0">
              <a:buNone/>
              <a:defRPr sz="2500" b="1"/>
            </a:lvl9pPr>
          </a:lstStyle>
          <a:p>
            <a:pPr lvl="0"/>
            <a:r>
              <a:rPr lang="en-US" smtClean="0"/>
              <a:t>Click to edit Master text styles</a:t>
            </a:r>
          </a:p>
        </p:txBody>
      </p:sp>
      <p:sp>
        <p:nvSpPr>
          <p:cNvPr id="4" name="Content Placeholder 3"/>
          <p:cNvSpPr>
            <a:spLocks noGrp="1"/>
          </p:cNvSpPr>
          <p:nvPr>
            <p:ph sz="half" idx="2"/>
          </p:nvPr>
        </p:nvSpPr>
        <p:spPr>
          <a:xfrm>
            <a:off x="813832" y="2899833"/>
            <a:ext cx="7191675" cy="5268384"/>
          </a:xfrm>
        </p:spPr>
        <p:txBody>
          <a:bodyPr/>
          <a:lstStyle>
            <a:lvl1pPr>
              <a:defRPr sz="3800"/>
            </a:lvl1pPr>
            <a:lvl2pPr>
              <a:defRPr sz="3100"/>
            </a:lvl2pPr>
            <a:lvl3pPr>
              <a:defRPr sz="2800"/>
            </a:lvl3pPr>
            <a:lvl4pPr>
              <a:defRPr sz="2500"/>
            </a:lvl4pPr>
            <a:lvl5pPr>
              <a:defRPr sz="2500"/>
            </a:lvl5pPr>
            <a:lvl6pPr>
              <a:defRPr sz="2500"/>
            </a:lvl6pPr>
            <a:lvl7pPr>
              <a:defRPr sz="2500"/>
            </a:lvl7pPr>
            <a:lvl8pPr>
              <a:defRPr sz="2500"/>
            </a:lvl8pPr>
            <a:lvl9pPr>
              <a:defRPr sz="2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5" name="Text Placeholder 4"/>
          <p:cNvSpPr>
            <a:spLocks noGrp="1"/>
          </p:cNvSpPr>
          <p:nvPr>
            <p:ph type="body" sz="quarter" idx="3"/>
          </p:nvPr>
        </p:nvSpPr>
        <p:spPr>
          <a:xfrm>
            <a:off x="8268307" y="2046817"/>
            <a:ext cx="7194500" cy="853016"/>
          </a:xfrm>
        </p:spPr>
        <p:txBody>
          <a:bodyPr anchor="b"/>
          <a:lstStyle>
            <a:lvl1pPr marL="0" indent="0">
              <a:buNone/>
              <a:defRPr sz="3800" b="1"/>
            </a:lvl1pPr>
            <a:lvl2pPr marL="718444" indent="0">
              <a:buNone/>
              <a:defRPr sz="3100" b="1"/>
            </a:lvl2pPr>
            <a:lvl3pPr marL="1436888" indent="0">
              <a:buNone/>
              <a:defRPr sz="2800" b="1"/>
            </a:lvl3pPr>
            <a:lvl4pPr marL="2155332" indent="0">
              <a:buNone/>
              <a:defRPr sz="2500" b="1"/>
            </a:lvl4pPr>
            <a:lvl5pPr marL="2873776" indent="0">
              <a:buNone/>
              <a:defRPr sz="2500" b="1"/>
            </a:lvl5pPr>
            <a:lvl6pPr marL="3592220" indent="0">
              <a:buNone/>
              <a:defRPr sz="2500" b="1"/>
            </a:lvl6pPr>
            <a:lvl7pPr marL="4310664" indent="0">
              <a:buNone/>
              <a:defRPr sz="2500" b="1"/>
            </a:lvl7pPr>
            <a:lvl8pPr marL="5029109" indent="0">
              <a:buNone/>
              <a:defRPr sz="2500" b="1"/>
            </a:lvl8pPr>
            <a:lvl9pPr marL="5747553" indent="0">
              <a:buNone/>
              <a:defRPr sz="2500" b="1"/>
            </a:lvl9pPr>
          </a:lstStyle>
          <a:p>
            <a:pPr lvl="0"/>
            <a:r>
              <a:rPr lang="en-US" smtClean="0"/>
              <a:t>Click to edit Master text styles</a:t>
            </a:r>
          </a:p>
        </p:txBody>
      </p:sp>
      <p:sp>
        <p:nvSpPr>
          <p:cNvPr id="6" name="Content Placeholder 5"/>
          <p:cNvSpPr>
            <a:spLocks noGrp="1"/>
          </p:cNvSpPr>
          <p:nvPr>
            <p:ph sz="quarter" idx="4"/>
          </p:nvPr>
        </p:nvSpPr>
        <p:spPr>
          <a:xfrm>
            <a:off x="8268307" y="2899833"/>
            <a:ext cx="7194500" cy="5268384"/>
          </a:xfrm>
        </p:spPr>
        <p:txBody>
          <a:bodyPr/>
          <a:lstStyle>
            <a:lvl1pPr>
              <a:defRPr sz="3800"/>
            </a:lvl1pPr>
            <a:lvl2pPr>
              <a:defRPr sz="3100"/>
            </a:lvl2pPr>
            <a:lvl3pPr>
              <a:defRPr sz="2800"/>
            </a:lvl3pPr>
            <a:lvl4pPr>
              <a:defRPr sz="2500"/>
            </a:lvl4pPr>
            <a:lvl5pPr>
              <a:defRPr sz="2500"/>
            </a:lvl5pPr>
            <a:lvl6pPr>
              <a:defRPr sz="2500"/>
            </a:lvl6pPr>
            <a:lvl7pPr>
              <a:defRPr sz="2500"/>
            </a:lvl7pPr>
            <a:lvl8pPr>
              <a:defRPr sz="2500"/>
            </a:lvl8pPr>
            <a:lvl9pPr>
              <a:defRPr sz="2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8830A47B-B3AA-4408-B89E-78641CC5715A}" type="slidenum">
              <a:rPr lang="en-US" altLang="en-US"/>
              <a:pPr>
                <a:defRPr/>
              </a:pPr>
              <a:t>‹#›</a:t>
            </a:fld>
            <a:endParaRPr lang="en-US" altLang="en-US"/>
          </a:p>
        </p:txBody>
      </p:sp>
    </p:spTree>
    <p:extLst>
      <p:ext uri="{BB962C8B-B14F-4D97-AF65-F5344CB8AC3E}">
        <p14:creationId xmlns:p14="http://schemas.microsoft.com/office/powerpoint/2010/main" val="32312869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58D8FA65-B14B-4883-88C7-F7A3A55E9A2F}" type="slidenum">
              <a:rPr lang="en-US" altLang="en-US"/>
              <a:pPr>
                <a:defRPr/>
              </a:pPr>
              <a:t>‹#›</a:t>
            </a:fld>
            <a:endParaRPr lang="en-US" altLang="en-US"/>
          </a:p>
        </p:txBody>
      </p:sp>
    </p:spTree>
    <p:extLst>
      <p:ext uri="{BB962C8B-B14F-4D97-AF65-F5344CB8AC3E}">
        <p14:creationId xmlns:p14="http://schemas.microsoft.com/office/powerpoint/2010/main" val="16314973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C38BE4F5-A3A4-4A0F-A638-D990D725B4CA}" type="slidenum">
              <a:rPr lang="en-US" altLang="en-US"/>
              <a:pPr>
                <a:defRPr/>
              </a:pPr>
              <a:t>‹#›</a:t>
            </a:fld>
            <a:endParaRPr lang="en-US" altLang="en-US"/>
          </a:p>
        </p:txBody>
      </p:sp>
    </p:spTree>
    <p:extLst>
      <p:ext uri="{BB962C8B-B14F-4D97-AF65-F5344CB8AC3E}">
        <p14:creationId xmlns:p14="http://schemas.microsoft.com/office/powerpoint/2010/main" val="7687294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13833" y="364067"/>
            <a:ext cx="5354902" cy="1549400"/>
          </a:xfrm>
        </p:spPr>
        <p:txBody>
          <a:bodyPr anchor="b"/>
          <a:lstStyle>
            <a:lvl1pPr algn="l">
              <a:defRPr sz="3100" b="1"/>
            </a:lvl1pPr>
          </a:lstStyle>
          <a:p>
            <a:r>
              <a:rPr lang="en-US" smtClean="0"/>
              <a:t>Click to edit Master title style</a:t>
            </a:r>
            <a:endParaRPr lang="vi-VN"/>
          </a:p>
        </p:txBody>
      </p:sp>
      <p:sp>
        <p:nvSpPr>
          <p:cNvPr id="3" name="Content Placeholder 2"/>
          <p:cNvSpPr>
            <a:spLocks noGrp="1"/>
          </p:cNvSpPr>
          <p:nvPr>
            <p:ph idx="1"/>
          </p:nvPr>
        </p:nvSpPr>
        <p:spPr>
          <a:xfrm>
            <a:off x="6363713" y="364068"/>
            <a:ext cx="9099093" cy="7804151"/>
          </a:xfrm>
        </p:spPr>
        <p:txBody>
          <a:bodyPr/>
          <a:lstStyle>
            <a:lvl1pPr>
              <a:defRPr sz="5000"/>
            </a:lvl1pPr>
            <a:lvl2pPr>
              <a:defRPr sz="4400"/>
            </a:lvl2pPr>
            <a:lvl3pPr>
              <a:defRPr sz="3800"/>
            </a:lvl3pPr>
            <a:lvl4pPr>
              <a:defRPr sz="3100"/>
            </a:lvl4pPr>
            <a:lvl5pPr>
              <a:defRPr sz="3100"/>
            </a:lvl5pPr>
            <a:lvl6pPr>
              <a:defRPr sz="3100"/>
            </a:lvl6pPr>
            <a:lvl7pPr>
              <a:defRPr sz="3100"/>
            </a:lvl7pPr>
            <a:lvl8pPr>
              <a:defRPr sz="3100"/>
            </a:lvl8pPr>
            <a:lvl9pPr>
              <a:defRPr sz="31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Text Placeholder 3"/>
          <p:cNvSpPr>
            <a:spLocks noGrp="1"/>
          </p:cNvSpPr>
          <p:nvPr>
            <p:ph type="body" sz="half" idx="2"/>
          </p:nvPr>
        </p:nvSpPr>
        <p:spPr>
          <a:xfrm>
            <a:off x="813833" y="1913468"/>
            <a:ext cx="5354902" cy="6254751"/>
          </a:xfrm>
        </p:spPr>
        <p:txBody>
          <a:bodyPr/>
          <a:lstStyle>
            <a:lvl1pPr marL="0" indent="0">
              <a:buNone/>
              <a:defRPr sz="2200"/>
            </a:lvl1pPr>
            <a:lvl2pPr marL="718444" indent="0">
              <a:buNone/>
              <a:defRPr sz="1900"/>
            </a:lvl2pPr>
            <a:lvl3pPr marL="1436888" indent="0">
              <a:buNone/>
              <a:defRPr sz="1600"/>
            </a:lvl3pPr>
            <a:lvl4pPr marL="2155332" indent="0">
              <a:buNone/>
              <a:defRPr sz="1400"/>
            </a:lvl4pPr>
            <a:lvl5pPr marL="2873776" indent="0">
              <a:buNone/>
              <a:defRPr sz="1400"/>
            </a:lvl5pPr>
            <a:lvl6pPr marL="3592220" indent="0">
              <a:buNone/>
              <a:defRPr sz="1400"/>
            </a:lvl6pPr>
            <a:lvl7pPr marL="4310664" indent="0">
              <a:buNone/>
              <a:defRPr sz="1400"/>
            </a:lvl7pPr>
            <a:lvl8pPr marL="5029109" indent="0">
              <a:buNone/>
              <a:defRPr sz="1400"/>
            </a:lvl8pPr>
            <a:lvl9pPr marL="5747553" indent="0">
              <a:buNone/>
              <a:defRPr sz="14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0C99C05A-73D7-488D-87AE-9FA1D515BA90}" type="slidenum">
              <a:rPr lang="en-US" altLang="en-US"/>
              <a:pPr>
                <a:defRPr/>
              </a:pPr>
              <a:t>‹#›</a:t>
            </a:fld>
            <a:endParaRPr lang="en-US" altLang="en-US"/>
          </a:p>
        </p:txBody>
      </p:sp>
    </p:spTree>
    <p:extLst>
      <p:ext uri="{BB962C8B-B14F-4D97-AF65-F5344CB8AC3E}">
        <p14:creationId xmlns:p14="http://schemas.microsoft.com/office/powerpoint/2010/main" val="18394107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190335" y="6400801"/>
            <a:ext cx="9765983" cy="755651"/>
          </a:xfrm>
        </p:spPr>
        <p:txBody>
          <a:bodyPr anchor="b"/>
          <a:lstStyle>
            <a:lvl1pPr algn="l">
              <a:defRPr sz="3100" b="1"/>
            </a:lvl1pPr>
          </a:lstStyle>
          <a:p>
            <a:r>
              <a:rPr lang="en-US" smtClean="0"/>
              <a:t>Click to edit Master title style</a:t>
            </a:r>
            <a:endParaRPr lang="vi-VN"/>
          </a:p>
        </p:txBody>
      </p:sp>
      <p:sp>
        <p:nvSpPr>
          <p:cNvPr id="3" name="Picture Placeholder 2"/>
          <p:cNvSpPr>
            <a:spLocks noGrp="1"/>
          </p:cNvSpPr>
          <p:nvPr>
            <p:ph type="pic" idx="1"/>
          </p:nvPr>
        </p:nvSpPr>
        <p:spPr>
          <a:xfrm>
            <a:off x="3190335" y="817033"/>
            <a:ext cx="9765983" cy="5486400"/>
          </a:xfrm>
        </p:spPr>
        <p:txBody>
          <a:bodyPr/>
          <a:lstStyle>
            <a:lvl1pPr marL="0" indent="0">
              <a:buNone/>
              <a:defRPr sz="5000"/>
            </a:lvl1pPr>
            <a:lvl2pPr marL="718444" indent="0">
              <a:buNone/>
              <a:defRPr sz="4400"/>
            </a:lvl2pPr>
            <a:lvl3pPr marL="1436888" indent="0">
              <a:buNone/>
              <a:defRPr sz="3800"/>
            </a:lvl3pPr>
            <a:lvl4pPr marL="2155332" indent="0">
              <a:buNone/>
              <a:defRPr sz="3100"/>
            </a:lvl4pPr>
            <a:lvl5pPr marL="2873776" indent="0">
              <a:buNone/>
              <a:defRPr sz="3100"/>
            </a:lvl5pPr>
            <a:lvl6pPr marL="3592220" indent="0">
              <a:buNone/>
              <a:defRPr sz="3100"/>
            </a:lvl6pPr>
            <a:lvl7pPr marL="4310664" indent="0">
              <a:buNone/>
              <a:defRPr sz="3100"/>
            </a:lvl7pPr>
            <a:lvl8pPr marL="5029109" indent="0">
              <a:buNone/>
              <a:defRPr sz="3100"/>
            </a:lvl8pPr>
            <a:lvl9pPr marL="5747553" indent="0">
              <a:buNone/>
              <a:defRPr sz="3100"/>
            </a:lvl9pPr>
          </a:lstStyle>
          <a:p>
            <a:pPr lvl="0"/>
            <a:endParaRPr lang="vi-VN" noProof="0" smtClean="0"/>
          </a:p>
        </p:txBody>
      </p:sp>
      <p:sp>
        <p:nvSpPr>
          <p:cNvPr id="4" name="Text Placeholder 3"/>
          <p:cNvSpPr>
            <a:spLocks noGrp="1"/>
          </p:cNvSpPr>
          <p:nvPr>
            <p:ph type="body" sz="half" idx="2"/>
          </p:nvPr>
        </p:nvSpPr>
        <p:spPr>
          <a:xfrm>
            <a:off x="3190335" y="7156452"/>
            <a:ext cx="9765983" cy="1073149"/>
          </a:xfrm>
        </p:spPr>
        <p:txBody>
          <a:bodyPr/>
          <a:lstStyle>
            <a:lvl1pPr marL="0" indent="0">
              <a:buNone/>
              <a:defRPr sz="2200"/>
            </a:lvl1pPr>
            <a:lvl2pPr marL="718444" indent="0">
              <a:buNone/>
              <a:defRPr sz="1900"/>
            </a:lvl2pPr>
            <a:lvl3pPr marL="1436888" indent="0">
              <a:buNone/>
              <a:defRPr sz="1600"/>
            </a:lvl3pPr>
            <a:lvl4pPr marL="2155332" indent="0">
              <a:buNone/>
              <a:defRPr sz="1400"/>
            </a:lvl4pPr>
            <a:lvl5pPr marL="2873776" indent="0">
              <a:buNone/>
              <a:defRPr sz="1400"/>
            </a:lvl5pPr>
            <a:lvl6pPr marL="3592220" indent="0">
              <a:buNone/>
              <a:defRPr sz="1400"/>
            </a:lvl6pPr>
            <a:lvl7pPr marL="4310664" indent="0">
              <a:buNone/>
              <a:defRPr sz="1400"/>
            </a:lvl7pPr>
            <a:lvl8pPr marL="5029109" indent="0">
              <a:buNone/>
              <a:defRPr sz="1400"/>
            </a:lvl8pPr>
            <a:lvl9pPr marL="5747553" indent="0">
              <a:buNone/>
              <a:defRPr sz="14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72090DF4-68DF-4AAF-98F9-EB3836BAB8B4}" type="slidenum">
              <a:rPr lang="en-US" altLang="en-US"/>
              <a:pPr>
                <a:defRPr/>
              </a:pPr>
              <a:t>‹#›</a:t>
            </a:fld>
            <a:endParaRPr lang="en-US" altLang="en-US"/>
          </a:p>
        </p:txBody>
      </p:sp>
    </p:spTree>
    <p:extLst>
      <p:ext uri="{BB962C8B-B14F-4D97-AF65-F5344CB8AC3E}">
        <p14:creationId xmlns:p14="http://schemas.microsoft.com/office/powerpoint/2010/main" val="12588337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813832" y="366713"/>
            <a:ext cx="14648974" cy="1524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ctr" anchorCtr="0" compatLnSpc="1">
            <a:prstTxWarp prst="textNoShape">
              <a:avLst/>
            </a:prstTxWarp>
          </a:bodyPr>
          <a:lstStyle/>
          <a:p>
            <a:pPr lvl="0"/>
            <a:r>
              <a:rPr lang="en-US" altLang="en-US" smtClean="0"/>
              <a:t>Click to edit Master title style</a:t>
            </a:r>
          </a:p>
        </p:txBody>
      </p:sp>
      <p:sp>
        <p:nvSpPr>
          <p:cNvPr id="1027" name="Rectangle 3"/>
          <p:cNvSpPr>
            <a:spLocks noGrp="1" noChangeArrowheads="1"/>
          </p:cNvSpPr>
          <p:nvPr>
            <p:ph type="body" idx="1"/>
          </p:nvPr>
        </p:nvSpPr>
        <p:spPr bwMode="auto">
          <a:xfrm>
            <a:off x="813832" y="2133600"/>
            <a:ext cx="14648974" cy="60340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28" name="Rectangle 4"/>
          <p:cNvSpPr>
            <a:spLocks noGrp="1" noChangeArrowheads="1"/>
          </p:cNvSpPr>
          <p:nvPr>
            <p:ph type="dt" sz="half" idx="2"/>
          </p:nvPr>
        </p:nvSpPr>
        <p:spPr bwMode="auto">
          <a:xfrm>
            <a:off x="813832" y="8326438"/>
            <a:ext cx="3797882"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t" anchorCtr="0" compatLnSpc="1">
            <a:prstTxWarp prst="textNoShape">
              <a:avLst/>
            </a:prstTxWarp>
          </a:bodyPr>
          <a:lstStyle>
            <a:lvl1pPr eaLnBrk="1" hangingPunct="1">
              <a:defRPr sz="2200">
                <a:latin typeface="Arial" charset="0"/>
              </a:defRPr>
            </a:lvl1pPr>
          </a:lstStyle>
          <a:p>
            <a:pPr>
              <a:defRPr/>
            </a:pPr>
            <a:endParaRPr lang="en-US"/>
          </a:p>
        </p:txBody>
      </p:sp>
      <p:sp>
        <p:nvSpPr>
          <p:cNvPr id="1029" name="Rectangle 5"/>
          <p:cNvSpPr>
            <a:spLocks noGrp="1" noChangeArrowheads="1"/>
          </p:cNvSpPr>
          <p:nvPr>
            <p:ph type="ftr" sz="quarter" idx="3"/>
          </p:nvPr>
        </p:nvSpPr>
        <p:spPr bwMode="auto">
          <a:xfrm>
            <a:off x="5561185" y="8326438"/>
            <a:ext cx="5154269"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t" anchorCtr="0" compatLnSpc="1">
            <a:prstTxWarp prst="textNoShape">
              <a:avLst/>
            </a:prstTxWarp>
          </a:bodyPr>
          <a:lstStyle>
            <a:lvl1pPr algn="ctr" eaLnBrk="1" hangingPunct="1">
              <a:defRPr sz="2200">
                <a:latin typeface="Arial" charset="0"/>
              </a:defRPr>
            </a:lvl1pPr>
          </a:lstStyle>
          <a:p>
            <a:pPr>
              <a:defRPr/>
            </a:pPr>
            <a:endParaRPr lang="en-US"/>
          </a:p>
        </p:txBody>
      </p:sp>
      <p:sp>
        <p:nvSpPr>
          <p:cNvPr id="1030" name="Rectangle 6"/>
          <p:cNvSpPr>
            <a:spLocks noGrp="1" noChangeArrowheads="1"/>
          </p:cNvSpPr>
          <p:nvPr>
            <p:ph type="sldNum" sz="quarter" idx="4"/>
          </p:nvPr>
        </p:nvSpPr>
        <p:spPr bwMode="auto">
          <a:xfrm>
            <a:off x="11664924" y="8326438"/>
            <a:ext cx="3797882"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t" anchorCtr="0" compatLnSpc="1">
            <a:prstTxWarp prst="textNoShape">
              <a:avLst/>
            </a:prstTxWarp>
          </a:bodyPr>
          <a:lstStyle>
            <a:lvl1pPr algn="r" eaLnBrk="1" hangingPunct="1">
              <a:defRPr sz="2200"/>
            </a:lvl1pPr>
          </a:lstStyle>
          <a:p>
            <a:pPr>
              <a:defRPr/>
            </a:pPr>
            <a:fld id="{F4264759-E7CE-4A8C-955C-20DA2A50E45F}"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6900">
          <a:solidFill>
            <a:schemeClr val="tx2"/>
          </a:solidFill>
          <a:latin typeface="+mj-lt"/>
          <a:ea typeface="+mj-ea"/>
          <a:cs typeface="+mj-cs"/>
        </a:defRPr>
      </a:lvl1pPr>
      <a:lvl2pPr algn="ctr" rtl="0" eaLnBrk="0" fontAlgn="base" hangingPunct="0">
        <a:spcBef>
          <a:spcPct val="0"/>
        </a:spcBef>
        <a:spcAft>
          <a:spcPct val="0"/>
        </a:spcAft>
        <a:defRPr sz="6900">
          <a:solidFill>
            <a:schemeClr val="tx2"/>
          </a:solidFill>
          <a:latin typeface="Arial" charset="0"/>
        </a:defRPr>
      </a:lvl2pPr>
      <a:lvl3pPr algn="ctr" rtl="0" eaLnBrk="0" fontAlgn="base" hangingPunct="0">
        <a:spcBef>
          <a:spcPct val="0"/>
        </a:spcBef>
        <a:spcAft>
          <a:spcPct val="0"/>
        </a:spcAft>
        <a:defRPr sz="6900">
          <a:solidFill>
            <a:schemeClr val="tx2"/>
          </a:solidFill>
          <a:latin typeface="Arial" charset="0"/>
        </a:defRPr>
      </a:lvl3pPr>
      <a:lvl4pPr algn="ctr" rtl="0" eaLnBrk="0" fontAlgn="base" hangingPunct="0">
        <a:spcBef>
          <a:spcPct val="0"/>
        </a:spcBef>
        <a:spcAft>
          <a:spcPct val="0"/>
        </a:spcAft>
        <a:defRPr sz="6900">
          <a:solidFill>
            <a:schemeClr val="tx2"/>
          </a:solidFill>
          <a:latin typeface="Arial" charset="0"/>
        </a:defRPr>
      </a:lvl4pPr>
      <a:lvl5pPr algn="ctr" rtl="0" eaLnBrk="0" fontAlgn="base" hangingPunct="0">
        <a:spcBef>
          <a:spcPct val="0"/>
        </a:spcBef>
        <a:spcAft>
          <a:spcPct val="0"/>
        </a:spcAft>
        <a:defRPr sz="6900">
          <a:solidFill>
            <a:schemeClr val="tx2"/>
          </a:solidFill>
          <a:latin typeface="Arial" charset="0"/>
        </a:defRPr>
      </a:lvl5pPr>
      <a:lvl6pPr marL="718444" algn="ctr" rtl="0" fontAlgn="base">
        <a:spcBef>
          <a:spcPct val="0"/>
        </a:spcBef>
        <a:spcAft>
          <a:spcPct val="0"/>
        </a:spcAft>
        <a:defRPr sz="6900">
          <a:solidFill>
            <a:schemeClr val="tx2"/>
          </a:solidFill>
          <a:latin typeface="Arial" charset="0"/>
        </a:defRPr>
      </a:lvl6pPr>
      <a:lvl7pPr marL="1436888" algn="ctr" rtl="0" fontAlgn="base">
        <a:spcBef>
          <a:spcPct val="0"/>
        </a:spcBef>
        <a:spcAft>
          <a:spcPct val="0"/>
        </a:spcAft>
        <a:defRPr sz="6900">
          <a:solidFill>
            <a:schemeClr val="tx2"/>
          </a:solidFill>
          <a:latin typeface="Arial" charset="0"/>
        </a:defRPr>
      </a:lvl7pPr>
      <a:lvl8pPr marL="2155332" algn="ctr" rtl="0" fontAlgn="base">
        <a:spcBef>
          <a:spcPct val="0"/>
        </a:spcBef>
        <a:spcAft>
          <a:spcPct val="0"/>
        </a:spcAft>
        <a:defRPr sz="6900">
          <a:solidFill>
            <a:schemeClr val="tx2"/>
          </a:solidFill>
          <a:latin typeface="Arial" charset="0"/>
        </a:defRPr>
      </a:lvl8pPr>
      <a:lvl9pPr marL="2873776" algn="ctr" rtl="0" fontAlgn="base">
        <a:spcBef>
          <a:spcPct val="0"/>
        </a:spcBef>
        <a:spcAft>
          <a:spcPct val="0"/>
        </a:spcAft>
        <a:defRPr sz="6900">
          <a:solidFill>
            <a:schemeClr val="tx2"/>
          </a:solidFill>
          <a:latin typeface="Arial" charset="0"/>
        </a:defRPr>
      </a:lvl9pPr>
    </p:titleStyle>
    <p:bodyStyle>
      <a:lvl1pPr marL="538163" indent="-538163" algn="l" rtl="0" eaLnBrk="0" fontAlgn="base" hangingPunct="0">
        <a:spcBef>
          <a:spcPct val="20000"/>
        </a:spcBef>
        <a:spcAft>
          <a:spcPct val="0"/>
        </a:spcAft>
        <a:buChar char="•"/>
        <a:defRPr sz="5000">
          <a:solidFill>
            <a:schemeClr val="tx1"/>
          </a:solidFill>
          <a:latin typeface="+mn-lt"/>
          <a:ea typeface="+mn-ea"/>
          <a:cs typeface="+mn-cs"/>
        </a:defRPr>
      </a:lvl1pPr>
      <a:lvl2pPr marL="1166813" indent="-447675" algn="l" rtl="0" eaLnBrk="0" fontAlgn="base" hangingPunct="0">
        <a:spcBef>
          <a:spcPct val="20000"/>
        </a:spcBef>
        <a:spcAft>
          <a:spcPct val="0"/>
        </a:spcAft>
        <a:buChar char="–"/>
        <a:defRPr sz="4400">
          <a:solidFill>
            <a:schemeClr val="tx1"/>
          </a:solidFill>
          <a:latin typeface="+mn-lt"/>
        </a:defRPr>
      </a:lvl2pPr>
      <a:lvl3pPr marL="1795463" indent="-358775" algn="l" rtl="0" eaLnBrk="0" fontAlgn="base" hangingPunct="0">
        <a:spcBef>
          <a:spcPct val="20000"/>
        </a:spcBef>
        <a:spcAft>
          <a:spcPct val="0"/>
        </a:spcAft>
        <a:buChar char="•"/>
        <a:defRPr sz="3800">
          <a:solidFill>
            <a:schemeClr val="tx1"/>
          </a:solidFill>
          <a:latin typeface="+mn-lt"/>
        </a:defRPr>
      </a:lvl3pPr>
      <a:lvl4pPr marL="2513013" indent="-358775" algn="l" rtl="0" eaLnBrk="0" fontAlgn="base" hangingPunct="0">
        <a:spcBef>
          <a:spcPct val="20000"/>
        </a:spcBef>
        <a:spcAft>
          <a:spcPct val="0"/>
        </a:spcAft>
        <a:buChar char="–"/>
        <a:defRPr sz="3100">
          <a:solidFill>
            <a:schemeClr val="tx1"/>
          </a:solidFill>
          <a:latin typeface="+mn-lt"/>
        </a:defRPr>
      </a:lvl4pPr>
      <a:lvl5pPr marL="3232150" indent="-358775" algn="l" rtl="0" eaLnBrk="0" fontAlgn="base" hangingPunct="0">
        <a:spcBef>
          <a:spcPct val="20000"/>
        </a:spcBef>
        <a:spcAft>
          <a:spcPct val="0"/>
        </a:spcAft>
        <a:buChar char="»"/>
        <a:defRPr sz="3100">
          <a:solidFill>
            <a:schemeClr val="tx1"/>
          </a:solidFill>
          <a:latin typeface="+mn-lt"/>
        </a:defRPr>
      </a:lvl5pPr>
      <a:lvl6pPr marL="3951442" indent="-359222" algn="l" rtl="0" fontAlgn="base">
        <a:spcBef>
          <a:spcPct val="20000"/>
        </a:spcBef>
        <a:spcAft>
          <a:spcPct val="0"/>
        </a:spcAft>
        <a:buChar char="»"/>
        <a:defRPr sz="3100">
          <a:solidFill>
            <a:schemeClr val="tx1"/>
          </a:solidFill>
          <a:latin typeface="+mn-lt"/>
        </a:defRPr>
      </a:lvl6pPr>
      <a:lvl7pPr marL="4669887" indent="-359222" algn="l" rtl="0" fontAlgn="base">
        <a:spcBef>
          <a:spcPct val="20000"/>
        </a:spcBef>
        <a:spcAft>
          <a:spcPct val="0"/>
        </a:spcAft>
        <a:buChar char="»"/>
        <a:defRPr sz="3100">
          <a:solidFill>
            <a:schemeClr val="tx1"/>
          </a:solidFill>
          <a:latin typeface="+mn-lt"/>
        </a:defRPr>
      </a:lvl7pPr>
      <a:lvl8pPr marL="5388331" indent="-359222" algn="l" rtl="0" fontAlgn="base">
        <a:spcBef>
          <a:spcPct val="20000"/>
        </a:spcBef>
        <a:spcAft>
          <a:spcPct val="0"/>
        </a:spcAft>
        <a:buChar char="»"/>
        <a:defRPr sz="3100">
          <a:solidFill>
            <a:schemeClr val="tx1"/>
          </a:solidFill>
          <a:latin typeface="+mn-lt"/>
        </a:defRPr>
      </a:lvl8pPr>
      <a:lvl9pPr marL="6106775" indent="-359222" algn="l" rtl="0" fontAlgn="base">
        <a:spcBef>
          <a:spcPct val="20000"/>
        </a:spcBef>
        <a:spcAft>
          <a:spcPct val="0"/>
        </a:spcAft>
        <a:buChar char="»"/>
        <a:defRPr sz="3100">
          <a:solidFill>
            <a:schemeClr val="tx1"/>
          </a:solidFill>
          <a:latin typeface="+mn-lt"/>
        </a:defRPr>
      </a:lvl9pPr>
    </p:bodyStyle>
    <p:otherStyle>
      <a:defPPr>
        <a:defRPr lang="vi-VN"/>
      </a:defPPr>
      <a:lvl1pPr marL="0" algn="l" defTabSz="1436888" rtl="0" eaLnBrk="1" latinLnBrk="0" hangingPunct="1">
        <a:defRPr sz="2800" kern="1200">
          <a:solidFill>
            <a:schemeClr val="tx1"/>
          </a:solidFill>
          <a:latin typeface="+mn-lt"/>
          <a:ea typeface="+mn-ea"/>
          <a:cs typeface="+mn-cs"/>
        </a:defRPr>
      </a:lvl1pPr>
      <a:lvl2pPr marL="718444" algn="l" defTabSz="1436888" rtl="0" eaLnBrk="1" latinLnBrk="0" hangingPunct="1">
        <a:defRPr sz="2800" kern="1200">
          <a:solidFill>
            <a:schemeClr val="tx1"/>
          </a:solidFill>
          <a:latin typeface="+mn-lt"/>
          <a:ea typeface="+mn-ea"/>
          <a:cs typeface="+mn-cs"/>
        </a:defRPr>
      </a:lvl2pPr>
      <a:lvl3pPr marL="1436888" algn="l" defTabSz="1436888" rtl="0" eaLnBrk="1" latinLnBrk="0" hangingPunct="1">
        <a:defRPr sz="2800" kern="1200">
          <a:solidFill>
            <a:schemeClr val="tx1"/>
          </a:solidFill>
          <a:latin typeface="+mn-lt"/>
          <a:ea typeface="+mn-ea"/>
          <a:cs typeface="+mn-cs"/>
        </a:defRPr>
      </a:lvl3pPr>
      <a:lvl4pPr marL="2155332" algn="l" defTabSz="1436888" rtl="0" eaLnBrk="1" latinLnBrk="0" hangingPunct="1">
        <a:defRPr sz="2800" kern="1200">
          <a:solidFill>
            <a:schemeClr val="tx1"/>
          </a:solidFill>
          <a:latin typeface="+mn-lt"/>
          <a:ea typeface="+mn-ea"/>
          <a:cs typeface="+mn-cs"/>
        </a:defRPr>
      </a:lvl4pPr>
      <a:lvl5pPr marL="2873776" algn="l" defTabSz="1436888" rtl="0" eaLnBrk="1" latinLnBrk="0" hangingPunct="1">
        <a:defRPr sz="2800" kern="1200">
          <a:solidFill>
            <a:schemeClr val="tx1"/>
          </a:solidFill>
          <a:latin typeface="+mn-lt"/>
          <a:ea typeface="+mn-ea"/>
          <a:cs typeface="+mn-cs"/>
        </a:defRPr>
      </a:lvl5pPr>
      <a:lvl6pPr marL="3592220" algn="l" defTabSz="1436888" rtl="0" eaLnBrk="1" latinLnBrk="0" hangingPunct="1">
        <a:defRPr sz="2800" kern="1200">
          <a:solidFill>
            <a:schemeClr val="tx1"/>
          </a:solidFill>
          <a:latin typeface="+mn-lt"/>
          <a:ea typeface="+mn-ea"/>
          <a:cs typeface="+mn-cs"/>
        </a:defRPr>
      </a:lvl6pPr>
      <a:lvl7pPr marL="4310664" algn="l" defTabSz="1436888" rtl="0" eaLnBrk="1" latinLnBrk="0" hangingPunct="1">
        <a:defRPr sz="2800" kern="1200">
          <a:solidFill>
            <a:schemeClr val="tx1"/>
          </a:solidFill>
          <a:latin typeface="+mn-lt"/>
          <a:ea typeface="+mn-ea"/>
          <a:cs typeface="+mn-cs"/>
        </a:defRPr>
      </a:lvl7pPr>
      <a:lvl8pPr marL="5029109" algn="l" defTabSz="1436888" rtl="0" eaLnBrk="1" latinLnBrk="0" hangingPunct="1">
        <a:defRPr sz="2800" kern="1200">
          <a:solidFill>
            <a:schemeClr val="tx1"/>
          </a:solidFill>
          <a:latin typeface="+mn-lt"/>
          <a:ea typeface="+mn-ea"/>
          <a:cs typeface="+mn-cs"/>
        </a:defRPr>
      </a:lvl8pPr>
      <a:lvl9pPr marL="5747553" algn="l" defTabSz="1436888" rtl="0" eaLnBrk="1" latinLnBrk="0" hangingPunct="1">
        <a:defRPr sz="2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wmf"/><Relationship Id="rId3" Type="http://schemas.openxmlformats.org/officeDocument/2006/relationships/image" Target="../media/image3.png"/><Relationship Id="rId7" Type="http://schemas.openxmlformats.org/officeDocument/2006/relationships/image" Target="../media/image7.gif"/><Relationship Id="rId2" Type="http://schemas.openxmlformats.org/officeDocument/2006/relationships/image" Target="../media/image2.jpeg"/><Relationship Id="rId1" Type="http://schemas.openxmlformats.org/officeDocument/2006/relationships/slideLayout" Target="../slideLayouts/slideLayout7.xml"/><Relationship Id="rId6" Type="http://schemas.openxmlformats.org/officeDocument/2006/relationships/image" Target="../media/image6.gif"/><Relationship Id="rId5" Type="http://schemas.openxmlformats.org/officeDocument/2006/relationships/image" Target="../media/image5.wmf"/><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7.xml"/><Relationship Id="rId1" Type="http://schemas.openxmlformats.org/officeDocument/2006/relationships/tags" Target="../tags/tag2.xml"/><Relationship Id="rId4" Type="http://schemas.openxmlformats.org/officeDocument/2006/relationships/image" Target="../media/image10.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pic>
        <p:nvPicPr>
          <p:cNvPr id="2051" name="Picture 1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8677" y="5827200"/>
            <a:ext cx="1739080" cy="22579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057" name="Text Box 14"/>
          <p:cNvSpPr txBox="1">
            <a:spLocks noChangeArrowheads="1"/>
          </p:cNvSpPr>
          <p:nvPr/>
        </p:nvSpPr>
        <p:spPr bwMode="auto">
          <a:xfrm>
            <a:off x="1204119" y="4114800"/>
            <a:ext cx="13868400" cy="1699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1800"/>
              </a:spcBef>
              <a:defRPr/>
            </a:pPr>
            <a:r>
              <a:rPr lang="en-US" sz="4000" b="1"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Môn Tiếng Việt lớp 3</a:t>
            </a:r>
          </a:p>
          <a:p>
            <a:pPr algn="ctr" eaLnBrk="1" hangingPunct="1">
              <a:spcBef>
                <a:spcPts val="1800"/>
              </a:spcBef>
              <a:defRPr/>
            </a:pPr>
            <a:r>
              <a:rPr lang="en-US" sz="4600" b="1"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BÀI VIẾT 2: EM CHUẨN BỊ ĐI KHAI GIẢNG (T3)</a:t>
            </a:r>
            <a:endParaRPr lang="en-US" sz="4600" b="1">
              <a:solidFill>
                <a:srgbClr val="FF0000"/>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2059" name="Text Box 17"/>
          <p:cNvSpPr txBox="1">
            <a:spLocks noChangeArrowheads="1"/>
          </p:cNvSpPr>
          <p:nvPr/>
        </p:nvSpPr>
        <p:spPr bwMode="auto">
          <a:xfrm>
            <a:off x="2480250" y="2057400"/>
            <a:ext cx="11471154" cy="180708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0"/>
              </a:spcBef>
              <a:defRPr/>
            </a:pPr>
            <a:r>
              <a:rPr lang="en-US" sz="5400" b="1">
                <a:solidFill>
                  <a:srgbClr val="0000CC"/>
                </a:solidFill>
                <a:effectLst>
                  <a:outerShdw blurRad="38100" dist="38100" dir="2700000" algn="tl">
                    <a:srgbClr val="000000">
                      <a:alpha val="43137"/>
                    </a:srgbClr>
                  </a:outerShdw>
                </a:effectLst>
                <a:latin typeface="Times New Roman" pitchFamily="18" charset="0"/>
              </a:rPr>
              <a:t>CHÀO MỪNG QUÝ THẦY </a:t>
            </a:r>
            <a:r>
              <a:rPr lang="en-US" sz="5400" b="1" smtClean="0">
                <a:solidFill>
                  <a:srgbClr val="0000CC"/>
                </a:solidFill>
                <a:effectLst>
                  <a:outerShdw blurRad="38100" dist="38100" dir="2700000" algn="tl">
                    <a:srgbClr val="000000">
                      <a:alpha val="43137"/>
                    </a:srgbClr>
                  </a:outerShdw>
                </a:effectLst>
                <a:latin typeface="Times New Roman" pitchFamily="18" charset="0"/>
              </a:rPr>
              <a:t>CÔ</a:t>
            </a:r>
          </a:p>
          <a:p>
            <a:pPr algn="ctr" eaLnBrk="1" hangingPunct="1">
              <a:spcBef>
                <a:spcPts val="0"/>
              </a:spcBef>
              <a:defRPr/>
            </a:pPr>
            <a:r>
              <a:rPr lang="en-US" sz="5400" b="1" smtClean="0">
                <a:solidFill>
                  <a:srgbClr val="0000CC"/>
                </a:solidFill>
                <a:effectLst>
                  <a:outerShdw blurRad="38100" dist="38100" dir="2700000" algn="tl">
                    <a:srgbClr val="000000">
                      <a:alpha val="43137"/>
                    </a:srgbClr>
                  </a:outerShdw>
                </a:effectLst>
                <a:latin typeface="Times New Roman" pitchFamily="18" charset="0"/>
              </a:rPr>
              <a:t>VỀ </a:t>
            </a:r>
            <a:r>
              <a:rPr lang="en-US" sz="5400" b="1">
                <a:solidFill>
                  <a:srgbClr val="0000CC"/>
                </a:solidFill>
                <a:effectLst>
                  <a:outerShdw blurRad="38100" dist="38100" dir="2700000" algn="tl">
                    <a:srgbClr val="000000">
                      <a:alpha val="43137"/>
                    </a:srgbClr>
                  </a:outerShdw>
                </a:effectLst>
                <a:latin typeface="Times New Roman" pitchFamily="18" charset="0"/>
              </a:rPr>
              <a:t>DỰ GIỜ THĂM LỚP</a:t>
            </a:r>
          </a:p>
        </p:txBody>
      </p:sp>
      <p:sp>
        <p:nvSpPr>
          <p:cNvPr id="2054" name="Text Box 18"/>
          <p:cNvSpPr txBox="1">
            <a:spLocks noChangeArrowheads="1"/>
          </p:cNvSpPr>
          <p:nvPr/>
        </p:nvSpPr>
        <p:spPr bwMode="auto">
          <a:xfrm>
            <a:off x="3382959" y="7200900"/>
            <a:ext cx="5974560" cy="8842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43689" tIns="71844" rIns="143689" bIns="71844">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b="1" i="1">
                <a:solidFill>
                  <a:srgbClr val="FF0066"/>
                </a:solidFill>
                <a:latin typeface="Times New Roman" pitchFamily="18" charset="0"/>
              </a:rPr>
              <a:t>Giáo viên</a:t>
            </a:r>
            <a:r>
              <a:rPr lang="en-US" altLang="en-US" sz="2400" b="1" i="1" smtClean="0">
                <a:solidFill>
                  <a:srgbClr val="FF0066"/>
                </a:solidFill>
                <a:latin typeface="Times New Roman" pitchFamily="18" charset="0"/>
              </a:rPr>
              <a:t>:</a:t>
            </a:r>
            <a:endParaRPr lang="en-US" altLang="en-US" sz="2400" b="1" i="1">
              <a:solidFill>
                <a:srgbClr val="FF0066"/>
              </a:solidFill>
              <a:latin typeface="Times New Roman" pitchFamily="18" charset="0"/>
            </a:endParaRPr>
          </a:p>
          <a:p>
            <a:pPr eaLnBrk="1" hangingPunct="1"/>
            <a:r>
              <a:rPr lang="en-US" altLang="en-US" sz="2400" b="1" i="1">
                <a:solidFill>
                  <a:srgbClr val="FF0066"/>
                </a:solidFill>
                <a:latin typeface="Times New Roman" pitchFamily="18" charset="0"/>
              </a:rPr>
              <a:t>Lớp:  3</a:t>
            </a:r>
          </a:p>
        </p:txBody>
      </p:sp>
      <p:pic>
        <p:nvPicPr>
          <p:cNvPr id="2055" name="Picture 22" descr="bd21315_"/>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40079" y="5867400"/>
            <a:ext cx="5616086" cy="204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6" name="Picture 5" descr="POINSET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rot="5400000" flipV="1">
            <a:off x="1112658" y="331495"/>
            <a:ext cx="2081213" cy="26691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 name="Picture 5" descr="POINSET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rot="5400000">
            <a:off x="13122398" y="413107"/>
            <a:ext cx="2089150" cy="2498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4"/>
          <p:cNvCxnSpPr/>
          <p:nvPr/>
        </p:nvCxnSpPr>
        <p:spPr>
          <a:xfrm flipV="1">
            <a:off x="5407784" y="1447800"/>
            <a:ext cx="5985862"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pic>
        <p:nvPicPr>
          <p:cNvPr id="3" name="Picture 7" descr="BƯỚM 58"/>
          <p:cNvPicPr>
            <a:picLocks noChangeAspect="1" noChangeArrowheads="1" noCrop="1"/>
          </p:cNvPicPr>
          <p:nvPr/>
        </p:nvPicPr>
        <p:blipFill>
          <a:blip r:embed="rId6">
            <a:extLst>
              <a:ext uri="{28A0092B-C50C-407E-A947-70E740481C1C}">
                <a14:useLocalDpi xmlns:a14="http://schemas.microsoft.com/office/drawing/2010/main" val="0"/>
              </a:ext>
            </a:extLst>
          </a:blip>
          <a:srcRect/>
          <a:stretch>
            <a:fillRect/>
          </a:stretch>
        </p:blipFill>
        <p:spPr bwMode="auto">
          <a:xfrm rot="9961410">
            <a:off x="13131113" y="984250"/>
            <a:ext cx="1474263" cy="1922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60" name="Picture 8" descr="animal-14[1]"/>
          <p:cNvPicPr>
            <a:picLocks noChangeAspect="1" noChangeArrowheads="1" noCrop="1"/>
          </p:cNvPicPr>
          <p:nvPr/>
        </p:nvPicPr>
        <p:blipFill>
          <a:blip r:embed="rId7">
            <a:extLst>
              <a:ext uri="{28A0092B-C50C-407E-A947-70E740481C1C}">
                <a14:useLocalDpi xmlns:a14="http://schemas.microsoft.com/office/drawing/2010/main" val="0"/>
              </a:ext>
            </a:extLst>
          </a:blip>
          <a:srcRect/>
          <a:stretch>
            <a:fillRect/>
          </a:stretch>
        </p:blipFill>
        <p:spPr bwMode="auto">
          <a:xfrm rot="417220" flipH="1">
            <a:off x="2541409" y="6100454"/>
            <a:ext cx="1211090" cy="881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 name="Picture 5" descr="POINSET3"/>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12176919" y="5781235"/>
            <a:ext cx="3396458" cy="24229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 name="Text Box 3"/>
          <p:cNvSpPr txBox="1">
            <a:spLocks noChangeArrowheads="1"/>
          </p:cNvSpPr>
          <p:nvPr/>
        </p:nvSpPr>
        <p:spPr bwMode="auto">
          <a:xfrm>
            <a:off x="3197197" y="723901"/>
            <a:ext cx="10037260" cy="684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43689" tIns="71844" rIns="143689" bIns="71844">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en-US" altLang="en-US" sz="3500" b="1" dirty="0">
                <a:solidFill>
                  <a:srgbClr val="FF0066"/>
                </a:solidFill>
                <a:latin typeface="Times New Roman" pitchFamily="18" charset="0"/>
              </a:rPr>
              <a:t>TRƯỜNG TIỂU HỌC </a:t>
            </a:r>
            <a:r>
              <a:rPr lang="en-US" altLang="en-US" sz="3500" b="1" dirty="0" smtClean="0">
                <a:solidFill>
                  <a:srgbClr val="FF0066"/>
                </a:solidFill>
                <a:latin typeface="Times New Roman" pitchFamily="18" charset="0"/>
              </a:rPr>
              <a:t>THẠCH BÀN A</a:t>
            </a:r>
            <a:endParaRPr lang="en-US" altLang="en-US" sz="3500" b="1" dirty="0">
              <a:solidFill>
                <a:srgbClr val="FF0066"/>
              </a:solidFill>
              <a:latin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 presetClass="emph" presetSubtype="2" repeatCount="1000000" accel="36000" decel="20000" fill="hold" grpId="0" nodeType="withEffect">
                                  <p:stCondLst>
                                    <p:cond delay="0"/>
                                  </p:stCondLst>
                                  <p:childTnLst>
                                    <p:animClr clrSpc="rgb" dir="cw">
                                      <p:cBhvr override="childStyle">
                                        <p:cTn id="6" dur="4750" fill="hold"/>
                                        <p:tgtEl>
                                          <p:spTgt spid="2059"/>
                                        </p:tgtEl>
                                        <p:attrNameLst>
                                          <p:attrName>style.color</p:attrName>
                                        </p:attrNameLst>
                                      </p:cBhvr>
                                      <p:to>
                                        <a:srgbClr val="0000FF"/>
                                      </p:to>
                                    </p:animClr>
                                  </p:childTnLst>
                                </p:cTn>
                              </p:par>
                              <p:par>
                                <p:cTn id="7" presetID="21" presetClass="emph" presetSubtype="0" repeatCount="200000" fill="hold" grpId="1" nodeType="withEffect">
                                  <p:stCondLst>
                                    <p:cond delay="0"/>
                                  </p:stCondLst>
                                  <p:childTnLst>
                                    <p:animClr clrSpc="hsl" dir="cw">
                                      <p:cBhvr override="childStyle">
                                        <p:cTn id="8" dur="2000" fill="hold"/>
                                        <p:tgtEl>
                                          <p:spTgt spid="2059"/>
                                        </p:tgtEl>
                                        <p:attrNameLst>
                                          <p:attrName>style.color</p:attrName>
                                        </p:attrNameLst>
                                      </p:cBhvr>
                                      <p:by>
                                        <p:hsl h="7200000" s="0" l="0"/>
                                      </p:by>
                                    </p:animClr>
                                    <p:animClr clrSpc="hsl" dir="cw">
                                      <p:cBhvr>
                                        <p:cTn id="9" dur="2000" fill="hold"/>
                                        <p:tgtEl>
                                          <p:spTgt spid="2059"/>
                                        </p:tgtEl>
                                        <p:attrNameLst>
                                          <p:attrName>fillcolor</p:attrName>
                                        </p:attrNameLst>
                                      </p:cBhvr>
                                      <p:by>
                                        <p:hsl h="7200000" s="0" l="0"/>
                                      </p:by>
                                    </p:animClr>
                                    <p:animClr clrSpc="hsl" dir="cw">
                                      <p:cBhvr>
                                        <p:cTn id="10" dur="2000" fill="hold"/>
                                        <p:tgtEl>
                                          <p:spTgt spid="2059"/>
                                        </p:tgtEl>
                                        <p:attrNameLst>
                                          <p:attrName>stroke.color</p:attrName>
                                        </p:attrNameLst>
                                      </p:cBhvr>
                                      <p:by>
                                        <p:hsl h="7200000" s="0" l="0"/>
                                      </p:by>
                                    </p:animClr>
                                    <p:set>
                                      <p:cBhvr>
                                        <p:cTn id="11" dur="2000" fill="hold"/>
                                        <p:tgtEl>
                                          <p:spTgt spid="2059"/>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9" grpId="0"/>
      <p:bldP spid="2059" grpId="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3781234" y="42893"/>
            <a:ext cx="7938485" cy="1599885"/>
            <a:chOff x="3781234" y="42893"/>
            <a:chExt cx="7938485" cy="1599885"/>
          </a:xfrm>
        </p:grpSpPr>
        <p:grpSp>
          <p:nvGrpSpPr>
            <p:cNvPr id="14" name="Group 13"/>
            <p:cNvGrpSpPr/>
            <p:nvPr/>
          </p:nvGrpSpPr>
          <p:grpSpPr>
            <a:xfrm>
              <a:off x="4617134" y="42893"/>
              <a:ext cx="6255239" cy="1013727"/>
              <a:chOff x="4539228" y="103852"/>
              <a:chExt cx="6149694" cy="1013727"/>
            </a:xfrm>
          </p:grpSpPr>
          <p:grpSp>
            <p:nvGrpSpPr>
              <p:cNvPr id="15" name="Group 14"/>
              <p:cNvGrpSpPr/>
              <p:nvPr/>
            </p:nvGrpSpPr>
            <p:grpSpPr>
              <a:xfrm>
                <a:off x="4539228" y="103852"/>
                <a:ext cx="6149694" cy="1013727"/>
                <a:chOff x="4539228" y="103852"/>
                <a:chExt cx="6149694" cy="1013727"/>
              </a:xfrm>
            </p:grpSpPr>
            <p:sp>
              <p:nvSpPr>
                <p:cNvPr id="17" name="TextBox 16"/>
                <p:cNvSpPr txBox="1"/>
                <p:nvPr/>
              </p:nvSpPr>
              <p:spPr>
                <a:xfrm>
                  <a:off x="4539228" y="103852"/>
                  <a:ext cx="6149694" cy="584775"/>
                </a:xfrm>
                <a:prstGeom prst="rect">
                  <a:avLst/>
                </a:prstGeom>
                <a:noFill/>
              </p:spPr>
              <p:txBody>
                <a:bodyPr wrap="none" rtlCol="0">
                  <a:spAutoFit/>
                </a:bodyPr>
                <a:lstStyle/>
                <a:p>
                  <a:r>
                    <a:rPr lang="en-US" sz="3200" smtClean="0">
                      <a:solidFill>
                        <a:srgbClr val="0000CC"/>
                      </a:solidFill>
                      <a:latin typeface="Times New Roman" pitchFamily="18" charset="0"/>
                      <a:cs typeface="Times New Roman" pitchFamily="18" charset="0"/>
                    </a:rPr>
                    <a:t>Thứ……ngày…..tháng…..năm…….</a:t>
                  </a:r>
                  <a:endParaRPr lang="en-US" sz="3200">
                    <a:solidFill>
                      <a:srgbClr val="0000CC"/>
                    </a:solidFill>
                    <a:latin typeface="Times New Roman" pitchFamily="18" charset="0"/>
                    <a:cs typeface="Times New Roman" pitchFamily="18" charset="0"/>
                  </a:endParaRPr>
                </a:p>
              </p:txBody>
            </p:sp>
            <p:sp>
              <p:nvSpPr>
                <p:cNvPr id="18" name="TextBox 17"/>
                <p:cNvSpPr txBox="1"/>
                <p:nvPr/>
              </p:nvSpPr>
              <p:spPr>
                <a:xfrm>
                  <a:off x="6486305" y="594359"/>
                  <a:ext cx="2261748" cy="523220"/>
                </a:xfrm>
                <a:prstGeom prst="rect">
                  <a:avLst/>
                </a:prstGeom>
                <a:noFill/>
              </p:spPr>
              <p:txBody>
                <a:bodyPr wrap="none" rtlCol="0">
                  <a:spAutoFit/>
                </a:bodyPr>
                <a:lstStyle/>
                <a:p>
                  <a:r>
                    <a:rPr lang="en-US" sz="2800" b="1" smtClean="0">
                      <a:solidFill>
                        <a:srgbClr val="FF0066"/>
                      </a:solidFill>
                      <a:latin typeface="Times New Roman" pitchFamily="18" charset="0"/>
                      <a:cs typeface="Times New Roman" pitchFamily="18" charset="0"/>
                    </a:rPr>
                    <a:t>TIẾNG VIỆT</a:t>
                  </a:r>
                  <a:endParaRPr lang="en-US" sz="2800" b="1">
                    <a:solidFill>
                      <a:srgbClr val="FF0066"/>
                    </a:solidFill>
                    <a:latin typeface="Times New Roman" pitchFamily="18" charset="0"/>
                    <a:cs typeface="Times New Roman" pitchFamily="18" charset="0"/>
                  </a:endParaRPr>
                </a:p>
              </p:txBody>
            </p:sp>
          </p:grpSp>
          <p:cxnSp>
            <p:nvCxnSpPr>
              <p:cNvPr id="16" name="Straight Connector 15"/>
              <p:cNvCxnSpPr/>
              <p:nvPr/>
            </p:nvCxnSpPr>
            <p:spPr>
              <a:xfrm>
                <a:off x="6676405" y="1082039"/>
                <a:ext cx="1887840"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sp>
          <p:nvSpPr>
            <p:cNvPr id="19" name="Text Box 14"/>
            <p:cNvSpPr txBox="1">
              <a:spLocks noChangeArrowheads="1"/>
            </p:cNvSpPr>
            <p:nvPr/>
          </p:nvSpPr>
          <p:spPr bwMode="auto">
            <a:xfrm>
              <a:off x="3781234" y="1066800"/>
              <a:ext cx="7938485" cy="5759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0"/>
                </a:spcBef>
                <a:defRPr/>
              </a:pPr>
              <a:r>
                <a:rPr lang="en-US" sz="2800" b="1" smtClean="0">
                  <a:solidFill>
                    <a:srgbClr val="0000CC"/>
                  </a:solidFill>
                  <a:effectLst>
                    <a:outerShdw blurRad="38100" dist="38100" dir="2700000" algn="tl">
                      <a:srgbClr val="000000">
                        <a:alpha val="43137"/>
                      </a:srgbClr>
                    </a:outerShdw>
                  </a:effectLst>
                  <a:latin typeface="Times New Roman" pitchFamily="18" charset="0"/>
                </a:rPr>
                <a:t>Bài viết 2: EM CHUẨN BỊ ĐI KHAI GIẢNG (T3)</a:t>
              </a:r>
            </a:p>
          </p:txBody>
        </p:sp>
      </p:grpSp>
      <p:sp>
        <p:nvSpPr>
          <p:cNvPr id="2" name="Rectangle 1"/>
          <p:cNvSpPr/>
          <p:nvPr/>
        </p:nvSpPr>
        <p:spPr>
          <a:xfrm>
            <a:off x="1563435" y="2751892"/>
            <a:ext cx="13966284" cy="677108"/>
          </a:xfrm>
          <a:prstGeom prst="rect">
            <a:avLst/>
          </a:prstGeom>
        </p:spPr>
        <p:txBody>
          <a:bodyPr wrap="square">
            <a:spAutoFit/>
          </a:bodyPr>
          <a:lstStyle/>
          <a:p>
            <a:pPr algn="just"/>
            <a:r>
              <a:rPr lang="en-US" sz="3800" b="1" smtClean="0">
                <a:solidFill>
                  <a:srgbClr val="0000CC"/>
                </a:solidFill>
                <a:latin typeface="Times New Roman" pitchFamily="18" charset="0"/>
                <a:cs typeface="Times New Roman" pitchFamily="18" charset="0"/>
              </a:rPr>
              <a:t>Em hãy viết một đoạn văn kể về việc em chuẩn bị đi khai giảng.  </a:t>
            </a:r>
            <a:endParaRPr lang="en-US" sz="3800" b="1">
              <a:solidFill>
                <a:srgbClr val="0000CC"/>
              </a:solidFill>
              <a:latin typeface="Times New Roman" pitchFamily="18" charset="0"/>
              <a:cs typeface="Times New Roman" pitchFamily="18" charset="0"/>
            </a:endParaRPr>
          </a:p>
        </p:txBody>
      </p:sp>
      <p:grpSp>
        <p:nvGrpSpPr>
          <p:cNvPr id="13" name="Group 12"/>
          <p:cNvGrpSpPr/>
          <p:nvPr/>
        </p:nvGrpSpPr>
        <p:grpSpPr>
          <a:xfrm>
            <a:off x="1508919" y="1905000"/>
            <a:ext cx="7037658" cy="677108"/>
            <a:chOff x="1508919" y="1888664"/>
            <a:chExt cx="6269914" cy="677108"/>
          </a:xfrm>
        </p:grpSpPr>
        <p:sp>
          <p:nvSpPr>
            <p:cNvPr id="20" name="Rectangle 19"/>
            <p:cNvSpPr/>
            <p:nvPr/>
          </p:nvSpPr>
          <p:spPr>
            <a:xfrm>
              <a:off x="1508919" y="1888664"/>
              <a:ext cx="6269914" cy="677108"/>
            </a:xfrm>
            <a:prstGeom prst="rect">
              <a:avLst/>
            </a:prstGeom>
          </p:spPr>
          <p:txBody>
            <a:bodyPr wrap="square">
              <a:spAutoFit/>
            </a:bodyPr>
            <a:lstStyle/>
            <a:p>
              <a:r>
                <a:rPr lang="en-US" sz="3800" b="1" smtClean="0">
                  <a:solidFill>
                    <a:srgbClr val="FF0066"/>
                  </a:solidFill>
                  <a:latin typeface="Times New Roman" pitchFamily="18" charset="0"/>
                  <a:cs typeface="Times New Roman" pitchFamily="18" charset="0"/>
                </a:rPr>
                <a:t>1. Tìm hiểu về nội dung bài viết.</a:t>
              </a:r>
              <a:endParaRPr lang="en-US" sz="3800" b="1">
                <a:solidFill>
                  <a:srgbClr val="FF0066"/>
                </a:solidFill>
                <a:latin typeface="Times New Roman" pitchFamily="18" charset="0"/>
                <a:cs typeface="Times New Roman" pitchFamily="18" charset="0"/>
              </a:endParaRPr>
            </a:p>
          </p:txBody>
        </p:sp>
        <p:cxnSp>
          <p:nvCxnSpPr>
            <p:cNvPr id="21" name="Straight Connector 20"/>
            <p:cNvCxnSpPr/>
            <p:nvPr/>
          </p:nvCxnSpPr>
          <p:spPr>
            <a:xfrm>
              <a:off x="1673234" y="2519755"/>
              <a:ext cx="5741878" cy="0"/>
            </a:xfrm>
            <a:prstGeom prst="line">
              <a:avLst/>
            </a:prstGeom>
            <a:ln>
              <a:solidFill>
                <a:srgbClr val="FF0066"/>
              </a:solidFill>
            </a:ln>
          </p:spPr>
          <p:style>
            <a:lnRef idx="3">
              <a:schemeClr val="dk1"/>
            </a:lnRef>
            <a:fillRef idx="0">
              <a:schemeClr val="dk1"/>
            </a:fillRef>
            <a:effectRef idx="2">
              <a:schemeClr val="dk1"/>
            </a:effectRef>
            <a:fontRef idx="minor">
              <a:schemeClr val="tx1"/>
            </a:fontRef>
          </p:style>
        </p:cxnSp>
      </p:grpSp>
      <p:pic>
        <p:nvPicPr>
          <p:cNvPr id="102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29900" t="45556" r="29850" b="9334"/>
          <a:stretch/>
        </p:blipFill>
        <p:spPr bwMode="auto">
          <a:xfrm>
            <a:off x="1586992" y="4770120"/>
            <a:ext cx="6551486" cy="41302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25" name="Group 24"/>
          <p:cNvGrpSpPr/>
          <p:nvPr/>
        </p:nvGrpSpPr>
        <p:grpSpPr>
          <a:xfrm>
            <a:off x="1509078" y="3810000"/>
            <a:ext cx="7037658" cy="677108"/>
            <a:chOff x="1508919" y="1888664"/>
            <a:chExt cx="6269914" cy="677108"/>
          </a:xfrm>
        </p:grpSpPr>
        <p:sp>
          <p:nvSpPr>
            <p:cNvPr id="26" name="Rectangle 25"/>
            <p:cNvSpPr/>
            <p:nvPr/>
          </p:nvSpPr>
          <p:spPr>
            <a:xfrm>
              <a:off x="1508919" y="1888664"/>
              <a:ext cx="6269914" cy="677108"/>
            </a:xfrm>
            <a:prstGeom prst="rect">
              <a:avLst/>
            </a:prstGeom>
          </p:spPr>
          <p:txBody>
            <a:bodyPr wrap="square">
              <a:spAutoFit/>
            </a:bodyPr>
            <a:lstStyle/>
            <a:p>
              <a:r>
                <a:rPr lang="en-US" sz="3800" b="1" smtClean="0">
                  <a:solidFill>
                    <a:srgbClr val="FF0066"/>
                  </a:solidFill>
                  <a:latin typeface="Times New Roman" pitchFamily="18" charset="0"/>
                  <a:cs typeface="Times New Roman" pitchFamily="18" charset="0"/>
                </a:rPr>
                <a:t>2. Tìm hiểu về quy tắc bàn tay.</a:t>
              </a:r>
              <a:endParaRPr lang="en-US" sz="3800" b="1">
                <a:solidFill>
                  <a:srgbClr val="FF0066"/>
                </a:solidFill>
                <a:latin typeface="Times New Roman" pitchFamily="18" charset="0"/>
                <a:cs typeface="Times New Roman" pitchFamily="18" charset="0"/>
              </a:endParaRPr>
            </a:p>
          </p:txBody>
        </p:sp>
        <p:cxnSp>
          <p:nvCxnSpPr>
            <p:cNvPr id="27" name="Straight Connector 26"/>
            <p:cNvCxnSpPr/>
            <p:nvPr/>
          </p:nvCxnSpPr>
          <p:spPr>
            <a:xfrm>
              <a:off x="1673234" y="2519755"/>
              <a:ext cx="5741878" cy="0"/>
            </a:xfrm>
            <a:prstGeom prst="line">
              <a:avLst/>
            </a:prstGeom>
            <a:ln>
              <a:solidFill>
                <a:srgbClr val="FF0066"/>
              </a:solidFill>
            </a:ln>
          </p:spPr>
          <p:style>
            <a:lnRef idx="3">
              <a:schemeClr val="dk1"/>
            </a:lnRef>
            <a:fillRef idx="0">
              <a:schemeClr val="dk1"/>
            </a:fillRef>
            <a:effectRef idx="2">
              <a:schemeClr val="dk1"/>
            </a:effectRef>
            <a:fontRef idx="minor">
              <a:schemeClr val="tx1"/>
            </a:fontRef>
          </p:style>
        </p:cxnSp>
      </p:grpSp>
      <p:sp>
        <p:nvSpPr>
          <p:cNvPr id="28" name="Rectangle 27"/>
          <p:cNvSpPr/>
          <p:nvPr/>
        </p:nvSpPr>
        <p:spPr>
          <a:xfrm>
            <a:off x="8898353" y="4724400"/>
            <a:ext cx="6631366" cy="677108"/>
          </a:xfrm>
          <a:prstGeom prst="rect">
            <a:avLst/>
          </a:prstGeom>
        </p:spPr>
        <p:txBody>
          <a:bodyPr wrap="square">
            <a:spAutoFit/>
          </a:bodyPr>
          <a:lstStyle/>
          <a:p>
            <a:pPr algn="just"/>
            <a:r>
              <a:rPr lang="en-US" sz="3800" b="1" smtClean="0">
                <a:solidFill>
                  <a:srgbClr val="0000CC"/>
                </a:solidFill>
                <a:latin typeface="Times New Roman" pitchFamily="18" charset="0"/>
                <a:cs typeface="Times New Roman" pitchFamily="18" charset="0"/>
              </a:rPr>
              <a:t>1. Viết về gì?</a:t>
            </a:r>
            <a:endParaRPr lang="en-US" sz="3800" b="1">
              <a:solidFill>
                <a:srgbClr val="0000CC"/>
              </a:solidFill>
              <a:latin typeface="Times New Roman" pitchFamily="18" charset="0"/>
              <a:cs typeface="Times New Roman" pitchFamily="18" charset="0"/>
            </a:endParaRPr>
          </a:p>
        </p:txBody>
      </p:sp>
      <p:sp>
        <p:nvSpPr>
          <p:cNvPr id="29" name="Rectangle 28"/>
          <p:cNvSpPr/>
          <p:nvPr/>
        </p:nvSpPr>
        <p:spPr>
          <a:xfrm>
            <a:off x="8898194" y="5562600"/>
            <a:ext cx="6631366" cy="677108"/>
          </a:xfrm>
          <a:prstGeom prst="rect">
            <a:avLst/>
          </a:prstGeom>
        </p:spPr>
        <p:txBody>
          <a:bodyPr wrap="square">
            <a:spAutoFit/>
          </a:bodyPr>
          <a:lstStyle/>
          <a:p>
            <a:pPr algn="just"/>
            <a:r>
              <a:rPr lang="en-US" sz="3800" b="1" smtClean="0">
                <a:solidFill>
                  <a:srgbClr val="0000CC"/>
                </a:solidFill>
                <a:latin typeface="Times New Roman" pitchFamily="18" charset="0"/>
                <a:cs typeface="Times New Roman" pitchFamily="18" charset="0"/>
              </a:rPr>
              <a:t>2. Tìm ý</a:t>
            </a:r>
            <a:endParaRPr lang="en-US" sz="3800" b="1">
              <a:solidFill>
                <a:srgbClr val="0000CC"/>
              </a:solidFill>
              <a:latin typeface="Times New Roman" pitchFamily="18" charset="0"/>
              <a:cs typeface="Times New Roman" pitchFamily="18" charset="0"/>
            </a:endParaRPr>
          </a:p>
        </p:txBody>
      </p:sp>
      <p:sp>
        <p:nvSpPr>
          <p:cNvPr id="30" name="Rectangle 29"/>
          <p:cNvSpPr/>
          <p:nvPr/>
        </p:nvSpPr>
        <p:spPr>
          <a:xfrm>
            <a:off x="8898194" y="6530462"/>
            <a:ext cx="6631366" cy="677108"/>
          </a:xfrm>
          <a:prstGeom prst="rect">
            <a:avLst/>
          </a:prstGeom>
        </p:spPr>
        <p:txBody>
          <a:bodyPr wrap="square">
            <a:spAutoFit/>
          </a:bodyPr>
          <a:lstStyle/>
          <a:p>
            <a:pPr algn="just"/>
            <a:r>
              <a:rPr lang="en-US" sz="3800" b="1" smtClean="0">
                <a:solidFill>
                  <a:srgbClr val="0000CC"/>
                </a:solidFill>
                <a:latin typeface="Times New Roman" pitchFamily="18" charset="0"/>
                <a:cs typeface="Times New Roman" pitchFamily="18" charset="0"/>
              </a:rPr>
              <a:t>3. Sắp xếp ý</a:t>
            </a:r>
            <a:endParaRPr lang="en-US" sz="3800" b="1">
              <a:solidFill>
                <a:srgbClr val="0000CC"/>
              </a:solidFill>
              <a:latin typeface="Times New Roman" pitchFamily="18" charset="0"/>
              <a:cs typeface="Times New Roman" pitchFamily="18" charset="0"/>
            </a:endParaRPr>
          </a:p>
        </p:txBody>
      </p:sp>
      <p:sp>
        <p:nvSpPr>
          <p:cNvPr id="31" name="Rectangle 30"/>
          <p:cNvSpPr/>
          <p:nvPr/>
        </p:nvSpPr>
        <p:spPr>
          <a:xfrm>
            <a:off x="8883113" y="7391400"/>
            <a:ext cx="6631366" cy="677108"/>
          </a:xfrm>
          <a:prstGeom prst="rect">
            <a:avLst/>
          </a:prstGeom>
        </p:spPr>
        <p:txBody>
          <a:bodyPr wrap="square">
            <a:spAutoFit/>
          </a:bodyPr>
          <a:lstStyle/>
          <a:p>
            <a:pPr algn="just"/>
            <a:r>
              <a:rPr lang="en-US" sz="3800" b="1" smtClean="0">
                <a:solidFill>
                  <a:srgbClr val="0000CC"/>
                </a:solidFill>
                <a:latin typeface="Times New Roman" pitchFamily="18" charset="0"/>
                <a:cs typeface="Times New Roman" pitchFamily="18" charset="0"/>
              </a:rPr>
              <a:t>4. Viết đoạn văn.</a:t>
            </a:r>
            <a:endParaRPr lang="en-US" sz="3800" b="1">
              <a:solidFill>
                <a:srgbClr val="0000CC"/>
              </a:solidFill>
              <a:latin typeface="Times New Roman" pitchFamily="18" charset="0"/>
              <a:cs typeface="Times New Roman" pitchFamily="18" charset="0"/>
            </a:endParaRPr>
          </a:p>
        </p:txBody>
      </p:sp>
      <p:sp>
        <p:nvSpPr>
          <p:cNvPr id="32" name="Rectangle 31"/>
          <p:cNvSpPr/>
          <p:nvPr/>
        </p:nvSpPr>
        <p:spPr>
          <a:xfrm>
            <a:off x="8883113" y="8238292"/>
            <a:ext cx="6631366" cy="677108"/>
          </a:xfrm>
          <a:prstGeom prst="rect">
            <a:avLst/>
          </a:prstGeom>
        </p:spPr>
        <p:txBody>
          <a:bodyPr wrap="square">
            <a:spAutoFit/>
          </a:bodyPr>
          <a:lstStyle/>
          <a:p>
            <a:pPr algn="just"/>
            <a:r>
              <a:rPr lang="en-US" sz="3800" b="1" smtClean="0">
                <a:solidFill>
                  <a:srgbClr val="0000CC"/>
                </a:solidFill>
                <a:latin typeface="Times New Roman" pitchFamily="18" charset="0"/>
                <a:cs typeface="Times New Roman" pitchFamily="18" charset="0"/>
              </a:rPr>
              <a:t>5. Hoàn chỉnh đoạn văn.</a:t>
            </a:r>
            <a:endParaRPr lang="en-US" sz="3800" b="1">
              <a:solidFill>
                <a:srgbClr val="0000CC"/>
              </a:solidFill>
              <a:latin typeface="Times New Roman" pitchFamily="18" charset="0"/>
              <a:cs typeface="Times New Roman" pitchFamily="18" charset="0"/>
            </a:endParaRPr>
          </a:p>
        </p:txBody>
      </p:sp>
    </p:spTree>
    <p:extLst>
      <p:ext uri="{BB962C8B-B14F-4D97-AF65-F5344CB8AC3E}">
        <p14:creationId xmlns:p14="http://schemas.microsoft.com/office/powerpoint/2010/main" val="4184934910"/>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fade">
                                      <p:cBhvr>
                                        <p:cTn id="7" dur="500"/>
                                        <p:tgtEl>
                                          <p:spTgt spid="1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500"/>
                                        <p:tgtEl>
                                          <p:spTgt spid="2"/>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25"/>
                                        </p:tgtEl>
                                        <p:attrNameLst>
                                          <p:attrName>style.visibility</p:attrName>
                                        </p:attrNameLst>
                                      </p:cBhvr>
                                      <p:to>
                                        <p:strVal val="visible"/>
                                      </p:to>
                                    </p:set>
                                    <p:animEffect transition="in" filter="fade">
                                      <p:cBhvr>
                                        <p:cTn id="17" dur="500"/>
                                        <p:tgtEl>
                                          <p:spTgt spid="25"/>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026"/>
                                        </p:tgtEl>
                                        <p:attrNameLst>
                                          <p:attrName>style.visibility</p:attrName>
                                        </p:attrNameLst>
                                      </p:cBhvr>
                                      <p:to>
                                        <p:strVal val="visible"/>
                                      </p:to>
                                    </p:set>
                                    <p:animEffect transition="in" filter="fade">
                                      <p:cBhvr>
                                        <p:cTn id="22" dur="500"/>
                                        <p:tgtEl>
                                          <p:spTgt spid="1026"/>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8"/>
                                        </p:tgtEl>
                                        <p:attrNameLst>
                                          <p:attrName>style.visibility</p:attrName>
                                        </p:attrNameLst>
                                      </p:cBhvr>
                                      <p:to>
                                        <p:strVal val="visible"/>
                                      </p:to>
                                    </p:set>
                                    <p:animEffect transition="in" filter="fade">
                                      <p:cBhvr>
                                        <p:cTn id="27" dur="500"/>
                                        <p:tgtEl>
                                          <p:spTgt spid="28"/>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29"/>
                                        </p:tgtEl>
                                        <p:attrNameLst>
                                          <p:attrName>style.visibility</p:attrName>
                                        </p:attrNameLst>
                                      </p:cBhvr>
                                      <p:to>
                                        <p:strVal val="visible"/>
                                      </p:to>
                                    </p:set>
                                    <p:animEffect transition="in" filter="fade">
                                      <p:cBhvr>
                                        <p:cTn id="32" dur="500"/>
                                        <p:tgtEl>
                                          <p:spTgt spid="29"/>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0"/>
                                        </p:tgtEl>
                                        <p:attrNameLst>
                                          <p:attrName>style.visibility</p:attrName>
                                        </p:attrNameLst>
                                      </p:cBhvr>
                                      <p:to>
                                        <p:strVal val="visible"/>
                                      </p:to>
                                    </p:set>
                                    <p:animEffect transition="in" filter="fade">
                                      <p:cBhvr>
                                        <p:cTn id="37" dur="500"/>
                                        <p:tgtEl>
                                          <p:spTgt spid="30"/>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1"/>
                                        </p:tgtEl>
                                        <p:attrNameLst>
                                          <p:attrName>style.visibility</p:attrName>
                                        </p:attrNameLst>
                                      </p:cBhvr>
                                      <p:to>
                                        <p:strVal val="visible"/>
                                      </p:to>
                                    </p:set>
                                    <p:animEffect transition="in" filter="fade">
                                      <p:cBhvr>
                                        <p:cTn id="42" dur="500"/>
                                        <p:tgtEl>
                                          <p:spTgt spid="31"/>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32"/>
                                        </p:tgtEl>
                                        <p:attrNameLst>
                                          <p:attrName>style.visibility</p:attrName>
                                        </p:attrNameLst>
                                      </p:cBhvr>
                                      <p:to>
                                        <p:strVal val="visible"/>
                                      </p:to>
                                    </p:set>
                                    <p:animEffect transition="in" filter="fade">
                                      <p:cBhvr>
                                        <p:cTn id="47" dur="500"/>
                                        <p:tgtEl>
                                          <p:spTgt spid="3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8" grpId="0"/>
      <p:bldP spid="29" grpId="0"/>
      <p:bldP spid="30" grpId="0"/>
      <p:bldP spid="31" grpId="0"/>
      <p:bldP spid="3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3781234" y="42893"/>
            <a:ext cx="7938485" cy="1599885"/>
            <a:chOff x="3781234" y="42893"/>
            <a:chExt cx="7938485" cy="1599885"/>
          </a:xfrm>
        </p:grpSpPr>
        <p:grpSp>
          <p:nvGrpSpPr>
            <p:cNvPr id="14" name="Group 13"/>
            <p:cNvGrpSpPr/>
            <p:nvPr/>
          </p:nvGrpSpPr>
          <p:grpSpPr>
            <a:xfrm>
              <a:off x="4617134" y="42893"/>
              <a:ext cx="6255239" cy="1013727"/>
              <a:chOff x="4539228" y="103852"/>
              <a:chExt cx="6149694" cy="1013727"/>
            </a:xfrm>
          </p:grpSpPr>
          <p:grpSp>
            <p:nvGrpSpPr>
              <p:cNvPr id="15" name="Group 14"/>
              <p:cNvGrpSpPr/>
              <p:nvPr/>
            </p:nvGrpSpPr>
            <p:grpSpPr>
              <a:xfrm>
                <a:off x="4539228" y="103852"/>
                <a:ext cx="6149694" cy="1013727"/>
                <a:chOff x="4539228" y="103852"/>
                <a:chExt cx="6149694" cy="1013727"/>
              </a:xfrm>
            </p:grpSpPr>
            <p:sp>
              <p:nvSpPr>
                <p:cNvPr id="17" name="TextBox 16"/>
                <p:cNvSpPr txBox="1"/>
                <p:nvPr/>
              </p:nvSpPr>
              <p:spPr>
                <a:xfrm>
                  <a:off x="4539228" y="103852"/>
                  <a:ext cx="6149694" cy="584775"/>
                </a:xfrm>
                <a:prstGeom prst="rect">
                  <a:avLst/>
                </a:prstGeom>
                <a:noFill/>
              </p:spPr>
              <p:txBody>
                <a:bodyPr wrap="none" rtlCol="0">
                  <a:spAutoFit/>
                </a:bodyPr>
                <a:lstStyle/>
                <a:p>
                  <a:r>
                    <a:rPr lang="en-US" sz="3200" smtClean="0">
                      <a:solidFill>
                        <a:srgbClr val="0000CC"/>
                      </a:solidFill>
                      <a:latin typeface="Times New Roman" pitchFamily="18" charset="0"/>
                      <a:cs typeface="Times New Roman" pitchFamily="18" charset="0"/>
                    </a:rPr>
                    <a:t>Thứ……ngày…..tháng…..năm…….</a:t>
                  </a:r>
                  <a:endParaRPr lang="en-US" sz="3200">
                    <a:solidFill>
                      <a:srgbClr val="0000CC"/>
                    </a:solidFill>
                    <a:latin typeface="Times New Roman" pitchFamily="18" charset="0"/>
                    <a:cs typeface="Times New Roman" pitchFamily="18" charset="0"/>
                  </a:endParaRPr>
                </a:p>
              </p:txBody>
            </p:sp>
            <p:sp>
              <p:nvSpPr>
                <p:cNvPr id="18" name="TextBox 17"/>
                <p:cNvSpPr txBox="1"/>
                <p:nvPr/>
              </p:nvSpPr>
              <p:spPr>
                <a:xfrm>
                  <a:off x="6486305" y="594359"/>
                  <a:ext cx="2261748" cy="523220"/>
                </a:xfrm>
                <a:prstGeom prst="rect">
                  <a:avLst/>
                </a:prstGeom>
                <a:noFill/>
              </p:spPr>
              <p:txBody>
                <a:bodyPr wrap="none" rtlCol="0">
                  <a:spAutoFit/>
                </a:bodyPr>
                <a:lstStyle/>
                <a:p>
                  <a:r>
                    <a:rPr lang="en-US" sz="2800" b="1" smtClean="0">
                      <a:solidFill>
                        <a:srgbClr val="FF0066"/>
                      </a:solidFill>
                      <a:latin typeface="Times New Roman" pitchFamily="18" charset="0"/>
                      <a:cs typeface="Times New Roman" pitchFamily="18" charset="0"/>
                    </a:rPr>
                    <a:t>TIẾNG VIỆT</a:t>
                  </a:r>
                  <a:endParaRPr lang="en-US" sz="2800" b="1">
                    <a:solidFill>
                      <a:srgbClr val="FF0066"/>
                    </a:solidFill>
                    <a:latin typeface="Times New Roman" pitchFamily="18" charset="0"/>
                    <a:cs typeface="Times New Roman" pitchFamily="18" charset="0"/>
                  </a:endParaRPr>
                </a:p>
              </p:txBody>
            </p:sp>
          </p:grpSp>
          <p:cxnSp>
            <p:nvCxnSpPr>
              <p:cNvPr id="16" name="Straight Connector 15"/>
              <p:cNvCxnSpPr/>
              <p:nvPr/>
            </p:nvCxnSpPr>
            <p:spPr>
              <a:xfrm>
                <a:off x="6676405" y="1082039"/>
                <a:ext cx="1887840"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sp>
          <p:nvSpPr>
            <p:cNvPr id="19" name="Text Box 14"/>
            <p:cNvSpPr txBox="1">
              <a:spLocks noChangeArrowheads="1"/>
            </p:cNvSpPr>
            <p:nvPr/>
          </p:nvSpPr>
          <p:spPr bwMode="auto">
            <a:xfrm>
              <a:off x="3781234" y="1066800"/>
              <a:ext cx="7938485" cy="5759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0"/>
                </a:spcBef>
                <a:defRPr/>
              </a:pPr>
              <a:r>
                <a:rPr lang="en-US" sz="2800" b="1" smtClean="0">
                  <a:solidFill>
                    <a:srgbClr val="0000CC"/>
                  </a:solidFill>
                  <a:effectLst>
                    <a:outerShdw blurRad="38100" dist="38100" dir="2700000" algn="tl">
                      <a:srgbClr val="000000">
                        <a:alpha val="43137"/>
                      </a:srgbClr>
                    </a:outerShdw>
                  </a:effectLst>
                  <a:latin typeface="Times New Roman" pitchFamily="18" charset="0"/>
                </a:rPr>
                <a:t>Bài viết 2: EM CHUẨN BỊ ĐI KHAI GIẢNG (T3)</a:t>
              </a:r>
            </a:p>
          </p:txBody>
        </p:sp>
      </p:grpSp>
      <p:sp>
        <p:nvSpPr>
          <p:cNvPr id="2" name="Rectangle 1"/>
          <p:cNvSpPr/>
          <p:nvPr/>
        </p:nvSpPr>
        <p:spPr>
          <a:xfrm>
            <a:off x="1563435" y="2675692"/>
            <a:ext cx="13966284" cy="677108"/>
          </a:xfrm>
          <a:prstGeom prst="rect">
            <a:avLst/>
          </a:prstGeom>
        </p:spPr>
        <p:txBody>
          <a:bodyPr wrap="square">
            <a:spAutoFit/>
          </a:bodyPr>
          <a:lstStyle/>
          <a:p>
            <a:pPr algn="just"/>
            <a:r>
              <a:rPr lang="en-US" sz="3800" b="1" smtClean="0">
                <a:solidFill>
                  <a:srgbClr val="0000CC"/>
                </a:solidFill>
                <a:latin typeface="Times New Roman" pitchFamily="18" charset="0"/>
                <a:cs typeface="Times New Roman" pitchFamily="18" charset="0"/>
              </a:rPr>
              <a:t>Em hãy viết một đoạn văn kể về việc em chuẩn bị đi khai giảng.  </a:t>
            </a:r>
            <a:endParaRPr lang="en-US" sz="3800" b="1">
              <a:solidFill>
                <a:srgbClr val="0000CC"/>
              </a:solidFill>
              <a:latin typeface="Times New Roman" pitchFamily="18" charset="0"/>
              <a:cs typeface="Times New Roman" pitchFamily="18" charset="0"/>
            </a:endParaRPr>
          </a:p>
        </p:txBody>
      </p:sp>
      <p:grpSp>
        <p:nvGrpSpPr>
          <p:cNvPr id="13" name="Group 12"/>
          <p:cNvGrpSpPr/>
          <p:nvPr/>
        </p:nvGrpSpPr>
        <p:grpSpPr>
          <a:xfrm>
            <a:off x="1508919" y="1905000"/>
            <a:ext cx="7037658" cy="677108"/>
            <a:chOff x="1508919" y="1888664"/>
            <a:chExt cx="6269914" cy="677108"/>
          </a:xfrm>
        </p:grpSpPr>
        <p:sp>
          <p:nvSpPr>
            <p:cNvPr id="20" name="Rectangle 19"/>
            <p:cNvSpPr/>
            <p:nvPr/>
          </p:nvSpPr>
          <p:spPr>
            <a:xfrm>
              <a:off x="1508919" y="1888664"/>
              <a:ext cx="6269914" cy="677108"/>
            </a:xfrm>
            <a:prstGeom prst="rect">
              <a:avLst/>
            </a:prstGeom>
          </p:spPr>
          <p:txBody>
            <a:bodyPr wrap="square">
              <a:spAutoFit/>
            </a:bodyPr>
            <a:lstStyle/>
            <a:p>
              <a:r>
                <a:rPr lang="en-US" sz="3800" b="1" smtClean="0">
                  <a:solidFill>
                    <a:srgbClr val="FF0066"/>
                  </a:solidFill>
                  <a:latin typeface="Times New Roman" pitchFamily="18" charset="0"/>
                  <a:cs typeface="Times New Roman" pitchFamily="18" charset="0"/>
                </a:rPr>
                <a:t>3. Viết đoạn văn.</a:t>
              </a:r>
              <a:endParaRPr lang="en-US" sz="3800" b="1">
                <a:solidFill>
                  <a:srgbClr val="FF0066"/>
                </a:solidFill>
                <a:latin typeface="Times New Roman" pitchFamily="18" charset="0"/>
                <a:cs typeface="Times New Roman" pitchFamily="18" charset="0"/>
              </a:endParaRPr>
            </a:p>
          </p:txBody>
        </p:sp>
        <p:cxnSp>
          <p:nvCxnSpPr>
            <p:cNvPr id="21" name="Straight Connector 20"/>
            <p:cNvCxnSpPr/>
            <p:nvPr/>
          </p:nvCxnSpPr>
          <p:spPr>
            <a:xfrm>
              <a:off x="1673234" y="2519755"/>
              <a:ext cx="2970642" cy="0"/>
            </a:xfrm>
            <a:prstGeom prst="line">
              <a:avLst/>
            </a:prstGeom>
            <a:ln>
              <a:solidFill>
                <a:srgbClr val="FF0066"/>
              </a:solidFill>
            </a:ln>
          </p:spPr>
          <p:style>
            <a:lnRef idx="3">
              <a:schemeClr val="dk1"/>
            </a:lnRef>
            <a:fillRef idx="0">
              <a:schemeClr val="dk1"/>
            </a:fillRef>
            <a:effectRef idx="2">
              <a:schemeClr val="dk1"/>
            </a:effectRef>
            <a:fontRef idx="minor">
              <a:schemeClr val="tx1"/>
            </a:fontRef>
          </p:style>
        </p:cxnSp>
      </p:grpSp>
      <p:sp>
        <p:nvSpPr>
          <p:cNvPr id="24" name="Rectangle 23"/>
          <p:cNvSpPr/>
          <p:nvPr/>
        </p:nvSpPr>
        <p:spPr>
          <a:xfrm>
            <a:off x="1127919" y="3429000"/>
            <a:ext cx="14401800" cy="5355312"/>
          </a:xfrm>
          <a:prstGeom prst="rect">
            <a:avLst/>
          </a:prstGeom>
        </p:spPr>
        <p:txBody>
          <a:bodyPr wrap="square">
            <a:spAutoFit/>
          </a:bodyPr>
          <a:lstStyle/>
          <a:p>
            <a:pPr indent="914400" algn="just"/>
            <a:r>
              <a:rPr lang="en-US" sz="3800" smtClean="0">
                <a:solidFill>
                  <a:srgbClr val="0000CC"/>
                </a:solidFill>
                <a:latin typeface="Times New Roman" pitchFamily="18" charset="0"/>
                <a:cs typeface="Times New Roman" pitchFamily="18" charset="0"/>
              </a:rPr>
              <a:t>Bài tham khảo:</a:t>
            </a:r>
          </a:p>
          <a:p>
            <a:pPr indent="914400" algn="just"/>
            <a:r>
              <a:rPr lang="vi-VN" sz="3800" smtClean="0">
                <a:solidFill>
                  <a:srgbClr val="0000CC"/>
                </a:solidFill>
                <a:latin typeface="Times New Roman" pitchFamily="18" charset="0"/>
                <a:cs typeface="Times New Roman" pitchFamily="18" charset="0"/>
              </a:rPr>
              <a:t>Thế </a:t>
            </a:r>
            <a:r>
              <a:rPr lang="vi-VN" sz="3800">
                <a:solidFill>
                  <a:srgbClr val="0000CC"/>
                </a:solidFill>
                <a:latin typeface="Times New Roman" pitchFamily="18" charset="0"/>
                <a:cs typeface="Times New Roman" pitchFamily="18" charset="0"/>
              </a:rPr>
              <a:t>là ngày mai em chính thức là học sinh lớp </a:t>
            </a:r>
            <a:r>
              <a:rPr lang="vi-VN" sz="3800" smtClean="0">
                <a:solidFill>
                  <a:srgbClr val="0000CC"/>
                </a:solidFill>
                <a:latin typeface="Times New Roman" pitchFamily="18" charset="0"/>
                <a:cs typeface="Times New Roman" pitchFamily="18" charset="0"/>
              </a:rPr>
              <a:t>3</a:t>
            </a:r>
            <a:r>
              <a:rPr lang="en-US" sz="3800" smtClean="0">
                <a:solidFill>
                  <a:srgbClr val="0000CC"/>
                </a:solidFill>
                <a:latin typeface="Times New Roman" pitchFamily="18" charset="0"/>
                <a:cs typeface="Times New Roman" pitchFamily="18" charset="0"/>
              </a:rPr>
              <a:t>. Em tên là Nguyễn Thị Vân Anh</a:t>
            </a:r>
            <a:r>
              <a:rPr lang="vi-VN" sz="3800" smtClean="0">
                <a:solidFill>
                  <a:srgbClr val="0000CC"/>
                </a:solidFill>
                <a:latin typeface="Times New Roman" pitchFamily="18" charset="0"/>
                <a:cs typeface="Times New Roman" pitchFamily="18" charset="0"/>
              </a:rPr>
              <a:t>. </a:t>
            </a:r>
            <a:r>
              <a:rPr lang="vi-VN" sz="3800">
                <a:solidFill>
                  <a:srgbClr val="0000CC"/>
                </a:solidFill>
                <a:latin typeface="Times New Roman" pitchFamily="18" charset="0"/>
                <a:cs typeface="Times New Roman" pitchFamily="18" charset="0"/>
              </a:rPr>
              <a:t>Để chuẩn bị cho buổi khai giảng ngày mai, em đã chuẩn bị đầy đủ mọi đồ dùng, sách vở quần áo trước khi tới trường. Bài tập và sách vở được em sắp xếp ngăn nắp vào balo. Quần áo được giặt sạch sẽ thơm tho treo trên mắc áo. Buổi sáng hôm đó em dậy từ rất sớm để tập thể dục, ăn sáng và mặc quần áo chỉnh tề trước khi được bố đèo tới trường. Em rất háo hức khi sắp được gặp lại bạn bè và thầy cô sau khoảng thời gian dài nghỉ được nghỉ.</a:t>
            </a:r>
            <a:endParaRPr lang="en-US" sz="3800" b="1">
              <a:solidFill>
                <a:srgbClr val="0000CC"/>
              </a:solidFill>
              <a:latin typeface="Times New Roman" pitchFamily="18" charset="0"/>
              <a:cs typeface="Times New Roman" pitchFamily="18" charset="0"/>
            </a:endParaRPr>
          </a:p>
        </p:txBody>
      </p:sp>
    </p:spTree>
    <p:extLst>
      <p:ext uri="{BB962C8B-B14F-4D97-AF65-F5344CB8AC3E}">
        <p14:creationId xmlns:p14="http://schemas.microsoft.com/office/powerpoint/2010/main" val="2075967227"/>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4"/>
                                        </p:tgtEl>
                                        <p:attrNameLst>
                                          <p:attrName>style.visibility</p:attrName>
                                        </p:attrNameLst>
                                      </p:cBhvr>
                                      <p:to>
                                        <p:strVal val="visible"/>
                                      </p:to>
                                    </p:set>
                                    <p:animEffect transition="in" filter="fade">
                                      <p:cBhvr>
                                        <p:cTn id="7" dur="500"/>
                                        <p:tgtEl>
                                          <p:spTgt spid="2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3781234" y="42893"/>
            <a:ext cx="7938485" cy="1599885"/>
            <a:chOff x="3781234" y="42893"/>
            <a:chExt cx="7938485" cy="1599885"/>
          </a:xfrm>
        </p:grpSpPr>
        <p:grpSp>
          <p:nvGrpSpPr>
            <p:cNvPr id="14" name="Group 13"/>
            <p:cNvGrpSpPr/>
            <p:nvPr/>
          </p:nvGrpSpPr>
          <p:grpSpPr>
            <a:xfrm>
              <a:off x="4617134" y="42893"/>
              <a:ext cx="6255239" cy="1013727"/>
              <a:chOff x="4539228" y="103852"/>
              <a:chExt cx="6149694" cy="1013727"/>
            </a:xfrm>
          </p:grpSpPr>
          <p:grpSp>
            <p:nvGrpSpPr>
              <p:cNvPr id="15" name="Group 14"/>
              <p:cNvGrpSpPr/>
              <p:nvPr/>
            </p:nvGrpSpPr>
            <p:grpSpPr>
              <a:xfrm>
                <a:off x="4539228" y="103852"/>
                <a:ext cx="6149694" cy="1013727"/>
                <a:chOff x="4539228" y="103852"/>
                <a:chExt cx="6149694" cy="1013727"/>
              </a:xfrm>
            </p:grpSpPr>
            <p:sp>
              <p:nvSpPr>
                <p:cNvPr id="17" name="TextBox 16"/>
                <p:cNvSpPr txBox="1"/>
                <p:nvPr/>
              </p:nvSpPr>
              <p:spPr>
                <a:xfrm>
                  <a:off x="4539228" y="103852"/>
                  <a:ext cx="6149694" cy="584775"/>
                </a:xfrm>
                <a:prstGeom prst="rect">
                  <a:avLst/>
                </a:prstGeom>
                <a:noFill/>
              </p:spPr>
              <p:txBody>
                <a:bodyPr wrap="none" rtlCol="0">
                  <a:spAutoFit/>
                </a:bodyPr>
                <a:lstStyle/>
                <a:p>
                  <a:r>
                    <a:rPr lang="en-US" sz="3200" smtClean="0">
                      <a:solidFill>
                        <a:srgbClr val="0000CC"/>
                      </a:solidFill>
                      <a:latin typeface="Times New Roman" pitchFamily="18" charset="0"/>
                      <a:cs typeface="Times New Roman" pitchFamily="18" charset="0"/>
                    </a:rPr>
                    <a:t>Thứ……ngày…..tháng…..năm…….</a:t>
                  </a:r>
                  <a:endParaRPr lang="en-US" sz="3200">
                    <a:solidFill>
                      <a:srgbClr val="0000CC"/>
                    </a:solidFill>
                    <a:latin typeface="Times New Roman" pitchFamily="18" charset="0"/>
                    <a:cs typeface="Times New Roman" pitchFamily="18" charset="0"/>
                  </a:endParaRPr>
                </a:p>
              </p:txBody>
            </p:sp>
            <p:sp>
              <p:nvSpPr>
                <p:cNvPr id="18" name="TextBox 17"/>
                <p:cNvSpPr txBox="1"/>
                <p:nvPr/>
              </p:nvSpPr>
              <p:spPr>
                <a:xfrm>
                  <a:off x="6486305" y="594359"/>
                  <a:ext cx="2261748" cy="523220"/>
                </a:xfrm>
                <a:prstGeom prst="rect">
                  <a:avLst/>
                </a:prstGeom>
                <a:noFill/>
              </p:spPr>
              <p:txBody>
                <a:bodyPr wrap="none" rtlCol="0">
                  <a:spAutoFit/>
                </a:bodyPr>
                <a:lstStyle/>
                <a:p>
                  <a:r>
                    <a:rPr lang="en-US" sz="2800" b="1" smtClean="0">
                      <a:solidFill>
                        <a:srgbClr val="FF0066"/>
                      </a:solidFill>
                      <a:latin typeface="Times New Roman" pitchFamily="18" charset="0"/>
                      <a:cs typeface="Times New Roman" pitchFamily="18" charset="0"/>
                    </a:rPr>
                    <a:t>TIẾNG VIỆT</a:t>
                  </a:r>
                  <a:endParaRPr lang="en-US" sz="2800" b="1">
                    <a:solidFill>
                      <a:srgbClr val="FF0066"/>
                    </a:solidFill>
                    <a:latin typeface="Times New Roman" pitchFamily="18" charset="0"/>
                    <a:cs typeface="Times New Roman" pitchFamily="18" charset="0"/>
                  </a:endParaRPr>
                </a:p>
              </p:txBody>
            </p:sp>
          </p:grpSp>
          <p:cxnSp>
            <p:nvCxnSpPr>
              <p:cNvPr id="16" name="Straight Connector 15"/>
              <p:cNvCxnSpPr/>
              <p:nvPr/>
            </p:nvCxnSpPr>
            <p:spPr>
              <a:xfrm>
                <a:off x="6676405" y="1082039"/>
                <a:ext cx="1887840"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sp>
          <p:nvSpPr>
            <p:cNvPr id="19" name="Text Box 14"/>
            <p:cNvSpPr txBox="1">
              <a:spLocks noChangeArrowheads="1"/>
            </p:cNvSpPr>
            <p:nvPr/>
          </p:nvSpPr>
          <p:spPr bwMode="auto">
            <a:xfrm>
              <a:off x="3781234" y="1066800"/>
              <a:ext cx="7938485" cy="5759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0"/>
                </a:spcBef>
                <a:defRPr/>
              </a:pPr>
              <a:r>
                <a:rPr lang="en-US" sz="2800" b="1" smtClean="0">
                  <a:solidFill>
                    <a:srgbClr val="0000CC"/>
                  </a:solidFill>
                  <a:effectLst>
                    <a:outerShdw blurRad="38100" dist="38100" dir="2700000" algn="tl">
                      <a:srgbClr val="000000">
                        <a:alpha val="43137"/>
                      </a:srgbClr>
                    </a:outerShdw>
                  </a:effectLst>
                  <a:latin typeface="Times New Roman" pitchFamily="18" charset="0"/>
                </a:rPr>
                <a:t>Bài viết 2: EM CHUẨN BỊ ĐI KHAI GIẢNG (T3)</a:t>
              </a:r>
            </a:p>
          </p:txBody>
        </p:sp>
      </p:grpSp>
      <p:grpSp>
        <p:nvGrpSpPr>
          <p:cNvPr id="13" name="Group 12"/>
          <p:cNvGrpSpPr/>
          <p:nvPr/>
        </p:nvGrpSpPr>
        <p:grpSpPr>
          <a:xfrm>
            <a:off x="1508919" y="1905000"/>
            <a:ext cx="7037658" cy="677108"/>
            <a:chOff x="1508919" y="1888664"/>
            <a:chExt cx="6269914" cy="677108"/>
          </a:xfrm>
        </p:grpSpPr>
        <p:sp>
          <p:nvSpPr>
            <p:cNvPr id="20" name="Rectangle 19"/>
            <p:cNvSpPr/>
            <p:nvPr/>
          </p:nvSpPr>
          <p:spPr>
            <a:xfrm>
              <a:off x="1508919" y="1888664"/>
              <a:ext cx="6269914" cy="677108"/>
            </a:xfrm>
            <a:prstGeom prst="rect">
              <a:avLst/>
            </a:prstGeom>
          </p:spPr>
          <p:txBody>
            <a:bodyPr wrap="square">
              <a:spAutoFit/>
            </a:bodyPr>
            <a:lstStyle/>
            <a:p>
              <a:r>
                <a:rPr lang="en-US" sz="3800" b="1" smtClean="0">
                  <a:solidFill>
                    <a:srgbClr val="FF0066"/>
                  </a:solidFill>
                  <a:latin typeface="Times New Roman" pitchFamily="18" charset="0"/>
                  <a:cs typeface="Times New Roman" pitchFamily="18" charset="0"/>
                </a:rPr>
                <a:t>4. Chia sẻ bài viết trước lớp.</a:t>
              </a:r>
              <a:endParaRPr lang="en-US" sz="3800" b="1">
                <a:solidFill>
                  <a:srgbClr val="FF0066"/>
                </a:solidFill>
                <a:latin typeface="Times New Roman" pitchFamily="18" charset="0"/>
                <a:cs typeface="Times New Roman" pitchFamily="18" charset="0"/>
              </a:endParaRPr>
            </a:p>
          </p:txBody>
        </p:sp>
        <p:cxnSp>
          <p:nvCxnSpPr>
            <p:cNvPr id="21" name="Straight Connector 20"/>
            <p:cNvCxnSpPr/>
            <p:nvPr/>
          </p:nvCxnSpPr>
          <p:spPr>
            <a:xfrm>
              <a:off x="1673234" y="2519755"/>
              <a:ext cx="4927231" cy="0"/>
            </a:xfrm>
            <a:prstGeom prst="line">
              <a:avLst/>
            </a:prstGeom>
            <a:ln>
              <a:solidFill>
                <a:srgbClr val="FF0066"/>
              </a:solidFill>
            </a:ln>
          </p:spPr>
          <p:style>
            <a:lnRef idx="3">
              <a:schemeClr val="dk1"/>
            </a:lnRef>
            <a:fillRef idx="0">
              <a:schemeClr val="dk1"/>
            </a:fillRef>
            <a:effectRef idx="2">
              <a:schemeClr val="dk1"/>
            </a:effectRef>
            <a:fontRef idx="minor">
              <a:schemeClr val="tx1"/>
            </a:fontRef>
          </p:style>
        </p:cxnSp>
      </p:grpSp>
      <p:sp>
        <p:nvSpPr>
          <p:cNvPr id="5" name="Cloud 4"/>
          <p:cNvSpPr/>
          <p:nvPr/>
        </p:nvSpPr>
        <p:spPr>
          <a:xfrm>
            <a:off x="2945877" y="2971800"/>
            <a:ext cx="11201400" cy="4419600"/>
          </a:xfrm>
          <a:prstGeom prst="clou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b="1" smtClean="0">
                <a:solidFill>
                  <a:srgbClr val="FF0000"/>
                </a:solidFill>
              </a:rPr>
              <a:t>Chúng ta cùng nhau chia sẻ  bài viết của mình trước lớp</a:t>
            </a:r>
            <a:endParaRPr lang="en-US" sz="4000" b="1">
              <a:solidFill>
                <a:srgbClr val="FF0000"/>
              </a:solidFill>
            </a:endParaRPr>
          </a:p>
        </p:txBody>
      </p:sp>
    </p:spTree>
    <p:extLst>
      <p:ext uri="{BB962C8B-B14F-4D97-AF65-F5344CB8AC3E}">
        <p14:creationId xmlns:p14="http://schemas.microsoft.com/office/powerpoint/2010/main" val="2907921243"/>
      </p:ext>
    </p:extLst>
  </p:cSld>
  <p:clrMapOvr>
    <a:masterClrMapping/>
  </p:clrMapOvr>
  <p:transition spd="slow">
    <p:split orient="vert"/>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2" descr="Anh dep 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78193" y="388938"/>
            <a:ext cx="14920252" cy="8755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8" name="WordArt 3"/>
          <p:cNvSpPr>
            <a:spLocks noChangeArrowheads="1" noChangeShapeType="1" noTextEdit="1"/>
          </p:cNvSpPr>
          <p:nvPr/>
        </p:nvSpPr>
        <p:spPr bwMode="auto">
          <a:xfrm>
            <a:off x="3337719" y="4114800"/>
            <a:ext cx="9601200" cy="1125538"/>
          </a:xfrm>
          <a:prstGeom prst="rect">
            <a:avLst/>
          </a:prstGeom>
        </p:spPr>
        <p:txBody>
          <a:bodyPr wrap="none" fromWordArt="1">
            <a:prstTxWarp prst="textPlain">
              <a:avLst>
                <a:gd name="adj" fmla="val 50000"/>
              </a:avLst>
            </a:prstTxWarp>
          </a:bodyPr>
          <a:lstStyle/>
          <a:p>
            <a:pPr algn="ctr"/>
            <a:r>
              <a:rPr lang="vi-VN" sz="5700" b="1" kern="10">
                <a:ln w="19050">
                  <a:solidFill>
                    <a:srgbClr val="FFFF00"/>
                  </a:solidFill>
                  <a:round/>
                  <a:headEnd/>
                  <a:tailEnd/>
                </a:ln>
                <a:solidFill>
                  <a:srgbClr val="FF0000"/>
                </a:solidFill>
                <a:effectLst>
                  <a:outerShdw dist="35921" dir="2700000" algn="ctr" rotWithShape="0">
                    <a:srgbClr val="990000"/>
                  </a:outerShdw>
                </a:effectLst>
                <a:latin typeface="Arial"/>
                <a:cs typeface="Arial"/>
              </a:rPr>
              <a:t>XIN CHÂN THÀNH CẢM ƠN </a:t>
            </a:r>
          </a:p>
          <a:p>
            <a:pPr algn="ctr"/>
            <a:r>
              <a:rPr lang="vi-VN" sz="5700" b="1" kern="10">
                <a:ln w="19050">
                  <a:solidFill>
                    <a:srgbClr val="FFFF00"/>
                  </a:solidFill>
                  <a:round/>
                  <a:headEnd/>
                  <a:tailEnd/>
                </a:ln>
                <a:solidFill>
                  <a:srgbClr val="FF0000"/>
                </a:solidFill>
                <a:effectLst>
                  <a:outerShdw dist="35921" dir="2700000" algn="ctr" rotWithShape="0">
                    <a:srgbClr val="990000"/>
                  </a:outerShdw>
                </a:effectLst>
                <a:latin typeface="Arial"/>
                <a:cs typeface="Arial"/>
              </a:rPr>
              <a:t>QUÝ THẦY CÔ GIÁO VÀ CÁC EM</a:t>
            </a:r>
            <a:endParaRPr lang="en-US" sz="5700" b="1" kern="10">
              <a:ln w="19050">
                <a:solidFill>
                  <a:srgbClr val="FFFF00"/>
                </a:solidFill>
                <a:round/>
                <a:headEnd/>
                <a:tailEnd/>
              </a:ln>
              <a:solidFill>
                <a:srgbClr val="FF0000"/>
              </a:solidFill>
              <a:effectLst>
                <a:outerShdw dist="35921" dir="2700000" algn="ctr" rotWithShape="0">
                  <a:srgbClr val="990000"/>
                </a:outerShdw>
              </a:effectLst>
              <a:latin typeface="Arial"/>
              <a:cs typeface="Arial"/>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3" presetClass="entr" presetSubtype="0" fill="hold" grpId="0" nodeType="withEffect">
                                  <p:stCondLst>
                                    <p:cond delay="0"/>
                                  </p:stCondLst>
                                  <p:childTnLst>
                                    <p:set>
                                      <p:cBhvr>
                                        <p:cTn id="6" dur="1" fill="hold">
                                          <p:stCondLst>
                                            <p:cond delay="0"/>
                                          </p:stCondLst>
                                        </p:cTn>
                                        <p:tgtEl>
                                          <p:spTgt spid="18"/>
                                        </p:tgtEl>
                                        <p:attrNameLst>
                                          <p:attrName>style.visibility</p:attrName>
                                        </p:attrNameLst>
                                      </p:cBhvr>
                                      <p:to>
                                        <p:strVal val="visible"/>
                                      </p:to>
                                    </p:set>
                                    <p:anim calcmode="lin" valueType="num">
                                      <p:cBhvr>
                                        <p:cTn id="7" dur="5000" fill="hold"/>
                                        <p:tgtEl>
                                          <p:spTgt spid="18"/>
                                        </p:tgtEl>
                                        <p:attrNameLst>
                                          <p:attrName>ppt_w</p:attrName>
                                        </p:attrNameLst>
                                      </p:cBhvr>
                                      <p:tavLst>
                                        <p:tav tm="0">
                                          <p:val>
                                            <p:fltVal val="0"/>
                                          </p:val>
                                        </p:tav>
                                        <p:tav tm="100000">
                                          <p:val>
                                            <p:strVal val="#ppt_w"/>
                                          </p:val>
                                        </p:tav>
                                      </p:tavLst>
                                    </p:anim>
                                    <p:anim calcmode="lin" valueType="num">
                                      <p:cBhvr>
                                        <p:cTn id="8" dur="5000" fill="hold"/>
                                        <p:tgtEl>
                                          <p:spTgt spid="18"/>
                                        </p:tgtEl>
                                        <p:attrNameLst>
                                          <p:attrName>ppt_h</p:attrName>
                                        </p:attrNameLst>
                                      </p:cBhvr>
                                      <p:tavLst>
                                        <p:tav tm="0">
                                          <p:val>
                                            <p:fltVal val="0"/>
                                          </p:val>
                                        </p:tav>
                                        <p:tav tm="100000">
                                          <p:val>
                                            <p:strVal val="#ppt_h"/>
                                          </p:val>
                                        </p:tav>
                                      </p:tavLst>
                                    </p:anim>
                                    <p:animEffect transition="in" filter="fade">
                                      <p:cBhvr>
                                        <p:cTn id="9" dur="50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animBg="1"/>
    </p:bld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7.0&quot;&gt;&lt;object type=&quot;1&quot; unique_id=&quot;10001&quot;&gt;&lt;object type=&quot;8&quot; unique_id=&quot;10002&quot;&gt;&lt;/object&gt;&lt;object type=&quot;2&quot; unique_id=&quot;10003&quot;&gt;&lt;object type=&quot;3&quot; unique_id=&quot;10005&quot;&gt;&lt;property id=&quot;20148&quot; value=&quot;5&quot;/&gt;&lt;property id=&quot;20300&quot; value=&quot;Slide 2&quot;/&gt;&lt;property id=&quot;20307&quot; value=&quot;293&quot;/&gt;&lt;/object&gt;&lt;object type=&quot;3&quot; unique_id=&quot;10006&quot;&gt;&lt;property id=&quot;20148&quot; value=&quot;5&quot;/&gt;&lt;property id=&quot;20300&quot; value=&quot;Slide 3&quot;/&gt;&lt;property id=&quot;20307&quot; value=&quot;317&quot;/&gt;&lt;/object&gt;&lt;object type=&quot;3&quot; unique_id=&quot;10008&quot;&gt;&lt;property id=&quot;20148&quot; value=&quot;5&quot;/&gt;&lt;property id=&quot;20300&quot; value=&quot;Slide 5&quot;/&gt;&lt;property id=&quot;20307&quot; value=&quot;325&quot;/&gt;&lt;/object&gt;&lt;object type=&quot;3&quot; unique_id=&quot;10009&quot;&gt;&lt;property id=&quot;20148&quot; value=&quot;5&quot;/&gt;&lt;property id=&quot;20300&quot; value=&quot;Slide 6&quot;/&gt;&lt;property id=&quot;20307&quot; value=&quot;298&quot;/&gt;&lt;/object&gt;&lt;object type=&quot;3&quot; unique_id=&quot;10010&quot;&gt;&lt;property id=&quot;20148&quot; value=&quot;5&quot;/&gt;&lt;property id=&quot;20300&quot; value=&quot;Slide 7&quot;/&gt;&lt;property id=&quot;20307&quot; value=&quot;323&quot;/&gt;&lt;/object&gt;&lt;object type=&quot;3&quot; unique_id=&quot;10011&quot;&gt;&lt;property id=&quot;20148&quot; value=&quot;5&quot;/&gt;&lt;property id=&quot;20300&quot; value=&quot;Slide 8&quot;/&gt;&lt;property id=&quot;20307&quot; value=&quot;299&quot;/&gt;&lt;/object&gt;&lt;object type=&quot;3&quot; unique_id=&quot;10012&quot;&gt;&lt;property id=&quot;20148&quot; value=&quot;5&quot;/&gt;&lt;property id=&quot;20300&quot; value=&quot;Slide 9 - &amp;quot;&amp;#x0D;&amp;#x0A;&amp;#x0D;&amp;#x0A; 1/ Phong traøo Ñoâng Du dieãn ra vaøo thôøi gian naøo? Ai laø ngöôøi laõnh ñaïo? Muïc ñích cuûa phong traøo laø &quot;/&gt;&lt;property id=&quot;20307&quot; value=&quot;318&quot;/&gt;&lt;/object&gt;&lt;object type=&quot;3&quot; unique_id=&quot;10013&quot;&gt;&lt;property id=&quot;20148&quot; value=&quot;5&quot;/&gt;&lt;property id=&quot;20300&quot; value=&quot;Slide 10 - &amp;quot;2. Nhaân daân trong nöôùc, ñaëc bieät laø thanh nieân yeâu nöôùc ñaõ höôûng öùng phong traøo Ñoâng Du nhö theá naø&quot;/&gt;&lt;property id=&quot;20307&quot; value=&quot;319&quot;/&gt;&lt;/object&gt;&lt;object type=&quot;3&quot; unique_id=&quot;10014&quot;&gt;&lt;property id=&quot;20148&quot; value=&quot;5&quot;/&gt;&lt;property id=&quot;20300&quot; value=&quot;Slide 11 - &amp;quot;3/ Keát quaû cuûa phong traøo Ñoâng Du vaø yù nghóa cuûa phong traøo laø gì?&amp;quot;&quot;/&gt;&lt;property id=&quot;20307&quot; value=&quot;320&quot;/&gt;&lt;/object&gt;&lt;object type=&quot;3&quot; unique_id=&quot;10015&quot;&gt;&lt;property id=&quot;20148&quot; value=&quot;5&quot;/&gt;&lt;property id=&quot;20300&quot; value=&quot;Slide 12&quot;/&gt;&lt;property id=&quot;20307&quot; value=&quot;300&quot;/&gt;&lt;/object&gt;&lt;object type=&quot;3&quot; unique_id=&quot;10016&quot;&gt;&lt;property id=&quot;20148&quot; value=&quot;5&quot;/&gt;&lt;property id=&quot;20300&quot; value=&quot;Slide 13 - &amp;quot;&amp;amp;#x09;Phan Boäi Chaâu laø nhaø yeâu nöôùc tieâu bieåu cuûa Vieät Nam ôû giai ñoaïn naøo ?&amp;quot;&quot;/&gt;&lt;property id=&quot;20307&quot; value=&quot;263&quot;/&gt;&lt;/object&gt;&lt;object type=&quot;3&quot; unique_id=&quot;10017&quot;&gt;&lt;property id=&quot;20148&quot; value=&quot;5&quot;/&gt;&lt;property id=&quot;20300&quot; value=&quot;Slide 14 - &amp;quot;&amp;#x0D;&amp;#x0A;BAØI HOÏC&amp;#x0D;&amp;#x0A;&amp;quot;&quot;/&gt;&lt;property id=&quot;20307&quot; value=&quot;271&quot;/&gt;&lt;/object&gt;&lt;object type=&quot;3&quot; unique_id=&quot;10050&quot;&gt;&lt;property id=&quot;20148&quot; value=&quot;5&quot;/&gt;&lt;property id=&quot;20300&quot; value=&quot;Slide 1&quot;/&gt;&lt;property id=&quot;20307&quot; value=&quot;327&quot;/&gt;&lt;/object&gt;&lt;object type=&quot;3&quot; unique_id=&quot;10149&quot;&gt;&lt;property id=&quot;20148&quot; value=&quot;5&quot;/&gt;&lt;property id=&quot;20300&quot; value=&quot;Slide 4&quot;/&gt;&lt;property id=&quot;20307&quot; value=&quot;328&quot;/&gt;&lt;/object&gt;&lt;/object&gt;&lt;/object&gt;&lt;/database&gt;"/>
  <p:tag name="SECTOMILLISECCONVERTED" val="1"/>
</p:tagLst>
</file>

<file path=ppt/tags/tag2.xml><?xml version="1.0" encoding="utf-8"?>
<p:tagLst xmlns:a="http://schemas.openxmlformats.org/drawingml/2006/main" xmlns:r="http://schemas.openxmlformats.org/officeDocument/2006/relationships" xmlns:p="http://schemas.openxmlformats.org/presentationml/2006/main">
  <p:tag name="PPSNARRATION" val="23,1047787239,C:\Users\Tailieu\Documents\Bai giang duong truong son_pptx\Media.ppcx"/>
</p:tagLst>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Cascade</Template>
  <TotalTime>9953</TotalTime>
  <Words>363</Words>
  <Application>Microsoft Office PowerPoint</Application>
  <PresentationFormat>Custom</PresentationFormat>
  <Paragraphs>33</Paragraphs>
  <Slides>5</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5</vt:i4>
      </vt:variant>
    </vt:vector>
  </HeadingPairs>
  <TitlesOfParts>
    <vt:vector size="8" baseType="lpstr">
      <vt:lpstr>Arial</vt:lpstr>
      <vt:lpstr>Times New Roman</vt:lpstr>
      <vt:lpstr>Default Design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Le Hong Minh</dc:creator>
  <cp:lastModifiedBy>admin</cp:lastModifiedBy>
  <cp:revision>1145</cp:revision>
  <dcterms:created xsi:type="dcterms:W3CDTF">2008-09-09T22:52:10Z</dcterms:created>
  <dcterms:modified xsi:type="dcterms:W3CDTF">2022-09-29T21:19:27Z</dcterms:modified>
</cp:coreProperties>
</file>