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86" r:id="rId4"/>
    <p:sldId id="282" r:id="rId5"/>
    <p:sldId id="281" r:id="rId6"/>
    <p:sldId id="287" r:id="rId7"/>
    <p:sldId id="26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FF3399"/>
    <a:srgbClr val="0000FF"/>
    <a:srgbClr val="FFFF99"/>
    <a:srgbClr val="FFFFFF"/>
    <a:srgbClr val="CC9900"/>
    <a:srgbClr val="B2995C"/>
    <a:srgbClr val="CC00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22" autoAdjust="0"/>
    <p:restoredTop sz="94660"/>
  </p:normalViewPr>
  <p:slideViewPr>
    <p:cSldViewPr>
      <p:cViewPr varScale="1">
        <p:scale>
          <a:sx n="83" d="100"/>
          <a:sy n="83" d="100"/>
        </p:scale>
        <p:origin x="144" y="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001151" y="687823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962853" cy="681454"/>
            <a:chOff x="1470819" y="1943100"/>
            <a:chExt cx="152017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87247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84" r="4057" b="9292"/>
          <a:stretch/>
        </p:blipFill>
        <p:spPr>
          <a:xfrm>
            <a:off x="2880518" y="2166686"/>
            <a:ext cx="4343401" cy="2176714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06501"/>
              </p:ext>
            </p:extLst>
          </p:nvPr>
        </p:nvGraphicFramePr>
        <p:xfrm>
          <a:off x="155628" y="4747038"/>
          <a:ext cx="15907496" cy="188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291">
                  <a:extLst>
                    <a:ext uri="{9D8B030D-6E8A-4147-A177-3AD203B41FA5}">
                      <a16:colId xmlns:a16="http://schemas.microsoft.com/office/drawing/2014/main" val="78875412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76300292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26015507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009578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88824611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5945528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5865089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9201919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6859107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370306109"/>
                    </a:ext>
                  </a:extLst>
                </a:gridCol>
                <a:gridCol w="1219205">
                  <a:extLst>
                    <a:ext uri="{9D8B030D-6E8A-4147-A177-3AD203B41FA5}">
                      <a16:colId xmlns:a16="http://schemas.microsoft.com/office/drawing/2014/main" val="2385466734"/>
                    </a:ext>
                  </a:extLst>
                </a:gridCol>
              </a:tblGrid>
              <a:tr h="891762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44921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27854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575365" y="5654006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77601" y="5654006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79837" y="5654006"/>
            <a:ext cx="1484142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63979" y="5654006"/>
            <a:ext cx="1186550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860330" y="5654005"/>
            <a:ext cx="1381433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241219" y="5654005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543455" y="5652274"/>
            <a:ext cx="130223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833258" y="5655738"/>
            <a:ext cx="1229866" cy="97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13621453" cy="681454"/>
            <a:chOff x="1470819" y="1943100"/>
            <a:chExt cx="105494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21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99017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phép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nhân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thích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hợp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tranh</a:t>
              </a:r>
              <a:r>
                <a:rPr kumimoji="0" lang="en-US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34488" y="1143478"/>
            <a:ext cx="52722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006" y="5882306"/>
            <a:ext cx="3574564" cy="9030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924" y="5859588"/>
            <a:ext cx="3815482" cy="9030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364867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042630" y="599579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251321" y="5977832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07783" y="598850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430460" y="5995181"/>
            <a:ext cx="665905" cy="750132"/>
          </a:xfrm>
          <a:prstGeom prst="ellipse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521303" y="5958777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251467" y="591871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2515778" y="5988590"/>
            <a:ext cx="783628" cy="78483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853" y="2726103"/>
            <a:ext cx="12877800" cy="26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7" grpId="0" animBg="1"/>
      <p:bldP spid="21" grpId="0" animBg="1"/>
      <p:bldP spid="48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1598243"/>
            <a:chOff x="1470819" y="1641943"/>
            <a:chExt cx="11852437" cy="2114478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221567"/>
              <a:chOff x="1737519" y="1641943"/>
              <a:chExt cx="533401" cy="122156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22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9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Vẽ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con 3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 Nêu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789886" y="1090720"/>
            <a:ext cx="10841174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9919" y="59436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3 = 18</a:t>
            </a:r>
          </a:p>
        </p:txBody>
      </p:sp>
      <p:pic>
        <p:nvPicPr>
          <p:cNvPr id="1030" name="Picture 6" descr="Tổng hợp Bảng Con Học Sinh giá rẻ, bán chạy tháng 7/2022 - BeeC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14999"/>
          <a:stretch/>
        </p:blipFill>
        <p:spPr bwMode="auto">
          <a:xfrm>
            <a:off x="6919119" y="3604834"/>
            <a:ext cx="8077200" cy="43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81">
            <a:extLst>
              <a:ext uri="{FF2B5EF4-FFF2-40B4-BE49-F238E27FC236}">
                <a16:creationId xmlns:a16="http://schemas.microsoft.com/office/drawing/2014/main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7412530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2" name="Oval 18">
              <a:extLst>
                <a:ext uri="{FF2B5EF4-FFF2-40B4-BE49-F238E27FC236}">
                  <a16:creationId xmlns:a16="http://schemas.microsoft.com/office/drawing/2014/main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3" name="Oval 19">
              <a:extLst>
                <a:ext uri="{FF2B5EF4-FFF2-40B4-BE49-F238E27FC236}">
                  <a16:creationId xmlns:a16="http://schemas.microsoft.com/office/drawing/2014/main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39" name="Oval 18">
              <a:extLst>
                <a:ext uri="{FF2B5EF4-FFF2-40B4-BE49-F238E27FC236}">
                  <a16:creationId xmlns:a16="http://schemas.microsoft.com/office/drawing/2014/main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7" name="Oval 18">
              <a:extLst>
                <a:ext uri="{FF2B5EF4-FFF2-40B4-BE49-F238E27FC236}">
                  <a16:creationId xmlns:a16="http://schemas.microsoft.com/office/drawing/2014/main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48" name="Oval 18">
              <a:extLst>
                <a:ext uri="{FF2B5EF4-FFF2-40B4-BE49-F238E27FC236}">
                  <a16:creationId xmlns:a16="http://schemas.microsoft.com/office/drawing/2014/main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81">
            <a:extLst>
              <a:ext uri="{FF2B5EF4-FFF2-40B4-BE49-F238E27FC236}">
                <a16:creationId xmlns:a16="http://schemas.microsoft.com/office/drawing/2014/main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10079530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0" name="Rectangle 17">
              <a:extLst>
                <a:ext uri="{FF2B5EF4-FFF2-40B4-BE49-F238E27FC236}">
                  <a16:creationId xmlns:a16="http://schemas.microsoft.com/office/drawing/2014/main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3" name="Oval 18">
              <a:extLst>
                <a:ext uri="{FF2B5EF4-FFF2-40B4-BE49-F238E27FC236}">
                  <a16:creationId xmlns:a16="http://schemas.microsoft.com/office/drawing/2014/main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4" name="Oval 18">
              <a:extLst>
                <a:ext uri="{FF2B5EF4-FFF2-40B4-BE49-F238E27FC236}">
                  <a16:creationId xmlns:a16="http://schemas.microsoft.com/office/drawing/2014/main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5" name="Oval 18">
              <a:extLst>
                <a:ext uri="{FF2B5EF4-FFF2-40B4-BE49-F238E27FC236}">
                  <a16:creationId xmlns:a16="http://schemas.microsoft.com/office/drawing/2014/main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6" name="Oval 18">
              <a:extLst>
                <a:ext uri="{FF2B5EF4-FFF2-40B4-BE49-F238E27FC236}">
                  <a16:creationId xmlns:a16="http://schemas.microsoft.com/office/drawing/2014/main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Group 81">
            <a:extLst>
              <a:ext uri="{FF2B5EF4-FFF2-40B4-BE49-F238E27FC236}">
                <a16:creationId xmlns:a16="http://schemas.microsoft.com/office/drawing/2014/main" id="{137177F8-6326-4728-9F37-80D045B3598C}"/>
              </a:ext>
            </a:extLst>
          </p:cNvPr>
          <p:cNvGrpSpPr>
            <a:grpSpLocks/>
          </p:cNvGrpSpPr>
          <p:nvPr/>
        </p:nvGrpSpPr>
        <p:grpSpPr bwMode="auto">
          <a:xfrm>
            <a:off x="12762551" y="4876800"/>
            <a:ext cx="1371600" cy="1257300"/>
            <a:chOff x="-1219200" y="1371600"/>
            <a:chExt cx="914400" cy="8382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8" name="Rectangle 17">
              <a:extLst>
                <a:ext uri="{FF2B5EF4-FFF2-40B4-BE49-F238E27FC236}">
                  <a16:creationId xmlns:a16="http://schemas.microsoft.com/office/drawing/2014/main" id="{70D2E183-C195-4A4C-873D-68B6CE2D4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9200" y="1371600"/>
              <a:ext cx="914400" cy="838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59" name="Oval 18">
              <a:extLst>
                <a:ext uri="{FF2B5EF4-FFF2-40B4-BE49-F238E27FC236}">
                  <a16:creationId xmlns:a16="http://schemas.microsoft.com/office/drawing/2014/main" id="{3B2E2E26-40C0-4B3C-BDF3-97F1CB300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6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0" name="Oval 19">
              <a:extLst>
                <a:ext uri="{FF2B5EF4-FFF2-40B4-BE49-F238E27FC236}">
                  <a16:creationId xmlns:a16="http://schemas.microsoft.com/office/drawing/2014/main" id="{DCE33D5A-3D8A-4D22-882B-1C299047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419225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7F333C96-11FB-4EB2-ACEA-A57291062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094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2" name="Oval 18">
              <a:extLst>
                <a:ext uri="{FF2B5EF4-FFF2-40B4-BE49-F238E27FC236}">
                  <a16:creationId xmlns:a16="http://schemas.microsoft.com/office/drawing/2014/main" id="{CF796A6A-3E8B-4A29-BFC1-B8428A6D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3" name="Oval 18">
              <a:extLst>
                <a:ext uri="{FF2B5EF4-FFF2-40B4-BE49-F238E27FC236}">
                  <a16:creationId xmlns:a16="http://schemas.microsoft.com/office/drawing/2014/main" id="{195CC775-EC72-442B-8C3C-533562EB0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5800" y="1690468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  <p:sp>
          <p:nvSpPr>
            <p:cNvPr id="64" name="Oval 18">
              <a:extLst>
                <a:ext uri="{FF2B5EF4-FFF2-40B4-BE49-F238E27FC236}">
                  <a16:creationId xmlns:a16="http://schemas.microsoft.com/office/drawing/2014/main" id="{0EB73CD7-7B7C-45AF-8EDE-6AD34F9F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2732" y="1953064"/>
              <a:ext cx="230188" cy="228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vi-VN" altLang="en-US"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1201" y="-78429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82976" y="1760798"/>
            <a:ext cx="15303942" cy="1598243"/>
            <a:chOff x="1470819" y="1641943"/>
            <a:chExt cx="11852437" cy="2114478"/>
          </a:xfrm>
        </p:grpSpPr>
        <p:grpSp>
          <p:nvGrpSpPr>
            <p:cNvPr id="35" name="Group 34"/>
            <p:cNvGrpSpPr/>
            <p:nvPr/>
          </p:nvGrpSpPr>
          <p:grpSpPr>
            <a:xfrm>
              <a:off x="1470819" y="1641943"/>
              <a:ext cx="533401" cy="1089825"/>
              <a:chOff x="1737519" y="1641943"/>
              <a:chExt cx="533401" cy="108982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41340" y="1641943"/>
                <a:ext cx="429580" cy="108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08039" y="1842633"/>
              <a:ext cx="11215217" cy="191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ỗi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luống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cây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luống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có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4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331201" y="1063598"/>
            <a:ext cx="51960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BẢNG NHÂN 6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7300119" y="6096000"/>
            <a:ext cx="76200" cy="300243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549657" y="5827252"/>
            <a:ext cx="2193229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82294" y="5643568"/>
            <a:ext cx="222208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407176" y="6657200"/>
            <a:ext cx="380104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luống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luống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.... </a:t>
            </a:r>
            <a:r>
              <a:rPr lang="en-US" sz="3600" b="1" noProof="0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51683" y="6657200"/>
            <a:ext cx="8839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ở 4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luống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x 4 = 24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Đáp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24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53" t="8576" r="4414" b="3398"/>
          <a:stretch/>
        </p:blipFill>
        <p:spPr>
          <a:xfrm>
            <a:off x="6564834" y="2816828"/>
            <a:ext cx="7924800" cy="31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376</Words>
  <Application>Microsoft Office PowerPoint</Application>
  <PresentationFormat>Custom</PresentationFormat>
  <Paragraphs>111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222</cp:revision>
  <dcterms:created xsi:type="dcterms:W3CDTF">2022-07-10T01:37:20Z</dcterms:created>
  <dcterms:modified xsi:type="dcterms:W3CDTF">2022-09-28T02:53:20Z</dcterms:modified>
</cp:coreProperties>
</file>