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7" r:id="rId4"/>
    <p:sldId id="278" r:id="rId5"/>
    <p:sldId id="282" r:id="rId6"/>
    <p:sldId id="283" r:id="rId7"/>
    <p:sldId id="279" r:id="rId8"/>
    <p:sldId id="280" r:id="rId9"/>
    <p:sldId id="264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576" y="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8.jpeg"/><Relationship Id="rId3" Type="http://schemas.openxmlformats.org/officeDocument/2006/relationships/image" Target="../media/image16.jpeg"/><Relationship Id="rId21" Type="http://schemas.openxmlformats.org/officeDocument/2006/relationships/image" Target="../media/image30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956719" y="687823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819185" y="2130038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" name="AutoShape 6"/>
          <p:cNvSpPr>
            <a:spLocks/>
          </p:cNvSpPr>
          <p:nvPr/>
        </p:nvSpPr>
        <p:spPr bwMode="auto">
          <a:xfrm>
            <a:off x="4850623" y="2130038"/>
            <a:ext cx="141766" cy="790749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AutoShape 6"/>
          <p:cNvSpPr>
            <a:spLocks/>
          </p:cNvSpPr>
          <p:nvPr/>
        </p:nvSpPr>
        <p:spPr bwMode="auto">
          <a:xfrm>
            <a:off x="4865514" y="3612494"/>
            <a:ext cx="126875" cy="1721506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5" name="AutoShape 6"/>
          <p:cNvSpPr>
            <a:spLocks/>
          </p:cNvSpPr>
          <p:nvPr/>
        </p:nvSpPr>
        <p:spPr bwMode="auto">
          <a:xfrm>
            <a:off x="4865514" y="6025707"/>
            <a:ext cx="141766" cy="2508693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141278" y="3866747"/>
            <a:ext cx="378030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4874118" y="6279960"/>
            <a:ext cx="404746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4850623" y="2724724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6 x 1 = 6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655001" y="4653101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6 x 2 = 12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5141278" y="7339704"/>
            <a:ext cx="361207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6 x 3 = 18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1262519" y="2381666"/>
            <a:ext cx="3124200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x 1 = 6</a:t>
            </a:r>
          </a:p>
          <a:p>
            <a:pPr lvl="0"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2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3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1493" r="11276" b="4871"/>
          <a:stretch/>
        </p:blipFill>
        <p:spPr>
          <a:xfrm>
            <a:off x="1731972" y="1844255"/>
            <a:ext cx="3071494" cy="12331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0431" y="3568372"/>
            <a:ext cx="2826193" cy="18453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8178" y="6089428"/>
            <a:ext cx="2743337" cy="24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5" grpId="0" animBg="1"/>
      <p:bldP spid="46" grpId="0"/>
      <p:bldP spid="56" grpId="0"/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6 x 1 =  6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18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15089" y="3935474"/>
            <a:ext cx="2058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4 =  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5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6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7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8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9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10 =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7037" y="6903214"/>
            <a:ext cx="2924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3461" y="1934790"/>
            <a:ext cx="6907291" cy="515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6 x 1 =  6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18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54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24831" y="3935474"/>
            <a:ext cx="238749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4 =  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5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6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7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8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9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10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319" y="2341770"/>
            <a:ext cx="7467600" cy="434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3719" y="2241464"/>
            <a:ext cx="13106400" cy="54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4451415" y="1829116"/>
            <a:ext cx="4297234" cy="69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 x  1   =  6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 x  2   =  12</a:t>
            </a:r>
            <a:endParaRPr lang="en-US" sz="4400" b="1" noProof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6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  =  18</a:t>
            </a: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  =  24  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30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7   =  42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8 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   =  54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x  10  =  60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91" y="1887084"/>
            <a:ext cx="746919" cy="7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2583527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324746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09" y="3866640"/>
            <a:ext cx="713804" cy="7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83" y="8019220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70" y="466219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91" y="5287204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24" y="6057990"/>
            <a:ext cx="609601" cy="60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69" y="6659972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16" y="7367513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3486853" cy="681454"/>
            <a:chOff x="1470819" y="1943100"/>
            <a:chExt cx="274655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209885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nhẩm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56504" y="1090114"/>
            <a:ext cx="524970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574813"/>
              </p:ext>
            </p:extLst>
          </p:nvPr>
        </p:nvGraphicFramePr>
        <p:xfrm>
          <a:off x="2256156" y="2778861"/>
          <a:ext cx="11908633" cy="4239235"/>
        </p:xfrm>
        <a:graphic>
          <a:graphicData uri="http://schemas.openxmlformats.org/drawingml/2006/table">
            <a:tbl>
              <a:tblPr firstRow="1" firstCol="1" bandRow="1"/>
              <a:tblGrid>
                <a:gridCol w="3665500">
                  <a:extLst>
                    <a:ext uri="{9D8B030D-6E8A-4147-A177-3AD203B41FA5}">
                      <a16:colId xmlns:a16="http://schemas.microsoft.com/office/drawing/2014/main" val="1030960274"/>
                    </a:ext>
                  </a:extLst>
                </a:gridCol>
                <a:gridCol w="3736165">
                  <a:extLst>
                    <a:ext uri="{9D8B030D-6E8A-4147-A177-3AD203B41FA5}">
                      <a16:colId xmlns:a16="http://schemas.microsoft.com/office/drawing/2014/main" val="3088472474"/>
                    </a:ext>
                  </a:extLst>
                </a:gridCol>
                <a:gridCol w="4031126">
                  <a:extLst>
                    <a:ext uri="{9D8B030D-6E8A-4147-A177-3AD203B41FA5}">
                      <a16:colId xmlns:a16="http://schemas.microsoft.com/office/drawing/2014/main" val="3072663314"/>
                    </a:ext>
                  </a:extLst>
                </a:gridCol>
                <a:gridCol w="475842">
                  <a:extLst>
                    <a:ext uri="{9D8B030D-6E8A-4147-A177-3AD203B41FA5}">
                      <a16:colId xmlns:a16="http://schemas.microsoft.com/office/drawing/2014/main" val="1802633635"/>
                    </a:ext>
                  </a:extLst>
                </a:gridCol>
              </a:tblGrid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x 8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419397"/>
                  </a:ext>
                </a:extLst>
              </a:tr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x 6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486494"/>
                  </a:ext>
                </a:extLst>
              </a:tr>
              <a:tr h="22275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=</a:t>
                      </a: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x 7 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=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x 10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x 4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6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023859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47319" y="289560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7319" y="400776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19849" y="496724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6553" y="5992672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76354" y="2916032"/>
            <a:ext cx="80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8237" y="386617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56961" y="496706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02955" y="5948787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567319" y="291603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88751" y="3974470"/>
            <a:ext cx="869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93691" y="496706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80504" y="590620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  <p:bldP spid="36" grpId="0"/>
      <p:bldP spid="37" grpId="0"/>
      <p:bldP spid="39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550</Words>
  <Application>Microsoft Office PowerPoint</Application>
  <PresentationFormat>Custom</PresentationFormat>
  <Paragraphs>141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209</cp:revision>
  <dcterms:created xsi:type="dcterms:W3CDTF">2022-07-10T01:37:20Z</dcterms:created>
  <dcterms:modified xsi:type="dcterms:W3CDTF">2022-09-28T02:53:01Z</dcterms:modified>
</cp:coreProperties>
</file>