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82" r:id="rId5"/>
    <p:sldId id="281" r:id="rId6"/>
    <p:sldId id="283" r:id="rId7"/>
    <p:sldId id="284" r:id="rId8"/>
    <p:sldId id="285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CC9900"/>
    <a:srgbClr val="B2995C"/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94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1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9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hyperlink" Target="Cau%20hoi/Cau%203.pptx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jpg"/><Relationship Id="rId4" Type="http://schemas.openxmlformats.org/officeDocument/2006/relationships/image" Target="../media/image10.jpe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6" y="687823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672740"/>
            <a:ext cx="4724400" cy="4690456"/>
            <a:chOff x="7528719" y="1297170"/>
            <a:chExt cx="4088536" cy="401955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7528719" y="1297170"/>
              <a:ext cx="4088536" cy="4019550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/>
            <a:stretch/>
          </p:blipFill>
          <p:spPr>
            <a:xfrm>
              <a:off x="9804718" y="2072727"/>
              <a:ext cx="1229201" cy="9202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2"/>
            <a:stretch/>
          </p:blipFill>
          <p:spPr>
            <a:xfrm>
              <a:off x="9804718" y="3578278"/>
              <a:ext cx="1229201" cy="9286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217" r="21118" b="19117"/>
            <a:stretch/>
          </p:blipFill>
          <p:spPr>
            <a:xfrm>
              <a:off x="8067393" y="2002719"/>
              <a:ext cx="1229201" cy="9221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r="20860"/>
            <a:stretch/>
          </p:blipFill>
          <p:spPr>
            <a:xfrm>
              <a:off x="8135919" y="3579000"/>
              <a:ext cx="1229201" cy="927914"/>
            </a:xfrm>
            <a:prstGeom prst="rect">
              <a:avLst/>
            </a:prstGeom>
          </p:spPr>
        </p:pic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327337" y="1219200"/>
            <a:ext cx="7634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NHỮNG CON VẬT CÓ ÍCH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28526" y="7800392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41187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Picture 15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5486977" y="2547875"/>
            <a:ext cx="3184741" cy="2384238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2"/>
          <a:stretch/>
        </p:blipFill>
        <p:spPr>
          <a:xfrm>
            <a:off x="5486978" y="5353089"/>
            <a:ext cx="3184741" cy="2406005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217" r="21118" b="19117"/>
          <a:stretch/>
        </p:blipFill>
        <p:spPr>
          <a:xfrm>
            <a:off x="1143578" y="2535259"/>
            <a:ext cx="3184741" cy="2389227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20860"/>
          <a:stretch/>
        </p:blipFill>
        <p:spPr>
          <a:xfrm>
            <a:off x="1143578" y="5368266"/>
            <a:ext cx="3184739" cy="240413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3486853" cy="681454"/>
            <a:chOff x="1470819" y="1943100"/>
            <a:chExt cx="274655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2098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82944"/>
              </p:ext>
            </p:extLst>
          </p:nvPr>
        </p:nvGraphicFramePr>
        <p:xfrm>
          <a:off x="1137637" y="2922822"/>
          <a:ext cx="14392082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4429910">
                  <a:extLst>
                    <a:ext uri="{9D8B030D-6E8A-4147-A177-3AD203B41FA5}">
                      <a16:colId xmlns:a16="http://schemas.microsoft.com/office/drawing/2014/main" val="1030960274"/>
                    </a:ext>
                  </a:extLst>
                </a:gridCol>
                <a:gridCol w="4428657">
                  <a:extLst>
                    <a:ext uri="{9D8B030D-6E8A-4147-A177-3AD203B41FA5}">
                      <a16:colId xmlns:a16="http://schemas.microsoft.com/office/drawing/2014/main" val="3088472474"/>
                    </a:ext>
                  </a:extLst>
                </a:gridCol>
                <a:gridCol w="4958440">
                  <a:extLst>
                    <a:ext uri="{9D8B030D-6E8A-4147-A177-3AD203B41FA5}">
                      <a16:colId xmlns:a16="http://schemas.microsoft.com/office/drawing/2014/main" val="3072663314"/>
                    </a:ext>
                  </a:extLst>
                </a:gridCol>
                <a:gridCol w="575075">
                  <a:extLst>
                    <a:ext uri="{9D8B030D-6E8A-4147-A177-3AD203B41FA5}">
                      <a16:colId xmlns:a16="http://schemas.microsoft.com/office/drawing/2014/main" val="1802633635"/>
                    </a:ext>
                  </a:extLst>
                </a:gridCol>
              </a:tblGrid>
              <a:tr h="601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3kg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3 m x 8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</a:t>
                      </a:r>
                      <a:r>
                        <a:rPr lang="nl-NL" sz="4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419397"/>
                  </a:ext>
                </a:extLst>
              </a:tr>
              <a:tr h="601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3dm x 7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3 km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 mm x 10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86494"/>
                  </a:ext>
                </a:extLst>
              </a:tr>
              <a:tr h="7546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2385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93126" y="3119637"/>
            <a:ext cx="151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kg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1727" y="4046861"/>
            <a:ext cx="1673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0753" y="3017107"/>
            <a:ext cx="1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48649" y="4120554"/>
            <a:ext cx="1675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km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81769" y="3067919"/>
            <a:ext cx="1457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38568" y="4098316"/>
            <a:ext cx="202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 mm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Nêu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34488" y="1143478"/>
            <a:ext cx="52722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886" y="6252003"/>
            <a:ext cx="3574564" cy="9030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237" y="6274721"/>
            <a:ext cx="3815482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751398" y="637024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26660" y="633384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617997" y="637024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85998" y="6343997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360562" y="6368541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483924" y="6351192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1138845" y="635872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2401952" y="634399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907"/>
          <a:stretch/>
        </p:blipFill>
        <p:spPr>
          <a:xfrm>
            <a:off x="2204679" y="2636363"/>
            <a:ext cx="11965444" cy="34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7" grpId="0" animBg="1"/>
      <p:bldP spid="21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đếm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thêm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37" t="28261" r="1737"/>
          <a:stretch/>
        </p:blipFill>
        <p:spPr>
          <a:xfrm>
            <a:off x="1756640" y="2646400"/>
            <a:ext cx="11582400" cy="1257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13245" y="3168169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9926" y="3109237"/>
            <a:ext cx="1022013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12256" y="3087047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941237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62140" y="3123553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829650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84344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976" y="3743283"/>
            <a:ext cx="13555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Xếp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134"/>
          <a:stretch/>
        </p:blipFill>
        <p:spPr>
          <a:xfrm>
            <a:off x="8514778" y="4584385"/>
            <a:ext cx="6252941" cy="28765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69636" y="4852545"/>
            <a:ext cx="22205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7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Xếp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435832" y="996978"/>
            <a:ext cx="54191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5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x 5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Xếp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435832" y="996978"/>
            <a:ext cx="54191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6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6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9626162" y="6636422"/>
            <a:ext cx="661197" cy="6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Xếp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435832" y="996978"/>
            <a:ext cx="54191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7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7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9437501" y="6659749"/>
            <a:ext cx="661197" cy="661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11117581" y="6787254"/>
            <a:ext cx="661197" cy="6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370</Words>
  <Application>Microsoft Office PowerPoint</Application>
  <PresentationFormat>Custom</PresentationFormat>
  <Paragraphs>90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209</cp:revision>
  <dcterms:created xsi:type="dcterms:W3CDTF">2022-07-10T01:37:20Z</dcterms:created>
  <dcterms:modified xsi:type="dcterms:W3CDTF">2022-09-28T02:47:37Z</dcterms:modified>
</cp:coreProperties>
</file>