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6" r:id="rId4"/>
    <p:sldId id="270" r:id="rId5"/>
    <p:sldId id="269" r:id="rId6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FF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576" y="10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5.jpeg"/><Relationship Id="rId3" Type="http://schemas.openxmlformats.org/officeDocument/2006/relationships/hyperlink" Target="Cau%20hoi/Cau%201.pptx" TargetMode="External"/><Relationship Id="rId7" Type="http://schemas.openxmlformats.org/officeDocument/2006/relationships/image" Target="../media/image11.jpeg"/><Relationship Id="rId12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hyperlink" Target="Cau%20hoi/Cau%204.pptx" TargetMode="External"/><Relationship Id="rId5" Type="http://schemas.openxmlformats.org/officeDocument/2006/relationships/hyperlink" Target="Cau%20hoi/Cau%203.pptx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9.png"/><Relationship Id="rId9" Type="http://schemas.openxmlformats.org/officeDocument/2006/relationships/hyperlink" Target="Cau%20hoi/Cau%202.pptx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4: MI – LI – MÉT (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519" y="612837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THẠCH BÀN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5"/>
          <p:cNvSpPr>
            <a:spLocks noChangeArrowheads="1"/>
          </p:cNvSpPr>
          <p:nvPr/>
        </p:nvSpPr>
        <p:spPr bwMode="auto">
          <a:xfrm>
            <a:off x="3895209" y="1219200"/>
            <a:ext cx="81891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SÔNG DÀI ĐẤT VIỆT</a:t>
            </a:r>
            <a:endParaRPr lang="en-GB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719" y="2590800"/>
            <a:ext cx="3352800" cy="2398435"/>
            <a:chOff x="8519319" y="2438400"/>
            <a:chExt cx="3352800" cy="2398435"/>
          </a:xfrm>
        </p:grpSpPr>
        <p:pic>
          <p:nvPicPr>
            <p:cNvPr id="5" name="Picture 4" descr="Chính xác, đáp án là sông Đồng Nai - VnExpres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9319" y="2438400"/>
              <a:ext cx="3352800" cy="202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9207034" y="4467503"/>
              <a:ext cx="19030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 </a:t>
              </a:r>
              <a:r>
                <a:rPr lang="en-US" b="1" smtClean="0"/>
                <a:t>Sông Đồng Nai</a:t>
              </a: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709319" y="2590800"/>
            <a:ext cx="3352800" cy="2402809"/>
            <a:chOff x="12557919" y="2438400"/>
            <a:chExt cx="3352800" cy="2402809"/>
          </a:xfrm>
        </p:grpSpPr>
        <p:pic>
          <p:nvPicPr>
            <p:cNvPr id="8" name="Picture 6" descr="Hình ảnh con sông Đà trong tuỳ bút “Người lái đò sông Đà” của Nguyễn Tuân -  Lớp Văn Cô Thu">
              <a:hlinkClick r:id="rId3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7919" y="2438400"/>
              <a:ext cx="3352800" cy="202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3624719" y="4471877"/>
              <a:ext cx="11849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</a:t>
              </a:r>
              <a:r>
                <a:rPr lang="en-US" b="1" smtClean="0"/>
                <a:t>Đà </a:t>
              </a:r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70719" y="5811477"/>
            <a:ext cx="3352800" cy="2459975"/>
            <a:chOff x="8519319" y="5659077"/>
            <a:chExt cx="3352800" cy="2459975"/>
          </a:xfrm>
        </p:grpSpPr>
        <p:pic>
          <p:nvPicPr>
            <p:cNvPr id="11" name="Picture 8" descr="Một đoạn Sông Hồng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9319" y="5659077"/>
              <a:ext cx="3352800" cy="2037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9493819" y="7749720"/>
              <a:ext cx="14157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</a:t>
              </a:r>
              <a:r>
                <a:rPr lang="en-US" b="1" smtClean="0"/>
                <a:t>Hồng</a:t>
              </a:r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09319" y="5780294"/>
            <a:ext cx="3366918" cy="2483319"/>
            <a:chOff x="12557919" y="5627894"/>
            <a:chExt cx="3366918" cy="2483319"/>
          </a:xfrm>
        </p:grpSpPr>
        <p:pic>
          <p:nvPicPr>
            <p:cNvPr id="14" name="Picture 14" descr="Nét hùng vĩ và hoang sơ của sông Mã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7919" y="5627894"/>
              <a:ext cx="3366918" cy="2068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13633331" y="7741881"/>
              <a:ext cx="12105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smtClean="0"/>
                <a:t>Sông Mã </a:t>
              </a:r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595519" y="2618874"/>
            <a:ext cx="3352800" cy="2450794"/>
            <a:chOff x="8595519" y="2618874"/>
            <a:chExt cx="3352800" cy="2450794"/>
          </a:xfrm>
        </p:grpSpPr>
        <p:pic>
          <p:nvPicPr>
            <p:cNvPr id="17" name="Picture 2" descr="Tìm hiểu về sông Mê Cô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5519" y="2618874"/>
              <a:ext cx="3352800" cy="2042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9497887" y="4700336"/>
              <a:ext cx="18646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</a:t>
              </a:r>
              <a:r>
                <a:rPr lang="en-US" b="1" smtClean="0"/>
                <a:t>Mê Kông </a:t>
              </a:r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2557919" y="2584896"/>
            <a:ext cx="3352800" cy="2484772"/>
            <a:chOff x="12557919" y="2584896"/>
            <a:chExt cx="3352800" cy="2484772"/>
          </a:xfrm>
        </p:grpSpPr>
        <p:pic>
          <p:nvPicPr>
            <p:cNvPr id="20" name="Picture 4" descr="Sông Tiền – Wikipedia tiếng Việt">
              <a:hlinkClick r:id="rId9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7919" y="2584896"/>
              <a:ext cx="3352800" cy="2067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13472319" y="4700336"/>
              <a:ext cx="12961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smtClean="0"/>
                <a:t>Sông Tiền</a:t>
              </a:r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595519" y="5780294"/>
            <a:ext cx="3352800" cy="2447405"/>
            <a:chOff x="8595519" y="5780294"/>
            <a:chExt cx="3352800" cy="2447405"/>
          </a:xfrm>
        </p:grpSpPr>
        <p:pic>
          <p:nvPicPr>
            <p:cNvPr id="23" name="Picture 6" descr="Thêm 2 doanh nghiệp “sáng cửa” trúng thầu dự án luồng sông Hậu | Tạp chí  Giao thông vận tải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5519" y="5780294"/>
              <a:ext cx="3352800" cy="2030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9623824" y="7858367"/>
              <a:ext cx="12618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smtClean="0"/>
                <a:t>Sông Hậu</a:t>
              </a:r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2514481" y="5776395"/>
            <a:ext cx="3352801" cy="2403318"/>
            <a:chOff x="12514481" y="5776395"/>
            <a:chExt cx="3352801" cy="2403318"/>
          </a:xfrm>
        </p:grpSpPr>
        <p:pic>
          <p:nvPicPr>
            <p:cNvPr id="26" name="Picture 8" descr="Vẻ đẹp sông Hương, cầu Trường Tiền ở Huế - VnExpress Du lịch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14481" y="5776395"/>
              <a:ext cx="3352801" cy="2024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13603377" y="7810381"/>
              <a:ext cx="16049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smtClean="0"/>
                <a:t>Sông Hương</a:t>
              </a:r>
              <a:endParaRPr lang="en-US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313261" y="5486400"/>
            <a:ext cx="4091258" cy="2895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226290" y="5382238"/>
            <a:ext cx="4091258" cy="2895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287432" y="2192154"/>
            <a:ext cx="4091258" cy="2895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2074784" y="2192154"/>
            <a:ext cx="4091258" cy="2895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60466" y="1719456"/>
            <a:ext cx="1962852" cy="681454"/>
            <a:chOff x="1470819" y="1943100"/>
            <a:chExt cx="1520169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32179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8" y="1947446"/>
              <a:ext cx="87247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 ?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6004719" y="996855"/>
            <a:ext cx="494103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4: MI – LI – MÉT 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2)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32719" y="2762868"/>
            <a:ext cx="130790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1 cm =         mm                             b) 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</a:rPr>
              <a:t>30 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mm =         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</a:rPr>
              <a:t>cm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8 cm =         mm                                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</a:rPr>
              <a:t>100 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mm =       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</a:rPr>
              <a:t>  cm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</a:rPr>
              <a:t>                                     c) 1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</a:rPr>
              <a:t>dm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</a:rPr>
              <a:t> =         mm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</a:rPr>
              <a:t>                                         1 m   =            mm</a:t>
            </a:r>
          </a:p>
        </p:txBody>
      </p:sp>
      <p:sp>
        <p:nvSpPr>
          <p:cNvPr id="7" name="Rectangle 6"/>
          <p:cNvSpPr/>
          <p:nvPr/>
        </p:nvSpPr>
        <p:spPr>
          <a:xfrm>
            <a:off x="3694307" y="3032678"/>
            <a:ext cx="533400" cy="6049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94307" y="3972443"/>
            <a:ext cx="533400" cy="626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567319" y="3032677"/>
            <a:ext cx="533400" cy="6049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567319" y="3999570"/>
            <a:ext cx="533400" cy="57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580753" y="4938907"/>
            <a:ext cx="533400" cy="5876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608915" y="5827836"/>
            <a:ext cx="523899" cy="5490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602331" y="2972373"/>
            <a:ext cx="717351" cy="7206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602331" y="3952344"/>
            <a:ext cx="717351" cy="7206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75343" y="2972373"/>
            <a:ext cx="717351" cy="7206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475343" y="3972443"/>
            <a:ext cx="717351" cy="7206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488777" y="4827766"/>
            <a:ext cx="944942" cy="7206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458930" y="5742032"/>
            <a:ext cx="1187085" cy="7206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9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1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60466" y="1719456"/>
            <a:ext cx="14764454" cy="681454"/>
            <a:chOff x="1470819" y="1943100"/>
            <a:chExt cx="11434619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3217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8" y="1947446"/>
              <a:ext cx="1078692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latin typeface="Times New Roman" pitchFamily="18" charset="0"/>
                  <a:cs typeface="Times New Roman" pitchFamily="18" charset="0"/>
                </a:rPr>
                <a:t>Chọn </a:t>
              </a:r>
              <a:r>
                <a:rPr lang="en-US" sz="3800" b="1" dirty="0" err="1" smtClean="0"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3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3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atin typeface="Times New Roman" pitchFamily="18" charset="0"/>
                  <a:cs typeface="Times New Roman" pitchFamily="18" charset="0"/>
                </a:rPr>
                <a:t>đo</a:t>
              </a:r>
              <a:r>
                <a:rPr lang="en-US" sz="3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 smtClean="0">
                  <a:latin typeface="Times New Roman" pitchFamily="18" charset="0"/>
                  <a:cs typeface="Times New Roman" pitchFamily="18" charset="0"/>
                </a:rPr>
                <a:t> (mm, cm, m) </a:t>
              </a:r>
              <a:r>
                <a:rPr lang="en-US" sz="3800" b="1" dirty="0" err="1" smtClean="0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800" b="1" dirty="0" smtClean="0"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3800" b="1" dirty="0" err="1" smtClean="0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3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3800" b="1" dirty="0" smtClean="0">
                  <a:latin typeface="Times New Roman" pitchFamily="18" charset="0"/>
                  <a:cs typeface="Times New Roman" pitchFamily="18" charset="0"/>
                </a:rPr>
                <a:t>:   </a:t>
              </a:r>
              <a:endParaRPr lang="en-US" sz="3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6004719" y="996855"/>
            <a:ext cx="494103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4: MI – LI – MÉT 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2)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8919" y="2713613"/>
            <a:ext cx="13750684" cy="45720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6385719" y="6594476"/>
            <a:ext cx="717351" cy="7206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357519" y="6083117"/>
            <a:ext cx="1143000" cy="6211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4320792" y="5638800"/>
            <a:ext cx="1066800" cy="5376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endParaRPr 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074686" y="1677760"/>
            <a:ext cx="717351" cy="7206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71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1721</TotalTime>
  <Words>191</Words>
  <Application>Microsoft Office PowerPoint</Application>
  <PresentationFormat>Custom</PresentationFormat>
  <Paragraphs>49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175</cp:revision>
  <dcterms:created xsi:type="dcterms:W3CDTF">2022-07-10T01:37:20Z</dcterms:created>
  <dcterms:modified xsi:type="dcterms:W3CDTF">2022-09-28T02:46:45Z</dcterms:modified>
</cp:coreProperties>
</file>