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61" r:id="rId3"/>
    <p:sldId id="432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60" r:id="rId13"/>
    <p:sldId id="459" r:id="rId14"/>
    <p:sldId id="462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F32A9-F7B3-4A46-8CE2-CF4B21398D43}" v="94" dt="2022-08-26T22:03:05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CAF32A9-F7B3-4A46-8CE2-CF4B21398D43}"/>
    <pc:docChg chg="custSel addSld modSld sldOrd">
      <pc:chgData name="T H" userId="270efafb50020bd6" providerId="LiveId" clId="{CCAF32A9-F7B3-4A46-8CE2-CF4B21398D43}" dt="2022-08-26T22:03:07.078" v="151" actId="478"/>
      <pc:docMkLst>
        <pc:docMk/>
      </pc:docMkLst>
      <pc:sldChg chg="modSp mod">
        <pc:chgData name="T H" userId="270efafb50020bd6" providerId="LiveId" clId="{CCAF32A9-F7B3-4A46-8CE2-CF4B21398D43}" dt="2022-08-26T21:09:19.244" v="3" actId="1076"/>
        <pc:sldMkLst>
          <pc:docMk/>
          <pc:sldMk cId="4184934910" sldId="427"/>
        </pc:sldMkLst>
        <pc:spChg chg="mod">
          <ac:chgData name="T H" userId="270efafb50020bd6" providerId="LiveId" clId="{CCAF32A9-F7B3-4A46-8CE2-CF4B21398D43}" dt="2022-08-26T21:09:19.244" v="3" actId="1076"/>
          <ac:spMkLst>
            <pc:docMk/>
            <pc:sldMk cId="4184934910" sldId="427"/>
            <ac:spMk id="28" creationId="{00000000-0000-0000-0000-000000000000}"/>
          </ac:spMkLst>
        </pc:spChg>
      </pc:sldChg>
      <pc:sldChg chg="modSp mod modAnim">
        <pc:chgData name="T H" userId="270efafb50020bd6" providerId="LiveId" clId="{CCAF32A9-F7B3-4A46-8CE2-CF4B21398D43}" dt="2022-08-26T21:36:59.416" v="125"/>
        <pc:sldMkLst>
          <pc:docMk/>
          <pc:sldMk cId="2432748071" sldId="432"/>
        </pc:sldMkLst>
        <pc:spChg chg="mod">
          <ac:chgData name="T H" userId="270efafb50020bd6" providerId="LiveId" clId="{CCAF32A9-F7B3-4A46-8CE2-CF4B21398D43}" dt="2022-08-26T21:12:03.090" v="5" actId="2711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CCAF32A9-F7B3-4A46-8CE2-CF4B21398D43}" dt="2022-08-26T21:13:15.443" v="11" actId="1076"/>
          <ac:spMkLst>
            <pc:docMk/>
            <pc:sldMk cId="2432748071" sldId="432"/>
            <ac:spMk id="11" creationId="{00000000-0000-0000-0000-000000000000}"/>
          </ac:spMkLst>
        </pc:spChg>
        <pc:picChg chg="mod">
          <ac:chgData name="T H" userId="270efafb50020bd6" providerId="LiveId" clId="{CCAF32A9-F7B3-4A46-8CE2-CF4B21398D43}" dt="2022-08-26T21:13:03.875" v="10" actId="14100"/>
          <ac:picMkLst>
            <pc:docMk/>
            <pc:sldMk cId="2432748071" sldId="432"/>
            <ac:picMk id="3" creationId="{00000000-0000-0000-0000-000000000000}"/>
          </ac:picMkLst>
        </pc:picChg>
      </pc:sldChg>
      <pc:sldChg chg="modSp modAnim">
        <pc:chgData name="T H" userId="270efafb50020bd6" providerId="LiveId" clId="{CCAF32A9-F7B3-4A46-8CE2-CF4B21398D43}" dt="2022-08-26T21:36:55.915" v="124"/>
        <pc:sldMkLst>
          <pc:docMk/>
          <pc:sldMk cId="3209059434" sldId="447"/>
        </pc:sldMkLst>
        <pc:spChg chg="mod">
          <ac:chgData name="T H" userId="270efafb50020bd6" providerId="LiveId" clId="{CCAF32A9-F7B3-4A46-8CE2-CF4B21398D43}" dt="2022-08-26T21:13:40.944" v="12" actId="2711"/>
          <ac:spMkLst>
            <pc:docMk/>
            <pc:sldMk cId="3209059434" sldId="447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3:40.944" v="12" actId="2711"/>
          <ac:spMkLst>
            <pc:docMk/>
            <pc:sldMk cId="3209059434" sldId="447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3:49.298" v="101"/>
        <pc:sldMkLst>
          <pc:docMk/>
          <pc:sldMk cId="365394858" sldId="448"/>
        </pc:sldMkLst>
        <pc:spChg chg="mod">
          <ac:chgData name="T H" userId="270efafb50020bd6" providerId="LiveId" clId="{CCAF32A9-F7B3-4A46-8CE2-CF4B21398D43}" dt="2022-08-26T21:14:59.129" v="14" actId="113"/>
          <ac:spMkLst>
            <pc:docMk/>
            <pc:sldMk cId="365394858" sldId="448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4:52.875" v="13" actId="2711"/>
          <ac:spMkLst>
            <pc:docMk/>
            <pc:sldMk cId="365394858" sldId="448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6:53.238" v="123"/>
        <pc:sldMkLst>
          <pc:docMk/>
          <pc:sldMk cId="2111908386" sldId="449"/>
        </pc:sldMkLst>
        <pc:spChg chg="mod">
          <ac:chgData name="T H" userId="270efafb50020bd6" providerId="LiveId" clId="{CCAF32A9-F7B3-4A46-8CE2-CF4B21398D43}" dt="2022-08-26T21:34:25.138" v="111" actId="20577"/>
          <ac:spMkLst>
            <pc:docMk/>
            <pc:sldMk cId="2111908386" sldId="449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5:16.407" v="15" actId="2711"/>
          <ac:spMkLst>
            <pc:docMk/>
            <pc:sldMk cId="2111908386" sldId="449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5:28.172" v="117" actId="113"/>
        <pc:sldMkLst>
          <pc:docMk/>
          <pc:sldMk cId="2334594123" sldId="450"/>
        </pc:sldMkLst>
        <pc:spChg chg="mod">
          <ac:chgData name="T H" userId="270efafb50020bd6" providerId="LiveId" clId="{CCAF32A9-F7B3-4A46-8CE2-CF4B21398D43}" dt="2022-08-26T21:35:28.172" v="117" actId="113"/>
          <ac:spMkLst>
            <pc:docMk/>
            <pc:sldMk cId="2334594123" sldId="450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35:21.417" v="116" actId="2711"/>
          <ac:spMkLst>
            <pc:docMk/>
            <pc:sldMk cId="2334594123" sldId="450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6:46.781" v="122"/>
        <pc:sldMkLst>
          <pc:docMk/>
          <pc:sldMk cId="4036006693" sldId="451"/>
        </pc:sldMkLst>
        <pc:spChg chg="mod">
          <ac:chgData name="T H" userId="270efafb50020bd6" providerId="LiveId" clId="{CCAF32A9-F7B3-4A46-8CE2-CF4B21398D43}" dt="2022-08-26T21:15:30.937" v="16" actId="2711"/>
          <ac:spMkLst>
            <pc:docMk/>
            <pc:sldMk cId="4036006693" sldId="451"/>
            <ac:spMk id="4" creationId="{00000000-0000-0000-0000-000000000000}"/>
          </ac:spMkLst>
        </pc:spChg>
      </pc:sldChg>
      <pc:sldChg chg="addSp modSp mod modAnim">
        <pc:chgData name="T H" userId="270efafb50020bd6" providerId="LiveId" clId="{CCAF32A9-F7B3-4A46-8CE2-CF4B21398D43}" dt="2022-08-26T21:36:39.447" v="121"/>
        <pc:sldMkLst>
          <pc:docMk/>
          <pc:sldMk cId="1368302294" sldId="452"/>
        </pc:sldMkLst>
        <pc:spChg chg="mod">
          <ac:chgData name="T H" userId="270efafb50020bd6" providerId="LiveId" clId="{CCAF32A9-F7B3-4A46-8CE2-CF4B21398D43}" dt="2022-08-26T21:15:59.260" v="17" actId="2711"/>
          <ac:spMkLst>
            <pc:docMk/>
            <pc:sldMk cId="1368302294" sldId="452"/>
            <ac:spMk id="18" creationId="{00000000-0000-0000-0000-000000000000}"/>
          </ac:spMkLst>
        </pc:spChg>
        <pc:spChg chg="mod">
          <ac:chgData name="T H" userId="270efafb50020bd6" providerId="LiveId" clId="{CCAF32A9-F7B3-4A46-8CE2-CF4B21398D43}" dt="2022-08-26T21:28:44.851" v="62" actId="1076"/>
          <ac:spMkLst>
            <pc:docMk/>
            <pc:sldMk cId="1368302294" sldId="452"/>
            <ac:spMk id="19" creationId="{00000000-0000-0000-0000-000000000000}"/>
          </ac:spMkLst>
        </pc:sp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2" creationId="{0285BFAF-E509-F71B-623E-321E89CFB63F}"/>
          </ac:picMkLst>
        </pc:picChg>
        <pc:picChg chg="add mod">
          <ac:chgData name="T H" userId="270efafb50020bd6" providerId="LiveId" clId="{CCAF32A9-F7B3-4A46-8CE2-CF4B21398D43}" dt="2022-08-26T21:31:50.176" v="79" actId="571"/>
          <ac:picMkLst>
            <pc:docMk/>
            <pc:sldMk cId="1368302294" sldId="452"/>
            <ac:picMk id="3" creationId="{93D885AA-D8E2-22BF-1BE2-2B48E1DE8B4F}"/>
          </ac:picMkLst>
        </pc:picChg>
        <pc:picChg chg="add mod">
          <ac:chgData name="T H" userId="270efafb50020bd6" providerId="LiveId" clId="{CCAF32A9-F7B3-4A46-8CE2-CF4B21398D43}" dt="2022-08-26T21:31:50.176" v="79" actId="571"/>
          <ac:picMkLst>
            <pc:docMk/>
            <pc:sldMk cId="1368302294" sldId="452"/>
            <ac:picMk id="11" creationId="{30DFC15A-6B33-19DA-E40D-E715D82788B0}"/>
          </ac:picMkLst>
        </pc:pic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1026" creationId="{DD7B61FA-28C1-A6A9-9752-433503F8E2D5}"/>
          </ac:picMkLst>
        </pc:pic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1028" creationId="{BF0D9D7A-CD23-289B-70A7-8421815CA70B}"/>
          </ac:picMkLst>
        </pc:picChg>
      </pc:sldChg>
      <pc:sldChg chg="modSp mod">
        <pc:chgData name="T H" userId="270efafb50020bd6" providerId="LiveId" clId="{CCAF32A9-F7B3-4A46-8CE2-CF4B21398D43}" dt="2022-08-26T21:37:16.755" v="126" actId="1076"/>
        <pc:sldMkLst>
          <pc:docMk/>
          <pc:sldMk cId="1261979664" sldId="453"/>
        </pc:sldMkLst>
        <pc:picChg chg="mod">
          <ac:chgData name="T H" userId="270efafb50020bd6" providerId="LiveId" clId="{CCAF32A9-F7B3-4A46-8CE2-CF4B21398D43}" dt="2022-08-26T21:37:16.755" v="126" actId="1076"/>
          <ac:picMkLst>
            <pc:docMk/>
            <pc:sldMk cId="1261979664" sldId="453"/>
            <ac:picMk id="2" creationId="{00000000-0000-0000-0000-000000000000}"/>
          </ac:picMkLst>
        </pc:picChg>
      </pc:sldChg>
      <pc:sldChg chg="modSp mod">
        <pc:chgData name="T H" userId="270efafb50020bd6" providerId="LiveId" clId="{CCAF32A9-F7B3-4A46-8CE2-CF4B21398D43}" dt="2022-08-26T21:37:59.579" v="128" actId="113"/>
        <pc:sldMkLst>
          <pc:docMk/>
          <pc:sldMk cId="2091958410" sldId="454"/>
        </pc:sldMkLst>
        <pc:spChg chg="mod">
          <ac:chgData name="T H" userId="270efafb50020bd6" providerId="LiveId" clId="{CCAF32A9-F7B3-4A46-8CE2-CF4B21398D43}" dt="2022-08-26T21:17:43.791" v="23" actId="1076"/>
          <ac:spMkLst>
            <pc:docMk/>
            <pc:sldMk cId="2091958410" sldId="454"/>
            <ac:spMk id="11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2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3" creationId="{00000000-0000-0000-0000-000000000000}"/>
          </ac:spMkLst>
        </pc:spChg>
        <pc:spChg chg="mod">
          <ac:chgData name="T H" userId="270efafb50020bd6" providerId="LiveId" clId="{CCAF32A9-F7B3-4A46-8CE2-CF4B21398D43}" dt="2022-08-26T21:17:47.404" v="25" actId="1076"/>
          <ac:spMkLst>
            <pc:docMk/>
            <pc:sldMk cId="2091958410" sldId="454"/>
            <ac:spMk id="14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5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6" creationId="{00000000-0000-0000-0000-000000000000}"/>
          </ac:spMkLst>
        </pc:spChg>
        <pc:spChg chg="mod">
          <ac:chgData name="T H" userId="270efafb50020bd6" providerId="LiveId" clId="{CCAF32A9-F7B3-4A46-8CE2-CF4B21398D43}" dt="2022-08-26T21:17:50.353" v="26" actId="1076"/>
          <ac:spMkLst>
            <pc:docMk/>
            <pc:sldMk cId="2091958410" sldId="454"/>
            <ac:spMk id="17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8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9" creationId="{00000000-0000-0000-0000-000000000000}"/>
          </ac:spMkLst>
        </pc:spChg>
        <pc:graphicFrameChg chg="mod modGraphic">
          <ac:chgData name="T H" userId="270efafb50020bd6" providerId="LiveId" clId="{CCAF32A9-F7B3-4A46-8CE2-CF4B21398D43}" dt="2022-08-26T21:21:14.609" v="34" actId="207"/>
          <ac:graphicFrameMkLst>
            <pc:docMk/>
            <pc:sldMk cId="2091958410" sldId="454"/>
            <ac:graphicFrameMk id="3" creationId="{00000000-0000-0000-0000-000000000000}"/>
          </ac:graphicFrameMkLst>
        </pc:graphicFrameChg>
      </pc:sldChg>
      <pc:sldChg chg="addSp delSp modSp mod">
        <pc:chgData name="T H" userId="270efafb50020bd6" providerId="LiveId" clId="{CCAF32A9-F7B3-4A46-8CE2-CF4B21398D43}" dt="2022-08-26T21:25:46.305" v="59" actId="20577"/>
        <pc:sldMkLst>
          <pc:docMk/>
          <pc:sldMk cId="2993301148" sldId="459"/>
        </pc:sldMkLst>
        <pc:spChg chg="del mod">
          <ac:chgData name="T H" userId="270efafb50020bd6" providerId="LiveId" clId="{CCAF32A9-F7B3-4A46-8CE2-CF4B21398D43}" dt="2022-08-26T21:25:15.657" v="56" actId="478"/>
          <ac:spMkLst>
            <pc:docMk/>
            <pc:sldMk cId="2993301148" sldId="459"/>
            <ac:spMk id="2" creationId="{00000000-0000-0000-0000-000000000000}"/>
          </ac:spMkLst>
        </pc:spChg>
        <pc:spChg chg="add mod">
          <ac:chgData name="T H" userId="270efafb50020bd6" providerId="LiveId" clId="{CCAF32A9-F7B3-4A46-8CE2-CF4B21398D43}" dt="2022-08-26T21:25:46.305" v="59" actId="20577"/>
          <ac:spMkLst>
            <pc:docMk/>
            <pc:sldMk cId="2993301148" sldId="459"/>
            <ac:spMk id="3" creationId="{29FDF7D4-48F2-8DB4-BD1A-BD60F9401F16}"/>
          </ac:spMkLst>
        </pc:spChg>
        <pc:spChg chg="del mod">
          <ac:chgData name="T H" userId="270efafb50020bd6" providerId="LiveId" clId="{CCAF32A9-F7B3-4A46-8CE2-CF4B21398D43}" dt="2022-08-26T21:24:35.463" v="49" actId="478"/>
          <ac:spMkLst>
            <pc:docMk/>
            <pc:sldMk cId="2993301148" sldId="459"/>
            <ac:spMk id="11" creationId="{00000000-0000-0000-0000-000000000000}"/>
          </ac:spMkLst>
        </pc:spChg>
      </pc:sldChg>
      <pc:sldChg chg="addSp modSp mod modAnim">
        <pc:chgData name="T H" userId="270efafb50020bd6" providerId="LiveId" clId="{CCAF32A9-F7B3-4A46-8CE2-CF4B21398D43}" dt="2022-08-26T21:40:44.809" v="143" actId="1036"/>
        <pc:sldMkLst>
          <pc:docMk/>
          <pc:sldMk cId="359779900" sldId="460"/>
        </pc:sldMkLst>
        <pc:spChg chg="add mod">
          <ac:chgData name="T H" userId="270efafb50020bd6" providerId="LiveId" clId="{CCAF32A9-F7B3-4A46-8CE2-CF4B21398D43}" dt="2022-08-26T21:39:01.417" v="138" actId="571"/>
          <ac:spMkLst>
            <pc:docMk/>
            <pc:sldMk cId="359779900" sldId="460"/>
            <ac:spMk id="2" creationId="{C634C4AE-4D97-5469-1752-BC7FCA980ECF}"/>
          </ac:spMkLst>
        </pc:spChg>
        <pc:spChg chg="add mod">
          <ac:chgData name="T H" userId="270efafb50020bd6" providerId="LiveId" clId="{CCAF32A9-F7B3-4A46-8CE2-CF4B21398D43}" dt="2022-08-26T21:39:01.417" v="138" actId="571"/>
          <ac:spMkLst>
            <pc:docMk/>
            <pc:sldMk cId="359779900" sldId="460"/>
            <ac:spMk id="3" creationId="{639FCB47-0E79-738F-5CC9-8CFAF43B5204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2" creationId="{00000000-0000-0000-0000-000000000000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3" creationId="{00000000-0000-0000-0000-000000000000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4" creationId="{00000000-0000-0000-0000-000000000000}"/>
          </ac:spMkLst>
        </pc:sp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5" creationId="{00000000-0000-0000-0000-000000000000}"/>
          </ac:picMkLst>
        </pc:pic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1026" creationId="{00000000-0000-0000-0000-000000000000}"/>
          </ac:picMkLst>
        </pc:pic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1028" creationId="{00000000-0000-0000-0000-000000000000}"/>
          </ac:picMkLst>
        </pc:picChg>
      </pc:sldChg>
      <pc:sldChg chg="delSp new ord">
        <pc:chgData name="T H" userId="270efafb50020bd6" providerId="LiveId" clId="{CCAF32A9-F7B3-4A46-8CE2-CF4B21398D43}" dt="2022-08-26T22:02:55.069" v="148"/>
        <pc:sldMkLst>
          <pc:docMk/>
          <pc:sldMk cId="3694513245" sldId="461"/>
        </pc:sldMkLst>
        <pc:spChg chg="del">
          <ac:chgData name="T H" userId="270efafb50020bd6" providerId="LiveId" clId="{CCAF32A9-F7B3-4A46-8CE2-CF4B21398D43}" dt="2022-08-26T22:02:49.717" v="145" actId="478"/>
          <ac:spMkLst>
            <pc:docMk/>
            <pc:sldMk cId="3694513245" sldId="461"/>
            <ac:spMk id="2" creationId="{39D3E177-F05B-AF3E-3D08-97B49778561C}"/>
          </ac:spMkLst>
        </pc:spChg>
        <pc:spChg chg="del">
          <ac:chgData name="T H" userId="270efafb50020bd6" providerId="LiveId" clId="{CCAF32A9-F7B3-4A46-8CE2-CF4B21398D43}" dt="2022-08-26T22:02:52.362" v="146" actId="478"/>
          <ac:spMkLst>
            <pc:docMk/>
            <pc:sldMk cId="3694513245" sldId="461"/>
            <ac:spMk id="3" creationId="{89E4084A-E7A8-5AFD-215D-237AE8852347}"/>
          </ac:spMkLst>
        </pc:spChg>
      </pc:sldChg>
      <pc:sldChg chg="delSp add mod">
        <pc:chgData name="T H" userId="270efafb50020bd6" providerId="LiveId" clId="{CCAF32A9-F7B3-4A46-8CE2-CF4B21398D43}" dt="2022-08-26T22:03:07.078" v="151" actId="478"/>
        <pc:sldMkLst>
          <pc:docMk/>
          <pc:sldMk cId="2595802638" sldId="462"/>
        </pc:sldMkLst>
        <pc:spChg chg="del">
          <ac:chgData name="T H" userId="270efafb50020bd6" providerId="LiveId" clId="{CCAF32A9-F7B3-4A46-8CE2-CF4B21398D43}" dt="2022-08-26T22:03:07.078" v="151" actId="478"/>
          <ac:spMkLst>
            <pc:docMk/>
            <pc:sldMk cId="2595802638" sldId="462"/>
            <ac:spMk id="3" creationId="{29FDF7D4-48F2-8DB4-BD1A-BD60F9401F16}"/>
          </ac:spMkLst>
        </pc:spChg>
        <pc:spChg chg="del">
          <ac:chgData name="T H" userId="270efafb50020bd6" providerId="LiveId" clId="{CCAF32A9-F7B3-4A46-8CE2-CF4B21398D43}" dt="2022-08-26T22:03:05.416" v="150" actId="478"/>
          <ac:spMkLst>
            <pc:docMk/>
            <pc:sldMk cId="2595802638" sldId="462"/>
            <ac:spMk id="10" creationId="{00000000-0000-0000-0000-000000000000}"/>
          </ac:spMkLst>
        </pc:spChg>
        <pc:grpChg chg="del">
          <ac:chgData name="T H" userId="270efafb50020bd6" providerId="LiveId" clId="{CCAF32A9-F7B3-4A46-8CE2-CF4B21398D43}" dt="2022-08-26T22:03:05.416" v="150" actId="478"/>
          <ac:grpSpMkLst>
            <pc:docMk/>
            <pc:sldMk cId="2595802638" sldId="462"/>
            <ac:grpSpMk id="4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18319" y="3913345"/>
            <a:ext cx="14706600" cy="1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85319" y="3756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21278" r="14677" b="17022"/>
          <a:stretch/>
        </p:blipFill>
        <p:spPr>
          <a:xfrm>
            <a:off x="1573149" y="2590800"/>
            <a:ext cx="13804170" cy="61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38345"/>
              </p:ext>
            </p:extLst>
          </p:nvPr>
        </p:nvGraphicFramePr>
        <p:xfrm>
          <a:off x="823119" y="2895600"/>
          <a:ext cx="14935199" cy="60159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310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61869" y="442914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7619" y="4611469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3220" y="4311420"/>
            <a:ext cx="732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919" y="583427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8119" y="5834277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3219" y="5715000"/>
            <a:ext cx="732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869" y="750161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7619" y="7579893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4919" y="6934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9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xảy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cháy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HỎA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1026" name="Picture 2" descr="Quảng Ninh: Cháy lớn ở 'lâu đài tỷ đô' của 'đại gia' Đỗ Xuân Hòa -  12.04.2022, Sputnik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6" y="2622284"/>
            <a:ext cx="4361077" cy="33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424" y="2563229"/>
            <a:ext cx="4899635" cy="3350363"/>
          </a:xfrm>
          <a:prstGeom prst="rect">
            <a:avLst/>
          </a:prstGeom>
        </p:spPr>
      </p:pic>
      <p:pic>
        <p:nvPicPr>
          <p:cNvPr id="1028" name="Picture 4" descr="Từ vụ cháy tàu du lịch ở Quảng Ninh, lộ loạt xưởng sửa chữa không phép - Xã  h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01" y="2612602"/>
            <a:ext cx="4899635" cy="33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1003" y="6172200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5669" y="6115035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62092" y="6044697"/>
            <a:ext cx="392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3597799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29FDF7D4-48F2-8DB4-BD1A-BD60F9401F16}"/>
              </a:ext>
            </a:extLst>
          </p:cNvPr>
          <p:cNvSpPr/>
          <p:nvPr/>
        </p:nvSpPr>
        <p:spPr>
          <a:xfrm>
            <a:off x="1127919" y="19812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5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Để phòng cháy hỏa hoạn khi ở nhà chúng ta cần chú ý sắp xếp, sử dụng cẩn thận và an toàn các chất, đồ dùng, vật dụng có thể gây cháy, nổ.</a:t>
            </a:r>
            <a:endParaRPr lang="en-US" sz="5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0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80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51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7" r="10424" b="2500"/>
          <a:stretch/>
        </p:blipFill>
        <p:spPr>
          <a:xfrm>
            <a:off x="7731155" y="2587216"/>
            <a:ext cx="7798564" cy="5870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9865" y="3200400"/>
            <a:ext cx="7036059" cy="40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6" r="45767" b="38833"/>
          <a:stretch/>
        </p:blipFill>
        <p:spPr>
          <a:xfrm>
            <a:off x="8747919" y="2632950"/>
            <a:ext cx="7162800" cy="6130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521" y="3352800"/>
            <a:ext cx="7696200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59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4" t="24166" r="10424" b="41023"/>
          <a:stretch/>
        </p:blipFill>
        <p:spPr>
          <a:xfrm>
            <a:off x="8747918" y="2590800"/>
            <a:ext cx="7162801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433" y="3352800"/>
            <a:ext cx="8197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2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để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4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59714" r="45342" b="2500"/>
          <a:stretch/>
        </p:blipFill>
        <p:spPr>
          <a:xfrm>
            <a:off x="8975725" y="2068458"/>
            <a:ext cx="6934994" cy="665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519" y="3369613"/>
            <a:ext cx="8762206" cy="202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cháy.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083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8" t="61755" r="10424" b="2500"/>
          <a:stretch/>
        </p:blipFill>
        <p:spPr>
          <a:xfrm>
            <a:off x="9814719" y="2490452"/>
            <a:ext cx="6248400" cy="6304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544" y="3581400"/>
            <a:ext cx="8343900" cy="26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4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lửa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lửa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94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7" r="10424" b="2500"/>
          <a:stretch/>
        </p:blipFill>
        <p:spPr>
          <a:xfrm>
            <a:off x="8360933" y="2508874"/>
            <a:ext cx="7549785" cy="6406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807" y="3429000"/>
            <a:ext cx="7848600" cy="402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điện,đốt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lửa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006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119" y="2590800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919" y="6534507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7B61FA-28C1-A6A9-9752-433503F8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4114800"/>
            <a:ext cx="3810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Ảnh hưởng nghiêm trọng của việc hút thuốc lá đối với môi trường và sức khỏe">
            <a:extLst>
              <a:ext uri="{FF2B5EF4-FFF2-40B4-BE49-F238E27FC236}">
                <a16:creationId xmlns:a16="http://schemas.microsoft.com/office/drawing/2014/main" id="{BF0D9D7A-CD23-289B-70A7-8421815C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4114800"/>
            <a:ext cx="3581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85BFAF-E509-F71B-623E-321E89CFB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814" y="4139013"/>
            <a:ext cx="3750305" cy="21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9859</TotalTime>
  <Words>892</Words>
  <Application>Microsoft Office PowerPoint</Application>
  <PresentationFormat>Custom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1164</cp:revision>
  <dcterms:created xsi:type="dcterms:W3CDTF">2008-09-09T22:52:10Z</dcterms:created>
  <dcterms:modified xsi:type="dcterms:W3CDTF">2022-09-28T07:57:34Z</dcterms:modified>
</cp:coreProperties>
</file>