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7" r:id="rId2"/>
    <p:sldId id="439" r:id="rId3"/>
    <p:sldId id="427" r:id="rId4"/>
    <p:sldId id="450" r:id="rId5"/>
    <p:sldId id="443" r:id="rId6"/>
    <p:sldId id="442" r:id="rId7"/>
    <p:sldId id="449" r:id="rId8"/>
    <p:sldId id="445" r:id="rId9"/>
    <p:sldId id="340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33FF"/>
    <a:srgbClr val="FF0000"/>
    <a:srgbClr val="FF0066"/>
    <a:srgbClr val="C5F3F3"/>
    <a:srgbClr val="FF7C80"/>
    <a:srgbClr val="FF6600"/>
    <a:srgbClr val="66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88" d="100"/>
          <a:sy n="88" d="100"/>
        </p:scale>
        <p:origin x="240" y="9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Giai%20nghia%20tu/Giong%20gia.pptx" TargetMode="External"/><Relationship Id="rId2" Type="http://schemas.openxmlformats.org/officeDocument/2006/relationships/hyperlink" Target="Giai%20nghia%20tu/Hon%20ho.ppt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Tiếng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3: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(T1,2)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41520" b="29661"/>
          <a:stretch/>
        </p:blipFill>
        <p:spPr>
          <a:xfrm>
            <a:off x="213519" y="685800"/>
            <a:ext cx="15544800" cy="815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3: BẠN MỚI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354055" y="1998303"/>
            <a:ext cx="13966284" cy="2108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tiếng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trôi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chảy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Giọng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nhẹ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nhàng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Nhấn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giọng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gây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ấn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những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Giọng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chậm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rãi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cuối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600" b="1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93186" y="5104743"/>
            <a:ext cx="13578681" cy="2108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Đoạn 1: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40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endParaRPr lang="en-US" sz="3600" b="1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2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Đoạn 2: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lúng</a:t>
            </a:r>
            <a:r>
              <a:rPr lang="en-US" sz="40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túng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2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Đoạn 3: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4000" b="1" i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280319" y="1342161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Hướng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dẫn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2672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pres?slideindex=1&amp;slidetitle="/>
          </p:cNvPr>
          <p:cNvSpPr/>
          <p:nvPr/>
        </p:nvSpPr>
        <p:spPr>
          <a:xfrm>
            <a:off x="1531319" y="6705600"/>
            <a:ext cx="1376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Thơ thẩn</a:t>
            </a:r>
            <a:r>
              <a:rPr lang="en-US" sz="3600" b="1" noProof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đi lại một cách chậm rãi và lặng lẽ như đang quy nghĩ điều gì đó.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26233" y="1554536"/>
            <a:ext cx="6781801" cy="673648"/>
            <a:chOff x="1508918" y="1888664"/>
            <a:chExt cx="6172201" cy="1128834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đọc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tìm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hiểu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bài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442282" y="4343400"/>
            <a:ext cx="13941217" cy="1333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1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Thầy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gọi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A-i-a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   "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thầy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bức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vẽ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?   Các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nói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là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vẽ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đẹp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lắm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."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3" name="Rectangle 22">
            <a:hlinkClick r:id="rId3" action="ppaction://hlinkpres?slideindex=1&amp;slidetitle="/>
          </p:cNvPr>
          <p:cNvSpPr/>
          <p:nvPr/>
        </p:nvSpPr>
        <p:spPr>
          <a:xfrm>
            <a:off x="1593725" y="8104422"/>
            <a:ext cx="137073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Bàn tán: Trao đổi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tự do với nhau về một việc nào đó.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442282" y="2229137"/>
            <a:ext cx="5251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Luyện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87006" y="5943600"/>
            <a:ext cx="5251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Giải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nghĩa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76940" y="2907315"/>
            <a:ext cx="13548200" cy="1286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1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A-i-a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Tét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khích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ệ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ượt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úng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túng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ẩn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ữa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ức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vẽ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ôn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32" name="Group 31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35" name="Straight Connector 34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Bài 3: BẠN MỚI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3997114" y="4996906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//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29430" y="4343400"/>
            <a:ext cx="36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/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31227" y="4963659"/>
            <a:ext cx="441146" cy="665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1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//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04719" y="4407104"/>
            <a:ext cx="312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/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9009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3" grpId="0"/>
      <p:bldP spid="28" grpId="0"/>
      <p:bldP spid="30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86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1: 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A-i-a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3200" b="1" dirty="0">
              <a:solidFill>
                <a:srgbClr val="FF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23719" y="4044561"/>
            <a:ext cx="10210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 A-i-a là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chưa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quen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612210" y="530541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2: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 chi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thấy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A-i-a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rè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635227" y="6324600"/>
            <a:ext cx="10210801" cy="2527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A-i-a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dám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quen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thầy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khích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lệ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A-i-a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chê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chậm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A-i-a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lúng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túng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1: NGÀY KHAI TRƯỜNG</a:t>
              </a:r>
            </a:p>
          </p:txBody>
        </p:sp>
      </p:grpSp>
      <p:sp>
        <p:nvSpPr>
          <p:cNvPr id="52" name="Rectangle 51"/>
          <p:cNvSpPr/>
          <p:nvPr/>
        </p:nvSpPr>
        <p:spPr>
          <a:xfrm>
            <a:off x="372224" y="2443608"/>
            <a:ext cx="4923676" cy="3194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2000"/>
              </a:lnSpc>
              <a:spcAft>
                <a:spcPts val="0"/>
              </a:spcAft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A-i-a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Tét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-ô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khích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ệ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ên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ượt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úng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túng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ang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ần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ữa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ức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ôn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ao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b="1" i="1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3629" y="5514201"/>
            <a:ext cx="5137352" cy="3194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Thầy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A-i-a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"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thầy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xem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bức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//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là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lắm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.“ 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//</a:t>
            </a:r>
            <a:endParaRPr lang="en-US" sz="3600" b="1" dirty="0">
              <a:solidFill>
                <a:srgbClr val="FF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3757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3: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Thầy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A-i-a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99917" y="3984611"/>
            <a:ext cx="10210801" cy="1906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Thầy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A-i-a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A-i-a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thầy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xem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ấy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khen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A-i-a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treo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ấy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tưởng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mọi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xem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b="1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646896" y="6110046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4: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Tét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-ô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rủ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A-i-a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669913" y="7540664"/>
            <a:ext cx="10210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Tét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-ô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rằng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chê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những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3: BẠN MỚI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98454" y="2506700"/>
            <a:ext cx="5051251" cy="257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2000"/>
              </a:lnSpc>
              <a:spcAft>
                <a:spcPts val="0"/>
              </a:spcAft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A-i-a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Tét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-ô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khích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ệ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ên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ượt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úng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túng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ang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ần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ữa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ức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ôn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ao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b="1" i="1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0893" y="5712983"/>
            <a:ext cx="5048747" cy="3194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2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Thầy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A-i-a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"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thầy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xem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bức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//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là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lắm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.“ 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//</a:t>
            </a:r>
            <a:endParaRPr lang="en-US" sz="36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7220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err="1">
                  <a:ln w="11430"/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>
                  <a:ln w="11430"/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 w="11430"/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đọc</a:t>
              </a:r>
              <a:endParaRPr kumimoji="0" lang="en-US" sz="3800" b="1" i="0" u="none" strike="noStrike" kern="1200" cap="none" spc="0" normalizeH="0" baseline="0" noProof="0" dirty="0">
                <a:ln w="11430"/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>
                  <a:ln w="11430"/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Bài 3: BẠN MỚI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98454" y="2506700"/>
            <a:ext cx="5051251" cy="257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2000"/>
              </a:lnSpc>
              <a:spcAft>
                <a:spcPts val="0"/>
              </a:spcAft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A-i-a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Tét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-ô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khích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ệ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ên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ượt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úng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túng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ang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ần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ữa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ức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ôn</a:t>
            </a: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3600" b="1" i="1" dirty="0" err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ao</a:t>
            </a:r>
            <a:r>
              <a:rPr lang="en-US" sz="3600" b="1" i="1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b="1" i="1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0893" y="5712983"/>
            <a:ext cx="5048747" cy="3194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1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Thầy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gọi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A-i-a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/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/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"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thầy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bức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vẽ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?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//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nói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là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vẽ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đẹp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lắm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.“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//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514820" y="2661920"/>
            <a:ext cx="3300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699919" y="3369806"/>
            <a:ext cx="9982200" cy="5537960"/>
            <a:chOff x="6037600" y="4276337"/>
            <a:chExt cx="9982200" cy="5049434"/>
          </a:xfrm>
        </p:grpSpPr>
        <p:pic>
          <p:nvPicPr>
            <p:cNvPr id="24" name="Picture 16" descr="Frame Border Transparent PNG Gold Image​ | Gallery Yopriceville -  High-Quality Images and Transparent… | Clip art frames borders, Frame  border design, Frame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03983" y="1809954"/>
              <a:ext cx="5049434" cy="9982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6914366" y="5075201"/>
              <a:ext cx="8153400" cy="34517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Mỗi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một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người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có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một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điểm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mạnh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riêng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mà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người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khác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không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có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được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khi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chơi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với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bạn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nên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hoà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đồng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và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nhìn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vào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điểm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mạnh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của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bạn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để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có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thể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học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hỏi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;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không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nên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kì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thị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khi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thấy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bạn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không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giống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mình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  <a:endPara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925385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3</a:t>
              </a: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: BẠN MỚI</a:t>
              </a:r>
              <a:endPara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356520" y="1600200"/>
            <a:ext cx="3429000" cy="707886"/>
            <a:chOff x="1508919" y="1888664"/>
            <a:chExt cx="3120775" cy="1186207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843879" y="2389281"/>
            <a:ext cx="14554200" cy="1333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  <a:spcAft>
                <a:spcPts val="0"/>
              </a:spcAft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Trong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”,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5263" y="3658467"/>
            <a:ext cx="14554200" cy="1333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  <a:spcAft>
                <a:spcPts val="0"/>
              </a:spcAft>
            </a:pP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”,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ngoặc</a:t>
            </a:r>
            <a:r>
              <a:rPr lang="en-US" sz="3600" b="1" i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kép.</a:t>
            </a:r>
            <a:endParaRPr lang="en-US" sz="32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5175" y="5254364"/>
            <a:ext cx="14554200" cy="1286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  <a:spcAft>
                <a:spcPts val="0"/>
              </a:spcAft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Tìm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17575" y="6821820"/>
            <a:ext cx="14554200" cy="1286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2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Lời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Tét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-ô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A-i-a: "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cậu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đuổi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bắt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tớ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nhé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ngoặc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kép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là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7848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2" grpId="0"/>
      <p:bldP spid="42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10361</TotalTime>
  <Words>890</Words>
  <Application>Microsoft Office PowerPoint</Application>
  <PresentationFormat>Custom</PresentationFormat>
  <Paragraphs>72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1103</cp:revision>
  <dcterms:created xsi:type="dcterms:W3CDTF">2008-09-09T22:52:10Z</dcterms:created>
  <dcterms:modified xsi:type="dcterms:W3CDTF">2022-09-29T21:25:36Z</dcterms:modified>
</cp:coreProperties>
</file>