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27" r:id="rId2"/>
    <p:sldId id="432" r:id="rId3"/>
    <p:sldId id="437" r:id="rId4"/>
    <p:sldId id="438" r:id="rId5"/>
    <p:sldId id="439" r:id="rId6"/>
    <p:sldId id="440" r:id="rId7"/>
    <p:sldId id="442" r:id="rId8"/>
    <p:sldId id="444" r:id="rId9"/>
    <p:sldId id="436" r:id="rId10"/>
    <p:sldId id="445" r:id="rId11"/>
    <p:sldId id="446" r:id="rId12"/>
    <p:sldId id="431"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CC"/>
    <a:srgbClr val="EFE6AF"/>
    <a:srgbClr val="E7B7E7"/>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6CE950-70C3-4BB5-947E-B516DAB26478}" v="3" dt="2022-08-26T21:07:43.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88" d="100"/>
          <a:sy n="88" d="100"/>
        </p:scale>
        <p:origin x="240" y="9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846CE950-70C3-4BB5-947E-B516DAB26478}"/>
    <pc:docChg chg="modSld">
      <pc:chgData name="T H" userId="270efafb50020bd6" providerId="LiveId" clId="{846CE950-70C3-4BB5-947E-B516DAB26478}" dt="2022-08-26T21:07:33.056" v="5" actId="1076"/>
      <pc:docMkLst>
        <pc:docMk/>
      </pc:docMkLst>
      <pc:sldChg chg="modSp mod">
        <pc:chgData name="T H" userId="270efafb50020bd6" providerId="LiveId" clId="{846CE950-70C3-4BB5-947E-B516DAB26478}" dt="2022-08-26T16:55:35.260" v="0" actId="14100"/>
        <pc:sldMkLst>
          <pc:docMk/>
          <pc:sldMk cId="2432748071" sldId="432"/>
        </pc:sldMkLst>
        <pc:picChg chg="mod">
          <ac:chgData name="T H" userId="270efafb50020bd6" providerId="LiveId" clId="{846CE950-70C3-4BB5-947E-B516DAB26478}" dt="2022-08-26T16:55:35.260" v="0" actId="14100"/>
          <ac:picMkLst>
            <pc:docMk/>
            <pc:sldMk cId="2432748071" sldId="432"/>
            <ac:picMk id="20" creationId="{00000000-0000-0000-0000-000000000000}"/>
          </ac:picMkLst>
        </pc:picChg>
      </pc:sldChg>
      <pc:sldChg chg="modSp mod">
        <pc:chgData name="T H" userId="270efafb50020bd6" providerId="LiveId" clId="{846CE950-70C3-4BB5-947E-B516DAB26478}" dt="2022-08-26T21:06:35.230" v="2" actId="207"/>
        <pc:sldMkLst>
          <pc:docMk/>
          <pc:sldMk cId="2615004540" sldId="436"/>
        </pc:sldMkLst>
        <pc:spChg chg="mod">
          <ac:chgData name="T H" userId="270efafb50020bd6" providerId="LiveId" clId="{846CE950-70C3-4BB5-947E-B516DAB26478}" dt="2022-08-26T21:06:35.230" v="2" actId="207"/>
          <ac:spMkLst>
            <pc:docMk/>
            <pc:sldMk cId="2615004540" sldId="436"/>
            <ac:spMk id="4" creationId="{00000000-0000-0000-0000-000000000000}"/>
          </ac:spMkLst>
        </pc:spChg>
      </pc:sldChg>
      <pc:sldChg chg="modAnim">
        <pc:chgData name="T H" userId="270efafb50020bd6" providerId="LiveId" clId="{846CE950-70C3-4BB5-947E-B516DAB26478}" dt="2022-08-26T16:57:39.108" v="1"/>
        <pc:sldMkLst>
          <pc:docMk/>
          <pc:sldMk cId="2093665279" sldId="437"/>
        </pc:sldMkLst>
      </pc:sldChg>
      <pc:sldChg chg="modSp mod">
        <pc:chgData name="T H" userId="270efafb50020bd6" providerId="LiveId" clId="{846CE950-70C3-4BB5-947E-B516DAB26478}" dt="2022-08-26T21:07:33.056" v="5" actId="1076"/>
        <pc:sldMkLst>
          <pc:docMk/>
          <pc:sldMk cId="318691261" sldId="446"/>
        </pc:sldMkLst>
        <pc:spChg chg="mod">
          <ac:chgData name="T H" userId="270efafb50020bd6" providerId="LiveId" clId="{846CE950-70C3-4BB5-947E-B516DAB26478}" dt="2022-08-26T21:07:33.056" v="5" actId="1076"/>
          <ac:spMkLst>
            <pc:docMk/>
            <pc:sldMk cId="318691261" sldId="446"/>
            <ac:spMk id="14" creationId="{00000000-0000-0000-0000-000000000000}"/>
          </ac:spMkLst>
        </pc:spChg>
        <pc:picChg chg="mod">
          <ac:chgData name="T H" userId="270efafb50020bd6" providerId="LiveId" clId="{846CE950-70C3-4BB5-947E-B516DAB26478}" dt="2022-08-26T21:07:28.333" v="4" actId="1076"/>
          <ac:picMkLst>
            <pc:docMk/>
            <pc:sldMk cId="318691261" sldId="446"/>
            <ac:picMk id="1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746919" y="3962400"/>
            <a:ext cx="13868400" cy="137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lvl="0" algn="ctr" defTabSz="1452524" eaLnBrk="1" fontAlgn="auto" hangingPunct="1">
              <a:spcBef>
                <a:spcPts val="0"/>
              </a:spcBef>
              <a:spcAft>
                <a:spcPts val="0"/>
              </a:spcAft>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 MỘT SỐ NGÀY KỈ NIỆM, SỰ KIỆN CỦA GIA ĐÌNH </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a:t>
            </a: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056" y="5236203"/>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p:cNvSpPr txBox="1">
            <a:spLocks noChangeArrowheads="1"/>
          </p:cNvSpPr>
          <p:nvPr/>
        </p:nvSpPr>
        <p:spPr bwMode="auto">
          <a:xfrm>
            <a:off x="3185319" y="3756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THẠCH BÀN A</a:t>
            </a:r>
            <a:endParaRPr lang="en-US" altLang="en-US" sz="3500" b="1" dirty="0">
              <a:solidFill>
                <a:srgbClr val="FF0066"/>
              </a:solidFill>
              <a:latin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3413919" y="1097280"/>
            <a:ext cx="10896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a:ea typeface="+mn-ea"/>
                <a:cs typeface="+mn-cs"/>
              </a:rPr>
              <a:t>Bài 2: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a:ea typeface="+mn-ea"/>
                <a:cs typeface="Times New Roman" pitchFamily="18" charset="0"/>
              </a:rPr>
              <a:t>MỘT SỐ NGÀY KỈ NIỆM, SỰ KIỆN CỦA GIA ĐÌNH (T2)</a:t>
            </a:r>
          </a:p>
        </p:txBody>
      </p:sp>
      <p:sp>
        <p:nvSpPr>
          <p:cNvPr id="11" name="Rectangle 10"/>
          <p:cNvSpPr/>
          <p:nvPr/>
        </p:nvSpPr>
        <p:spPr>
          <a:xfrm>
            <a:off x="2481359" y="3733800"/>
            <a:ext cx="11676760" cy="175432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rPr>
              <a:t>Theo </a:t>
            </a:r>
            <a:r>
              <a:rPr kumimoji="0" lang="en-US" sz="3600" b="1" i="0" u="none" strike="noStrike" kern="1200" cap="none" spc="0" normalizeH="0" baseline="0" noProof="0" dirty="0" err="1">
                <a:ln>
                  <a:noFill/>
                </a:ln>
                <a:solidFill>
                  <a:srgbClr val="0000CC"/>
                </a:solidFill>
                <a:effectLst/>
                <a:uLnTx/>
                <a:uFillTx/>
                <a:latin typeface="Arial"/>
                <a:ea typeface="+mn-ea"/>
                <a:cs typeface="Times New Roman" pitchFamily="18" charset="0"/>
              </a:rPr>
              <a:t>thời</a:t>
            </a:r>
            <a:r>
              <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Arial"/>
                <a:ea typeface="+mn-ea"/>
                <a:cs typeface="Times New Roman" pitchFamily="18" charset="0"/>
              </a:rPr>
              <a:t>gian</a:t>
            </a:r>
            <a:r>
              <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Arial"/>
                <a:ea typeface="+mn-ea"/>
                <a:cs typeface="Times New Roman" pitchFamily="18" charset="0"/>
              </a:rPr>
              <a:t>bố</a:t>
            </a:r>
            <a:r>
              <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Arial"/>
                <a:ea typeface="+mn-ea"/>
                <a:cs typeface="Times New Roman" pitchFamily="18" charset="0"/>
              </a:rPr>
              <a:t>mẹ</a:t>
            </a:r>
            <a:r>
              <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Arial"/>
                <a:ea typeface="+mn-ea"/>
                <a:cs typeface="Times New Roman" pitchFamily="18" charset="0"/>
              </a:rPr>
              <a:t>em</a:t>
            </a:r>
            <a:r>
              <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Arial"/>
                <a:ea typeface="+mn-ea"/>
                <a:cs typeface="Times New Roman" pitchFamily="18" charset="0"/>
              </a:rPr>
              <a:t>thêm</a:t>
            </a:r>
            <a:r>
              <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Arial"/>
                <a:ea typeface="+mn-ea"/>
                <a:cs typeface="Times New Roman" pitchFamily="18" charset="0"/>
              </a:rPr>
              <a:t>tuổi</a:t>
            </a:r>
            <a:r>
              <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Arial"/>
                <a:ea typeface="+mn-ea"/>
                <a:cs typeface="Times New Roman" pitchFamily="18" charset="0"/>
              </a:rPr>
              <a:t>em</a:t>
            </a:r>
            <a:r>
              <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Arial"/>
                <a:ea typeface="+mn-ea"/>
                <a:cs typeface="Times New Roman" pitchFamily="18" charset="0"/>
              </a:rPr>
              <a:t>đã</a:t>
            </a:r>
            <a:r>
              <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Arial"/>
                <a:ea typeface="+mn-ea"/>
                <a:cs typeface="Times New Roman" pitchFamily="18" charset="0"/>
              </a:rPr>
              <a:t>lớn</a:t>
            </a:r>
            <a:r>
              <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Arial"/>
                <a:ea typeface="+mn-ea"/>
                <a:cs typeface="Times New Roman" pitchFamily="18" charset="0"/>
              </a:rPr>
              <a:t>hơn</a:t>
            </a:r>
            <a:r>
              <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rPr>
              <a:t> những </a:t>
            </a:r>
            <a:r>
              <a:rPr kumimoji="0" lang="en-US" sz="3600" b="1" i="0" u="none" strike="noStrike" kern="1200" cap="none" spc="0" normalizeH="0" baseline="0" noProof="0" dirty="0" err="1">
                <a:ln>
                  <a:noFill/>
                </a:ln>
                <a:solidFill>
                  <a:srgbClr val="0000CC"/>
                </a:solidFill>
                <a:effectLst/>
                <a:uLnTx/>
                <a:uFillTx/>
                <a:latin typeface="Arial"/>
                <a:ea typeface="+mn-ea"/>
                <a:cs typeface="Times New Roman" pitchFamily="18" charset="0"/>
              </a:rPr>
              <a:t>năm</a:t>
            </a:r>
            <a:r>
              <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Arial"/>
                <a:ea typeface="+mn-ea"/>
                <a:cs typeface="Times New Roman" pitchFamily="18" charset="0"/>
              </a:rPr>
              <a:t>trước</a:t>
            </a:r>
            <a:r>
              <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Arial"/>
                <a:ea typeface="+mn-ea"/>
                <a:cs typeface="Times New Roman" pitchFamily="18" charset="0"/>
              </a:rPr>
              <a:t>và</a:t>
            </a:r>
            <a:r>
              <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Arial"/>
                <a:ea typeface="+mn-ea"/>
                <a:cs typeface="Times New Roman" pitchFamily="18" charset="0"/>
              </a:rPr>
              <a:t>em</a:t>
            </a:r>
            <a:r>
              <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Arial"/>
                <a:ea typeface="+mn-ea"/>
                <a:cs typeface="Times New Roman" pitchFamily="18" charset="0"/>
              </a:rPr>
              <a:t>của</a:t>
            </a:r>
            <a:r>
              <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Arial"/>
                <a:ea typeface="+mn-ea"/>
                <a:cs typeface="Times New Roman" pitchFamily="18" charset="0"/>
              </a:rPr>
              <a:t>em</a:t>
            </a:r>
            <a:r>
              <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Arial"/>
                <a:ea typeface="+mn-ea"/>
                <a:cs typeface="Times New Roman" pitchFamily="18" charset="0"/>
              </a:rPr>
              <a:t>cũng</a:t>
            </a:r>
            <a:r>
              <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Arial"/>
                <a:ea typeface="+mn-ea"/>
                <a:cs typeface="Times New Roman" pitchFamily="18" charset="0"/>
              </a:rPr>
              <a:t>đi</a:t>
            </a:r>
            <a:r>
              <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Arial"/>
                <a:ea typeface="+mn-ea"/>
                <a:cs typeface="Times New Roman" pitchFamily="18" charset="0"/>
              </a:rPr>
              <a:t>học</a:t>
            </a:r>
            <a:r>
              <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Arial"/>
                <a:ea typeface="+mn-ea"/>
                <a:cs typeface="Times New Roman" pitchFamily="18" charset="0"/>
              </a:rPr>
              <a:t>mẫu</a:t>
            </a:r>
            <a:r>
              <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Arial"/>
                <a:ea typeface="+mn-ea"/>
                <a:cs typeface="Times New Roman" pitchFamily="18" charset="0"/>
              </a:rPr>
              <a:t>giáo</a:t>
            </a:r>
            <a:endParaRPr kumimoji="0" lang="en-US" sz="3600" b="1" i="0" u="none" strike="noStrike" kern="1200" cap="none" spc="0" normalizeH="0" baseline="0" noProof="0" dirty="0">
              <a:ln>
                <a:noFill/>
              </a:ln>
              <a:solidFill>
                <a:srgbClr val="0000CC"/>
              </a:solidFill>
              <a:effectLst/>
              <a:uLnTx/>
              <a:uFillTx/>
              <a:latin typeface="Arial"/>
              <a:ea typeface="+mn-ea"/>
              <a:cs typeface="Times New Roman" pitchFamily="18" charset="0"/>
            </a:endParaRPr>
          </a:p>
        </p:txBody>
      </p:sp>
    </p:spTree>
    <p:extLst>
      <p:ext uri="{BB962C8B-B14F-4D97-AF65-F5344CB8AC3E}">
        <p14:creationId xmlns:p14="http://schemas.microsoft.com/office/powerpoint/2010/main" val="10110960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3413919" y="1097280"/>
            <a:ext cx="10896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a:ea typeface="+mn-ea"/>
                <a:cs typeface="+mn-cs"/>
              </a:rPr>
              <a:t>Bài 2: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a:ea typeface="+mn-ea"/>
                <a:cs typeface="Times New Roman" pitchFamily="18" charset="0"/>
              </a:rPr>
              <a:t>MỘT SỐ NGÀY KỈ NIỆM, SỰ KIỆN CỦA GIA ĐÌNH (T2)</a:t>
            </a:r>
          </a:p>
        </p:txBody>
      </p:sp>
      <p:sp>
        <p:nvSpPr>
          <p:cNvPr id="10" name="Rectangle 9"/>
          <p:cNvSpPr/>
          <p:nvPr/>
        </p:nvSpPr>
        <p:spPr>
          <a:xfrm>
            <a:off x="594519" y="1733442"/>
            <a:ext cx="14782800" cy="2025619"/>
          </a:xfrm>
          <a:prstGeom prst="rect">
            <a:avLst/>
          </a:prstGeom>
        </p:spPr>
        <p:txBody>
          <a:bodyPr wrap="square">
            <a:spAutoFit/>
          </a:body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sz="3600" b="1" i="0" strike="noStrike" kern="1200" cap="none" spc="0" normalizeH="0" baseline="0" noProof="0" dirty="0">
                <a:ln>
                  <a:noFill/>
                </a:ln>
                <a:solidFill>
                  <a:srgbClr val="FF0000"/>
                </a:solidFill>
                <a:effectLst/>
                <a:uLnTx/>
                <a:uFillTx/>
                <a:latin typeface="Arial"/>
                <a:ea typeface="+mn-ea"/>
                <a:cs typeface="Times New Roman" pitchFamily="18" charset="0"/>
              </a:rPr>
              <a:t>Hãy</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làm</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một</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món</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quà</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tặng</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người</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thân</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nhân</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dịp</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một</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ngày</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kỉ</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niệm</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sự</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kiện</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của</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gia</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đình</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và</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viết những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lời</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yêu</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thương</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để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thể</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hiện</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tình</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cảm</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của</a:t>
            </a:r>
            <a:r>
              <a:rPr kumimoji="0" lang="en-US" sz="3600" b="1" i="0"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FF0000"/>
                </a:solidFill>
                <a:effectLst/>
                <a:uLnTx/>
                <a:uFillTx/>
                <a:latin typeface="Arial"/>
                <a:ea typeface="+mn-ea"/>
                <a:cs typeface="Times New Roman" pitchFamily="18" charset="0"/>
              </a:rPr>
              <a:t>mình</a:t>
            </a:r>
            <a:endParaRPr kumimoji="0" lang="en-US" sz="3600" b="1" i="0" strike="noStrike" kern="1200" cap="none" spc="0" normalizeH="0" baseline="0" noProof="0" dirty="0">
              <a:ln>
                <a:noFill/>
              </a:ln>
              <a:solidFill>
                <a:srgbClr val="FF0000"/>
              </a:solidFill>
              <a:effectLst/>
              <a:uLnTx/>
              <a:uFillTx/>
              <a:latin typeface="Arial"/>
              <a:ea typeface="+mn-ea"/>
              <a:cs typeface="Times New Roman" pitchFamily="18" charset="0"/>
            </a:endParaRPr>
          </a:p>
        </p:txBody>
      </p:sp>
      <p:pic>
        <p:nvPicPr>
          <p:cNvPr id="12" name="Picture 1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919119" y="3544391"/>
            <a:ext cx="7848600" cy="5334000"/>
          </a:xfrm>
          <a:prstGeom prst="rect">
            <a:avLst/>
          </a:prstGeom>
        </p:spPr>
      </p:pic>
      <p:sp>
        <p:nvSpPr>
          <p:cNvPr id="14" name="Rectangle 13"/>
          <p:cNvSpPr/>
          <p:nvPr/>
        </p:nvSpPr>
        <p:spPr>
          <a:xfrm>
            <a:off x="746919" y="4038600"/>
            <a:ext cx="7505700" cy="2025619"/>
          </a:xfrm>
          <a:prstGeom prst="rect">
            <a:avLst/>
          </a:prstGeom>
        </p:spPr>
        <p:txBody>
          <a:bodyPr wrap="square">
            <a:spAutoFit/>
          </a:bodyPr>
          <a:lstStyle/>
          <a:p>
            <a:pPr marL="0" marR="0" lvl="0" indent="0" algn="l" defTabSz="914400" rtl="0" eaLnBrk="0" fontAlgn="base" latinLnBrk="0" hangingPunct="0">
              <a:lnSpc>
                <a:spcPct val="120000"/>
              </a:lnSpc>
              <a:spcBef>
                <a:spcPct val="0"/>
              </a:spcBef>
              <a:spcAft>
                <a:spcPct val="0"/>
              </a:spcAft>
              <a:buClrTx/>
              <a:buSzTx/>
              <a:buFontTx/>
              <a:buNone/>
              <a:tabLst/>
              <a:defRPr/>
            </a:pPr>
            <a:r>
              <a:rPr lang="en-US" sz="3600" b="1" dirty="0" err="1">
                <a:solidFill>
                  <a:srgbClr val="0000CC"/>
                </a:solidFill>
                <a:latin typeface="Arial"/>
                <a:cs typeface="Times New Roman" pitchFamily="18" charset="0"/>
              </a:rPr>
              <a:t>Gợi</a:t>
            </a:r>
            <a:r>
              <a:rPr lang="en-US" sz="3600" b="1" dirty="0">
                <a:solidFill>
                  <a:srgbClr val="0000CC"/>
                </a:solidFill>
                <a:latin typeface="Arial"/>
                <a:cs typeface="Times New Roman" pitchFamily="18" charset="0"/>
              </a:rPr>
              <a:t> ý:</a:t>
            </a:r>
          </a:p>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sz="3600" b="1" i="0" strike="noStrike" kern="1200" cap="none" spc="0" normalizeH="0" baseline="0" noProof="0" dirty="0">
                <a:ln>
                  <a:noFill/>
                </a:ln>
                <a:solidFill>
                  <a:srgbClr val="0000CC"/>
                </a:solidFill>
                <a:effectLst/>
                <a:uLnTx/>
                <a:uFillTx/>
                <a:latin typeface="Arial"/>
                <a:ea typeface="+mn-ea"/>
                <a:cs typeface="Times New Roman" pitchFamily="18" charset="0"/>
              </a:rPr>
              <a:t>Em</a:t>
            </a:r>
            <a:r>
              <a:rPr kumimoji="0" lang="en-US" sz="3600" b="1" i="0" strike="noStrike" kern="1200" cap="none" spc="0" normalizeH="0" noProof="0" dirty="0">
                <a:ln>
                  <a:noFill/>
                </a:ln>
                <a:solidFill>
                  <a:srgbClr val="0000CC"/>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0000CC"/>
                </a:solidFill>
                <a:effectLst/>
                <a:uLnTx/>
                <a:uFillTx/>
                <a:latin typeface="Arial"/>
                <a:ea typeface="+mn-ea"/>
                <a:cs typeface="Times New Roman" pitchFamily="18" charset="0"/>
              </a:rPr>
              <a:t>làm</a:t>
            </a:r>
            <a:r>
              <a:rPr kumimoji="0" lang="en-US" sz="3600" b="1" i="0" strike="noStrike" kern="1200" cap="none" spc="0" normalizeH="0" noProof="0" dirty="0">
                <a:ln>
                  <a:noFill/>
                </a:ln>
                <a:solidFill>
                  <a:srgbClr val="0000CC"/>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0000CC"/>
                </a:solidFill>
                <a:effectLst/>
                <a:uLnTx/>
                <a:uFillTx/>
                <a:latin typeface="Arial"/>
                <a:ea typeface="+mn-ea"/>
                <a:cs typeface="Times New Roman" pitchFamily="18" charset="0"/>
              </a:rPr>
              <a:t>món</a:t>
            </a:r>
            <a:r>
              <a:rPr kumimoji="0" lang="en-US" sz="3600" b="1" i="0" strike="noStrike" kern="1200" cap="none" spc="0" normalizeH="0" noProof="0" dirty="0">
                <a:ln>
                  <a:noFill/>
                </a:ln>
                <a:solidFill>
                  <a:srgbClr val="0000CC"/>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0000CC"/>
                </a:solidFill>
                <a:effectLst/>
                <a:uLnTx/>
                <a:uFillTx/>
                <a:latin typeface="Arial"/>
                <a:ea typeface="+mn-ea"/>
                <a:cs typeface="Times New Roman" pitchFamily="18" charset="0"/>
              </a:rPr>
              <a:t>quà</a:t>
            </a:r>
            <a:r>
              <a:rPr kumimoji="0" lang="en-US" sz="3600" b="1" i="0" strike="noStrike" kern="1200" cap="none" spc="0" normalizeH="0" noProof="0" dirty="0">
                <a:ln>
                  <a:noFill/>
                </a:ln>
                <a:solidFill>
                  <a:srgbClr val="0000CC"/>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0000CC"/>
                </a:solidFill>
                <a:effectLst/>
                <a:uLnTx/>
                <a:uFillTx/>
                <a:latin typeface="Arial"/>
                <a:ea typeface="+mn-ea"/>
                <a:cs typeface="Times New Roman" pitchFamily="18" charset="0"/>
              </a:rPr>
              <a:t>đó</a:t>
            </a:r>
            <a:r>
              <a:rPr kumimoji="0" lang="en-US" sz="3600" b="1" i="0" strike="noStrike" kern="1200" cap="none" spc="0" normalizeH="0" noProof="0" dirty="0">
                <a:ln>
                  <a:noFill/>
                </a:ln>
                <a:solidFill>
                  <a:srgbClr val="0000CC"/>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0000CC"/>
                </a:solidFill>
                <a:effectLst/>
                <a:uLnTx/>
                <a:uFillTx/>
                <a:latin typeface="Arial"/>
                <a:ea typeface="+mn-ea"/>
                <a:cs typeface="Times New Roman" pitchFamily="18" charset="0"/>
              </a:rPr>
              <a:t>tặng</a:t>
            </a:r>
            <a:r>
              <a:rPr kumimoji="0" lang="en-US" sz="3600" b="1" i="0" strike="noStrike" kern="1200" cap="none" spc="0" normalizeH="0" noProof="0" dirty="0">
                <a:ln>
                  <a:noFill/>
                </a:ln>
                <a:solidFill>
                  <a:srgbClr val="0000CC"/>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0000CC"/>
                </a:solidFill>
                <a:effectLst/>
                <a:uLnTx/>
                <a:uFillTx/>
                <a:latin typeface="Arial"/>
                <a:ea typeface="+mn-ea"/>
                <a:cs typeface="Times New Roman" pitchFamily="18" charset="0"/>
              </a:rPr>
              <a:t>cho</a:t>
            </a:r>
            <a:r>
              <a:rPr kumimoji="0" lang="en-US" sz="3600" b="1" i="0" strike="noStrike" kern="1200" cap="none" spc="0" normalizeH="0" noProof="0" dirty="0">
                <a:ln>
                  <a:noFill/>
                </a:ln>
                <a:solidFill>
                  <a:srgbClr val="0000CC"/>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0000CC"/>
                </a:solidFill>
                <a:effectLst/>
                <a:uLnTx/>
                <a:uFillTx/>
                <a:latin typeface="Arial"/>
                <a:ea typeface="+mn-ea"/>
                <a:cs typeface="Times New Roman" pitchFamily="18" charset="0"/>
              </a:rPr>
              <a:t>ai</a:t>
            </a:r>
            <a:r>
              <a:rPr kumimoji="0" lang="en-US" sz="3600" b="1" i="0" strike="noStrike" kern="1200" cap="none" spc="0" normalizeH="0" noProof="0" dirty="0">
                <a:ln>
                  <a:noFill/>
                </a:ln>
                <a:solidFill>
                  <a:srgbClr val="0000CC"/>
                </a:solidFill>
                <a:effectLst/>
                <a:uLnTx/>
                <a:uFillTx/>
                <a:latin typeface="Arial"/>
                <a:ea typeface="+mn-ea"/>
                <a:cs typeface="Times New Roman" pitchFamily="18" charset="0"/>
              </a:rPr>
              <a:t>?</a:t>
            </a:r>
          </a:p>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sz="3600" b="1" i="0" strike="noStrike" kern="1200" cap="none" spc="0" normalizeH="0" baseline="0" noProof="0" dirty="0" err="1">
                <a:ln>
                  <a:noFill/>
                </a:ln>
                <a:solidFill>
                  <a:srgbClr val="0000CC"/>
                </a:solidFill>
                <a:effectLst/>
                <a:uLnTx/>
                <a:uFillTx/>
                <a:latin typeface="Arial"/>
                <a:ea typeface="+mn-ea"/>
                <a:cs typeface="Times New Roman" pitchFamily="18" charset="0"/>
              </a:rPr>
              <a:t>Tặng</a:t>
            </a:r>
            <a:r>
              <a:rPr kumimoji="0" lang="en-US" sz="3600" b="1" i="0" strike="noStrike" kern="1200" cap="none" spc="0" normalizeH="0" noProof="0" dirty="0">
                <a:ln>
                  <a:noFill/>
                </a:ln>
                <a:solidFill>
                  <a:srgbClr val="0000CC"/>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0000CC"/>
                </a:solidFill>
                <a:effectLst/>
                <a:uLnTx/>
                <a:uFillTx/>
                <a:latin typeface="Arial"/>
                <a:ea typeface="+mn-ea"/>
                <a:cs typeface="Times New Roman" pitchFamily="18" charset="0"/>
              </a:rPr>
              <a:t>vào</a:t>
            </a:r>
            <a:r>
              <a:rPr kumimoji="0" lang="en-US" sz="3600" b="1" i="0" strike="noStrike" kern="1200" cap="none" spc="0" normalizeH="0" noProof="0" dirty="0">
                <a:ln>
                  <a:noFill/>
                </a:ln>
                <a:solidFill>
                  <a:srgbClr val="0000CC"/>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0000CC"/>
                </a:solidFill>
                <a:effectLst/>
                <a:uLnTx/>
                <a:uFillTx/>
                <a:latin typeface="Arial"/>
                <a:ea typeface="+mn-ea"/>
                <a:cs typeface="Times New Roman" pitchFamily="18" charset="0"/>
              </a:rPr>
              <a:t>dịp</a:t>
            </a:r>
            <a:r>
              <a:rPr kumimoji="0" lang="en-US" sz="3600" b="1" i="0" strike="noStrike" kern="1200" cap="none" spc="0" normalizeH="0" noProof="0" dirty="0">
                <a:ln>
                  <a:noFill/>
                </a:ln>
                <a:solidFill>
                  <a:srgbClr val="0000CC"/>
                </a:solidFill>
                <a:effectLst/>
                <a:uLnTx/>
                <a:uFillTx/>
                <a:latin typeface="Arial"/>
                <a:ea typeface="+mn-ea"/>
                <a:cs typeface="Times New Roman" pitchFamily="18" charset="0"/>
              </a:rPr>
              <a:t> </a:t>
            </a:r>
            <a:r>
              <a:rPr kumimoji="0" lang="en-US" sz="3600" b="1" i="0" strike="noStrike" kern="1200" cap="none" spc="0" normalizeH="0" noProof="0" dirty="0" err="1">
                <a:ln>
                  <a:noFill/>
                </a:ln>
                <a:solidFill>
                  <a:srgbClr val="0000CC"/>
                </a:solidFill>
                <a:effectLst/>
                <a:uLnTx/>
                <a:uFillTx/>
                <a:latin typeface="Arial"/>
                <a:ea typeface="+mn-ea"/>
                <a:cs typeface="Times New Roman" pitchFamily="18" charset="0"/>
              </a:rPr>
              <a:t>nào</a:t>
            </a:r>
            <a:r>
              <a:rPr kumimoji="0" lang="en-US" sz="3600" b="1" i="0" strike="noStrike" kern="1200" cap="none" spc="0" normalizeH="0" noProof="0" dirty="0">
                <a:ln>
                  <a:noFill/>
                </a:ln>
                <a:solidFill>
                  <a:srgbClr val="0000CC"/>
                </a:solidFill>
                <a:effectLst/>
                <a:uLnTx/>
                <a:uFillTx/>
                <a:latin typeface="Arial"/>
                <a:ea typeface="+mn-ea"/>
                <a:cs typeface="Times New Roman" pitchFamily="18" charset="0"/>
              </a:rPr>
              <a:t>?</a:t>
            </a:r>
            <a:endParaRPr kumimoji="0" lang="en-US" sz="3600" b="1" i="0" strike="noStrike" kern="1200" cap="none" spc="0" normalizeH="0" baseline="0" noProof="0" dirty="0">
              <a:ln>
                <a:noFill/>
              </a:ln>
              <a:solidFill>
                <a:srgbClr val="0000CC"/>
              </a:solidFill>
              <a:effectLst/>
              <a:uLnTx/>
              <a:uFillTx/>
              <a:latin typeface="Arial"/>
              <a:ea typeface="+mn-ea"/>
              <a:cs typeface="Times New Roman" pitchFamily="18" charset="0"/>
            </a:endParaRPr>
          </a:p>
        </p:txBody>
      </p:sp>
    </p:spTree>
    <p:extLst>
      <p:ext uri="{BB962C8B-B14F-4D97-AF65-F5344CB8AC3E}">
        <p14:creationId xmlns:p14="http://schemas.microsoft.com/office/powerpoint/2010/main" val="3186912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6276077" cy="994830"/>
            <a:chOff x="5063633" y="164812"/>
            <a:chExt cx="6170180" cy="994830"/>
          </a:xfrm>
        </p:grpSpPr>
        <p:grpSp>
          <p:nvGrpSpPr>
            <p:cNvPr id="27" name="Group 26"/>
            <p:cNvGrpSpPr/>
            <p:nvPr/>
          </p:nvGrpSpPr>
          <p:grpSpPr>
            <a:xfrm>
              <a:off x="5063633" y="164812"/>
              <a:ext cx="6170180" cy="994830"/>
              <a:chOff x="5063633" y="164812"/>
              <a:chExt cx="6170180" cy="994830"/>
            </a:xfrm>
          </p:grpSpPr>
          <p:sp>
            <p:nvSpPr>
              <p:cNvPr id="29" name="TextBox 28"/>
              <p:cNvSpPr txBox="1"/>
              <p:nvPr/>
            </p:nvSpPr>
            <p:spPr>
              <a:xfrm>
                <a:off x="5063633" y="164812"/>
                <a:ext cx="6170180" cy="553998"/>
              </a:xfrm>
              <a:prstGeom prst="rect">
                <a:avLst/>
              </a:prstGeom>
              <a:noFill/>
            </p:spPr>
            <p:txBody>
              <a:bodyPr wrap="none" rtlCol="0">
                <a:spAutoFit/>
              </a:bodyPr>
              <a:lstStyle/>
              <a:p>
                <a:r>
                  <a:rPr lang="en-US" sz="3000">
                    <a:solidFill>
                      <a:srgbClr val="0000CC"/>
                    </a:solidFill>
                    <a:latin typeface="+mj-lt"/>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mj-lt"/>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544449" y="1728020"/>
            <a:ext cx="9422670" cy="646331"/>
          </a:xfrm>
          <a:prstGeom prst="rect">
            <a:avLst/>
          </a:prstGeom>
        </p:spPr>
        <p:txBody>
          <a:bodyPr wrap="square">
            <a:spAutoFit/>
          </a:bodyPr>
          <a:lstStyle/>
          <a:p>
            <a:r>
              <a:rPr lang="en-US" sz="3600" b="1" u="sng" dirty="0">
                <a:solidFill>
                  <a:srgbClr val="FF0000"/>
                </a:solidFill>
                <a:latin typeface="+mj-lt"/>
                <a:cs typeface="Times New Roman" pitchFamily="18" charset="0"/>
              </a:rPr>
              <a:t>1. Tìm </a:t>
            </a:r>
            <a:r>
              <a:rPr lang="en-US" sz="3600" b="1" u="sng" dirty="0" err="1">
                <a:solidFill>
                  <a:srgbClr val="FF0000"/>
                </a:solidFill>
                <a:latin typeface="+mj-lt"/>
                <a:cs typeface="Times New Roman" pitchFamily="18" charset="0"/>
              </a:rPr>
              <a:t>hiểu</a:t>
            </a:r>
            <a:r>
              <a:rPr lang="en-US" sz="3600" b="1" u="sng" dirty="0">
                <a:solidFill>
                  <a:srgbClr val="FF0000"/>
                </a:solidFill>
                <a:latin typeface="+mj-lt"/>
                <a:cs typeface="Times New Roman" pitchFamily="18" charset="0"/>
              </a:rPr>
              <a:t> </a:t>
            </a:r>
            <a:r>
              <a:rPr lang="en-US" sz="3600" b="1" u="sng" dirty="0" err="1">
                <a:solidFill>
                  <a:srgbClr val="FF0000"/>
                </a:solidFill>
                <a:latin typeface="+mj-lt"/>
                <a:cs typeface="Times New Roman" pitchFamily="18" charset="0"/>
              </a:rPr>
              <a:t>về</a:t>
            </a:r>
            <a:r>
              <a:rPr lang="en-US" sz="3600" b="1" u="sng" dirty="0">
                <a:solidFill>
                  <a:srgbClr val="FF0000"/>
                </a:solidFill>
                <a:latin typeface="+mj-lt"/>
                <a:cs typeface="Times New Roman" pitchFamily="18" charset="0"/>
              </a:rPr>
              <a:t> </a:t>
            </a:r>
            <a:r>
              <a:rPr lang="en-US" sz="3600" b="1" u="sng" dirty="0" err="1">
                <a:solidFill>
                  <a:srgbClr val="FF0000"/>
                </a:solidFill>
                <a:latin typeface="+mj-lt"/>
                <a:cs typeface="Times New Roman" pitchFamily="18" charset="0"/>
              </a:rPr>
              <a:t>sư</a:t>
            </a:r>
            <a:r>
              <a:rPr lang="en-US" sz="3600" b="1" u="sng" dirty="0">
                <a:solidFill>
                  <a:srgbClr val="FF0000"/>
                </a:solidFill>
                <a:latin typeface="+mj-lt"/>
                <a:cs typeface="Times New Roman" pitchFamily="18" charset="0"/>
              </a:rPr>
              <a:t> </a:t>
            </a:r>
            <a:r>
              <a:rPr lang="en-US" sz="3600" b="1" u="sng" dirty="0" err="1">
                <a:solidFill>
                  <a:srgbClr val="FF0000"/>
                </a:solidFill>
                <a:latin typeface="+mj-lt"/>
                <a:cs typeface="Times New Roman" pitchFamily="18" charset="0"/>
              </a:rPr>
              <a:t>thay</a:t>
            </a:r>
            <a:r>
              <a:rPr lang="en-US" sz="3600" b="1" u="sng" dirty="0">
                <a:solidFill>
                  <a:srgbClr val="FF0000"/>
                </a:solidFill>
                <a:latin typeface="+mj-lt"/>
                <a:cs typeface="Times New Roman" pitchFamily="18" charset="0"/>
              </a:rPr>
              <a:t> </a:t>
            </a:r>
            <a:r>
              <a:rPr lang="en-US" sz="3600" b="1" u="sng" dirty="0" err="1">
                <a:solidFill>
                  <a:srgbClr val="FF0000"/>
                </a:solidFill>
                <a:latin typeface="+mj-lt"/>
                <a:cs typeface="Times New Roman" pitchFamily="18" charset="0"/>
              </a:rPr>
              <a:t>đổi</a:t>
            </a:r>
            <a:r>
              <a:rPr lang="en-US" sz="3600" b="1" u="sng" dirty="0">
                <a:solidFill>
                  <a:srgbClr val="FF0000"/>
                </a:solidFill>
                <a:latin typeface="+mj-lt"/>
                <a:cs typeface="Times New Roman" pitchFamily="18" charset="0"/>
              </a:rPr>
              <a:t> </a:t>
            </a:r>
            <a:r>
              <a:rPr lang="en-US" sz="3600" b="1" u="sng" dirty="0" err="1">
                <a:solidFill>
                  <a:srgbClr val="FF0000"/>
                </a:solidFill>
                <a:latin typeface="+mj-lt"/>
                <a:cs typeface="Times New Roman" pitchFamily="18" charset="0"/>
              </a:rPr>
              <a:t>của</a:t>
            </a:r>
            <a:r>
              <a:rPr lang="en-US" sz="3600" b="1" u="sng" dirty="0">
                <a:solidFill>
                  <a:srgbClr val="FF0000"/>
                </a:solidFill>
                <a:latin typeface="+mj-lt"/>
                <a:cs typeface="Times New Roman" pitchFamily="18" charset="0"/>
              </a:rPr>
              <a:t> </a:t>
            </a:r>
            <a:r>
              <a:rPr lang="en-US" sz="3600" b="1" u="sng" dirty="0" err="1">
                <a:solidFill>
                  <a:srgbClr val="FF0000"/>
                </a:solidFill>
                <a:latin typeface="+mj-lt"/>
                <a:cs typeface="Times New Roman" pitchFamily="18" charset="0"/>
              </a:rPr>
              <a:t>gia</a:t>
            </a:r>
            <a:r>
              <a:rPr lang="en-US" sz="3600" b="1" u="sng" dirty="0">
                <a:solidFill>
                  <a:srgbClr val="FF0000"/>
                </a:solidFill>
                <a:latin typeface="+mj-lt"/>
                <a:cs typeface="Times New Roman" pitchFamily="18" charset="0"/>
              </a:rPr>
              <a:t> </a:t>
            </a:r>
            <a:r>
              <a:rPr lang="en-US" sz="3600" b="1" u="sng" dirty="0" err="1">
                <a:solidFill>
                  <a:srgbClr val="FF0000"/>
                </a:solidFill>
                <a:latin typeface="+mj-lt"/>
                <a:cs typeface="Times New Roman" pitchFamily="18" charset="0"/>
              </a:rPr>
              <a:t>đình</a:t>
            </a:r>
            <a:endParaRPr lang="en-US" sz="3600" b="1" u="sng" dirty="0">
              <a:solidFill>
                <a:srgbClr val="FF0000"/>
              </a:solidFill>
              <a:latin typeface="+mj-lt"/>
              <a:cs typeface="Times New Roman" pitchFamily="18" charset="0"/>
            </a:endParaRPr>
          </a:p>
        </p:txBody>
      </p:sp>
      <p:sp>
        <p:nvSpPr>
          <p:cNvPr id="15" name="Text Box 14"/>
          <p:cNvSpPr txBox="1">
            <a:spLocks noChangeArrowheads="1"/>
          </p:cNvSpPr>
          <p:nvPr/>
        </p:nvSpPr>
        <p:spPr bwMode="auto">
          <a:xfrm>
            <a:off x="3413919" y="1097280"/>
            <a:ext cx="10896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defTabSz="1452524" eaLnBrk="1" fontAlgn="auto" hangingPunct="1">
              <a:spcBef>
                <a:spcPts val="0"/>
              </a:spcBef>
              <a:spcAft>
                <a:spcPts val="0"/>
              </a:spcAft>
              <a:defRPr/>
            </a:pPr>
            <a:r>
              <a:rPr lang="en-US" sz="2800" b="1" dirty="0">
                <a:solidFill>
                  <a:srgbClr val="0000CC"/>
                </a:solidFill>
                <a:effectLst>
                  <a:outerShdw blurRad="38100" dist="38100" dir="2700000" algn="tl">
                    <a:srgbClr val="000000">
                      <a:alpha val="43137"/>
                    </a:srgbClr>
                  </a:outerShdw>
                </a:effectLst>
                <a:latin typeface="+mj-lt"/>
              </a:rPr>
              <a:t>Bài 2: </a:t>
            </a:r>
            <a:r>
              <a:rPr lang="en-US" sz="2800" b="1" dirty="0">
                <a:solidFill>
                  <a:srgbClr val="0000CC"/>
                </a:solidFill>
                <a:effectLst>
                  <a:outerShdw blurRad="38100" dist="38100" dir="2700000" algn="tl">
                    <a:srgbClr val="000000">
                      <a:alpha val="43137"/>
                    </a:srgbClr>
                  </a:outerShdw>
                </a:effectLst>
                <a:latin typeface="+mj-lt"/>
                <a:cs typeface="Times New Roman" pitchFamily="18" charset="0"/>
              </a:rPr>
              <a:t>MỘT SỐ NGÀY KỈ NIỆM, SỰ KIỆN CỦA GIA ĐÌNH (T2)</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3468" t="14999" r="49976" b="63333"/>
          <a:stretch/>
        </p:blipFill>
        <p:spPr>
          <a:xfrm>
            <a:off x="389354" y="3860684"/>
            <a:ext cx="2895600" cy="4633613"/>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51948" t="14167" r="11496" b="63569"/>
          <a:stretch/>
        </p:blipFill>
        <p:spPr>
          <a:xfrm>
            <a:off x="3206421" y="3860685"/>
            <a:ext cx="2895600" cy="4634356"/>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3443" t="40000" r="50001" b="35001"/>
          <a:stretch/>
        </p:blipFill>
        <p:spPr>
          <a:xfrm>
            <a:off x="6004719" y="3429000"/>
            <a:ext cx="3128865" cy="5180114"/>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52885" t="39166" r="10559" b="35000"/>
          <a:stretch/>
        </p:blipFill>
        <p:spPr>
          <a:xfrm>
            <a:off x="8976519" y="3429000"/>
            <a:ext cx="3108033" cy="5217057"/>
          </a:xfrm>
          <a:prstGeom prst="rect">
            <a:avLst/>
          </a:prstGeom>
        </p:spPr>
      </p:pic>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31722" t="65000" r="33646"/>
          <a:stretch/>
        </p:blipFill>
        <p:spPr>
          <a:xfrm>
            <a:off x="12105383" y="4225374"/>
            <a:ext cx="2890935" cy="4519733"/>
          </a:xfrm>
          <a:prstGeom prst="rect">
            <a:avLst/>
          </a:prstGeom>
        </p:spPr>
      </p:pic>
      <p:sp>
        <p:nvSpPr>
          <p:cNvPr id="21" name="TextBox 20"/>
          <p:cNvSpPr txBox="1"/>
          <p:nvPr/>
        </p:nvSpPr>
        <p:spPr>
          <a:xfrm>
            <a:off x="899319" y="2411593"/>
            <a:ext cx="9982200" cy="646331"/>
          </a:xfrm>
          <a:prstGeom prst="rect">
            <a:avLst/>
          </a:prstGeom>
          <a:noFill/>
        </p:spPr>
        <p:txBody>
          <a:bodyPr wrap="square" rtlCol="0">
            <a:spAutoFit/>
          </a:bodyPr>
          <a:lstStyle/>
          <a:p>
            <a:pPr defTabSz="1452524" eaLnBrk="1" fontAlgn="auto" hangingPunct="1">
              <a:spcBef>
                <a:spcPts val="0"/>
              </a:spcBef>
              <a:spcAft>
                <a:spcPts val="0"/>
              </a:spcAft>
            </a:pP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Nói</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về</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các</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sự</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kiện</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trong</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gia</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đình</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bạn</a:t>
            </a:r>
            <a:r>
              <a:rPr lang="en-US" sz="3600" b="1" dirty="0">
                <a:solidFill>
                  <a:srgbClr val="FF0000"/>
                </a:solidFill>
                <a:latin typeface="+mj-lt"/>
                <a:cs typeface="Arial" panose="020B0604020202020204" pitchFamily="34" charset="0"/>
              </a:rPr>
              <a:t> An</a:t>
            </a:r>
            <a:r>
              <a:rPr lang="nl-NL" sz="3600" b="1" dirty="0">
                <a:solidFill>
                  <a:srgbClr val="FF0000"/>
                </a:solidFill>
                <a:latin typeface="+mj-lt"/>
                <a:cs typeface="Arial" panose="020B0604020202020204" pitchFamily="34" charset="0"/>
              </a:rPr>
              <a:t>?</a:t>
            </a:r>
            <a:endParaRPr lang="en-US" sz="3600" b="1" dirty="0">
              <a:solidFill>
                <a:srgbClr val="FF0000"/>
              </a:solidFill>
              <a:latin typeface="+mj-lt"/>
              <a:cs typeface="Arial" panose="020B0604020202020204" pitchFamily="34" charset="0"/>
            </a:endParaRPr>
          </a:p>
        </p:txBody>
      </p:sp>
      <p:sp>
        <p:nvSpPr>
          <p:cNvPr id="22" name="TextBox 21"/>
          <p:cNvSpPr txBox="1"/>
          <p:nvPr/>
        </p:nvSpPr>
        <p:spPr>
          <a:xfrm>
            <a:off x="899319" y="3081370"/>
            <a:ext cx="13030200" cy="646331"/>
          </a:xfrm>
          <a:prstGeom prst="rect">
            <a:avLst/>
          </a:prstGeom>
          <a:noFill/>
        </p:spPr>
        <p:txBody>
          <a:bodyPr wrap="square" rtlCol="0">
            <a:spAutoFit/>
          </a:bodyPr>
          <a:lstStyle/>
          <a:p>
            <a:pPr defTabSz="1452524" eaLnBrk="1" fontAlgn="auto" hangingPunct="1">
              <a:spcBef>
                <a:spcPts val="0"/>
              </a:spcBef>
              <a:spcAft>
                <a:spcPts val="0"/>
              </a:spcAft>
            </a:pPr>
            <a:r>
              <a:rPr lang="en-US" sz="3600" b="1" dirty="0">
                <a:solidFill>
                  <a:srgbClr val="FF0000"/>
                </a:solidFill>
                <a:latin typeface="+mj-lt"/>
                <a:cs typeface="Arial" panose="020B0604020202020204" pitchFamily="34" charset="0"/>
              </a:rPr>
              <a:t>* Hãy </a:t>
            </a:r>
            <a:r>
              <a:rPr lang="en-US" sz="3600" b="1" dirty="0" err="1">
                <a:solidFill>
                  <a:srgbClr val="FF0000"/>
                </a:solidFill>
                <a:latin typeface="+mj-lt"/>
                <a:cs typeface="Arial" panose="020B0604020202020204" pitchFamily="34" charset="0"/>
              </a:rPr>
              <a:t>nêu</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sự</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thay</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đổi</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của</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gia</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đình</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bạn</a:t>
            </a:r>
            <a:r>
              <a:rPr lang="en-US" sz="3600" b="1" dirty="0">
                <a:solidFill>
                  <a:srgbClr val="FF0000"/>
                </a:solidFill>
                <a:latin typeface="+mj-lt"/>
                <a:cs typeface="Arial" panose="020B0604020202020204" pitchFamily="34" charset="0"/>
              </a:rPr>
              <a:t> An </a:t>
            </a:r>
            <a:r>
              <a:rPr lang="en-US" sz="3600" b="1" dirty="0" err="1">
                <a:solidFill>
                  <a:srgbClr val="FF0000"/>
                </a:solidFill>
                <a:latin typeface="+mj-lt"/>
                <a:cs typeface="Arial" panose="020B0604020202020204" pitchFamily="34" charset="0"/>
              </a:rPr>
              <a:t>theo</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thời</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gian</a:t>
            </a:r>
            <a:r>
              <a:rPr lang="nl-NL" sz="3600" b="1" dirty="0">
                <a:solidFill>
                  <a:srgbClr val="FF0000"/>
                </a:solidFill>
                <a:latin typeface="+mj-lt"/>
                <a:cs typeface="Arial" panose="020B0604020202020204" pitchFamily="34" charset="0"/>
              </a:rPr>
              <a:t>?</a:t>
            </a:r>
            <a:endParaRPr lang="en-US" sz="3600" b="1" dirty="0">
              <a:solidFill>
                <a:srgbClr val="FF0000"/>
              </a:solidFill>
              <a:latin typeface="+mj-lt"/>
              <a:cs typeface="Arial" panose="020B0604020202020204" pitchFamily="34"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6276077" cy="994830"/>
            <a:chOff x="5063633" y="164812"/>
            <a:chExt cx="6170180" cy="994830"/>
          </a:xfrm>
        </p:grpSpPr>
        <p:grpSp>
          <p:nvGrpSpPr>
            <p:cNvPr id="27" name="Group 26"/>
            <p:cNvGrpSpPr/>
            <p:nvPr/>
          </p:nvGrpSpPr>
          <p:grpSpPr>
            <a:xfrm>
              <a:off x="5063633" y="164812"/>
              <a:ext cx="6170180" cy="994830"/>
              <a:chOff x="5063633" y="164812"/>
              <a:chExt cx="6170180" cy="994830"/>
            </a:xfrm>
          </p:grpSpPr>
          <p:sp>
            <p:nvSpPr>
              <p:cNvPr id="29" name="TextBox 28"/>
              <p:cNvSpPr txBox="1"/>
              <p:nvPr/>
            </p:nvSpPr>
            <p:spPr>
              <a:xfrm>
                <a:off x="5063633" y="164812"/>
                <a:ext cx="6170180"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a:ln>
                      <a:noFill/>
                    </a:ln>
                    <a:solidFill>
                      <a:srgbClr val="0000CC"/>
                    </a:solidFill>
                    <a:effectLst/>
                    <a:uLnTx/>
                    <a:uFillTx/>
                    <a:latin typeface="Arial"/>
                    <a:ea typeface="+mn-ea"/>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Arial"/>
                    <a:ea typeface="+mn-ea"/>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544449" y="1728020"/>
            <a:ext cx="9422670"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1. Tìm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hiểu</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về</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sư</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thay</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đổi</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của</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gia</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đình</a:t>
            </a:r>
            <a:endPar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endParaRPr>
          </a:p>
        </p:txBody>
      </p:sp>
      <p:sp>
        <p:nvSpPr>
          <p:cNvPr id="15" name="Text Box 14"/>
          <p:cNvSpPr txBox="1">
            <a:spLocks noChangeArrowheads="1"/>
          </p:cNvSpPr>
          <p:nvPr/>
        </p:nvSpPr>
        <p:spPr bwMode="auto">
          <a:xfrm>
            <a:off x="3413919" y="1097280"/>
            <a:ext cx="10896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a:ea typeface="+mn-ea"/>
                <a:cs typeface="+mn-cs"/>
              </a:rPr>
              <a:t>Bài 2: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a:ea typeface="+mn-ea"/>
                <a:cs typeface="Times New Roman" pitchFamily="18" charset="0"/>
              </a:rPr>
              <a:t>MỘT SỐ NGÀY KỈ NIỆM, SỰ KIỆN CỦA GIA ĐÌNH (T2)</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3468" t="14999" r="49976" b="63333"/>
          <a:stretch/>
        </p:blipFill>
        <p:spPr>
          <a:xfrm>
            <a:off x="620710" y="2287359"/>
            <a:ext cx="7010400" cy="5289824"/>
          </a:xfrm>
          <a:prstGeom prst="rect">
            <a:avLst/>
          </a:prstGeom>
        </p:spPr>
      </p:pic>
      <p:sp>
        <p:nvSpPr>
          <p:cNvPr id="18" name="TextBox 17"/>
          <p:cNvSpPr txBox="1"/>
          <p:nvPr/>
        </p:nvSpPr>
        <p:spPr>
          <a:xfrm>
            <a:off x="593845" y="7772400"/>
            <a:ext cx="7517670" cy="1200329"/>
          </a:xfrm>
          <a:prstGeom prst="rect">
            <a:avLst/>
          </a:prstGeom>
          <a:noFill/>
        </p:spPr>
        <p:txBody>
          <a:bodyPr wrap="square" rtlCol="0">
            <a:spAutoFit/>
          </a:bodyPr>
          <a:lstStyle/>
          <a:p>
            <a:pPr algn="ctr" defTabSz="1452524" eaLnBrk="1" fontAlgn="auto" hangingPunct="1">
              <a:spcBef>
                <a:spcPts val="0"/>
              </a:spcBef>
              <a:spcAft>
                <a:spcPts val="0"/>
              </a:spcAft>
            </a:pPr>
            <a:r>
              <a:rPr lang="nl-NL" sz="3600" b="1" dirty="0">
                <a:solidFill>
                  <a:srgbClr val="0000CC"/>
                </a:solidFill>
                <a:latin typeface="Arial" panose="020B0604020202020204" pitchFamily="34" charset="0"/>
                <a:cs typeface="Arial" panose="020B0604020202020204" pitchFamily="34" charset="0"/>
              </a:rPr>
              <a:t>Bức tranh 1 là sự kiện lễ cưới của bố mẹ An. </a:t>
            </a:r>
            <a:endParaRPr lang="en-US" sz="3600" b="1" dirty="0">
              <a:solidFill>
                <a:srgbClr val="0000CC"/>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l="51948" t="14167" r="11496" b="63569"/>
          <a:stretch/>
        </p:blipFill>
        <p:spPr>
          <a:xfrm>
            <a:off x="7868070" y="2348440"/>
            <a:ext cx="7238999" cy="5254655"/>
          </a:xfrm>
          <a:prstGeom prst="rect">
            <a:avLst/>
          </a:prstGeom>
        </p:spPr>
      </p:pic>
      <p:sp>
        <p:nvSpPr>
          <p:cNvPr id="24" name="TextBox 23"/>
          <p:cNvSpPr txBox="1"/>
          <p:nvPr/>
        </p:nvSpPr>
        <p:spPr>
          <a:xfrm>
            <a:off x="8003194" y="7640729"/>
            <a:ext cx="6968752" cy="1200329"/>
          </a:xfrm>
          <a:prstGeom prst="rect">
            <a:avLst/>
          </a:prstGeom>
          <a:noFill/>
        </p:spPr>
        <p:txBody>
          <a:bodyPr wrap="square" rtlCol="0">
            <a:spAutoFit/>
          </a:bodyPr>
          <a:lstStyle/>
          <a:p>
            <a:pPr algn="ctr" defTabSz="1452524" eaLnBrk="1" fontAlgn="auto" hangingPunct="1">
              <a:spcBef>
                <a:spcPts val="0"/>
              </a:spcBef>
              <a:spcAft>
                <a:spcPts val="0"/>
              </a:spcAft>
            </a:pPr>
            <a:r>
              <a:rPr lang="en-US" sz="3600" b="1" dirty="0">
                <a:solidFill>
                  <a:srgbClr val="0000CC"/>
                </a:solidFill>
                <a:latin typeface="Arial" panose="020B0604020202020204" pitchFamily="34" charset="0"/>
                <a:cs typeface="Arial" panose="020B0604020202020204" pitchFamily="34" charset="0"/>
              </a:rPr>
              <a:t>Tranh 2 là </a:t>
            </a:r>
            <a:r>
              <a:rPr lang="en-US" sz="3600" b="1" dirty="0" err="1">
                <a:solidFill>
                  <a:srgbClr val="0000CC"/>
                </a:solidFill>
                <a:latin typeface="Arial" panose="020B0604020202020204" pitchFamily="34" charset="0"/>
                <a:cs typeface="Arial" panose="020B0604020202020204" pitchFamily="34" charset="0"/>
              </a:rPr>
              <a:t>sự</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kiện</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bạn</a:t>
            </a:r>
            <a:r>
              <a:rPr lang="en-US" sz="3600" b="1" dirty="0">
                <a:solidFill>
                  <a:srgbClr val="0000CC"/>
                </a:solidFill>
                <a:latin typeface="Arial" panose="020B0604020202020204" pitchFamily="34" charset="0"/>
                <a:cs typeface="Arial" panose="020B0604020202020204" pitchFamily="34" charset="0"/>
              </a:rPr>
              <a:t> An </a:t>
            </a:r>
            <a:r>
              <a:rPr lang="en-US" sz="3600" b="1" dirty="0" err="1">
                <a:solidFill>
                  <a:srgbClr val="0000CC"/>
                </a:solidFill>
                <a:latin typeface="Arial" panose="020B0604020202020204" pitchFamily="34" charset="0"/>
                <a:cs typeface="Arial" panose="020B0604020202020204" pitchFamily="34" charset="0"/>
              </a:rPr>
              <a:t>chào</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đời</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và</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bố</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mẹ</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đặt</a:t>
            </a:r>
            <a:r>
              <a:rPr lang="en-US" sz="3600" b="1" dirty="0">
                <a:solidFill>
                  <a:srgbClr val="0000CC"/>
                </a:solidFill>
                <a:latin typeface="Arial" panose="020B0604020202020204" pitchFamily="34" charset="0"/>
                <a:cs typeface="Arial" panose="020B0604020202020204" pitchFamily="34" charset="0"/>
              </a:rPr>
              <a:t> tên </a:t>
            </a:r>
            <a:r>
              <a:rPr lang="en-US" sz="3600" b="1" dirty="0" err="1">
                <a:solidFill>
                  <a:srgbClr val="0000CC"/>
                </a:solidFill>
                <a:latin typeface="Arial" panose="020B0604020202020204" pitchFamily="34" charset="0"/>
                <a:cs typeface="Arial" panose="020B0604020202020204" pitchFamily="34" charset="0"/>
              </a:rPr>
              <a:t>cho</a:t>
            </a:r>
            <a:r>
              <a:rPr lang="en-US" sz="3600" b="1" dirty="0">
                <a:solidFill>
                  <a:srgbClr val="0000CC"/>
                </a:solidFill>
                <a:latin typeface="Arial" panose="020B0604020202020204" pitchFamily="34" charset="0"/>
                <a:cs typeface="Arial" panose="020B0604020202020204" pitchFamily="34" charset="0"/>
              </a:rPr>
              <a:t> An.</a:t>
            </a:r>
          </a:p>
        </p:txBody>
      </p:sp>
    </p:spTree>
    <p:extLst>
      <p:ext uri="{BB962C8B-B14F-4D97-AF65-F5344CB8AC3E}">
        <p14:creationId xmlns:p14="http://schemas.microsoft.com/office/powerpoint/2010/main" val="209366527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 calcmode="lin" valueType="num">
                                      <p:cBhvr>
                                        <p:cTn id="19" dur="1000" fill="hold"/>
                                        <p:tgtEl>
                                          <p:spTgt spid="18"/>
                                        </p:tgtEl>
                                        <p:attrNameLst>
                                          <p:attrName>style.rotation</p:attrName>
                                        </p:attrNameLst>
                                      </p:cBhvr>
                                      <p:tavLst>
                                        <p:tav tm="0">
                                          <p:val>
                                            <p:fltVal val="90"/>
                                          </p:val>
                                        </p:tav>
                                        <p:tav tm="100000">
                                          <p:val>
                                            <p:fltVal val="0"/>
                                          </p:val>
                                        </p:tav>
                                      </p:tavLst>
                                    </p:anim>
                                    <p:animEffect transition="in" filter="fade">
                                      <p:cBhvr>
                                        <p:cTn id="20" dur="1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heel(1)">
                                      <p:cBhvr>
                                        <p:cTn id="3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25331" y="-110970"/>
            <a:ext cx="6276077" cy="994830"/>
            <a:chOff x="5063633" y="164812"/>
            <a:chExt cx="6170180" cy="994830"/>
          </a:xfrm>
        </p:grpSpPr>
        <p:grpSp>
          <p:nvGrpSpPr>
            <p:cNvPr id="27" name="Group 26"/>
            <p:cNvGrpSpPr/>
            <p:nvPr/>
          </p:nvGrpSpPr>
          <p:grpSpPr>
            <a:xfrm>
              <a:off x="5063633" y="164812"/>
              <a:ext cx="6170180" cy="994830"/>
              <a:chOff x="5063633" y="164812"/>
              <a:chExt cx="6170180" cy="994830"/>
            </a:xfrm>
          </p:grpSpPr>
          <p:sp>
            <p:nvSpPr>
              <p:cNvPr id="29" name="TextBox 28"/>
              <p:cNvSpPr txBox="1"/>
              <p:nvPr/>
            </p:nvSpPr>
            <p:spPr>
              <a:xfrm>
                <a:off x="5063633" y="164812"/>
                <a:ext cx="6170180"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err="1">
                    <a:ln>
                      <a:noFill/>
                    </a:ln>
                    <a:solidFill>
                      <a:srgbClr val="0000CC"/>
                    </a:solidFill>
                    <a:effectLst/>
                    <a:uLnTx/>
                    <a:uFillTx/>
                    <a:latin typeface="Arial"/>
                    <a:ea typeface="+mn-ea"/>
                    <a:cs typeface="Times New Roman" pitchFamily="18" charset="0"/>
                  </a:rPr>
                  <a:t>Thứ</a:t>
                </a:r>
                <a:r>
                  <a:rPr kumimoji="0" lang="en-US" sz="3000" b="0" i="0" u="none" strike="noStrike" kern="1200" cap="none" spc="0" normalizeH="0" baseline="0" noProof="0" dirty="0">
                    <a:ln>
                      <a:noFill/>
                    </a:ln>
                    <a:solidFill>
                      <a:srgbClr val="0000CC"/>
                    </a:solidFill>
                    <a:effectLst/>
                    <a:uLnTx/>
                    <a:uFillTx/>
                    <a:latin typeface="Arial"/>
                    <a:ea typeface="+mn-ea"/>
                    <a:cs typeface="Times New Roman" pitchFamily="18" charset="0"/>
                  </a:rPr>
                  <a:t>……</a:t>
                </a:r>
                <a:r>
                  <a:rPr kumimoji="0" lang="en-US" sz="3000" b="0" i="0" u="none" strike="noStrike" kern="1200" cap="none" spc="0" normalizeH="0" baseline="0" noProof="0" dirty="0" err="1">
                    <a:ln>
                      <a:noFill/>
                    </a:ln>
                    <a:solidFill>
                      <a:srgbClr val="0000CC"/>
                    </a:solidFill>
                    <a:effectLst/>
                    <a:uLnTx/>
                    <a:uFillTx/>
                    <a:latin typeface="Arial"/>
                    <a:ea typeface="+mn-ea"/>
                    <a:cs typeface="Times New Roman" pitchFamily="18" charset="0"/>
                  </a:rPr>
                  <a:t>ngày</a:t>
                </a:r>
                <a:r>
                  <a:rPr kumimoji="0" lang="en-US" sz="3000" b="0" i="0" u="none" strike="noStrike" kern="1200" cap="none" spc="0" normalizeH="0" baseline="0" noProof="0" dirty="0">
                    <a:ln>
                      <a:noFill/>
                    </a:ln>
                    <a:solidFill>
                      <a:srgbClr val="0000CC"/>
                    </a:solidFill>
                    <a:effectLst/>
                    <a:uLnTx/>
                    <a:uFillTx/>
                    <a:latin typeface="Arial"/>
                    <a:ea typeface="+mn-ea"/>
                    <a:cs typeface="Times New Roman" pitchFamily="18" charset="0"/>
                  </a:rPr>
                  <a:t>…..</a:t>
                </a:r>
                <a:r>
                  <a:rPr kumimoji="0" lang="en-US" sz="3000" b="0" i="0" u="none" strike="noStrike" kern="1200" cap="none" spc="0" normalizeH="0" baseline="0" noProof="0" dirty="0" err="1">
                    <a:ln>
                      <a:noFill/>
                    </a:ln>
                    <a:solidFill>
                      <a:srgbClr val="0000CC"/>
                    </a:solidFill>
                    <a:effectLst/>
                    <a:uLnTx/>
                    <a:uFillTx/>
                    <a:latin typeface="Arial"/>
                    <a:ea typeface="+mn-ea"/>
                    <a:cs typeface="Times New Roman" pitchFamily="18" charset="0"/>
                  </a:rPr>
                  <a:t>tháng</a:t>
                </a:r>
                <a:r>
                  <a:rPr kumimoji="0" lang="en-US" sz="3000" b="0" i="0" u="none" strike="noStrike" kern="1200" cap="none" spc="0" normalizeH="0" baseline="0" noProof="0" dirty="0">
                    <a:ln>
                      <a:noFill/>
                    </a:ln>
                    <a:solidFill>
                      <a:srgbClr val="0000CC"/>
                    </a:solidFill>
                    <a:effectLst/>
                    <a:uLnTx/>
                    <a:uFillTx/>
                    <a:latin typeface="Arial"/>
                    <a:ea typeface="+mn-ea"/>
                    <a:cs typeface="Times New Roman" pitchFamily="18" charset="0"/>
                  </a:rPr>
                  <a:t>…..</a:t>
                </a:r>
                <a:r>
                  <a:rPr kumimoji="0" lang="en-US" sz="3000" b="0" i="0" u="none" strike="noStrike" kern="1200" cap="none" spc="0" normalizeH="0" baseline="0" noProof="0" dirty="0" err="1">
                    <a:ln>
                      <a:noFill/>
                    </a:ln>
                    <a:solidFill>
                      <a:srgbClr val="0000CC"/>
                    </a:solidFill>
                    <a:effectLst/>
                    <a:uLnTx/>
                    <a:uFillTx/>
                    <a:latin typeface="Arial"/>
                    <a:ea typeface="+mn-ea"/>
                    <a:cs typeface="Times New Roman" pitchFamily="18" charset="0"/>
                  </a:rPr>
                  <a:t>năm</a:t>
                </a:r>
                <a:r>
                  <a:rPr kumimoji="0" lang="en-US" sz="3000" b="0" i="0" u="none" strike="noStrike" kern="1200" cap="none" spc="0" normalizeH="0" baseline="0" noProof="0" dirty="0">
                    <a:ln>
                      <a:noFill/>
                    </a:ln>
                    <a:solidFill>
                      <a:srgbClr val="0000CC"/>
                    </a:solidFill>
                    <a:effectLst/>
                    <a:uLnTx/>
                    <a:uFillTx/>
                    <a:latin typeface="Arial"/>
                    <a:ea typeface="+mn-ea"/>
                    <a:cs typeface="Times New Roman" pitchFamily="18" charset="0"/>
                  </a:rPr>
                  <a:t>…….</a:t>
                </a: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Arial"/>
                    <a:ea typeface="+mn-ea"/>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558286" y="1324692"/>
            <a:ext cx="9422670"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1. Tìm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hiểu</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về</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sư</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thay</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đổi</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của</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gia</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đình</a:t>
            </a:r>
            <a:endPar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endParaRPr>
          </a:p>
        </p:txBody>
      </p:sp>
      <p:sp>
        <p:nvSpPr>
          <p:cNvPr id="15" name="Text Box 14"/>
          <p:cNvSpPr txBox="1">
            <a:spLocks noChangeArrowheads="1"/>
          </p:cNvSpPr>
          <p:nvPr/>
        </p:nvSpPr>
        <p:spPr bwMode="auto">
          <a:xfrm>
            <a:off x="3413919" y="883860"/>
            <a:ext cx="10896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a:ea typeface="+mn-ea"/>
                <a:cs typeface="+mn-cs"/>
              </a:rPr>
              <a:t>Bài 2: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a:ea typeface="+mn-ea"/>
                <a:cs typeface="Times New Roman" pitchFamily="18" charset="0"/>
              </a:rPr>
              <a:t>MỘT SỐ NGÀY KỈ NIỆM, SỰ KIỆN CỦA GIA ĐÌNH (T2)</a:t>
            </a:r>
          </a:p>
        </p:txBody>
      </p:sp>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l="13443" t="40000" r="50001" b="35001"/>
          <a:stretch/>
        </p:blipFill>
        <p:spPr>
          <a:xfrm>
            <a:off x="1041830" y="2005934"/>
            <a:ext cx="4495800" cy="5180114"/>
          </a:xfrm>
          <a:prstGeom prst="rect">
            <a:avLst/>
          </a:prstGeom>
        </p:spPr>
      </p:pic>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52885" t="39166" r="10559" b="35000"/>
          <a:stretch/>
        </p:blipFill>
        <p:spPr>
          <a:xfrm>
            <a:off x="5794926" y="1886678"/>
            <a:ext cx="5143927" cy="5217057"/>
          </a:xfrm>
          <a:prstGeom prst="rect">
            <a:avLst/>
          </a:prstGeom>
        </p:spPr>
      </p:pic>
      <p:sp>
        <p:nvSpPr>
          <p:cNvPr id="25" name="TextBox 24"/>
          <p:cNvSpPr txBox="1"/>
          <p:nvPr/>
        </p:nvSpPr>
        <p:spPr>
          <a:xfrm>
            <a:off x="860733" y="6933119"/>
            <a:ext cx="4724400" cy="1754326"/>
          </a:xfrm>
          <a:prstGeom prst="rect">
            <a:avLst/>
          </a:prstGeom>
          <a:noFill/>
        </p:spPr>
        <p:txBody>
          <a:bodyPr wrap="square" rtlCol="0">
            <a:spAutoFit/>
          </a:bodyPr>
          <a:lstStyle/>
          <a:p>
            <a:pPr algn="ctr" defTabSz="1452524" eaLnBrk="1" fontAlgn="auto" hangingPunct="1">
              <a:spcBef>
                <a:spcPts val="0"/>
              </a:spcBef>
              <a:spcAft>
                <a:spcPts val="0"/>
              </a:spcAft>
            </a:pPr>
            <a:r>
              <a:rPr lang="en-US" sz="3600" b="1" dirty="0" err="1">
                <a:solidFill>
                  <a:srgbClr val="0000CC"/>
                </a:solidFill>
                <a:latin typeface="Arial" panose="020B0604020202020204" pitchFamily="34" charset="0"/>
                <a:cs typeface="Arial" panose="020B0604020202020204" pitchFamily="34" charset="0"/>
              </a:rPr>
              <a:t>Tranh</a:t>
            </a:r>
            <a:r>
              <a:rPr lang="en-US" sz="3600" b="1" dirty="0">
                <a:solidFill>
                  <a:srgbClr val="0000CC"/>
                </a:solidFill>
                <a:latin typeface="Arial" panose="020B0604020202020204" pitchFamily="34" charset="0"/>
                <a:cs typeface="Arial" panose="020B0604020202020204" pitchFamily="34" charset="0"/>
              </a:rPr>
              <a:t> 3 </a:t>
            </a:r>
            <a:r>
              <a:rPr lang="en-US" sz="3600" b="1" dirty="0" err="1">
                <a:solidFill>
                  <a:srgbClr val="0000CC"/>
                </a:solidFill>
                <a:latin typeface="Arial" panose="020B0604020202020204" pitchFamily="34" charset="0"/>
                <a:cs typeface="Arial" panose="020B0604020202020204" pitchFamily="34" charset="0"/>
              </a:rPr>
              <a:t>là</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sự</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kiện</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mẹ</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sinh</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em</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bé</a:t>
            </a:r>
            <a:r>
              <a:rPr lang="en-US" sz="3600" b="1" dirty="0">
                <a:solidFill>
                  <a:srgbClr val="0000CC"/>
                </a:solidFill>
                <a:latin typeface="Arial" panose="020B0604020202020204" pitchFamily="34" charset="0"/>
                <a:cs typeface="Arial" panose="020B0604020202020204" pitchFamily="34" charset="0"/>
              </a:rPr>
              <a:t>, An </a:t>
            </a:r>
            <a:r>
              <a:rPr lang="en-US" sz="3600" b="1" dirty="0" err="1">
                <a:solidFill>
                  <a:srgbClr val="0000CC"/>
                </a:solidFill>
                <a:latin typeface="Arial" panose="020B0604020202020204" pitchFamily="34" charset="0"/>
                <a:cs typeface="Arial" panose="020B0604020202020204" pitchFamily="34" charset="0"/>
              </a:rPr>
              <a:t>có</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thêm</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em</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gái</a:t>
            </a:r>
            <a:r>
              <a:rPr lang="en-US" sz="3600" b="1" dirty="0">
                <a:solidFill>
                  <a:srgbClr val="0000CC"/>
                </a:solidFill>
                <a:latin typeface="Arial" panose="020B0604020202020204" pitchFamily="34" charset="0"/>
                <a:cs typeface="Arial" panose="020B0604020202020204" pitchFamily="34" charset="0"/>
              </a:rPr>
              <a:t>.</a:t>
            </a:r>
          </a:p>
        </p:txBody>
      </p:sp>
      <p:pic>
        <p:nvPicPr>
          <p:cNvPr id="31" name="Picture 30"/>
          <p:cNvPicPr>
            <a:picLocks noChangeAspect="1"/>
          </p:cNvPicPr>
          <p:nvPr/>
        </p:nvPicPr>
        <p:blipFill rotWithShape="1">
          <a:blip r:embed="rId3" cstate="print">
            <a:extLst>
              <a:ext uri="{28A0092B-C50C-407E-A947-70E740481C1C}">
                <a14:useLocalDpi xmlns:a14="http://schemas.microsoft.com/office/drawing/2010/main" val="0"/>
              </a:ext>
            </a:extLst>
          </a:blip>
          <a:srcRect l="31722" t="65000" r="33646"/>
          <a:stretch/>
        </p:blipFill>
        <p:spPr>
          <a:xfrm>
            <a:off x="10805319" y="2458421"/>
            <a:ext cx="5105400" cy="4561462"/>
          </a:xfrm>
          <a:prstGeom prst="rect">
            <a:avLst/>
          </a:prstGeom>
        </p:spPr>
      </p:pic>
      <p:sp>
        <p:nvSpPr>
          <p:cNvPr id="32" name="TextBox 31"/>
          <p:cNvSpPr txBox="1"/>
          <p:nvPr/>
        </p:nvSpPr>
        <p:spPr>
          <a:xfrm>
            <a:off x="5494212" y="6968030"/>
            <a:ext cx="5363111" cy="1754326"/>
          </a:xfrm>
          <a:prstGeom prst="rect">
            <a:avLst/>
          </a:prstGeom>
          <a:noFill/>
        </p:spPr>
        <p:txBody>
          <a:bodyPr wrap="square" rtlCol="0">
            <a:spAutoFit/>
          </a:bodyPr>
          <a:lstStyle/>
          <a:p>
            <a:pPr algn="ctr" defTabSz="1452524" eaLnBrk="1" fontAlgn="auto" hangingPunct="1">
              <a:spcBef>
                <a:spcPts val="0"/>
              </a:spcBef>
              <a:spcAft>
                <a:spcPts val="0"/>
              </a:spcAft>
            </a:pPr>
            <a:r>
              <a:rPr lang="en-US" sz="3600" b="1" dirty="0" err="1">
                <a:solidFill>
                  <a:srgbClr val="0000CC"/>
                </a:solidFill>
                <a:latin typeface="Arial" panose="020B0604020202020204" pitchFamily="34" charset="0"/>
                <a:cs typeface="Arial" panose="020B0604020202020204" pitchFamily="34" charset="0"/>
              </a:rPr>
              <a:t>Tranh</a:t>
            </a:r>
            <a:r>
              <a:rPr lang="en-US" sz="3600" b="1" dirty="0">
                <a:solidFill>
                  <a:srgbClr val="0000CC"/>
                </a:solidFill>
                <a:latin typeface="Arial" panose="020B0604020202020204" pitchFamily="34" charset="0"/>
                <a:cs typeface="Arial" panose="020B0604020202020204" pitchFamily="34" charset="0"/>
              </a:rPr>
              <a:t> 4 </a:t>
            </a:r>
            <a:r>
              <a:rPr lang="en-US" sz="3600" b="1" dirty="0" err="1">
                <a:solidFill>
                  <a:srgbClr val="0000CC"/>
                </a:solidFill>
                <a:latin typeface="Arial" panose="020B0604020202020204" pitchFamily="34" charset="0"/>
                <a:cs typeface="Arial" panose="020B0604020202020204" pitchFamily="34" charset="0"/>
              </a:rPr>
              <a:t>là</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sự</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kiện</a:t>
            </a:r>
            <a:r>
              <a:rPr lang="en-US" sz="3600" b="1" dirty="0">
                <a:solidFill>
                  <a:srgbClr val="0000CC"/>
                </a:solidFill>
                <a:latin typeface="Arial" panose="020B0604020202020204" pitchFamily="34" charset="0"/>
                <a:cs typeface="Arial" panose="020B0604020202020204" pitchFamily="34" charset="0"/>
              </a:rPr>
              <a:t> An </a:t>
            </a:r>
            <a:r>
              <a:rPr lang="en-US" sz="3600" b="1" dirty="0" err="1">
                <a:solidFill>
                  <a:srgbClr val="0000CC"/>
                </a:solidFill>
                <a:latin typeface="Arial" panose="020B0604020202020204" pitchFamily="34" charset="0"/>
                <a:cs typeface="Arial" panose="020B0604020202020204" pitchFamily="34" charset="0"/>
              </a:rPr>
              <a:t>bắt</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đầu</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vào</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cấp</a:t>
            </a:r>
            <a:r>
              <a:rPr lang="en-US" sz="3600" b="1" dirty="0">
                <a:solidFill>
                  <a:srgbClr val="0000CC"/>
                </a:solidFill>
                <a:latin typeface="Arial" panose="020B0604020202020204" pitchFamily="34" charset="0"/>
                <a:cs typeface="Arial" panose="020B0604020202020204" pitchFamily="34" charset="0"/>
              </a:rPr>
              <a:t> 1, </a:t>
            </a:r>
            <a:r>
              <a:rPr lang="en-US" sz="3600" b="1" dirty="0" err="1">
                <a:solidFill>
                  <a:srgbClr val="0000CC"/>
                </a:solidFill>
                <a:latin typeface="Arial" panose="020B0604020202020204" pitchFamily="34" charset="0"/>
                <a:cs typeface="Arial" panose="020B0604020202020204" pitchFamily="34" charset="0"/>
              </a:rPr>
              <a:t>bố</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đưa</a:t>
            </a:r>
            <a:r>
              <a:rPr lang="en-US" sz="3600" b="1" dirty="0">
                <a:solidFill>
                  <a:srgbClr val="0000CC"/>
                </a:solidFill>
                <a:latin typeface="Arial" panose="020B0604020202020204" pitchFamily="34" charset="0"/>
                <a:cs typeface="Arial" panose="020B0604020202020204" pitchFamily="34" charset="0"/>
              </a:rPr>
              <a:t> An </a:t>
            </a:r>
            <a:r>
              <a:rPr lang="en-US" sz="3600" b="1" dirty="0" err="1">
                <a:solidFill>
                  <a:srgbClr val="0000CC"/>
                </a:solidFill>
                <a:latin typeface="Arial" panose="020B0604020202020204" pitchFamily="34" charset="0"/>
                <a:cs typeface="Arial" panose="020B0604020202020204" pitchFamily="34" charset="0"/>
              </a:rPr>
              <a:t>đến</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trường</a:t>
            </a:r>
            <a:r>
              <a:rPr lang="en-US" sz="3600" b="1" dirty="0">
                <a:solidFill>
                  <a:srgbClr val="0000CC"/>
                </a:solidFill>
                <a:latin typeface="Arial" panose="020B0604020202020204" pitchFamily="34" charset="0"/>
                <a:cs typeface="Arial" panose="020B0604020202020204" pitchFamily="34" charset="0"/>
              </a:rPr>
              <a:t>.</a:t>
            </a:r>
          </a:p>
        </p:txBody>
      </p:sp>
      <p:sp>
        <p:nvSpPr>
          <p:cNvPr id="33" name="TextBox 32"/>
          <p:cNvSpPr txBox="1"/>
          <p:nvPr/>
        </p:nvSpPr>
        <p:spPr>
          <a:xfrm>
            <a:off x="10909328" y="6798315"/>
            <a:ext cx="4391791" cy="1754326"/>
          </a:xfrm>
          <a:prstGeom prst="rect">
            <a:avLst/>
          </a:prstGeom>
          <a:noFill/>
        </p:spPr>
        <p:txBody>
          <a:bodyPr wrap="square" rtlCol="0">
            <a:spAutoFit/>
          </a:bodyPr>
          <a:lstStyle/>
          <a:p>
            <a:pPr algn="ctr" defTabSz="1452524" eaLnBrk="1" fontAlgn="auto" hangingPunct="1">
              <a:spcBef>
                <a:spcPts val="0"/>
              </a:spcBef>
              <a:spcAft>
                <a:spcPts val="0"/>
              </a:spcAft>
            </a:pPr>
            <a:r>
              <a:rPr lang="en-US" sz="3600" b="1" dirty="0" err="1">
                <a:solidFill>
                  <a:srgbClr val="0000CC"/>
                </a:solidFill>
                <a:latin typeface="Arial" panose="020B0604020202020204" pitchFamily="34" charset="0"/>
                <a:cs typeface="Arial" panose="020B0604020202020204" pitchFamily="34" charset="0"/>
              </a:rPr>
              <a:t>Tranh</a:t>
            </a:r>
            <a:r>
              <a:rPr lang="en-US" sz="3600" b="1" dirty="0">
                <a:solidFill>
                  <a:srgbClr val="0000CC"/>
                </a:solidFill>
                <a:latin typeface="Arial" panose="020B0604020202020204" pitchFamily="34" charset="0"/>
                <a:cs typeface="Arial" panose="020B0604020202020204" pitchFamily="34" charset="0"/>
              </a:rPr>
              <a:t> 5 </a:t>
            </a:r>
            <a:r>
              <a:rPr lang="en-US" sz="3600" b="1" dirty="0" err="1">
                <a:solidFill>
                  <a:srgbClr val="0000CC"/>
                </a:solidFill>
                <a:latin typeface="Arial" panose="020B0604020202020204" pitchFamily="34" charset="0"/>
                <a:cs typeface="Arial" panose="020B0604020202020204" pitchFamily="34" charset="0"/>
              </a:rPr>
              <a:t>là</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sự</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kiện</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cả</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gia</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đình</a:t>
            </a:r>
            <a:r>
              <a:rPr lang="en-US" sz="3600" b="1" dirty="0">
                <a:solidFill>
                  <a:srgbClr val="0000CC"/>
                </a:solidFill>
                <a:latin typeface="Arial" panose="020B0604020202020204" pitchFamily="34" charset="0"/>
                <a:cs typeface="Arial" panose="020B0604020202020204" pitchFamily="34" charset="0"/>
              </a:rPr>
              <a:t> An </a:t>
            </a:r>
            <a:r>
              <a:rPr lang="en-US" sz="3600" b="1" dirty="0" err="1">
                <a:solidFill>
                  <a:srgbClr val="0000CC"/>
                </a:solidFill>
                <a:latin typeface="Arial" panose="020B0604020202020204" pitchFamily="34" charset="0"/>
                <a:cs typeface="Arial" panose="020B0604020202020204" pitchFamily="34" charset="0"/>
              </a:rPr>
              <a:t>đi</a:t>
            </a:r>
            <a:r>
              <a:rPr lang="en-US" sz="3600" b="1" dirty="0">
                <a:solidFill>
                  <a:srgbClr val="0000CC"/>
                </a:solidFill>
                <a:latin typeface="Arial" panose="020B0604020202020204" pitchFamily="34" charset="0"/>
                <a:cs typeface="Arial" panose="020B0604020202020204" pitchFamily="34" charset="0"/>
              </a:rPr>
              <a:t> du </a:t>
            </a:r>
            <a:r>
              <a:rPr lang="en-US" sz="3600" b="1" dirty="0" err="1">
                <a:solidFill>
                  <a:srgbClr val="0000CC"/>
                </a:solidFill>
                <a:latin typeface="Arial" panose="020B0604020202020204" pitchFamily="34" charset="0"/>
                <a:cs typeface="Arial" panose="020B0604020202020204" pitchFamily="34" charset="0"/>
              </a:rPr>
              <a:t>lịch</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tại</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Cà</a:t>
            </a:r>
            <a:r>
              <a:rPr lang="en-US" sz="3600" b="1" dirty="0">
                <a:solidFill>
                  <a:srgbClr val="0000CC"/>
                </a:solidFill>
                <a:latin typeface="Arial" panose="020B0604020202020204" pitchFamily="34" charset="0"/>
                <a:cs typeface="Arial" panose="020B0604020202020204" pitchFamily="34" charset="0"/>
              </a:rPr>
              <a:t> Mau.</a:t>
            </a:r>
          </a:p>
        </p:txBody>
      </p:sp>
    </p:spTree>
    <p:extLst>
      <p:ext uri="{BB962C8B-B14F-4D97-AF65-F5344CB8AC3E}">
        <p14:creationId xmlns:p14="http://schemas.microsoft.com/office/powerpoint/2010/main" val="429155115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90"/>
                                          </p:val>
                                        </p:tav>
                                        <p:tav tm="100000">
                                          <p:val>
                                            <p:fltVal val="0"/>
                                          </p:val>
                                        </p:tav>
                                      </p:tavLst>
                                    </p:anim>
                                    <p:animEffect transition="in" filter="fade">
                                      <p:cBhvr>
                                        <p:cTn id="22" dur="1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1000" fill="hold"/>
                                        <p:tgtEl>
                                          <p:spTgt spid="32"/>
                                        </p:tgtEl>
                                        <p:attrNameLst>
                                          <p:attrName>ppt_w</p:attrName>
                                        </p:attrNameLst>
                                      </p:cBhvr>
                                      <p:tavLst>
                                        <p:tav tm="0">
                                          <p:val>
                                            <p:fltVal val="0"/>
                                          </p:val>
                                        </p:tav>
                                        <p:tav tm="100000">
                                          <p:val>
                                            <p:strVal val="#ppt_w"/>
                                          </p:val>
                                        </p:tav>
                                      </p:tavLst>
                                    </p:anim>
                                    <p:anim calcmode="lin" valueType="num">
                                      <p:cBhvr>
                                        <p:cTn id="28" dur="1000" fill="hold"/>
                                        <p:tgtEl>
                                          <p:spTgt spid="32"/>
                                        </p:tgtEl>
                                        <p:attrNameLst>
                                          <p:attrName>ppt_h</p:attrName>
                                        </p:attrNameLst>
                                      </p:cBhvr>
                                      <p:tavLst>
                                        <p:tav tm="0">
                                          <p:val>
                                            <p:fltVal val="0"/>
                                          </p:val>
                                        </p:tav>
                                        <p:tav tm="100000">
                                          <p:val>
                                            <p:strVal val="#ppt_h"/>
                                          </p:val>
                                        </p:tav>
                                      </p:tavLst>
                                    </p:anim>
                                    <p:anim calcmode="lin" valueType="num">
                                      <p:cBhvr>
                                        <p:cTn id="29" dur="1000" fill="hold"/>
                                        <p:tgtEl>
                                          <p:spTgt spid="32"/>
                                        </p:tgtEl>
                                        <p:attrNameLst>
                                          <p:attrName>style.rotation</p:attrName>
                                        </p:attrNameLst>
                                      </p:cBhvr>
                                      <p:tavLst>
                                        <p:tav tm="0">
                                          <p:val>
                                            <p:fltVal val="90"/>
                                          </p:val>
                                        </p:tav>
                                        <p:tav tm="100000">
                                          <p:val>
                                            <p:fltVal val="0"/>
                                          </p:val>
                                        </p:tav>
                                      </p:tavLst>
                                    </p:anim>
                                    <p:animEffect transition="in" filter="fade">
                                      <p:cBhvr>
                                        <p:cTn id="30" dur="10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1000" fill="hold"/>
                                        <p:tgtEl>
                                          <p:spTgt spid="33"/>
                                        </p:tgtEl>
                                        <p:attrNameLst>
                                          <p:attrName>ppt_w</p:attrName>
                                        </p:attrNameLst>
                                      </p:cBhvr>
                                      <p:tavLst>
                                        <p:tav tm="0">
                                          <p:val>
                                            <p:fltVal val="0"/>
                                          </p:val>
                                        </p:tav>
                                        <p:tav tm="100000">
                                          <p:val>
                                            <p:strVal val="#ppt_w"/>
                                          </p:val>
                                        </p:tav>
                                      </p:tavLst>
                                    </p:anim>
                                    <p:anim calcmode="lin" valueType="num">
                                      <p:cBhvr>
                                        <p:cTn id="41" dur="1000" fill="hold"/>
                                        <p:tgtEl>
                                          <p:spTgt spid="33"/>
                                        </p:tgtEl>
                                        <p:attrNameLst>
                                          <p:attrName>ppt_h</p:attrName>
                                        </p:attrNameLst>
                                      </p:cBhvr>
                                      <p:tavLst>
                                        <p:tav tm="0">
                                          <p:val>
                                            <p:fltVal val="0"/>
                                          </p:val>
                                        </p:tav>
                                        <p:tav tm="100000">
                                          <p:val>
                                            <p:strVal val="#ppt_h"/>
                                          </p:val>
                                        </p:tav>
                                      </p:tavLst>
                                    </p:anim>
                                    <p:anim calcmode="lin" valueType="num">
                                      <p:cBhvr>
                                        <p:cTn id="42" dur="1000" fill="hold"/>
                                        <p:tgtEl>
                                          <p:spTgt spid="33"/>
                                        </p:tgtEl>
                                        <p:attrNameLst>
                                          <p:attrName>style.rotation</p:attrName>
                                        </p:attrNameLst>
                                      </p:cBhvr>
                                      <p:tavLst>
                                        <p:tav tm="0">
                                          <p:val>
                                            <p:fltVal val="90"/>
                                          </p:val>
                                        </p:tav>
                                        <p:tav tm="100000">
                                          <p:val>
                                            <p:fltVal val="0"/>
                                          </p:val>
                                        </p:tav>
                                      </p:tavLst>
                                    </p:anim>
                                    <p:animEffect transition="in" filter="fade">
                                      <p:cBhvr>
                                        <p:cTn id="4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55784" y="-11623"/>
            <a:ext cx="6276077" cy="994830"/>
            <a:chOff x="5063633" y="164812"/>
            <a:chExt cx="6170180" cy="994830"/>
          </a:xfrm>
        </p:grpSpPr>
        <p:grpSp>
          <p:nvGrpSpPr>
            <p:cNvPr id="27" name="Group 26"/>
            <p:cNvGrpSpPr/>
            <p:nvPr/>
          </p:nvGrpSpPr>
          <p:grpSpPr>
            <a:xfrm>
              <a:off x="5063633" y="164812"/>
              <a:ext cx="6170180" cy="994830"/>
              <a:chOff x="5063633" y="164812"/>
              <a:chExt cx="6170180" cy="994830"/>
            </a:xfrm>
          </p:grpSpPr>
          <p:sp>
            <p:nvSpPr>
              <p:cNvPr id="29" name="TextBox 28"/>
              <p:cNvSpPr txBox="1"/>
              <p:nvPr/>
            </p:nvSpPr>
            <p:spPr>
              <a:xfrm>
                <a:off x="5063633" y="164812"/>
                <a:ext cx="6170180"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a:ln>
                      <a:noFill/>
                    </a:ln>
                    <a:solidFill>
                      <a:srgbClr val="0000CC"/>
                    </a:solidFill>
                    <a:effectLst/>
                    <a:uLnTx/>
                    <a:uFillTx/>
                    <a:latin typeface="Arial"/>
                    <a:ea typeface="+mn-ea"/>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0066"/>
                    </a:solidFill>
                    <a:effectLst/>
                    <a:uLnTx/>
                    <a:uFillTx/>
                    <a:latin typeface="Arial"/>
                    <a:ea typeface="+mn-ea"/>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561935" y="1431421"/>
            <a:ext cx="9422670"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1. Tìm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hiểu</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về</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sư</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thay</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đổi</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của</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gia</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đình</a:t>
            </a:r>
            <a:endPar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endParaRPr>
          </a:p>
        </p:txBody>
      </p:sp>
      <p:sp>
        <p:nvSpPr>
          <p:cNvPr id="15" name="Text Box 14"/>
          <p:cNvSpPr txBox="1">
            <a:spLocks noChangeArrowheads="1"/>
          </p:cNvSpPr>
          <p:nvPr/>
        </p:nvSpPr>
        <p:spPr bwMode="auto">
          <a:xfrm>
            <a:off x="3528219" y="959700"/>
            <a:ext cx="10896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a:ea typeface="+mn-ea"/>
                <a:cs typeface="+mn-cs"/>
              </a:rPr>
              <a:t>Bài 2: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a:ea typeface="+mn-ea"/>
                <a:cs typeface="Times New Roman" pitchFamily="18" charset="0"/>
              </a:rPr>
              <a:t>MỘT SỐ NGÀY KỈ NIỆM, SỰ KIỆN CỦA GIA ĐÌNH (T2)</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3468" t="14999" r="49976" b="63333"/>
          <a:stretch/>
        </p:blipFill>
        <p:spPr>
          <a:xfrm>
            <a:off x="402395" y="2077753"/>
            <a:ext cx="2895600" cy="4094448"/>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51948" t="14167" r="11496" b="63569"/>
          <a:stretch/>
        </p:blipFill>
        <p:spPr>
          <a:xfrm>
            <a:off x="3169152" y="2007399"/>
            <a:ext cx="2895600" cy="4164802"/>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3443" t="41090" r="50001" b="36110"/>
          <a:stretch/>
        </p:blipFill>
        <p:spPr>
          <a:xfrm>
            <a:off x="6061394" y="1909494"/>
            <a:ext cx="3128865" cy="4101647"/>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52885" t="39166" r="10559" b="35000"/>
          <a:stretch/>
        </p:blipFill>
        <p:spPr>
          <a:xfrm>
            <a:off x="9105362" y="1527386"/>
            <a:ext cx="3108033" cy="4644816"/>
          </a:xfrm>
          <a:prstGeom prst="rect">
            <a:avLst/>
          </a:prstGeom>
        </p:spPr>
      </p:pic>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31722" t="65000" r="33646"/>
          <a:stretch/>
        </p:blipFill>
        <p:spPr>
          <a:xfrm>
            <a:off x="12082501" y="2001538"/>
            <a:ext cx="3124200" cy="4266630"/>
          </a:xfrm>
          <a:prstGeom prst="rect">
            <a:avLst/>
          </a:prstGeom>
        </p:spPr>
      </p:pic>
      <p:sp>
        <p:nvSpPr>
          <p:cNvPr id="18" name="TextBox 17"/>
          <p:cNvSpPr txBox="1"/>
          <p:nvPr/>
        </p:nvSpPr>
        <p:spPr>
          <a:xfrm>
            <a:off x="1360713" y="6172202"/>
            <a:ext cx="13643792" cy="2862322"/>
          </a:xfrm>
          <a:prstGeom prst="rect">
            <a:avLst/>
          </a:prstGeom>
          <a:noFill/>
        </p:spPr>
        <p:txBody>
          <a:bodyPr wrap="square" rtlCol="0">
            <a:spAutoFit/>
          </a:bodyPr>
          <a:lstStyle/>
          <a:p>
            <a:pPr algn="ctr" defTabSz="1452524" eaLnBrk="1" fontAlgn="auto" hangingPunct="1">
              <a:spcBef>
                <a:spcPts val="0"/>
              </a:spcBef>
              <a:spcAft>
                <a:spcPts val="0"/>
              </a:spcAft>
            </a:pP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Sự</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thay</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đổi</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trong</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gia</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đình</a:t>
            </a:r>
            <a:r>
              <a:rPr lang="en-US" sz="3600" b="1" dirty="0">
                <a:solidFill>
                  <a:srgbClr val="0000CC"/>
                </a:solidFill>
                <a:latin typeface="Arial" panose="020B0604020202020204" pitchFamily="34" charset="0"/>
                <a:cs typeface="Arial" panose="020B0604020202020204" pitchFamily="34" charset="0"/>
              </a:rPr>
              <a:t> An </a:t>
            </a:r>
            <a:r>
              <a:rPr lang="en-US" sz="3600" b="1" dirty="0" err="1">
                <a:solidFill>
                  <a:srgbClr val="0000CC"/>
                </a:solidFill>
                <a:latin typeface="Arial" panose="020B0604020202020204" pitchFamily="34" charset="0"/>
                <a:cs typeface="Arial" panose="020B0604020202020204" pitchFamily="34" charset="0"/>
              </a:rPr>
              <a:t>theo</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thời</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gian</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là</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Khi</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bố</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mẹ</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kết</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hôn</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chỉ</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có</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hai</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người</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sau</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đó</a:t>
            </a:r>
            <a:r>
              <a:rPr lang="en-US" sz="3600" b="1" dirty="0">
                <a:solidFill>
                  <a:srgbClr val="0000CC"/>
                </a:solidFill>
                <a:latin typeface="Arial" panose="020B0604020202020204" pitchFamily="34" charset="0"/>
                <a:cs typeface="Arial" panose="020B0604020202020204" pitchFamily="34" charset="0"/>
              </a:rPr>
              <a:t> An </a:t>
            </a:r>
            <a:r>
              <a:rPr lang="en-US" sz="3600" b="1" dirty="0" err="1">
                <a:solidFill>
                  <a:srgbClr val="0000CC"/>
                </a:solidFill>
                <a:latin typeface="Arial" panose="020B0604020202020204" pitchFamily="34" charset="0"/>
                <a:cs typeface="Arial" panose="020B0604020202020204" pitchFamily="34" charset="0"/>
              </a:rPr>
              <a:t>được</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sinh</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ra</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vậy</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là</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gia</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đình</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có</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thêm</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thành</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viên</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mới</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là</a:t>
            </a:r>
            <a:r>
              <a:rPr lang="en-US" sz="3600" b="1" dirty="0">
                <a:solidFill>
                  <a:srgbClr val="0000CC"/>
                </a:solidFill>
                <a:latin typeface="Arial" panose="020B0604020202020204" pitchFamily="34" charset="0"/>
                <a:cs typeface="Arial" panose="020B0604020202020204" pitchFamily="34" charset="0"/>
              </a:rPr>
              <a:t> 3 </a:t>
            </a:r>
            <a:r>
              <a:rPr lang="en-US" sz="3600" b="1" dirty="0" err="1">
                <a:solidFill>
                  <a:srgbClr val="0000CC"/>
                </a:solidFill>
                <a:latin typeface="Arial" panose="020B0604020202020204" pitchFamily="34" charset="0"/>
                <a:cs typeface="Arial" panose="020B0604020202020204" pitchFamily="34" charset="0"/>
              </a:rPr>
              <a:t>người</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mẹ</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sinh</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thêm</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em</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bé</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gái</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Cả</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gia</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đình</a:t>
            </a:r>
            <a:r>
              <a:rPr lang="en-US" sz="3600" b="1" dirty="0">
                <a:solidFill>
                  <a:srgbClr val="0000CC"/>
                </a:solidFill>
                <a:latin typeface="Arial" panose="020B0604020202020204" pitchFamily="34" charset="0"/>
                <a:cs typeface="Arial" panose="020B0604020202020204" pitchFamily="34" charset="0"/>
              </a:rPr>
              <a:t> 4 </a:t>
            </a:r>
            <a:r>
              <a:rPr lang="en-US" sz="3600" b="1" dirty="0" err="1">
                <a:solidFill>
                  <a:srgbClr val="0000CC"/>
                </a:solidFill>
                <a:latin typeface="Arial" panose="020B0604020202020204" pitchFamily="34" charset="0"/>
                <a:cs typeface="Arial" panose="020B0604020202020204" pitchFamily="34" charset="0"/>
              </a:rPr>
              <a:t>người</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vui</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vẻ</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và</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hạnh</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phúc</a:t>
            </a:r>
            <a:r>
              <a:rPr lang="en-US" sz="3600" b="1" dirty="0">
                <a:solidFill>
                  <a:srgbClr val="0000CC"/>
                </a:solidFill>
                <a:latin typeface="Arial" panose="020B0604020202020204" pitchFamily="34" charset="0"/>
                <a:cs typeface="Arial" panose="020B0604020202020204" pitchFamily="34" charset="0"/>
              </a:rPr>
              <a:t>. An </a:t>
            </a:r>
            <a:r>
              <a:rPr lang="en-US" sz="3600" b="1" dirty="0" err="1">
                <a:solidFill>
                  <a:srgbClr val="0000CC"/>
                </a:solidFill>
                <a:latin typeface="Arial" panose="020B0604020202020204" pitchFamily="34" charset="0"/>
                <a:cs typeface="Arial" panose="020B0604020202020204" pitchFamily="34" charset="0"/>
              </a:rPr>
              <a:t>lớn</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lên</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bước</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vào</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lớp</a:t>
            </a:r>
            <a:r>
              <a:rPr lang="en-US" sz="3600" b="1" dirty="0">
                <a:solidFill>
                  <a:srgbClr val="0000CC"/>
                </a:solidFill>
                <a:latin typeface="Arial" panose="020B0604020202020204" pitchFamily="34" charset="0"/>
                <a:cs typeface="Arial" panose="020B0604020202020204" pitchFamily="34" charset="0"/>
              </a:rPr>
              <a:t> 1. </a:t>
            </a:r>
            <a:r>
              <a:rPr lang="en-US" sz="3600" b="1" dirty="0" err="1">
                <a:solidFill>
                  <a:srgbClr val="0000CC"/>
                </a:solidFill>
                <a:latin typeface="Arial" panose="020B0604020202020204" pitchFamily="34" charset="0"/>
                <a:cs typeface="Arial" panose="020B0604020202020204" pitchFamily="34" charset="0"/>
              </a:rPr>
              <a:t>Cả</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gia</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đình</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đi</a:t>
            </a:r>
            <a:r>
              <a:rPr lang="en-US" sz="3600" b="1" dirty="0">
                <a:solidFill>
                  <a:srgbClr val="0000CC"/>
                </a:solidFill>
                <a:latin typeface="Arial" panose="020B0604020202020204" pitchFamily="34" charset="0"/>
                <a:cs typeface="Arial" panose="020B0604020202020204" pitchFamily="34" charset="0"/>
              </a:rPr>
              <a:t> du </a:t>
            </a:r>
            <a:r>
              <a:rPr lang="en-US" sz="3600" b="1" dirty="0" err="1">
                <a:solidFill>
                  <a:srgbClr val="0000CC"/>
                </a:solidFill>
                <a:latin typeface="Arial" panose="020B0604020202020204" pitchFamily="34" charset="0"/>
                <a:cs typeface="Arial" panose="020B0604020202020204" pitchFamily="34" charset="0"/>
              </a:rPr>
              <a:t>lịch</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cùng</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nhau</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rất</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vui</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vẻ</a:t>
            </a:r>
            <a:r>
              <a:rPr lang="en-US" sz="3600" b="1" dirty="0">
                <a:solidFill>
                  <a:srgbClr val="0000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0559344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ircle(in)">
                                      <p:cBhvr>
                                        <p:cTn id="3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6276077" cy="994830"/>
            <a:chOff x="5063633" y="164812"/>
            <a:chExt cx="6170180" cy="994830"/>
          </a:xfrm>
        </p:grpSpPr>
        <p:grpSp>
          <p:nvGrpSpPr>
            <p:cNvPr id="27" name="Group 26"/>
            <p:cNvGrpSpPr/>
            <p:nvPr/>
          </p:nvGrpSpPr>
          <p:grpSpPr>
            <a:xfrm>
              <a:off x="5063633" y="164812"/>
              <a:ext cx="6170180" cy="994830"/>
              <a:chOff x="5063633" y="164812"/>
              <a:chExt cx="6170180" cy="994830"/>
            </a:xfrm>
          </p:grpSpPr>
          <p:sp>
            <p:nvSpPr>
              <p:cNvPr id="29" name="TextBox 28"/>
              <p:cNvSpPr txBox="1"/>
              <p:nvPr/>
            </p:nvSpPr>
            <p:spPr>
              <a:xfrm>
                <a:off x="5063633" y="164812"/>
                <a:ext cx="6170180"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a:ln>
                      <a:noFill/>
                    </a:ln>
                    <a:solidFill>
                      <a:srgbClr val="0000CC"/>
                    </a:solidFill>
                    <a:effectLst/>
                    <a:uLnTx/>
                    <a:uFillTx/>
                    <a:latin typeface="Arial"/>
                    <a:ea typeface="+mn-ea"/>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Arial"/>
                    <a:ea typeface="+mn-ea"/>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544449" y="1728020"/>
            <a:ext cx="10413270"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1" u="sng" dirty="0">
                <a:solidFill>
                  <a:srgbClr val="FF0000"/>
                </a:solidFill>
                <a:latin typeface="Arial"/>
                <a:cs typeface="Times New Roman" pitchFamily="18" charset="0"/>
              </a:rPr>
              <a:t>2</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Kể</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một</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số</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sự</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kiện</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của</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em</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theo</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thời</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gian</a:t>
            </a:r>
            <a:endPar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endParaRPr>
          </a:p>
        </p:txBody>
      </p:sp>
      <p:sp>
        <p:nvSpPr>
          <p:cNvPr id="15" name="Text Box 14"/>
          <p:cNvSpPr txBox="1">
            <a:spLocks noChangeArrowheads="1"/>
          </p:cNvSpPr>
          <p:nvPr/>
        </p:nvSpPr>
        <p:spPr bwMode="auto">
          <a:xfrm>
            <a:off x="3413919" y="1097280"/>
            <a:ext cx="10896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a:ea typeface="+mn-ea"/>
                <a:cs typeface="+mn-cs"/>
              </a:rPr>
              <a:t>Bài 2: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a:ea typeface="+mn-ea"/>
                <a:cs typeface="Times New Roman" pitchFamily="18" charset="0"/>
              </a:rPr>
              <a:t>MỘT SỐ NGÀY KỈ NIỆM, SỰ KIỆN CỦA GIA ĐÌNH (T2)</a:t>
            </a:r>
          </a:p>
        </p:txBody>
      </p:sp>
      <p:sp>
        <p:nvSpPr>
          <p:cNvPr id="18" name="TextBox 17"/>
          <p:cNvSpPr txBox="1"/>
          <p:nvPr/>
        </p:nvSpPr>
        <p:spPr>
          <a:xfrm>
            <a:off x="2347119" y="3124200"/>
            <a:ext cx="8432070" cy="2862322"/>
          </a:xfrm>
          <a:prstGeom prst="rect">
            <a:avLst/>
          </a:prstGeom>
          <a:noFill/>
        </p:spPr>
        <p:txBody>
          <a:bodyPr wrap="square" rtlCol="0">
            <a:spAutoFit/>
          </a:bodyPr>
          <a:lstStyle/>
          <a:p>
            <a:pPr marL="0" marR="0" lvl="0" indent="0" defTabSz="1452524" rtl="0" eaLnBrk="1" fontAlgn="auto" latinLnBrk="0" hangingPunct="1">
              <a:lnSpc>
                <a:spcPct val="100000"/>
              </a:lnSpc>
              <a:spcBef>
                <a:spcPts val="0"/>
              </a:spcBef>
              <a:spcAft>
                <a:spcPts val="0"/>
              </a:spcAft>
              <a:buClrTx/>
              <a:buSzTx/>
              <a:buFontTx/>
              <a:buNone/>
              <a:tabLst/>
              <a:defRPr/>
            </a:pPr>
            <a:r>
              <a:rPr lang="nl-NL" sz="3600" b="1" dirty="0">
                <a:solidFill>
                  <a:srgbClr val="0000CC"/>
                </a:solidFill>
                <a:latin typeface="Arial" panose="020B0604020202020204" pitchFamily="34" charset="0"/>
                <a:cs typeface="Arial" panose="020B0604020202020204" pitchFamily="34" charset="0"/>
              </a:rPr>
              <a:t>- Năm 2013 bố mẹ em cưới nhau.</a:t>
            </a:r>
          </a:p>
          <a:p>
            <a:pPr marL="0" marR="0" lvl="0" indent="0" defTabSz="145252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Năm</a:t>
            </a:r>
            <a:r>
              <a:rPr kumimoji="0" lang="en-US" sz="3600" b="1" i="0" u="none" strike="noStrike" kern="1200" cap="none" spc="0" normalizeH="0" noProof="0" dirty="0">
                <a:ln>
                  <a:noFill/>
                </a:ln>
                <a:solidFill>
                  <a:srgbClr val="0000CC"/>
                </a:solidFill>
                <a:effectLst/>
                <a:uLnTx/>
                <a:uFillTx/>
                <a:latin typeface="Arial" panose="020B0604020202020204" pitchFamily="34" charset="0"/>
                <a:ea typeface="+mn-ea"/>
                <a:cs typeface="Arial" panose="020B0604020202020204" pitchFamily="34" charset="0"/>
              </a:rPr>
              <a:t> 2014 </a:t>
            </a:r>
            <a:r>
              <a:rPr kumimoji="0" lang="en-US" sz="3600" b="1" i="0" u="none" strike="noStrike" kern="1200" cap="none" spc="0" normalizeH="0" noProof="0" dirty="0" err="1">
                <a:ln>
                  <a:noFill/>
                </a:ln>
                <a:solidFill>
                  <a:srgbClr val="0000CC"/>
                </a:solidFill>
                <a:effectLst/>
                <a:uLnTx/>
                <a:uFillTx/>
                <a:latin typeface="Arial" panose="020B0604020202020204" pitchFamily="34" charset="0"/>
                <a:ea typeface="+mn-ea"/>
                <a:cs typeface="Arial" panose="020B0604020202020204" pitchFamily="34" charset="0"/>
              </a:rPr>
              <a:t>mẹ</a:t>
            </a:r>
            <a:r>
              <a:rPr kumimoji="0" lang="en-US" sz="3600" b="1" i="0" u="none" strike="noStrike" kern="1200" cap="none" spc="0" normalizeH="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noProof="0" dirty="0" err="1">
                <a:ln>
                  <a:noFill/>
                </a:ln>
                <a:solidFill>
                  <a:srgbClr val="0000CC"/>
                </a:solidFill>
                <a:effectLst/>
                <a:uLnTx/>
                <a:uFillTx/>
                <a:latin typeface="Arial" panose="020B0604020202020204" pitchFamily="34" charset="0"/>
                <a:ea typeface="+mn-ea"/>
                <a:cs typeface="Arial" panose="020B0604020202020204" pitchFamily="34" charset="0"/>
              </a:rPr>
              <a:t>em</a:t>
            </a:r>
            <a:r>
              <a:rPr kumimoji="0" lang="en-US" sz="3600" b="1" i="0" u="none" strike="noStrike" kern="1200" cap="none" spc="0" normalizeH="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noProof="0" dirty="0" err="1">
                <a:ln>
                  <a:noFill/>
                </a:ln>
                <a:solidFill>
                  <a:srgbClr val="0000CC"/>
                </a:solidFill>
                <a:effectLst/>
                <a:uLnTx/>
                <a:uFillTx/>
                <a:latin typeface="Arial" panose="020B0604020202020204" pitchFamily="34" charset="0"/>
                <a:ea typeface="+mn-ea"/>
                <a:cs typeface="Arial" panose="020B0604020202020204" pitchFamily="34" charset="0"/>
              </a:rPr>
              <a:t>sinh</a:t>
            </a:r>
            <a:r>
              <a:rPr kumimoji="0" lang="en-US" sz="3600" b="1" i="0" u="none" strike="noStrike" kern="1200" cap="none" spc="0" normalizeH="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noProof="0" dirty="0" err="1">
                <a:ln>
                  <a:noFill/>
                </a:ln>
                <a:solidFill>
                  <a:srgbClr val="0000CC"/>
                </a:solidFill>
                <a:effectLst/>
                <a:uLnTx/>
                <a:uFillTx/>
                <a:latin typeface="Arial" panose="020B0604020202020204" pitchFamily="34" charset="0"/>
                <a:ea typeface="+mn-ea"/>
                <a:cs typeface="Arial" panose="020B0604020202020204" pitchFamily="34" charset="0"/>
              </a:rPr>
              <a:t>em</a:t>
            </a:r>
            <a:r>
              <a:rPr kumimoji="0" lang="en-US" sz="3600" b="1" i="0" u="none" strike="noStrike" kern="1200" cap="none" spc="0" normalizeH="0" noProof="0" dirty="0">
                <a:ln>
                  <a:noFill/>
                </a:ln>
                <a:solidFill>
                  <a:srgbClr val="0000CC"/>
                </a:solidFill>
                <a:effectLst/>
                <a:uLnTx/>
                <a:uFillTx/>
                <a:latin typeface="Arial" panose="020B0604020202020204" pitchFamily="34" charset="0"/>
                <a:ea typeface="+mn-ea"/>
                <a:cs typeface="Arial" panose="020B0604020202020204" pitchFamily="34" charset="0"/>
              </a:rPr>
              <a:t>.</a:t>
            </a:r>
          </a:p>
          <a:p>
            <a:pPr marL="0" marR="0" lvl="0" indent="0" defTabSz="1452524" rtl="0" eaLnBrk="1" fontAlgn="auto" latinLnBrk="0" hangingPunct="1">
              <a:lnSpc>
                <a:spcPct val="100000"/>
              </a:lnSpc>
              <a:spcBef>
                <a:spcPts val="0"/>
              </a:spcBef>
              <a:spcAft>
                <a:spcPts val="0"/>
              </a:spcAft>
              <a:buClrTx/>
              <a:buSzTx/>
              <a:buFontTx/>
              <a:buNone/>
              <a:tabLst/>
              <a:defRPr/>
            </a:pPr>
            <a:r>
              <a:rPr lang="en-US" sz="3600" b="1" dirty="0">
                <a:solidFill>
                  <a:srgbClr val="0000CC"/>
                </a:solidFill>
                <a:latin typeface="Arial" panose="020B0604020202020204" pitchFamily="34" charset="0"/>
                <a:cs typeface="Arial" panose="020B0604020202020204" pitchFamily="34" charset="0"/>
              </a:rPr>
              <a:t>- Năm 2018 </a:t>
            </a:r>
            <a:r>
              <a:rPr lang="en-US" sz="3600" b="1" dirty="0" err="1">
                <a:solidFill>
                  <a:srgbClr val="0000CC"/>
                </a:solidFill>
                <a:latin typeface="Arial" panose="020B0604020202020204" pitchFamily="34" charset="0"/>
                <a:cs typeface="Arial" panose="020B0604020202020204" pitchFamily="34" charset="0"/>
              </a:rPr>
              <a:t>em</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trai</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em</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được</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sinh</a:t>
            </a:r>
            <a:r>
              <a:rPr lang="en-US" sz="3600" b="1" dirty="0">
                <a:solidFill>
                  <a:srgbClr val="0000CC"/>
                </a:solidFill>
                <a:latin typeface="Arial" panose="020B0604020202020204" pitchFamily="34" charset="0"/>
                <a:cs typeface="Arial" panose="020B0604020202020204" pitchFamily="34" charset="0"/>
              </a:rPr>
              <a:t> </a:t>
            </a:r>
            <a:r>
              <a:rPr lang="en-US" sz="3600" b="1" dirty="0" err="1">
                <a:solidFill>
                  <a:srgbClr val="0000CC"/>
                </a:solidFill>
                <a:latin typeface="Arial" panose="020B0604020202020204" pitchFamily="34" charset="0"/>
                <a:cs typeface="Arial" panose="020B0604020202020204" pitchFamily="34" charset="0"/>
              </a:rPr>
              <a:t>ra.</a:t>
            </a:r>
            <a:endParaRPr lang="en-US" sz="3600" b="1" dirty="0">
              <a:solidFill>
                <a:srgbClr val="0000CC"/>
              </a:solidFill>
              <a:latin typeface="Arial" panose="020B0604020202020204" pitchFamily="34" charset="0"/>
              <a:cs typeface="Arial" panose="020B0604020202020204" pitchFamily="34" charset="0"/>
            </a:endParaRPr>
          </a:p>
          <a:p>
            <a:pPr marL="0" marR="0" lvl="0" indent="0" defTabSz="145252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Năm</a:t>
            </a:r>
            <a:r>
              <a:rPr kumimoji="0" lang="en-US" sz="3600" b="1" i="0" u="none" strike="noStrike" kern="1200" cap="none" spc="0" normalizeH="0" noProof="0" dirty="0">
                <a:ln>
                  <a:noFill/>
                </a:ln>
                <a:solidFill>
                  <a:srgbClr val="0000CC"/>
                </a:solidFill>
                <a:effectLst/>
                <a:uLnTx/>
                <a:uFillTx/>
                <a:latin typeface="Arial" panose="020B0604020202020204" pitchFamily="34" charset="0"/>
                <a:ea typeface="+mn-ea"/>
                <a:cs typeface="Arial" panose="020B0604020202020204" pitchFamily="34" charset="0"/>
              </a:rPr>
              <a:t> 2020 </a:t>
            </a:r>
            <a:r>
              <a:rPr kumimoji="0" lang="en-US" sz="3600" b="1" i="0" u="none" strike="noStrike" kern="1200" cap="none" spc="0" normalizeH="0" noProof="0" dirty="0" err="1">
                <a:ln>
                  <a:noFill/>
                </a:ln>
                <a:solidFill>
                  <a:srgbClr val="0000CC"/>
                </a:solidFill>
                <a:effectLst/>
                <a:uLnTx/>
                <a:uFillTx/>
                <a:latin typeface="Arial" panose="020B0604020202020204" pitchFamily="34" charset="0"/>
                <a:ea typeface="+mn-ea"/>
                <a:cs typeface="Arial" panose="020B0604020202020204" pitchFamily="34" charset="0"/>
              </a:rPr>
              <a:t>em</a:t>
            </a:r>
            <a:r>
              <a:rPr kumimoji="0" lang="en-US" sz="3600" b="1" i="0" u="none" strike="noStrike" kern="1200" cap="none" spc="0" normalizeH="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noProof="0" dirty="0" err="1">
                <a:ln>
                  <a:noFill/>
                </a:ln>
                <a:solidFill>
                  <a:srgbClr val="0000CC"/>
                </a:solidFill>
                <a:effectLst/>
                <a:uLnTx/>
                <a:uFillTx/>
                <a:latin typeface="Arial" panose="020B0604020202020204" pitchFamily="34" charset="0"/>
                <a:ea typeface="+mn-ea"/>
                <a:cs typeface="Arial" panose="020B0604020202020204" pitchFamily="34" charset="0"/>
              </a:rPr>
              <a:t>bước</a:t>
            </a:r>
            <a:r>
              <a:rPr kumimoji="0" lang="en-US" sz="3600" b="1" i="0" u="none" strike="noStrike" kern="1200" cap="none" spc="0" normalizeH="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noProof="0" dirty="0" err="1">
                <a:ln>
                  <a:noFill/>
                </a:ln>
                <a:solidFill>
                  <a:srgbClr val="0000CC"/>
                </a:solidFill>
                <a:effectLst/>
                <a:uLnTx/>
                <a:uFillTx/>
                <a:latin typeface="Arial" panose="020B0604020202020204" pitchFamily="34" charset="0"/>
                <a:ea typeface="+mn-ea"/>
                <a:cs typeface="Arial" panose="020B0604020202020204" pitchFamily="34" charset="0"/>
              </a:rPr>
              <a:t>chân</a:t>
            </a:r>
            <a:r>
              <a:rPr kumimoji="0" lang="en-US" sz="3600" b="1" i="0" u="none" strike="noStrike" kern="1200" cap="none" spc="0" normalizeH="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noProof="0" dirty="0" err="1">
                <a:ln>
                  <a:noFill/>
                </a:ln>
                <a:solidFill>
                  <a:srgbClr val="0000CC"/>
                </a:solidFill>
                <a:effectLst/>
                <a:uLnTx/>
                <a:uFillTx/>
                <a:latin typeface="Arial" panose="020B0604020202020204" pitchFamily="34" charset="0"/>
                <a:ea typeface="+mn-ea"/>
                <a:cs typeface="Arial" panose="020B0604020202020204" pitchFamily="34" charset="0"/>
              </a:rPr>
              <a:t>vào</a:t>
            </a:r>
            <a:r>
              <a:rPr kumimoji="0" lang="en-US" sz="3600" b="1" i="0" u="none" strike="noStrike" kern="1200" cap="none" spc="0" normalizeH="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noProof="0" dirty="0" err="1">
                <a:ln>
                  <a:noFill/>
                </a:ln>
                <a:solidFill>
                  <a:srgbClr val="0000CC"/>
                </a:solidFill>
                <a:effectLst/>
                <a:uLnTx/>
                <a:uFillTx/>
                <a:latin typeface="Arial" panose="020B0604020202020204" pitchFamily="34" charset="0"/>
                <a:ea typeface="+mn-ea"/>
                <a:cs typeface="Arial" panose="020B0604020202020204" pitchFamily="34" charset="0"/>
              </a:rPr>
              <a:t>lớp</a:t>
            </a:r>
            <a:r>
              <a:rPr kumimoji="0" lang="en-US" sz="3600" b="1" i="0" u="none" strike="noStrike" kern="1200" cap="none" spc="0" normalizeH="0" noProof="0" dirty="0">
                <a:ln>
                  <a:noFill/>
                </a:ln>
                <a:solidFill>
                  <a:srgbClr val="0000CC"/>
                </a:solidFill>
                <a:effectLst/>
                <a:uLnTx/>
                <a:uFillTx/>
                <a:latin typeface="Arial" panose="020B0604020202020204" pitchFamily="34" charset="0"/>
                <a:ea typeface="+mn-ea"/>
                <a:cs typeface="Arial" panose="020B0604020202020204" pitchFamily="34" charset="0"/>
              </a:rPr>
              <a:t> 1.</a:t>
            </a:r>
          </a:p>
          <a:p>
            <a:pPr marL="0" marR="0" lvl="0" indent="0" defTabSz="145252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Năm</a:t>
            </a:r>
            <a:r>
              <a:rPr kumimoji="0" lang="en-US" sz="3600" b="1" i="0" u="none" strike="noStrike" kern="1200" cap="none" spc="0" normalizeH="0" noProof="0" dirty="0">
                <a:ln>
                  <a:noFill/>
                </a:ln>
                <a:solidFill>
                  <a:srgbClr val="0000CC"/>
                </a:solidFill>
                <a:effectLst/>
                <a:uLnTx/>
                <a:uFillTx/>
                <a:latin typeface="Arial" panose="020B0604020202020204" pitchFamily="34" charset="0"/>
                <a:ea typeface="+mn-ea"/>
                <a:cs typeface="Arial" panose="020B0604020202020204" pitchFamily="34" charset="0"/>
              </a:rPr>
              <a:t> 2022 </a:t>
            </a:r>
            <a:r>
              <a:rPr kumimoji="0" lang="en-US" sz="3600" b="1" i="0" u="none" strike="noStrike" kern="1200" cap="none" spc="0" normalizeH="0" noProof="0" dirty="0" err="1">
                <a:ln>
                  <a:noFill/>
                </a:ln>
                <a:solidFill>
                  <a:srgbClr val="0000CC"/>
                </a:solidFill>
                <a:effectLst/>
                <a:uLnTx/>
                <a:uFillTx/>
                <a:latin typeface="Arial" panose="020B0604020202020204" pitchFamily="34" charset="0"/>
                <a:ea typeface="+mn-ea"/>
                <a:cs typeface="Arial" panose="020B0604020202020204" pitchFamily="34" charset="0"/>
              </a:rPr>
              <a:t>em</a:t>
            </a:r>
            <a:r>
              <a:rPr kumimoji="0" lang="en-US" sz="3600" b="1" i="0" u="none" strike="noStrike" kern="1200" cap="none" spc="0" normalizeH="0" noProof="0" dirty="0">
                <a:ln>
                  <a:noFill/>
                </a:ln>
                <a:solidFill>
                  <a:srgbClr val="0000CC"/>
                </a:solidFill>
                <a:effectLst/>
                <a:uLnTx/>
                <a:uFillTx/>
                <a:latin typeface="Arial" panose="020B0604020202020204" pitchFamily="34" charset="0"/>
                <a:ea typeface="+mn-ea"/>
                <a:cs typeface="Arial" panose="020B0604020202020204" pitchFamily="34" charset="0"/>
              </a:rPr>
              <a:t> là </a:t>
            </a:r>
            <a:r>
              <a:rPr kumimoji="0" lang="en-US" sz="3600" b="1" i="0" u="none" strike="noStrike" kern="1200" cap="none" spc="0" normalizeH="0" noProof="0" dirty="0" err="1">
                <a:ln>
                  <a:noFill/>
                </a:ln>
                <a:solidFill>
                  <a:srgbClr val="0000CC"/>
                </a:solidFill>
                <a:effectLst/>
                <a:uLnTx/>
                <a:uFillTx/>
                <a:latin typeface="Arial" panose="020B0604020202020204" pitchFamily="34" charset="0"/>
                <a:ea typeface="+mn-ea"/>
                <a:cs typeface="Arial" panose="020B0604020202020204" pitchFamily="34" charset="0"/>
              </a:rPr>
              <a:t>học</a:t>
            </a:r>
            <a:r>
              <a:rPr kumimoji="0" lang="en-US" sz="3600" b="1" i="0" u="none" strike="noStrike" kern="1200" cap="none" spc="0" normalizeH="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noProof="0" dirty="0" err="1">
                <a:ln>
                  <a:noFill/>
                </a:ln>
                <a:solidFill>
                  <a:srgbClr val="0000CC"/>
                </a:solidFill>
                <a:effectLst/>
                <a:uLnTx/>
                <a:uFillTx/>
                <a:latin typeface="Arial" panose="020B0604020202020204" pitchFamily="34" charset="0"/>
                <a:ea typeface="+mn-ea"/>
                <a:cs typeface="Arial" panose="020B0604020202020204" pitchFamily="34" charset="0"/>
              </a:rPr>
              <a:t>sinh</a:t>
            </a:r>
            <a:r>
              <a:rPr kumimoji="0" lang="en-US" sz="3600" b="1" i="0" u="none" strike="noStrike" kern="1200" cap="none" spc="0" normalizeH="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noProof="0" dirty="0" err="1">
                <a:ln>
                  <a:noFill/>
                </a:ln>
                <a:solidFill>
                  <a:srgbClr val="0000CC"/>
                </a:solidFill>
                <a:effectLst/>
                <a:uLnTx/>
                <a:uFillTx/>
                <a:latin typeface="Arial" panose="020B0604020202020204" pitchFamily="34" charset="0"/>
                <a:ea typeface="+mn-ea"/>
                <a:cs typeface="Arial" panose="020B0604020202020204" pitchFamily="34" charset="0"/>
              </a:rPr>
              <a:t>lớp</a:t>
            </a:r>
            <a:r>
              <a:rPr kumimoji="0" lang="en-US" sz="3600" b="1" i="0" u="none" strike="noStrike" kern="1200" cap="none" spc="0" normalizeH="0" noProof="0" dirty="0">
                <a:ln>
                  <a:noFill/>
                </a:ln>
                <a:solidFill>
                  <a:srgbClr val="0000CC"/>
                </a:solidFill>
                <a:effectLst/>
                <a:uLnTx/>
                <a:uFillTx/>
                <a:latin typeface="Arial" panose="020B0604020202020204" pitchFamily="34" charset="0"/>
                <a:ea typeface="+mn-ea"/>
                <a:cs typeface="Arial" panose="020B0604020202020204" pitchFamily="34" charset="0"/>
              </a:rPr>
              <a:t> 3.</a:t>
            </a:r>
            <a:endParaRPr kumimoji="0" lang="en-US" sz="36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1656772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 calcmode="lin" valueType="num">
                                      <p:cBhvr additive="base">
                                        <p:cTn id="2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anim calcmode="lin" valueType="num">
                                      <p:cBhvr>
                                        <p:cTn id="27" dur="10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18">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18">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1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
                                            <p:txEl>
                                              <p:pRg st="2" end="2"/>
                                            </p:txEl>
                                          </p:spTgt>
                                        </p:tgtEl>
                                        <p:attrNameLst>
                                          <p:attrName>style.visibility</p:attrName>
                                        </p:attrNameLst>
                                      </p:cBhvr>
                                      <p:to>
                                        <p:strVal val="visible"/>
                                      </p:to>
                                    </p:set>
                                    <p:anim calcmode="lin" valueType="num">
                                      <p:cBhvr additive="base">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
                                            <p:txEl>
                                              <p:pRg st="3" end="3"/>
                                            </p:txEl>
                                          </p:spTgt>
                                        </p:tgtEl>
                                        <p:attrNameLst>
                                          <p:attrName>style.visibility</p:attrName>
                                        </p:attrNameLst>
                                      </p:cBhvr>
                                      <p:to>
                                        <p:strVal val="visible"/>
                                      </p:to>
                                    </p:set>
                                    <p:anim calcmode="lin" valueType="num">
                                      <p:cBhvr additive="base">
                                        <p:cTn id="41"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
                                            <p:txEl>
                                              <p:pRg st="4" end="4"/>
                                            </p:txEl>
                                          </p:spTgt>
                                        </p:tgtEl>
                                        <p:attrNameLst>
                                          <p:attrName>style.visibility</p:attrName>
                                        </p:attrNameLst>
                                      </p:cBhvr>
                                      <p:to>
                                        <p:strVal val="visible"/>
                                      </p:to>
                                    </p:set>
                                    <p:anim calcmode="lin" valueType="num">
                                      <p:cBhvr additive="base">
                                        <p:cTn id="47"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355923" y="474912"/>
            <a:ext cx="6276077" cy="994830"/>
            <a:chOff x="5063633" y="164812"/>
            <a:chExt cx="6170180" cy="994830"/>
          </a:xfrm>
        </p:grpSpPr>
        <p:grpSp>
          <p:nvGrpSpPr>
            <p:cNvPr id="27" name="Group 26"/>
            <p:cNvGrpSpPr/>
            <p:nvPr/>
          </p:nvGrpSpPr>
          <p:grpSpPr>
            <a:xfrm>
              <a:off x="5063633" y="164812"/>
              <a:ext cx="6170180" cy="994830"/>
              <a:chOff x="5063633" y="164812"/>
              <a:chExt cx="6170180" cy="994830"/>
            </a:xfrm>
          </p:grpSpPr>
          <p:sp>
            <p:nvSpPr>
              <p:cNvPr id="29" name="TextBox 28"/>
              <p:cNvSpPr txBox="1"/>
              <p:nvPr/>
            </p:nvSpPr>
            <p:spPr>
              <a:xfrm>
                <a:off x="5063633" y="164812"/>
                <a:ext cx="6170180"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err="1">
                    <a:ln>
                      <a:noFill/>
                    </a:ln>
                    <a:solidFill>
                      <a:srgbClr val="0000CC"/>
                    </a:solidFill>
                    <a:effectLst/>
                    <a:uLnTx/>
                    <a:uFillTx/>
                    <a:latin typeface="Arial"/>
                    <a:ea typeface="+mn-ea"/>
                    <a:cs typeface="Times New Roman" pitchFamily="18" charset="0"/>
                  </a:rPr>
                  <a:t>Thứ</a:t>
                </a:r>
                <a:r>
                  <a:rPr kumimoji="0" lang="en-US" sz="3000" b="0" i="0" u="none" strike="noStrike" kern="1200" cap="none" spc="0" normalizeH="0" baseline="0" noProof="0" dirty="0">
                    <a:ln>
                      <a:noFill/>
                    </a:ln>
                    <a:solidFill>
                      <a:srgbClr val="0000CC"/>
                    </a:solidFill>
                    <a:effectLst/>
                    <a:uLnTx/>
                    <a:uFillTx/>
                    <a:latin typeface="Arial"/>
                    <a:ea typeface="+mn-ea"/>
                    <a:cs typeface="Times New Roman" pitchFamily="18" charset="0"/>
                  </a:rPr>
                  <a:t>……</a:t>
                </a:r>
                <a:r>
                  <a:rPr kumimoji="0" lang="en-US" sz="3000" b="0" i="0" u="none" strike="noStrike" kern="1200" cap="none" spc="0" normalizeH="0" baseline="0" noProof="0" dirty="0" err="1">
                    <a:ln>
                      <a:noFill/>
                    </a:ln>
                    <a:solidFill>
                      <a:srgbClr val="0000CC"/>
                    </a:solidFill>
                    <a:effectLst/>
                    <a:uLnTx/>
                    <a:uFillTx/>
                    <a:latin typeface="Arial"/>
                    <a:ea typeface="+mn-ea"/>
                    <a:cs typeface="Times New Roman" pitchFamily="18" charset="0"/>
                  </a:rPr>
                  <a:t>ngày</a:t>
                </a:r>
                <a:r>
                  <a:rPr kumimoji="0" lang="en-US" sz="3000" b="0" i="0" u="none" strike="noStrike" kern="1200" cap="none" spc="0" normalizeH="0" baseline="0" noProof="0" dirty="0">
                    <a:ln>
                      <a:noFill/>
                    </a:ln>
                    <a:solidFill>
                      <a:srgbClr val="0000CC"/>
                    </a:solidFill>
                    <a:effectLst/>
                    <a:uLnTx/>
                    <a:uFillTx/>
                    <a:latin typeface="Arial"/>
                    <a:ea typeface="+mn-ea"/>
                    <a:cs typeface="Times New Roman" pitchFamily="18" charset="0"/>
                  </a:rPr>
                  <a:t>…..</a:t>
                </a:r>
                <a:r>
                  <a:rPr kumimoji="0" lang="en-US" sz="3000" b="0" i="0" u="none" strike="noStrike" kern="1200" cap="none" spc="0" normalizeH="0" baseline="0" noProof="0" dirty="0" err="1">
                    <a:ln>
                      <a:noFill/>
                    </a:ln>
                    <a:solidFill>
                      <a:srgbClr val="0000CC"/>
                    </a:solidFill>
                    <a:effectLst/>
                    <a:uLnTx/>
                    <a:uFillTx/>
                    <a:latin typeface="Arial"/>
                    <a:ea typeface="+mn-ea"/>
                    <a:cs typeface="Times New Roman" pitchFamily="18" charset="0"/>
                  </a:rPr>
                  <a:t>tháng</a:t>
                </a:r>
                <a:r>
                  <a:rPr kumimoji="0" lang="en-US" sz="3000" b="0" i="0" u="none" strike="noStrike" kern="1200" cap="none" spc="0" normalizeH="0" baseline="0" noProof="0" dirty="0">
                    <a:ln>
                      <a:noFill/>
                    </a:ln>
                    <a:solidFill>
                      <a:srgbClr val="0000CC"/>
                    </a:solidFill>
                    <a:effectLst/>
                    <a:uLnTx/>
                    <a:uFillTx/>
                    <a:latin typeface="Arial"/>
                    <a:ea typeface="+mn-ea"/>
                    <a:cs typeface="Times New Roman" pitchFamily="18" charset="0"/>
                  </a:rPr>
                  <a:t>…..</a:t>
                </a:r>
                <a:r>
                  <a:rPr kumimoji="0" lang="en-US" sz="3000" b="0" i="0" u="none" strike="noStrike" kern="1200" cap="none" spc="0" normalizeH="0" baseline="0" noProof="0" dirty="0" err="1">
                    <a:ln>
                      <a:noFill/>
                    </a:ln>
                    <a:solidFill>
                      <a:srgbClr val="0000CC"/>
                    </a:solidFill>
                    <a:effectLst/>
                    <a:uLnTx/>
                    <a:uFillTx/>
                    <a:latin typeface="Arial"/>
                    <a:ea typeface="+mn-ea"/>
                    <a:cs typeface="Times New Roman" pitchFamily="18" charset="0"/>
                  </a:rPr>
                  <a:t>năm</a:t>
                </a:r>
                <a:r>
                  <a:rPr kumimoji="0" lang="en-US" sz="3000" b="0" i="0" u="none" strike="noStrike" kern="1200" cap="none" spc="0" normalizeH="0" baseline="0" noProof="0" dirty="0">
                    <a:ln>
                      <a:noFill/>
                    </a:ln>
                    <a:solidFill>
                      <a:srgbClr val="0000CC"/>
                    </a:solidFill>
                    <a:effectLst/>
                    <a:uLnTx/>
                    <a:uFillTx/>
                    <a:latin typeface="Arial"/>
                    <a:ea typeface="+mn-ea"/>
                    <a:cs typeface="Times New Roman" pitchFamily="18" charset="0"/>
                  </a:rPr>
                  <a:t>…….</a:t>
                </a: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Arial"/>
                    <a:ea typeface="+mn-ea"/>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544449" y="1728020"/>
            <a:ext cx="5460270" cy="646331"/>
          </a:xfrm>
          <a:prstGeom prst="rect">
            <a:avLst/>
          </a:prstGeom>
        </p:spPr>
        <p:txBody>
          <a:bodyPr wrap="square">
            <a:spAutoFit/>
          </a:bodyPr>
          <a:lstStyle/>
          <a:p>
            <a:pPr lvl="0"/>
            <a:r>
              <a:rPr lang="en-US" sz="3600" b="1" u="sng" dirty="0">
                <a:solidFill>
                  <a:srgbClr val="FF0000"/>
                </a:solidFill>
                <a:latin typeface="Arial"/>
                <a:cs typeface="Times New Roman" pitchFamily="18" charset="0"/>
              </a:rPr>
              <a:t>3</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Vẽ</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đường</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thời</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gian</a:t>
            </a:r>
            <a:endPar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endParaRPr>
          </a:p>
        </p:txBody>
      </p:sp>
      <p:sp>
        <p:nvSpPr>
          <p:cNvPr id="15" name="Text Box 14"/>
          <p:cNvSpPr txBox="1">
            <a:spLocks noChangeArrowheads="1"/>
          </p:cNvSpPr>
          <p:nvPr/>
        </p:nvSpPr>
        <p:spPr bwMode="auto">
          <a:xfrm>
            <a:off x="3274584" y="1440031"/>
            <a:ext cx="10896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a:ea typeface="+mn-ea"/>
                <a:cs typeface="+mn-cs"/>
              </a:rPr>
              <a:t>Bài 2: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a:ea typeface="+mn-ea"/>
                <a:cs typeface="Times New Roman" pitchFamily="18" charset="0"/>
              </a:rPr>
              <a:t>MỘT SỐ NGÀY KỈ NIỆM, SỰ KIỆN CỦA GIA ĐÌNH (T2)</a:t>
            </a:r>
          </a:p>
        </p:txBody>
      </p:sp>
      <p:pic>
        <p:nvPicPr>
          <p:cNvPr id="11" name="Picture 10"/>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08919" y="2590800"/>
            <a:ext cx="12572999" cy="5105400"/>
          </a:xfrm>
          <a:prstGeom prst="rect">
            <a:avLst/>
          </a:prstGeom>
        </p:spPr>
      </p:pic>
      <p:sp>
        <p:nvSpPr>
          <p:cNvPr id="2" name="Rounded Rectangular Callout 1"/>
          <p:cNvSpPr/>
          <p:nvPr/>
        </p:nvSpPr>
        <p:spPr>
          <a:xfrm>
            <a:off x="2817383" y="2819399"/>
            <a:ext cx="1282335" cy="914401"/>
          </a:xfrm>
          <a:prstGeom prst="wedgeRoundRectCallout">
            <a:avLst>
              <a:gd name="adj1" fmla="val -23576"/>
              <a:gd name="adj2" fmla="val 1207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CC"/>
                </a:solidFill>
              </a:rPr>
              <a:t>2013</a:t>
            </a:r>
          </a:p>
        </p:txBody>
      </p:sp>
      <p:sp>
        <p:nvSpPr>
          <p:cNvPr id="13" name="Rounded Rectangular Callout 12"/>
          <p:cNvSpPr/>
          <p:nvPr/>
        </p:nvSpPr>
        <p:spPr>
          <a:xfrm>
            <a:off x="4595649" y="2819397"/>
            <a:ext cx="1434393" cy="914401"/>
          </a:xfrm>
          <a:prstGeom prst="wedgeRoundRectCallout">
            <a:avLst>
              <a:gd name="adj1" fmla="val -23576"/>
              <a:gd name="adj2" fmla="val 120787"/>
              <a:gd name="adj3" fmla="val 16667"/>
            </a:avLst>
          </a:prstGeom>
          <a:solidFill>
            <a:srgbClr val="EFE6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2014</a:t>
            </a:r>
          </a:p>
        </p:txBody>
      </p:sp>
      <p:sp>
        <p:nvSpPr>
          <p:cNvPr id="16" name="Rounded Rectangular Callout 15"/>
          <p:cNvSpPr/>
          <p:nvPr/>
        </p:nvSpPr>
        <p:spPr>
          <a:xfrm>
            <a:off x="8373621" y="2819397"/>
            <a:ext cx="1434393" cy="914401"/>
          </a:xfrm>
          <a:prstGeom prst="wedgeRoundRectCallout">
            <a:avLst>
              <a:gd name="adj1" fmla="val -23576"/>
              <a:gd name="adj2" fmla="val 120787"/>
              <a:gd name="adj3" fmla="val 16667"/>
            </a:avLst>
          </a:prstGeom>
          <a:solidFill>
            <a:srgbClr val="E7B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0CC"/>
                </a:solidFill>
              </a:rPr>
              <a:t>2020</a:t>
            </a:r>
          </a:p>
        </p:txBody>
      </p:sp>
      <p:sp>
        <p:nvSpPr>
          <p:cNvPr id="17" name="Rounded Rectangular Callout 16"/>
          <p:cNvSpPr/>
          <p:nvPr/>
        </p:nvSpPr>
        <p:spPr>
          <a:xfrm>
            <a:off x="11212688" y="2807671"/>
            <a:ext cx="1434393" cy="914401"/>
          </a:xfrm>
          <a:prstGeom prst="wedgeRoundRectCallout">
            <a:avLst>
              <a:gd name="adj1" fmla="val -23576"/>
              <a:gd name="adj2" fmla="val 120787"/>
              <a:gd name="adj3" fmla="val 16667"/>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CC"/>
                </a:solidFill>
              </a:rPr>
              <a:t>2022</a:t>
            </a:r>
          </a:p>
        </p:txBody>
      </p:sp>
      <p:sp>
        <p:nvSpPr>
          <p:cNvPr id="3" name="Flowchart: Process 2"/>
          <p:cNvSpPr/>
          <p:nvPr/>
        </p:nvSpPr>
        <p:spPr>
          <a:xfrm>
            <a:off x="10576719" y="5715000"/>
            <a:ext cx="2209800" cy="17541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CC"/>
                </a:solidFill>
              </a:rPr>
              <a:t>Hiện</a:t>
            </a:r>
            <a:r>
              <a:rPr lang="en-US" sz="3200" dirty="0">
                <a:solidFill>
                  <a:srgbClr val="0000CC"/>
                </a:solidFill>
              </a:rPr>
              <a:t> </a:t>
            </a:r>
            <a:r>
              <a:rPr lang="en-US" sz="3200" dirty="0" err="1">
                <a:solidFill>
                  <a:srgbClr val="0000CC"/>
                </a:solidFill>
              </a:rPr>
              <a:t>tại</a:t>
            </a:r>
            <a:r>
              <a:rPr lang="en-US" sz="3200" dirty="0">
                <a:solidFill>
                  <a:srgbClr val="0000CC"/>
                </a:solidFill>
              </a:rPr>
              <a:t> e </a:t>
            </a:r>
            <a:r>
              <a:rPr lang="en-US" sz="3200" dirty="0" err="1">
                <a:solidFill>
                  <a:srgbClr val="0000CC"/>
                </a:solidFill>
              </a:rPr>
              <a:t>đang</a:t>
            </a:r>
            <a:r>
              <a:rPr lang="en-US" sz="3200" dirty="0">
                <a:solidFill>
                  <a:srgbClr val="0000CC"/>
                </a:solidFill>
              </a:rPr>
              <a:t> </a:t>
            </a:r>
            <a:r>
              <a:rPr lang="en-US" sz="3200" dirty="0" err="1">
                <a:solidFill>
                  <a:srgbClr val="0000CC"/>
                </a:solidFill>
              </a:rPr>
              <a:t>học</a:t>
            </a:r>
            <a:r>
              <a:rPr lang="en-US" sz="3200" dirty="0">
                <a:solidFill>
                  <a:srgbClr val="0000CC"/>
                </a:solidFill>
              </a:rPr>
              <a:t> </a:t>
            </a:r>
            <a:r>
              <a:rPr lang="en-US" sz="3200" dirty="0" err="1">
                <a:solidFill>
                  <a:srgbClr val="0000CC"/>
                </a:solidFill>
              </a:rPr>
              <a:t>lớp</a:t>
            </a:r>
            <a:r>
              <a:rPr lang="en-US" sz="3200" dirty="0">
                <a:solidFill>
                  <a:srgbClr val="0000CC"/>
                </a:solidFill>
              </a:rPr>
              <a:t> 3</a:t>
            </a:r>
          </a:p>
        </p:txBody>
      </p:sp>
      <p:sp>
        <p:nvSpPr>
          <p:cNvPr id="5" name="Flowchart: Process 4"/>
          <p:cNvSpPr/>
          <p:nvPr/>
        </p:nvSpPr>
        <p:spPr>
          <a:xfrm>
            <a:off x="4899819" y="5715000"/>
            <a:ext cx="2209800" cy="1754124"/>
          </a:xfrm>
          <a:prstGeom prst="flowChartProcess">
            <a:avLst/>
          </a:prstGeom>
          <a:solidFill>
            <a:srgbClr val="FFFFC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Mẹ </a:t>
            </a:r>
            <a:r>
              <a:rPr lang="en-US" sz="3600" dirty="0" err="1"/>
              <a:t>sinh</a:t>
            </a:r>
            <a:r>
              <a:rPr lang="en-US" sz="3600" dirty="0"/>
              <a:t> </a:t>
            </a:r>
            <a:r>
              <a:rPr lang="en-US" sz="3600" dirty="0" err="1"/>
              <a:t>em</a:t>
            </a:r>
            <a:r>
              <a:rPr lang="en-US" sz="3600" dirty="0"/>
              <a:t> </a:t>
            </a:r>
            <a:r>
              <a:rPr lang="en-US" sz="3600" dirty="0" err="1"/>
              <a:t>bé</a:t>
            </a:r>
            <a:endParaRPr lang="en-US" sz="3600" dirty="0"/>
          </a:p>
        </p:txBody>
      </p:sp>
      <p:sp>
        <p:nvSpPr>
          <p:cNvPr id="20" name="Flowchart: Process 19"/>
          <p:cNvSpPr/>
          <p:nvPr/>
        </p:nvSpPr>
        <p:spPr>
          <a:xfrm>
            <a:off x="7795418" y="5715000"/>
            <a:ext cx="2209800" cy="1754124"/>
          </a:xfrm>
          <a:prstGeom prst="flowChartProcess">
            <a:avLst/>
          </a:prstGeom>
          <a:solidFill>
            <a:srgbClr val="FFFFC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0000CC"/>
                </a:solidFill>
              </a:rPr>
              <a:t>Em </a:t>
            </a:r>
            <a:r>
              <a:rPr lang="en-US" sz="2400" dirty="0" err="1">
                <a:solidFill>
                  <a:srgbClr val="0000CC"/>
                </a:solidFill>
              </a:rPr>
              <a:t>vào</a:t>
            </a:r>
            <a:r>
              <a:rPr lang="en-US" sz="2400" dirty="0">
                <a:solidFill>
                  <a:srgbClr val="0000CC"/>
                </a:solidFill>
              </a:rPr>
              <a:t> </a:t>
            </a:r>
            <a:r>
              <a:rPr lang="en-US" sz="2400" dirty="0" err="1">
                <a:solidFill>
                  <a:srgbClr val="0000CC"/>
                </a:solidFill>
              </a:rPr>
              <a:t>học</a:t>
            </a:r>
            <a:r>
              <a:rPr lang="en-US" sz="2400" dirty="0">
                <a:solidFill>
                  <a:srgbClr val="0000CC"/>
                </a:solidFill>
              </a:rPr>
              <a:t> lớp1</a:t>
            </a:r>
          </a:p>
        </p:txBody>
      </p:sp>
    </p:spTree>
    <p:extLst>
      <p:ext uri="{BB962C8B-B14F-4D97-AF65-F5344CB8AC3E}">
        <p14:creationId xmlns:p14="http://schemas.microsoft.com/office/powerpoint/2010/main" val="25695891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 calcmode="lin" valueType="num">
                                      <p:cBhvr>
                                        <p:cTn id="40" dur="1000" fill="hold"/>
                                        <p:tgtEl>
                                          <p:spTgt spid="20"/>
                                        </p:tgtEl>
                                        <p:attrNameLst>
                                          <p:attrName>style.rotation</p:attrName>
                                        </p:attrNameLst>
                                      </p:cBhvr>
                                      <p:tavLst>
                                        <p:tav tm="0">
                                          <p:val>
                                            <p:fltVal val="90"/>
                                          </p:val>
                                        </p:tav>
                                        <p:tav tm="100000">
                                          <p:val>
                                            <p:fltVal val="0"/>
                                          </p:val>
                                        </p:tav>
                                      </p:tavLst>
                                    </p:anim>
                                    <p:animEffect transition="in" filter="fade">
                                      <p:cBhvr>
                                        <p:cTn id="41" dur="10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1000" fill="hold"/>
                                        <p:tgtEl>
                                          <p:spTgt spid="3"/>
                                        </p:tgtEl>
                                        <p:attrNameLst>
                                          <p:attrName>ppt_w</p:attrName>
                                        </p:attrNameLst>
                                      </p:cBhvr>
                                      <p:tavLst>
                                        <p:tav tm="0">
                                          <p:val>
                                            <p:fltVal val="0"/>
                                          </p:val>
                                        </p:tav>
                                        <p:tav tm="100000">
                                          <p:val>
                                            <p:strVal val="#ppt_w"/>
                                          </p:val>
                                        </p:tav>
                                      </p:tavLst>
                                    </p:anim>
                                    <p:anim calcmode="lin" valueType="num">
                                      <p:cBhvr>
                                        <p:cTn id="53" dur="1000" fill="hold"/>
                                        <p:tgtEl>
                                          <p:spTgt spid="3"/>
                                        </p:tgtEl>
                                        <p:attrNameLst>
                                          <p:attrName>ppt_h</p:attrName>
                                        </p:attrNameLst>
                                      </p:cBhvr>
                                      <p:tavLst>
                                        <p:tav tm="0">
                                          <p:val>
                                            <p:fltVal val="0"/>
                                          </p:val>
                                        </p:tav>
                                        <p:tav tm="100000">
                                          <p:val>
                                            <p:strVal val="#ppt_h"/>
                                          </p:val>
                                        </p:tav>
                                      </p:tavLst>
                                    </p:anim>
                                    <p:anim calcmode="lin" valueType="num">
                                      <p:cBhvr>
                                        <p:cTn id="54" dur="1000" fill="hold"/>
                                        <p:tgtEl>
                                          <p:spTgt spid="3"/>
                                        </p:tgtEl>
                                        <p:attrNameLst>
                                          <p:attrName>style.rotation</p:attrName>
                                        </p:attrNameLst>
                                      </p:cBhvr>
                                      <p:tavLst>
                                        <p:tav tm="0">
                                          <p:val>
                                            <p:fltVal val="90"/>
                                          </p:val>
                                        </p:tav>
                                        <p:tav tm="100000">
                                          <p:val>
                                            <p:fltVal val="0"/>
                                          </p:val>
                                        </p:tav>
                                      </p:tavLst>
                                    </p:anim>
                                    <p:animEffect transition="in" filter="fade">
                                      <p:cBhvr>
                                        <p:cTn id="5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13" grpId="0" animBg="1"/>
      <p:bldP spid="16" grpId="0" animBg="1"/>
      <p:bldP spid="17" grpId="0" animBg="1"/>
      <p:bldP spid="3" grpId="0" animBg="1"/>
      <p:bldP spid="5"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3413919" y="1097280"/>
            <a:ext cx="10896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a:ea typeface="+mn-ea"/>
                <a:cs typeface="+mn-cs"/>
              </a:rPr>
              <a:t>Bài 2: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a:ea typeface="+mn-ea"/>
                <a:cs typeface="Times New Roman" pitchFamily="18" charset="0"/>
              </a:rPr>
              <a:t>MỘT SỐ NGÀY KỈ NIỆM, SỰ KIỆN CỦA GIA ĐÌNH (T2)</a:t>
            </a:r>
          </a:p>
        </p:txBody>
      </p:sp>
      <p:sp>
        <p:nvSpPr>
          <p:cNvPr id="10" name="Rectangle 9"/>
          <p:cNvSpPr/>
          <p:nvPr/>
        </p:nvSpPr>
        <p:spPr>
          <a:xfrm>
            <a:off x="594519" y="2109545"/>
            <a:ext cx="13156470" cy="646331"/>
          </a:xfrm>
          <a:prstGeom prst="rect">
            <a:avLst/>
          </a:prstGeom>
        </p:spPr>
        <p:txBody>
          <a:bodyPr wrap="square">
            <a:spAutoFit/>
          </a:bodyPr>
          <a:lstStyle/>
          <a:p>
            <a:pPr lvl="0"/>
            <a:r>
              <a:rPr lang="en-US" sz="3600" b="1" u="sng" noProof="0" dirty="0">
                <a:solidFill>
                  <a:srgbClr val="FF0000"/>
                </a:solidFill>
                <a:latin typeface="Arial"/>
                <a:cs typeface="Times New Roman" pitchFamily="18" charset="0"/>
              </a:rPr>
              <a:t>4</a:t>
            </a:r>
            <a:r>
              <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Arial"/>
                <a:ea typeface="+mn-ea"/>
                <a:cs typeface="Times New Roman" pitchFamily="18" charset="0"/>
              </a:rPr>
              <a:t>Nhận</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xét</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sự</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thay</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đổi</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của</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gia</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đình</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em</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theo</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thời</a:t>
            </a:r>
            <a:r>
              <a:rPr kumimoji="0" lang="en-US" sz="3600" b="1" i="0" u="sng" strike="noStrike" kern="1200" cap="none" spc="0" normalizeH="0" noProof="0" dirty="0">
                <a:ln>
                  <a:noFill/>
                </a:ln>
                <a:solidFill>
                  <a:srgbClr val="FF0000"/>
                </a:solidFill>
                <a:effectLst/>
                <a:uLnTx/>
                <a:uFillTx/>
                <a:latin typeface="Arial"/>
                <a:ea typeface="+mn-ea"/>
                <a:cs typeface="Times New Roman" pitchFamily="18" charset="0"/>
              </a:rPr>
              <a:t> </a:t>
            </a:r>
            <a:r>
              <a:rPr kumimoji="0" lang="en-US" sz="3600" b="1" i="0" u="sng" strike="noStrike" kern="1200" cap="none" spc="0" normalizeH="0" noProof="0" dirty="0" err="1">
                <a:ln>
                  <a:noFill/>
                </a:ln>
                <a:solidFill>
                  <a:srgbClr val="FF0000"/>
                </a:solidFill>
                <a:effectLst/>
                <a:uLnTx/>
                <a:uFillTx/>
                <a:latin typeface="Arial"/>
                <a:ea typeface="+mn-ea"/>
                <a:cs typeface="Times New Roman" pitchFamily="18" charset="0"/>
              </a:rPr>
              <a:t>gian</a:t>
            </a:r>
            <a:endParaRPr kumimoji="0" lang="en-US" sz="3600" b="1" i="0" u="sng" strike="noStrike" kern="1200" cap="none" spc="0" normalizeH="0" baseline="0" noProof="0" dirty="0">
              <a:ln>
                <a:noFill/>
              </a:ln>
              <a:solidFill>
                <a:srgbClr val="FF0000"/>
              </a:solidFill>
              <a:effectLst/>
              <a:uLnTx/>
              <a:uFillTx/>
              <a:latin typeface="Arial"/>
              <a:ea typeface="+mn-ea"/>
              <a:cs typeface="Times New Roman" pitchFamily="18" charset="0"/>
            </a:endParaRPr>
          </a:p>
        </p:txBody>
      </p:sp>
      <p:sp>
        <p:nvSpPr>
          <p:cNvPr id="11" name="Rectangle 10"/>
          <p:cNvSpPr/>
          <p:nvPr/>
        </p:nvSpPr>
        <p:spPr>
          <a:xfrm>
            <a:off x="2481359" y="3733800"/>
            <a:ext cx="11676760" cy="1754326"/>
          </a:xfrm>
          <a:prstGeom prst="rect">
            <a:avLst/>
          </a:prstGeom>
        </p:spPr>
        <p:txBody>
          <a:bodyPr wrap="square">
            <a:spAutoFit/>
          </a:bodyPr>
          <a:lstStyle/>
          <a:p>
            <a:pPr lvl="0"/>
            <a:r>
              <a:rPr lang="en-US" sz="3600" b="1" dirty="0">
                <a:solidFill>
                  <a:srgbClr val="0000CC"/>
                </a:solidFill>
                <a:latin typeface="Arial"/>
                <a:cs typeface="Times New Roman" pitchFamily="18" charset="0"/>
              </a:rPr>
              <a:t>Theo </a:t>
            </a:r>
            <a:r>
              <a:rPr lang="en-US" sz="3600" b="1" dirty="0" err="1">
                <a:solidFill>
                  <a:srgbClr val="0000CC"/>
                </a:solidFill>
                <a:latin typeface="Arial"/>
                <a:cs typeface="Times New Roman" pitchFamily="18" charset="0"/>
              </a:rPr>
              <a:t>thời</a:t>
            </a:r>
            <a:r>
              <a:rPr lang="en-US" sz="3600" b="1" dirty="0">
                <a:solidFill>
                  <a:srgbClr val="0000CC"/>
                </a:solidFill>
                <a:latin typeface="Arial"/>
                <a:cs typeface="Times New Roman" pitchFamily="18" charset="0"/>
              </a:rPr>
              <a:t> </a:t>
            </a:r>
            <a:r>
              <a:rPr lang="en-US" sz="3600" b="1" dirty="0" err="1">
                <a:solidFill>
                  <a:srgbClr val="0000CC"/>
                </a:solidFill>
                <a:latin typeface="Arial"/>
                <a:cs typeface="Times New Roman" pitchFamily="18" charset="0"/>
              </a:rPr>
              <a:t>gian</a:t>
            </a:r>
            <a:r>
              <a:rPr lang="en-US" sz="3600" b="1" dirty="0">
                <a:solidFill>
                  <a:srgbClr val="0000CC"/>
                </a:solidFill>
                <a:latin typeface="Arial"/>
                <a:cs typeface="Times New Roman" pitchFamily="18" charset="0"/>
              </a:rPr>
              <a:t> </a:t>
            </a:r>
            <a:r>
              <a:rPr lang="en-US" sz="3600" b="1" dirty="0" err="1">
                <a:solidFill>
                  <a:srgbClr val="0000CC"/>
                </a:solidFill>
                <a:latin typeface="Arial"/>
                <a:cs typeface="Times New Roman" pitchFamily="18" charset="0"/>
              </a:rPr>
              <a:t>bố</a:t>
            </a:r>
            <a:r>
              <a:rPr lang="en-US" sz="3600" b="1" dirty="0">
                <a:solidFill>
                  <a:srgbClr val="0000CC"/>
                </a:solidFill>
                <a:latin typeface="Arial"/>
                <a:cs typeface="Times New Roman" pitchFamily="18" charset="0"/>
              </a:rPr>
              <a:t> </a:t>
            </a:r>
            <a:r>
              <a:rPr lang="en-US" sz="3600" b="1" dirty="0" err="1">
                <a:solidFill>
                  <a:srgbClr val="0000CC"/>
                </a:solidFill>
                <a:latin typeface="Arial"/>
                <a:cs typeface="Times New Roman" pitchFamily="18" charset="0"/>
              </a:rPr>
              <a:t>mẹ</a:t>
            </a:r>
            <a:r>
              <a:rPr lang="en-US" sz="3600" b="1" dirty="0">
                <a:solidFill>
                  <a:srgbClr val="0000CC"/>
                </a:solidFill>
                <a:latin typeface="Arial"/>
                <a:cs typeface="Times New Roman" pitchFamily="18" charset="0"/>
              </a:rPr>
              <a:t> </a:t>
            </a:r>
            <a:r>
              <a:rPr lang="en-US" sz="3600" b="1" dirty="0" err="1">
                <a:solidFill>
                  <a:srgbClr val="0000CC"/>
                </a:solidFill>
                <a:latin typeface="Arial"/>
                <a:cs typeface="Times New Roman" pitchFamily="18" charset="0"/>
              </a:rPr>
              <a:t>em</a:t>
            </a:r>
            <a:r>
              <a:rPr lang="en-US" sz="3600" b="1" dirty="0">
                <a:solidFill>
                  <a:srgbClr val="0000CC"/>
                </a:solidFill>
                <a:latin typeface="Arial"/>
                <a:cs typeface="Times New Roman" pitchFamily="18" charset="0"/>
              </a:rPr>
              <a:t> </a:t>
            </a:r>
            <a:r>
              <a:rPr lang="en-US" sz="3600" b="1" dirty="0" err="1">
                <a:solidFill>
                  <a:srgbClr val="0000CC"/>
                </a:solidFill>
                <a:latin typeface="Arial"/>
                <a:cs typeface="Times New Roman" pitchFamily="18" charset="0"/>
              </a:rPr>
              <a:t>thêm</a:t>
            </a:r>
            <a:r>
              <a:rPr lang="en-US" sz="3600" b="1" dirty="0">
                <a:solidFill>
                  <a:srgbClr val="0000CC"/>
                </a:solidFill>
                <a:latin typeface="Arial"/>
                <a:cs typeface="Times New Roman" pitchFamily="18" charset="0"/>
              </a:rPr>
              <a:t> </a:t>
            </a:r>
            <a:r>
              <a:rPr lang="en-US" sz="3600" b="1" dirty="0" err="1">
                <a:solidFill>
                  <a:srgbClr val="0000CC"/>
                </a:solidFill>
                <a:latin typeface="Arial"/>
                <a:cs typeface="Times New Roman" pitchFamily="18" charset="0"/>
              </a:rPr>
              <a:t>tuổi</a:t>
            </a:r>
            <a:r>
              <a:rPr lang="en-US" sz="3600" b="1" dirty="0">
                <a:solidFill>
                  <a:srgbClr val="0000CC"/>
                </a:solidFill>
                <a:latin typeface="Arial"/>
                <a:cs typeface="Times New Roman" pitchFamily="18" charset="0"/>
              </a:rPr>
              <a:t>, </a:t>
            </a:r>
            <a:r>
              <a:rPr lang="en-US" sz="3600" b="1" dirty="0" err="1">
                <a:solidFill>
                  <a:srgbClr val="0000CC"/>
                </a:solidFill>
                <a:latin typeface="Arial"/>
                <a:cs typeface="Times New Roman" pitchFamily="18" charset="0"/>
              </a:rPr>
              <a:t>em</a:t>
            </a:r>
            <a:r>
              <a:rPr lang="en-US" sz="3600" b="1" dirty="0">
                <a:solidFill>
                  <a:srgbClr val="0000CC"/>
                </a:solidFill>
                <a:latin typeface="Arial"/>
                <a:cs typeface="Times New Roman" pitchFamily="18" charset="0"/>
              </a:rPr>
              <a:t> </a:t>
            </a:r>
            <a:r>
              <a:rPr lang="en-US" sz="3600" b="1" dirty="0" err="1">
                <a:solidFill>
                  <a:srgbClr val="0000CC"/>
                </a:solidFill>
                <a:latin typeface="Arial"/>
                <a:cs typeface="Times New Roman" pitchFamily="18" charset="0"/>
              </a:rPr>
              <a:t>đã</a:t>
            </a:r>
            <a:r>
              <a:rPr lang="en-US" sz="3600" b="1" dirty="0">
                <a:solidFill>
                  <a:srgbClr val="0000CC"/>
                </a:solidFill>
                <a:latin typeface="Arial"/>
                <a:cs typeface="Times New Roman" pitchFamily="18" charset="0"/>
              </a:rPr>
              <a:t> </a:t>
            </a:r>
            <a:r>
              <a:rPr lang="en-US" sz="3600" b="1" dirty="0" err="1">
                <a:solidFill>
                  <a:srgbClr val="0000CC"/>
                </a:solidFill>
                <a:latin typeface="Arial"/>
                <a:cs typeface="Times New Roman" pitchFamily="18" charset="0"/>
              </a:rPr>
              <a:t>lớn</a:t>
            </a:r>
            <a:r>
              <a:rPr lang="en-US" sz="3600" b="1" dirty="0">
                <a:solidFill>
                  <a:srgbClr val="0000CC"/>
                </a:solidFill>
                <a:latin typeface="Arial"/>
                <a:cs typeface="Times New Roman" pitchFamily="18" charset="0"/>
              </a:rPr>
              <a:t> </a:t>
            </a:r>
            <a:r>
              <a:rPr lang="en-US" sz="3600" b="1" dirty="0" err="1">
                <a:solidFill>
                  <a:srgbClr val="0000CC"/>
                </a:solidFill>
                <a:latin typeface="Arial"/>
                <a:cs typeface="Times New Roman" pitchFamily="18" charset="0"/>
              </a:rPr>
              <a:t>hơn</a:t>
            </a:r>
            <a:r>
              <a:rPr lang="en-US" sz="3600" b="1" dirty="0">
                <a:solidFill>
                  <a:srgbClr val="0000CC"/>
                </a:solidFill>
                <a:latin typeface="Arial"/>
                <a:cs typeface="Times New Roman" pitchFamily="18" charset="0"/>
              </a:rPr>
              <a:t> những </a:t>
            </a:r>
            <a:r>
              <a:rPr lang="en-US" sz="3600" b="1" dirty="0" err="1">
                <a:solidFill>
                  <a:srgbClr val="0000CC"/>
                </a:solidFill>
                <a:latin typeface="Arial"/>
                <a:cs typeface="Times New Roman" pitchFamily="18" charset="0"/>
              </a:rPr>
              <a:t>năm</a:t>
            </a:r>
            <a:r>
              <a:rPr lang="en-US" sz="3600" b="1" dirty="0">
                <a:solidFill>
                  <a:srgbClr val="0000CC"/>
                </a:solidFill>
                <a:latin typeface="Arial"/>
                <a:cs typeface="Times New Roman" pitchFamily="18" charset="0"/>
              </a:rPr>
              <a:t> </a:t>
            </a:r>
            <a:r>
              <a:rPr lang="en-US" sz="3600" b="1" dirty="0" err="1">
                <a:solidFill>
                  <a:srgbClr val="0000CC"/>
                </a:solidFill>
                <a:latin typeface="Arial"/>
                <a:cs typeface="Times New Roman" pitchFamily="18" charset="0"/>
              </a:rPr>
              <a:t>trước</a:t>
            </a:r>
            <a:r>
              <a:rPr lang="en-US" sz="3600" b="1" dirty="0">
                <a:solidFill>
                  <a:srgbClr val="0000CC"/>
                </a:solidFill>
                <a:latin typeface="Arial"/>
                <a:cs typeface="Times New Roman" pitchFamily="18" charset="0"/>
              </a:rPr>
              <a:t> </a:t>
            </a:r>
            <a:r>
              <a:rPr lang="en-US" sz="3600" b="1" dirty="0" err="1">
                <a:solidFill>
                  <a:srgbClr val="0000CC"/>
                </a:solidFill>
                <a:latin typeface="Arial"/>
                <a:cs typeface="Times New Roman" pitchFamily="18" charset="0"/>
              </a:rPr>
              <a:t>và</a:t>
            </a:r>
            <a:r>
              <a:rPr lang="en-US" sz="3600" b="1" dirty="0">
                <a:solidFill>
                  <a:srgbClr val="0000CC"/>
                </a:solidFill>
                <a:latin typeface="Arial"/>
                <a:cs typeface="Times New Roman" pitchFamily="18" charset="0"/>
              </a:rPr>
              <a:t> </a:t>
            </a:r>
            <a:r>
              <a:rPr lang="en-US" sz="3600" b="1" dirty="0" err="1">
                <a:solidFill>
                  <a:srgbClr val="0000CC"/>
                </a:solidFill>
                <a:latin typeface="Arial"/>
                <a:cs typeface="Times New Roman" pitchFamily="18" charset="0"/>
              </a:rPr>
              <a:t>em</a:t>
            </a:r>
            <a:r>
              <a:rPr lang="en-US" sz="3600" b="1" dirty="0">
                <a:solidFill>
                  <a:srgbClr val="0000CC"/>
                </a:solidFill>
                <a:latin typeface="Arial"/>
                <a:cs typeface="Times New Roman" pitchFamily="18" charset="0"/>
              </a:rPr>
              <a:t> </a:t>
            </a:r>
            <a:r>
              <a:rPr lang="en-US" sz="3600" b="1" dirty="0" err="1">
                <a:solidFill>
                  <a:srgbClr val="0000CC"/>
                </a:solidFill>
                <a:latin typeface="Arial"/>
                <a:cs typeface="Times New Roman" pitchFamily="18" charset="0"/>
              </a:rPr>
              <a:t>của</a:t>
            </a:r>
            <a:r>
              <a:rPr lang="en-US" sz="3600" b="1" dirty="0">
                <a:solidFill>
                  <a:srgbClr val="0000CC"/>
                </a:solidFill>
                <a:latin typeface="Arial"/>
                <a:cs typeface="Times New Roman" pitchFamily="18" charset="0"/>
              </a:rPr>
              <a:t> </a:t>
            </a:r>
            <a:r>
              <a:rPr lang="en-US" sz="3600" b="1" dirty="0" err="1">
                <a:solidFill>
                  <a:srgbClr val="0000CC"/>
                </a:solidFill>
                <a:latin typeface="Arial"/>
                <a:cs typeface="Times New Roman" pitchFamily="18" charset="0"/>
              </a:rPr>
              <a:t>em</a:t>
            </a:r>
            <a:r>
              <a:rPr lang="en-US" sz="3600" b="1" dirty="0">
                <a:solidFill>
                  <a:srgbClr val="0000CC"/>
                </a:solidFill>
                <a:latin typeface="Arial"/>
                <a:cs typeface="Times New Roman" pitchFamily="18" charset="0"/>
              </a:rPr>
              <a:t> </a:t>
            </a:r>
            <a:r>
              <a:rPr lang="en-US" sz="3600" b="1" dirty="0" err="1">
                <a:solidFill>
                  <a:srgbClr val="0000CC"/>
                </a:solidFill>
                <a:latin typeface="Arial"/>
                <a:cs typeface="Times New Roman" pitchFamily="18" charset="0"/>
              </a:rPr>
              <a:t>cũng</a:t>
            </a:r>
            <a:r>
              <a:rPr lang="en-US" sz="3600" b="1" dirty="0">
                <a:solidFill>
                  <a:srgbClr val="0000CC"/>
                </a:solidFill>
                <a:latin typeface="Arial"/>
                <a:cs typeface="Times New Roman" pitchFamily="18" charset="0"/>
              </a:rPr>
              <a:t> </a:t>
            </a:r>
            <a:r>
              <a:rPr lang="en-US" sz="3600" b="1" dirty="0" err="1">
                <a:solidFill>
                  <a:srgbClr val="0000CC"/>
                </a:solidFill>
                <a:latin typeface="Arial"/>
                <a:cs typeface="Times New Roman" pitchFamily="18" charset="0"/>
              </a:rPr>
              <a:t>đi</a:t>
            </a:r>
            <a:r>
              <a:rPr lang="en-US" sz="3600" b="1" dirty="0">
                <a:solidFill>
                  <a:srgbClr val="0000CC"/>
                </a:solidFill>
                <a:latin typeface="Arial"/>
                <a:cs typeface="Times New Roman" pitchFamily="18" charset="0"/>
              </a:rPr>
              <a:t> </a:t>
            </a:r>
            <a:r>
              <a:rPr lang="en-US" sz="3600" b="1" dirty="0" err="1">
                <a:solidFill>
                  <a:srgbClr val="0000CC"/>
                </a:solidFill>
                <a:latin typeface="Arial"/>
                <a:cs typeface="Times New Roman" pitchFamily="18" charset="0"/>
              </a:rPr>
              <a:t>học</a:t>
            </a:r>
            <a:r>
              <a:rPr lang="en-US" sz="3600" b="1" dirty="0">
                <a:solidFill>
                  <a:srgbClr val="0000CC"/>
                </a:solidFill>
                <a:latin typeface="Arial"/>
                <a:cs typeface="Times New Roman" pitchFamily="18" charset="0"/>
              </a:rPr>
              <a:t> </a:t>
            </a:r>
            <a:r>
              <a:rPr lang="en-US" sz="3600" b="1" dirty="0" err="1">
                <a:solidFill>
                  <a:srgbClr val="0000CC"/>
                </a:solidFill>
                <a:latin typeface="Arial"/>
                <a:cs typeface="Times New Roman" pitchFamily="18" charset="0"/>
              </a:rPr>
              <a:t>mẫu</a:t>
            </a:r>
            <a:r>
              <a:rPr lang="en-US" sz="3600" b="1" dirty="0">
                <a:solidFill>
                  <a:srgbClr val="0000CC"/>
                </a:solidFill>
                <a:latin typeface="Arial"/>
                <a:cs typeface="Times New Roman" pitchFamily="18" charset="0"/>
              </a:rPr>
              <a:t> </a:t>
            </a:r>
            <a:r>
              <a:rPr lang="en-US" sz="3600" b="1" dirty="0" err="1">
                <a:solidFill>
                  <a:srgbClr val="0000CC"/>
                </a:solidFill>
                <a:latin typeface="Arial"/>
                <a:cs typeface="Times New Roman" pitchFamily="18" charset="0"/>
              </a:rPr>
              <a:t>giáo</a:t>
            </a:r>
            <a:endParaRPr kumimoji="0" lang="en-US" sz="3600" b="1" i="0" strike="noStrike" kern="1200" cap="none" spc="0" normalizeH="0" baseline="0" noProof="0" dirty="0">
              <a:ln>
                <a:noFill/>
              </a:ln>
              <a:solidFill>
                <a:srgbClr val="0000CC"/>
              </a:solidFill>
              <a:effectLst/>
              <a:uLnTx/>
              <a:uFillTx/>
              <a:latin typeface="Arial"/>
              <a:cs typeface="Times New Roman" pitchFamily="18" charset="0"/>
            </a:endParaRPr>
          </a:p>
        </p:txBody>
      </p:sp>
    </p:spTree>
    <p:extLst>
      <p:ext uri="{BB962C8B-B14F-4D97-AF65-F5344CB8AC3E}">
        <p14:creationId xmlns:p14="http://schemas.microsoft.com/office/powerpoint/2010/main" val="379551619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 name="Plaque 3"/>
          <p:cNvSpPr/>
          <p:nvPr/>
        </p:nvSpPr>
        <p:spPr>
          <a:xfrm>
            <a:off x="1623219" y="2895600"/>
            <a:ext cx="13030200" cy="4267200"/>
          </a:xfrm>
          <a:prstGeom prst="plaque">
            <a:avLst/>
          </a:prstGeom>
          <a:solidFill>
            <a:srgbClr val="FFFF00"/>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nl-NL" sz="4000" b="1" i="1" dirty="0">
                <a:solidFill>
                  <a:srgbClr val="FF0000"/>
                </a:solidFill>
                <a:cs typeface="Times New Roman" pitchFamily="18" charset="0"/>
              </a:rPr>
              <a:t>Mỗi gia đìnhcó những kỉ niệm, sự kiện quan trọng khác nhau. Trong những dịp đó, mọi ngừi dành thời gian thăm hỏi, chia sẻ và cùng nhau tham gia các hoạt động. Từng kỉ niệm hay sự kiện của gia đình đều mang lại ấn tượng khó quên cho mỗi người.</a:t>
            </a:r>
            <a:endParaRPr lang="en-US" sz="4000" b="1" dirty="0">
              <a:solidFill>
                <a:srgbClr val="FF0000"/>
              </a:solidFill>
              <a:cs typeface="Times New Roman" pitchFamily="18" charset="0"/>
            </a:endParaRPr>
          </a:p>
        </p:txBody>
      </p:sp>
      <p:sp>
        <p:nvSpPr>
          <p:cNvPr id="9" name="Text Box 14"/>
          <p:cNvSpPr txBox="1">
            <a:spLocks noChangeArrowheads="1"/>
          </p:cNvSpPr>
          <p:nvPr/>
        </p:nvSpPr>
        <p:spPr bwMode="auto">
          <a:xfrm>
            <a:off x="3413919" y="1097280"/>
            <a:ext cx="10896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a:ea typeface="+mn-ea"/>
                <a:cs typeface="+mn-cs"/>
              </a:rPr>
              <a:t>Bài 2: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a:ea typeface="+mn-ea"/>
                <a:cs typeface="Times New Roman" pitchFamily="18" charset="0"/>
              </a:rPr>
              <a:t>MỘT SỐ NGÀY KỈ NIỆM, SỰ KIỆN CỦA GIA ĐÌNH (T2)</a:t>
            </a:r>
          </a:p>
        </p:txBody>
      </p:sp>
    </p:spTree>
    <p:extLst>
      <p:ext uri="{BB962C8B-B14F-4D97-AF65-F5344CB8AC3E}">
        <p14:creationId xmlns:p14="http://schemas.microsoft.com/office/powerpoint/2010/main" val="2615004540"/>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10479</TotalTime>
  <Words>846</Words>
  <Application>Microsoft Office PowerPoint</Application>
  <PresentationFormat>Custom</PresentationFormat>
  <Paragraphs>73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1177</cp:revision>
  <dcterms:created xsi:type="dcterms:W3CDTF">2008-09-09T22:52:10Z</dcterms:created>
  <dcterms:modified xsi:type="dcterms:W3CDTF">2022-09-28T15:57:02Z</dcterms:modified>
</cp:coreProperties>
</file>