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427" r:id="rId2"/>
    <p:sldId id="430" r:id="rId3"/>
    <p:sldId id="432" r:id="rId4"/>
    <p:sldId id="439" r:id="rId5"/>
    <p:sldId id="440" r:id="rId6"/>
    <p:sldId id="441" r:id="rId7"/>
    <p:sldId id="438" r:id="rId8"/>
    <p:sldId id="431" r:id="rId9"/>
  </p:sldIdLst>
  <p:sldSz cx="16276638" cy="9144000"/>
  <p:notesSz cx="6858000" cy="9144000"/>
  <p:custDataLst>
    <p:tags r:id="rId1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D2C1"/>
    <a:srgbClr val="0000FF"/>
    <a:srgbClr val="E1EEC1"/>
    <a:srgbClr val="FF0066"/>
    <a:srgbClr val="0000CC"/>
    <a:srgbClr val="FF7C80"/>
    <a:srgbClr val="FF6600"/>
    <a:srgbClr val="6600CC"/>
    <a:srgbClr val="3333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1CB9BB6-CB12-4691-AAC4-0219838A9E4E}" v="134" dt="2022-08-18T10:50:27.709"/>
    <p1510:client id="{C5CB67F0-8A83-4003-AEFF-67E372CFBBE2}" v="9" dt="2022-08-18T20:24:07.0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99274" autoAdjust="0"/>
  </p:normalViewPr>
  <p:slideViewPr>
    <p:cSldViewPr>
      <p:cViewPr varScale="1">
        <p:scale>
          <a:sx n="88" d="100"/>
          <a:sy n="88" d="100"/>
        </p:scale>
        <p:origin x="240" y="126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 H" userId="270efafb50020bd6" providerId="LiveId" clId="{81CB9BB6-CB12-4691-AAC4-0219838A9E4E}"/>
    <pc:docChg chg="undo custSel modSld">
      <pc:chgData name="T H" userId="270efafb50020bd6" providerId="LiveId" clId="{81CB9BB6-CB12-4691-AAC4-0219838A9E4E}" dt="2022-08-18T18:14:47.640" v="867" actId="2711"/>
      <pc:docMkLst>
        <pc:docMk/>
      </pc:docMkLst>
      <pc:sldChg chg="modSp mod">
        <pc:chgData name="T H" userId="270efafb50020bd6" providerId="LiveId" clId="{81CB9BB6-CB12-4691-AAC4-0219838A9E4E}" dt="2022-08-18T09:13:46.244" v="55" actId="20577"/>
        <pc:sldMkLst>
          <pc:docMk/>
          <pc:sldMk cId="4184934910" sldId="427"/>
        </pc:sldMkLst>
        <pc:spChg chg="mod">
          <ac:chgData name="T H" userId="270efafb50020bd6" providerId="LiveId" clId="{81CB9BB6-CB12-4691-AAC4-0219838A9E4E}" dt="2022-08-18T09:13:46.244" v="55" actId="20577"/>
          <ac:spMkLst>
            <pc:docMk/>
            <pc:sldMk cId="4184934910" sldId="427"/>
            <ac:spMk id="28" creationId="{00000000-0000-0000-0000-000000000000}"/>
          </ac:spMkLst>
        </pc:spChg>
      </pc:sldChg>
      <pc:sldChg chg="delSp mod delAnim">
        <pc:chgData name="T H" userId="270efafb50020bd6" providerId="LiveId" clId="{81CB9BB6-CB12-4691-AAC4-0219838A9E4E}" dt="2022-08-18T09:14:30.350" v="56" actId="478"/>
        <pc:sldMkLst>
          <pc:docMk/>
          <pc:sldMk cId="2305291919" sldId="430"/>
        </pc:sldMkLst>
        <pc:picChg chg="del">
          <ac:chgData name="T H" userId="270efafb50020bd6" providerId="LiveId" clId="{81CB9BB6-CB12-4691-AAC4-0219838A9E4E}" dt="2022-08-18T09:14:30.350" v="56" actId="478"/>
          <ac:picMkLst>
            <pc:docMk/>
            <pc:sldMk cId="2305291919" sldId="430"/>
            <ac:picMk id="2" creationId="{00000000-0000-0000-0000-000000000000}"/>
          </ac:picMkLst>
        </pc:picChg>
      </pc:sldChg>
      <pc:sldChg chg="addSp delSp modSp mod delAnim modAnim">
        <pc:chgData name="T H" userId="270efafb50020bd6" providerId="LiveId" clId="{81CB9BB6-CB12-4691-AAC4-0219838A9E4E}" dt="2022-08-18T09:49:07.082" v="368"/>
        <pc:sldMkLst>
          <pc:docMk/>
          <pc:sldMk cId="2432748071" sldId="432"/>
        </pc:sldMkLst>
        <pc:spChg chg="mod">
          <ac:chgData name="T H" userId="270efafb50020bd6" providerId="LiveId" clId="{81CB9BB6-CB12-4691-AAC4-0219838A9E4E}" dt="2022-08-18T09:42:32.985" v="309" actId="1076"/>
          <ac:spMkLst>
            <pc:docMk/>
            <pc:sldMk cId="2432748071" sldId="432"/>
            <ac:spMk id="4" creationId="{00000000-0000-0000-0000-000000000000}"/>
          </ac:spMkLst>
        </pc:spChg>
        <pc:spChg chg="mod">
          <ac:chgData name="T H" userId="270efafb50020bd6" providerId="LiveId" clId="{81CB9BB6-CB12-4691-AAC4-0219838A9E4E}" dt="2022-08-18T09:20:50.218" v="270" actId="20577"/>
          <ac:spMkLst>
            <pc:docMk/>
            <pc:sldMk cId="2432748071" sldId="432"/>
            <ac:spMk id="10" creationId="{00000000-0000-0000-0000-000000000000}"/>
          </ac:spMkLst>
        </pc:spChg>
        <pc:spChg chg="add mod">
          <ac:chgData name="T H" userId="270efafb50020bd6" providerId="LiveId" clId="{81CB9BB6-CB12-4691-AAC4-0219838A9E4E}" dt="2022-08-18T09:47:37.632" v="335" actId="207"/>
          <ac:spMkLst>
            <pc:docMk/>
            <pc:sldMk cId="2432748071" sldId="432"/>
            <ac:spMk id="12" creationId="{C379B8CE-9321-FB6F-2802-2766EFA14EF0}"/>
          </ac:spMkLst>
        </pc:spChg>
        <pc:spChg chg="add mod">
          <ac:chgData name="T H" userId="270efafb50020bd6" providerId="LiveId" clId="{81CB9BB6-CB12-4691-AAC4-0219838A9E4E}" dt="2022-08-18T09:47:56.032" v="343" actId="1076"/>
          <ac:spMkLst>
            <pc:docMk/>
            <pc:sldMk cId="2432748071" sldId="432"/>
            <ac:spMk id="13" creationId="{98B07C56-F6E1-E8E9-DA02-E32A22BCF51E}"/>
          </ac:spMkLst>
        </pc:spChg>
        <pc:spChg chg="del">
          <ac:chgData name="T H" userId="270efafb50020bd6" providerId="LiveId" clId="{81CB9BB6-CB12-4691-AAC4-0219838A9E4E}" dt="2022-08-18T09:21:04.691" v="271" actId="478"/>
          <ac:spMkLst>
            <pc:docMk/>
            <pc:sldMk cId="2432748071" sldId="432"/>
            <ac:spMk id="14" creationId="{00000000-0000-0000-0000-000000000000}"/>
          </ac:spMkLst>
        </pc:spChg>
        <pc:spChg chg="add mod">
          <ac:chgData name="T H" userId="270efafb50020bd6" providerId="LiveId" clId="{81CB9BB6-CB12-4691-AAC4-0219838A9E4E}" dt="2022-08-18T09:48:22.631" v="363" actId="14100"/>
          <ac:spMkLst>
            <pc:docMk/>
            <pc:sldMk cId="2432748071" sldId="432"/>
            <ac:spMk id="15" creationId="{3FC6C1D8-AAD9-958C-2915-EE7A7C6374C9}"/>
          </ac:spMkLst>
        </pc:spChg>
        <pc:spChg chg="mod">
          <ac:chgData name="T H" userId="270efafb50020bd6" providerId="LiveId" clId="{81CB9BB6-CB12-4691-AAC4-0219838A9E4E}" dt="2022-08-18T09:15:47.727" v="109" actId="20577"/>
          <ac:spMkLst>
            <pc:docMk/>
            <pc:sldMk cId="2432748071" sldId="432"/>
            <ac:spMk id="31" creationId="{00000000-0000-0000-0000-000000000000}"/>
          </ac:spMkLst>
        </pc:spChg>
        <pc:grpChg chg="mod">
          <ac:chgData name="T H" userId="270efafb50020bd6" providerId="LiveId" clId="{81CB9BB6-CB12-4691-AAC4-0219838A9E4E}" dt="2022-08-18T09:22:44.992" v="285" actId="1076"/>
          <ac:grpSpMkLst>
            <pc:docMk/>
            <pc:sldMk cId="2432748071" sldId="432"/>
            <ac:grpSpMk id="9" creationId="{00000000-0000-0000-0000-000000000000}"/>
          </ac:grpSpMkLst>
        </pc:grpChg>
        <pc:picChg chg="add mod modCrop">
          <ac:chgData name="T H" userId="270efafb50020bd6" providerId="LiveId" clId="{81CB9BB6-CB12-4691-AAC4-0219838A9E4E}" dt="2022-08-18T09:22:10.726" v="279" actId="1076"/>
          <ac:picMkLst>
            <pc:docMk/>
            <pc:sldMk cId="2432748071" sldId="432"/>
            <ac:picMk id="3" creationId="{BB9596B0-21B6-396D-BC74-2D62C7CE91A5}"/>
          </ac:picMkLst>
        </pc:picChg>
        <pc:picChg chg="add mod modCrop">
          <ac:chgData name="T H" userId="270efafb50020bd6" providerId="LiveId" clId="{81CB9BB6-CB12-4691-AAC4-0219838A9E4E}" dt="2022-08-18T09:47:56.032" v="343" actId="1076"/>
          <ac:picMkLst>
            <pc:docMk/>
            <pc:sldMk cId="2432748071" sldId="432"/>
            <ac:picMk id="6" creationId="{E8641798-5826-3FB5-F8EF-85D7016F06D0}"/>
          </ac:picMkLst>
        </pc:picChg>
        <pc:picChg chg="add mod">
          <ac:chgData name="T H" userId="270efafb50020bd6" providerId="LiveId" clId="{81CB9BB6-CB12-4691-AAC4-0219838A9E4E}" dt="2022-08-18T09:23:45.150" v="297" actId="1076"/>
          <ac:picMkLst>
            <pc:docMk/>
            <pc:sldMk cId="2432748071" sldId="432"/>
            <ac:picMk id="8" creationId="{13930904-5978-C7DB-7130-3E8037CDFBE9}"/>
          </ac:picMkLst>
        </pc:picChg>
      </pc:sldChg>
      <pc:sldChg chg="addSp delSp modSp mod delAnim modAnim">
        <pc:chgData name="T H" userId="270efafb50020bd6" providerId="LiveId" clId="{81CB9BB6-CB12-4691-AAC4-0219838A9E4E}" dt="2022-08-18T18:14:47.640" v="867" actId="2711"/>
        <pc:sldMkLst>
          <pc:docMk/>
          <pc:sldMk cId="1534287994" sldId="439"/>
        </pc:sldMkLst>
        <pc:spChg chg="add mod">
          <ac:chgData name="T H" userId="270efafb50020bd6" providerId="LiveId" clId="{81CB9BB6-CB12-4691-AAC4-0219838A9E4E}" dt="2022-08-18T18:14:47.640" v="867" actId="2711"/>
          <ac:spMkLst>
            <pc:docMk/>
            <pc:sldMk cId="1534287994" sldId="439"/>
            <ac:spMk id="6" creationId="{BF24144D-DDD3-1CDB-E5B3-579F121DC6F6}"/>
          </ac:spMkLst>
        </pc:spChg>
        <pc:spChg chg="add mod">
          <ac:chgData name="T H" userId="270efafb50020bd6" providerId="LiveId" clId="{81CB9BB6-CB12-4691-AAC4-0219838A9E4E}" dt="2022-08-18T18:14:47.640" v="867" actId="2711"/>
          <ac:spMkLst>
            <pc:docMk/>
            <pc:sldMk cId="1534287994" sldId="439"/>
            <ac:spMk id="7" creationId="{2B96BC88-88AF-6E7D-9574-0F7734C894C5}"/>
          </ac:spMkLst>
        </pc:spChg>
        <pc:spChg chg="add mod">
          <ac:chgData name="T H" userId="270efafb50020bd6" providerId="LiveId" clId="{81CB9BB6-CB12-4691-AAC4-0219838A9E4E}" dt="2022-08-18T18:14:47.640" v="867" actId="2711"/>
          <ac:spMkLst>
            <pc:docMk/>
            <pc:sldMk cId="1534287994" sldId="439"/>
            <ac:spMk id="8" creationId="{C79BB8E5-0189-6DA1-466E-2A88105F7970}"/>
          </ac:spMkLst>
        </pc:spChg>
        <pc:spChg chg="mod">
          <ac:chgData name="T H" userId="270efafb50020bd6" providerId="LiveId" clId="{81CB9BB6-CB12-4691-AAC4-0219838A9E4E}" dt="2022-08-18T09:51:23.859" v="426" actId="20577"/>
          <ac:spMkLst>
            <pc:docMk/>
            <pc:sldMk cId="1534287994" sldId="439"/>
            <ac:spMk id="10" creationId="{00000000-0000-0000-0000-000000000000}"/>
          </ac:spMkLst>
        </pc:spChg>
        <pc:spChg chg="add mod">
          <ac:chgData name="T H" userId="270efafb50020bd6" providerId="LiveId" clId="{81CB9BB6-CB12-4691-AAC4-0219838A9E4E}" dt="2022-08-18T18:14:47.640" v="867" actId="2711"/>
          <ac:spMkLst>
            <pc:docMk/>
            <pc:sldMk cId="1534287994" sldId="439"/>
            <ac:spMk id="12" creationId="{6248D181-81FA-3A44-5F86-208CC05E30C3}"/>
          </ac:spMkLst>
        </pc:spChg>
        <pc:spChg chg="add del mod">
          <ac:chgData name="T H" userId="270efafb50020bd6" providerId="LiveId" clId="{81CB9BB6-CB12-4691-AAC4-0219838A9E4E}" dt="2022-08-18T17:56:58.669" v="828" actId="478"/>
          <ac:spMkLst>
            <pc:docMk/>
            <pc:sldMk cId="1534287994" sldId="439"/>
            <ac:spMk id="14" creationId="{7989174C-B791-B0BC-4D19-A8446482EB46}"/>
          </ac:spMkLst>
        </pc:spChg>
        <pc:spChg chg="mod">
          <ac:chgData name="T H" userId="270efafb50020bd6" providerId="LiveId" clId="{81CB9BB6-CB12-4691-AAC4-0219838A9E4E}" dt="2022-08-18T10:49:37.288" v="617" actId="1076"/>
          <ac:spMkLst>
            <pc:docMk/>
            <pc:sldMk cId="1534287994" sldId="439"/>
            <ac:spMk id="31" creationId="{00000000-0000-0000-0000-000000000000}"/>
          </ac:spMkLst>
        </pc:spChg>
        <pc:picChg chg="del">
          <ac:chgData name="T H" userId="270efafb50020bd6" providerId="LiveId" clId="{81CB9BB6-CB12-4691-AAC4-0219838A9E4E}" dt="2022-08-18T09:50:23.348" v="369" actId="478"/>
          <ac:picMkLst>
            <pc:docMk/>
            <pc:sldMk cId="1534287994" sldId="439"/>
            <ac:picMk id="2" creationId="{00000000-0000-0000-0000-000000000000}"/>
          </ac:picMkLst>
        </pc:picChg>
        <pc:picChg chg="add mod modCrop">
          <ac:chgData name="T H" userId="270efafb50020bd6" providerId="LiveId" clId="{81CB9BB6-CB12-4691-AAC4-0219838A9E4E}" dt="2022-08-18T10:31:11.794" v="533" actId="1076"/>
          <ac:picMkLst>
            <pc:docMk/>
            <pc:sldMk cId="1534287994" sldId="439"/>
            <ac:picMk id="5" creationId="{EDEB0063-1B07-8C73-3092-7E901C0D4F42}"/>
          </ac:picMkLst>
        </pc:picChg>
        <pc:cxnChg chg="mod">
          <ac:chgData name="T H" userId="270efafb50020bd6" providerId="LiveId" clId="{81CB9BB6-CB12-4691-AAC4-0219838A9E4E}" dt="2022-08-18T09:51:16.773" v="425" actId="14100"/>
          <ac:cxnSpMkLst>
            <pc:docMk/>
            <pc:sldMk cId="1534287994" sldId="439"/>
            <ac:cxnSpMk id="11" creationId="{00000000-0000-0000-0000-000000000000}"/>
          </ac:cxnSpMkLst>
        </pc:cxnChg>
      </pc:sldChg>
      <pc:sldChg chg="addSp delSp modSp mod delAnim modAnim">
        <pc:chgData name="T H" userId="270efafb50020bd6" providerId="LiveId" clId="{81CB9BB6-CB12-4691-AAC4-0219838A9E4E}" dt="2022-08-18T17:58:29.087" v="860" actId="20577"/>
        <pc:sldMkLst>
          <pc:docMk/>
          <pc:sldMk cId="1860098335" sldId="440"/>
        </pc:sldMkLst>
        <pc:spChg chg="del">
          <ac:chgData name="T H" userId="270efafb50020bd6" providerId="LiveId" clId="{81CB9BB6-CB12-4691-AAC4-0219838A9E4E}" dt="2022-08-18T10:53:14.899" v="695" actId="478"/>
          <ac:spMkLst>
            <pc:docMk/>
            <pc:sldMk cId="1860098335" sldId="440"/>
            <ac:spMk id="4" creationId="{00000000-0000-0000-0000-000000000000}"/>
          </ac:spMkLst>
        </pc:spChg>
        <pc:spChg chg="add mod">
          <ac:chgData name="T H" userId="270efafb50020bd6" providerId="LiveId" clId="{81CB9BB6-CB12-4691-AAC4-0219838A9E4E}" dt="2022-08-18T15:51:20.966" v="762"/>
          <ac:spMkLst>
            <pc:docMk/>
            <pc:sldMk cId="1860098335" sldId="440"/>
            <ac:spMk id="4" creationId="{713F31FF-B52D-8702-9340-B47EE835EFD8}"/>
          </ac:spMkLst>
        </pc:spChg>
        <pc:spChg chg="add del mod">
          <ac:chgData name="T H" userId="270efafb50020bd6" providerId="LiveId" clId="{81CB9BB6-CB12-4691-AAC4-0219838A9E4E}" dt="2022-08-18T10:55:32.926" v="710" actId="478"/>
          <ac:spMkLst>
            <pc:docMk/>
            <pc:sldMk cId="1860098335" sldId="440"/>
            <ac:spMk id="7" creationId="{5ECFF67C-D6D3-1961-ABC4-82CBBF0786F2}"/>
          </ac:spMkLst>
        </pc:spChg>
        <pc:spChg chg="add mod">
          <ac:chgData name="T H" userId="270efafb50020bd6" providerId="LiveId" clId="{81CB9BB6-CB12-4691-AAC4-0219838A9E4E}" dt="2022-08-18T17:58:29.087" v="860" actId="20577"/>
          <ac:spMkLst>
            <pc:docMk/>
            <pc:sldMk cId="1860098335" sldId="440"/>
            <ac:spMk id="8" creationId="{EC8508C7-474F-76CC-1005-A66341B2DB72}"/>
          </ac:spMkLst>
        </pc:spChg>
        <pc:spChg chg="mod">
          <ac:chgData name="T H" userId="270efafb50020bd6" providerId="LiveId" clId="{81CB9BB6-CB12-4691-AAC4-0219838A9E4E}" dt="2022-08-18T15:49:28.977" v="760" actId="20577"/>
          <ac:spMkLst>
            <pc:docMk/>
            <pc:sldMk cId="1860098335" sldId="440"/>
            <ac:spMk id="10" creationId="{00000000-0000-0000-0000-000000000000}"/>
          </ac:spMkLst>
        </pc:spChg>
        <pc:spChg chg="del">
          <ac:chgData name="T H" userId="270efafb50020bd6" providerId="LiveId" clId="{81CB9BB6-CB12-4691-AAC4-0219838A9E4E}" dt="2022-08-18T15:51:20.420" v="761" actId="478"/>
          <ac:spMkLst>
            <pc:docMk/>
            <pc:sldMk cId="1860098335" sldId="440"/>
            <ac:spMk id="31" creationId="{00000000-0000-0000-0000-000000000000}"/>
          </ac:spMkLst>
        </pc:spChg>
        <pc:picChg chg="add mod modCrop">
          <ac:chgData name="T H" userId="270efafb50020bd6" providerId="LiveId" clId="{81CB9BB6-CB12-4691-AAC4-0219838A9E4E}" dt="2022-08-18T10:54:58.569" v="706" actId="1076"/>
          <ac:picMkLst>
            <pc:docMk/>
            <pc:sldMk cId="1860098335" sldId="440"/>
            <ac:picMk id="3" creationId="{5BB69F52-48EC-4A24-C8B9-9A95AE0EC0D4}"/>
          </ac:picMkLst>
        </pc:picChg>
        <pc:picChg chg="del">
          <ac:chgData name="T H" userId="270efafb50020bd6" providerId="LiveId" clId="{81CB9BB6-CB12-4691-AAC4-0219838A9E4E}" dt="2022-08-18T10:50:24.786" v="619" actId="478"/>
          <ac:picMkLst>
            <pc:docMk/>
            <pc:sldMk cId="1860098335" sldId="440"/>
            <ac:picMk id="13" creationId="{00000000-0000-0000-0000-000000000000}"/>
          </ac:picMkLst>
        </pc:picChg>
        <pc:picChg chg="del">
          <ac:chgData name="T H" userId="270efafb50020bd6" providerId="LiveId" clId="{81CB9BB6-CB12-4691-AAC4-0219838A9E4E}" dt="2022-08-18T10:50:27.708" v="620" actId="478"/>
          <ac:picMkLst>
            <pc:docMk/>
            <pc:sldMk cId="1860098335" sldId="440"/>
            <ac:picMk id="14" creationId="{00000000-0000-0000-0000-000000000000}"/>
          </ac:picMkLst>
        </pc:picChg>
        <pc:picChg chg="del">
          <ac:chgData name="T H" userId="270efafb50020bd6" providerId="LiveId" clId="{81CB9BB6-CB12-4691-AAC4-0219838A9E4E}" dt="2022-08-18T10:50:27.708" v="620" actId="478"/>
          <ac:picMkLst>
            <pc:docMk/>
            <pc:sldMk cId="1860098335" sldId="440"/>
            <ac:picMk id="15" creationId="{00000000-0000-0000-0000-000000000000}"/>
          </ac:picMkLst>
        </pc:picChg>
        <pc:picChg chg="del">
          <ac:chgData name="T H" userId="270efafb50020bd6" providerId="LiveId" clId="{81CB9BB6-CB12-4691-AAC4-0219838A9E4E}" dt="2022-08-18T10:50:21.217" v="618" actId="478"/>
          <ac:picMkLst>
            <pc:docMk/>
            <pc:sldMk cId="1860098335" sldId="440"/>
            <ac:picMk id="1026" creationId="{00000000-0000-0000-0000-000000000000}"/>
          </ac:picMkLst>
        </pc:picChg>
        <pc:cxnChg chg="mod">
          <ac:chgData name="T H" userId="270efafb50020bd6" providerId="LiveId" clId="{81CB9BB6-CB12-4691-AAC4-0219838A9E4E}" dt="2022-08-18T15:49:13.540" v="759" actId="14100"/>
          <ac:cxnSpMkLst>
            <pc:docMk/>
            <pc:sldMk cId="1860098335" sldId="440"/>
            <ac:cxnSpMk id="11" creationId="{00000000-0000-0000-0000-000000000000}"/>
          </ac:cxnSpMkLst>
        </pc:cxnChg>
      </pc:sldChg>
      <pc:sldChg chg="addSp delSp modSp mod delAnim modAnim">
        <pc:chgData name="T H" userId="270efafb50020bd6" providerId="LiveId" clId="{81CB9BB6-CB12-4691-AAC4-0219838A9E4E}" dt="2022-08-18T16:20:44.579" v="827"/>
        <pc:sldMkLst>
          <pc:docMk/>
          <pc:sldMk cId="1647083637" sldId="441"/>
        </pc:sldMkLst>
        <pc:spChg chg="add mod">
          <ac:chgData name="T H" userId="270efafb50020bd6" providerId="LiveId" clId="{81CB9BB6-CB12-4691-AAC4-0219838A9E4E}" dt="2022-08-18T15:52:27.252" v="765"/>
          <ac:spMkLst>
            <pc:docMk/>
            <pc:sldMk cId="1647083637" sldId="441"/>
            <ac:spMk id="3" creationId="{4CE59737-B47C-82F0-2147-81884D2D5AC4}"/>
          </ac:spMkLst>
        </pc:spChg>
        <pc:spChg chg="del mod">
          <ac:chgData name="T H" userId="270efafb50020bd6" providerId="LiveId" clId="{81CB9BB6-CB12-4691-AAC4-0219838A9E4E}" dt="2022-08-18T15:24:31.717" v="757" actId="478"/>
          <ac:spMkLst>
            <pc:docMk/>
            <pc:sldMk cId="1647083637" sldId="441"/>
            <ac:spMk id="4" creationId="{00000000-0000-0000-0000-000000000000}"/>
          </ac:spMkLst>
        </pc:spChg>
        <pc:spChg chg="del">
          <ac:chgData name="T H" userId="270efafb50020bd6" providerId="LiveId" clId="{81CB9BB6-CB12-4691-AAC4-0219838A9E4E}" dt="2022-08-18T15:52:25.188" v="764" actId="478"/>
          <ac:spMkLst>
            <pc:docMk/>
            <pc:sldMk cId="1647083637" sldId="441"/>
            <ac:spMk id="31" creationId="{00000000-0000-0000-0000-000000000000}"/>
          </ac:spMkLst>
        </pc:spChg>
        <pc:grpChg chg="del">
          <ac:chgData name="T H" userId="270efafb50020bd6" providerId="LiveId" clId="{81CB9BB6-CB12-4691-AAC4-0219838A9E4E}" dt="2022-08-18T15:52:16.077" v="763" actId="478"/>
          <ac:grpSpMkLst>
            <pc:docMk/>
            <pc:sldMk cId="1647083637" sldId="441"/>
            <ac:grpSpMk id="9" creationId="{00000000-0000-0000-0000-000000000000}"/>
          </ac:grpSpMkLst>
        </pc:grpChg>
        <pc:graphicFrameChg chg="del">
          <ac:chgData name="T H" userId="270efafb50020bd6" providerId="LiveId" clId="{81CB9BB6-CB12-4691-AAC4-0219838A9E4E}" dt="2022-08-18T15:24:27.752" v="754" actId="478"/>
          <ac:graphicFrameMkLst>
            <pc:docMk/>
            <pc:sldMk cId="1647083637" sldId="441"/>
            <ac:graphicFrameMk id="2" creationId="{00000000-0000-0000-0000-000000000000}"/>
          </ac:graphicFrameMkLst>
        </pc:graphicFrameChg>
        <pc:picChg chg="add mod">
          <ac:chgData name="T H" userId="270efafb50020bd6" providerId="LiveId" clId="{81CB9BB6-CB12-4691-AAC4-0219838A9E4E}" dt="2022-08-18T16:18:30.308" v="812" actId="14100"/>
          <ac:picMkLst>
            <pc:docMk/>
            <pc:sldMk cId="1647083637" sldId="441"/>
            <ac:picMk id="5" creationId="{4926BBAD-7807-D454-7A9A-D9561A979084}"/>
          </ac:picMkLst>
        </pc:picChg>
        <pc:picChg chg="add del mod modCrop">
          <ac:chgData name="T H" userId="270efafb50020bd6" providerId="LiveId" clId="{81CB9BB6-CB12-4691-AAC4-0219838A9E4E}" dt="2022-08-18T16:13:58.876" v="797" actId="478"/>
          <ac:picMkLst>
            <pc:docMk/>
            <pc:sldMk cId="1647083637" sldId="441"/>
            <ac:picMk id="6" creationId="{26154033-C0BD-E6F2-F1E3-A2B314763A4F}"/>
          </ac:picMkLst>
        </pc:picChg>
        <pc:picChg chg="add del">
          <ac:chgData name="T H" userId="270efafb50020bd6" providerId="LiveId" clId="{81CB9BB6-CB12-4691-AAC4-0219838A9E4E}" dt="2022-08-18T16:13:31.041" v="786"/>
          <ac:picMkLst>
            <pc:docMk/>
            <pc:sldMk cId="1647083637" sldId="441"/>
            <ac:picMk id="7" creationId="{AE136B90-C78A-CBD7-F753-3C3BB2FD7F5C}"/>
          </ac:picMkLst>
        </pc:picChg>
        <pc:picChg chg="add del mod">
          <ac:chgData name="T H" userId="270efafb50020bd6" providerId="LiveId" clId="{81CB9BB6-CB12-4691-AAC4-0219838A9E4E}" dt="2022-08-18T16:17:40.714" v="799" actId="478"/>
          <ac:picMkLst>
            <pc:docMk/>
            <pc:sldMk cId="1647083637" sldId="441"/>
            <ac:picMk id="8" creationId="{B34E2277-2264-C6F3-2484-52E70D2DB23C}"/>
          </ac:picMkLst>
        </pc:picChg>
        <pc:picChg chg="add del mod">
          <ac:chgData name="T H" userId="270efafb50020bd6" providerId="LiveId" clId="{81CB9BB6-CB12-4691-AAC4-0219838A9E4E}" dt="2022-08-18T16:18:22.896" v="809" actId="478"/>
          <ac:picMkLst>
            <pc:docMk/>
            <pc:sldMk cId="1647083637" sldId="441"/>
            <ac:picMk id="12" creationId="{102E85FE-87CE-F6CD-856C-198CBDF2D34D}"/>
          </ac:picMkLst>
        </pc:picChg>
        <pc:picChg chg="add mod">
          <ac:chgData name="T H" userId="270efafb50020bd6" providerId="LiveId" clId="{81CB9BB6-CB12-4691-AAC4-0219838A9E4E}" dt="2022-08-18T16:20:22.753" v="822" actId="1076"/>
          <ac:picMkLst>
            <pc:docMk/>
            <pc:sldMk cId="1647083637" sldId="441"/>
            <ac:picMk id="13" creationId="{4B367183-2255-8742-7C19-F512A989BE3D}"/>
          </ac:picMkLst>
        </pc:picChg>
        <pc:picChg chg="del">
          <ac:chgData name="T H" userId="270efafb50020bd6" providerId="LiveId" clId="{81CB9BB6-CB12-4691-AAC4-0219838A9E4E}" dt="2022-08-18T15:24:29.194" v="755" actId="478"/>
          <ac:picMkLst>
            <pc:docMk/>
            <pc:sldMk cId="1647083637" sldId="441"/>
            <ac:picMk id="14" creationId="{00000000-0000-0000-0000-000000000000}"/>
          </ac:picMkLst>
        </pc:picChg>
        <pc:picChg chg="del">
          <ac:chgData name="T H" userId="270efafb50020bd6" providerId="LiveId" clId="{81CB9BB6-CB12-4691-AAC4-0219838A9E4E}" dt="2022-08-18T15:52:31.923" v="767" actId="478"/>
          <ac:picMkLst>
            <pc:docMk/>
            <pc:sldMk cId="1647083637" sldId="441"/>
            <ac:picMk id="15" creationId="{00000000-0000-0000-0000-000000000000}"/>
          </ac:picMkLst>
        </pc:picChg>
        <pc:picChg chg="del">
          <ac:chgData name="T H" userId="270efafb50020bd6" providerId="LiveId" clId="{81CB9BB6-CB12-4691-AAC4-0219838A9E4E}" dt="2022-08-18T15:52:33.114" v="768" actId="478"/>
          <ac:picMkLst>
            <pc:docMk/>
            <pc:sldMk cId="1647083637" sldId="441"/>
            <ac:picMk id="16" creationId="{00000000-0000-0000-0000-000000000000}"/>
          </ac:picMkLst>
        </pc:picChg>
        <pc:picChg chg="del">
          <ac:chgData name="T H" userId="270efafb50020bd6" providerId="LiveId" clId="{81CB9BB6-CB12-4691-AAC4-0219838A9E4E}" dt="2022-08-18T15:52:31.923" v="767" actId="478"/>
          <ac:picMkLst>
            <pc:docMk/>
            <pc:sldMk cId="1647083637" sldId="441"/>
            <ac:picMk id="17" creationId="{00000000-0000-0000-0000-000000000000}"/>
          </ac:picMkLst>
        </pc:picChg>
        <pc:picChg chg="add mod">
          <ac:chgData name="T H" userId="270efafb50020bd6" providerId="LiveId" clId="{81CB9BB6-CB12-4691-AAC4-0219838A9E4E}" dt="2022-08-18T16:20:28.425" v="824" actId="14100"/>
          <ac:picMkLst>
            <pc:docMk/>
            <pc:sldMk cId="1647083637" sldId="441"/>
            <ac:picMk id="18" creationId="{AE5334A3-65BE-C27C-AEBF-7D5C6419601C}"/>
          </ac:picMkLst>
        </pc:picChg>
        <pc:picChg chg="del">
          <ac:chgData name="T H" userId="270efafb50020bd6" providerId="LiveId" clId="{81CB9BB6-CB12-4691-AAC4-0219838A9E4E}" dt="2022-08-18T15:52:29.611" v="766" actId="478"/>
          <ac:picMkLst>
            <pc:docMk/>
            <pc:sldMk cId="1647083637" sldId="441"/>
            <ac:picMk id="2050" creationId="{00000000-0000-0000-0000-000000000000}"/>
          </ac:picMkLst>
        </pc:picChg>
      </pc:sldChg>
    </pc:docChg>
  </pc:docChgLst>
  <pc:docChgLst>
    <pc:chgData name="T H" userId="270efafb50020bd6" providerId="LiveId" clId="{C5CB67F0-8A83-4003-AEFF-67E372CFBBE2}"/>
    <pc:docChg chg="custSel modSld">
      <pc:chgData name="T H" userId="270efafb50020bd6" providerId="LiveId" clId="{C5CB67F0-8A83-4003-AEFF-67E372CFBBE2}" dt="2022-08-18T20:24:20.167" v="29" actId="14100"/>
      <pc:docMkLst>
        <pc:docMk/>
      </pc:docMkLst>
      <pc:sldChg chg="addSp delSp modSp mod">
        <pc:chgData name="T H" userId="270efafb50020bd6" providerId="LiveId" clId="{C5CB67F0-8A83-4003-AEFF-67E372CFBBE2}" dt="2022-08-18T20:24:20.167" v="29" actId="14100"/>
        <pc:sldMkLst>
          <pc:docMk/>
          <pc:sldMk cId="3234727935" sldId="438"/>
        </pc:sldMkLst>
        <pc:spChg chg="add mod">
          <ac:chgData name="T H" userId="270efafb50020bd6" providerId="LiveId" clId="{C5CB67F0-8A83-4003-AEFF-67E372CFBBE2}" dt="2022-08-18T20:24:07.038" v="27"/>
          <ac:spMkLst>
            <pc:docMk/>
            <pc:sldMk cId="3234727935" sldId="438"/>
            <ac:spMk id="2" creationId="{BD35898C-8113-A5DA-9E15-46E7D98B50BB}"/>
          </ac:spMkLst>
        </pc:spChg>
        <pc:spChg chg="del">
          <ac:chgData name="T H" userId="270efafb50020bd6" providerId="LiveId" clId="{C5CB67F0-8A83-4003-AEFF-67E372CFBBE2}" dt="2022-08-18T20:24:06.450" v="26" actId="478"/>
          <ac:spMkLst>
            <pc:docMk/>
            <pc:sldMk cId="3234727935" sldId="438"/>
            <ac:spMk id="30" creationId="{00000000-0000-0000-0000-000000000000}"/>
          </ac:spMkLst>
        </pc:spChg>
        <pc:grpChg chg="del">
          <ac:chgData name="T H" userId="270efafb50020bd6" providerId="LiveId" clId="{C5CB67F0-8A83-4003-AEFF-67E372CFBBE2}" dt="2022-08-18T20:24:06.450" v="26" actId="478"/>
          <ac:grpSpMkLst>
            <pc:docMk/>
            <pc:sldMk cId="3234727935" sldId="438"/>
            <ac:grpSpMk id="27" creationId="{00000000-0000-0000-0000-000000000000}"/>
          </ac:grpSpMkLst>
        </pc:grpChg>
        <pc:cxnChg chg="mod">
          <ac:chgData name="T H" userId="270efafb50020bd6" providerId="LiveId" clId="{C5CB67F0-8A83-4003-AEFF-67E372CFBBE2}" dt="2022-08-18T20:24:20.167" v="29" actId="14100"/>
          <ac:cxnSpMkLst>
            <pc:docMk/>
            <pc:sldMk cId="3234727935" sldId="438"/>
            <ac:cxnSpMk id="28" creationId="{00000000-0000-0000-0000-000000000000}"/>
          </ac:cxnSpMkLst>
        </pc:cxnChg>
      </pc:sldChg>
      <pc:sldChg chg="modSp mod">
        <pc:chgData name="T H" userId="270efafb50020bd6" providerId="LiveId" clId="{C5CB67F0-8A83-4003-AEFF-67E372CFBBE2}" dt="2022-08-18T20:19:33.633" v="0" actId="14100"/>
        <pc:sldMkLst>
          <pc:docMk/>
          <pc:sldMk cId="1534287994" sldId="439"/>
        </pc:sldMkLst>
        <pc:cxnChg chg="mod">
          <ac:chgData name="T H" userId="270efafb50020bd6" providerId="LiveId" clId="{C5CB67F0-8A83-4003-AEFF-67E372CFBBE2}" dt="2022-08-18T20:19:33.633" v="0" actId="14100"/>
          <ac:cxnSpMkLst>
            <pc:docMk/>
            <pc:sldMk cId="1534287994" sldId="439"/>
            <ac:cxnSpMk id="11" creationId="{00000000-0000-0000-0000-000000000000}"/>
          </ac:cxnSpMkLst>
        </pc:cxnChg>
      </pc:sldChg>
      <pc:sldChg chg="addSp delSp modSp mod delAnim">
        <pc:chgData name="T H" userId="270efafb50020bd6" providerId="LiveId" clId="{C5CB67F0-8A83-4003-AEFF-67E372CFBBE2}" dt="2022-08-18T20:22:32.811" v="25"/>
        <pc:sldMkLst>
          <pc:docMk/>
          <pc:sldMk cId="1647083637" sldId="441"/>
        </pc:sldMkLst>
        <pc:picChg chg="add mod">
          <ac:chgData name="T H" userId="270efafb50020bd6" providerId="LiveId" clId="{C5CB67F0-8A83-4003-AEFF-67E372CFBBE2}" dt="2022-08-18T20:22:32.811" v="25"/>
          <ac:picMkLst>
            <pc:docMk/>
            <pc:sldMk cId="1647083637" sldId="441"/>
            <ac:picMk id="2" creationId="{5CDD81CD-41D5-3A10-C7A5-FC94AE9E6714}"/>
          </ac:picMkLst>
        </pc:picChg>
        <pc:picChg chg="add mod">
          <ac:chgData name="T H" userId="270efafb50020bd6" providerId="LiveId" clId="{C5CB67F0-8A83-4003-AEFF-67E372CFBBE2}" dt="2022-08-18T20:22:26.304" v="24"/>
          <ac:picMkLst>
            <pc:docMk/>
            <pc:sldMk cId="1647083637" sldId="441"/>
            <ac:picMk id="4" creationId="{34E77B16-A64E-45F8-663C-2B5ADDF1FAF6}"/>
          </ac:picMkLst>
        </pc:picChg>
        <pc:picChg chg="del">
          <ac:chgData name="T H" userId="270efafb50020bd6" providerId="LiveId" clId="{C5CB67F0-8A83-4003-AEFF-67E372CFBBE2}" dt="2022-08-18T20:21:54.586" v="14" actId="478"/>
          <ac:picMkLst>
            <pc:docMk/>
            <pc:sldMk cId="1647083637" sldId="441"/>
            <ac:picMk id="5" creationId="{4926BBAD-7807-D454-7A9A-D9561A979084}"/>
          </ac:picMkLst>
        </pc:picChg>
        <pc:picChg chg="del">
          <ac:chgData name="T H" userId="270efafb50020bd6" providerId="LiveId" clId="{C5CB67F0-8A83-4003-AEFF-67E372CFBBE2}" dt="2022-08-18T20:20:35.845" v="1" actId="478"/>
          <ac:picMkLst>
            <pc:docMk/>
            <pc:sldMk cId="1647083637" sldId="441"/>
            <ac:picMk id="13" creationId="{4B367183-2255-8742-7C19-F512A989BE3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7895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microsoft.com/office/2007/relationships/hdphoto" Target="../media/hdphoto2.wdp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Cau%20hoi/Cau%204.pptx" TargetMode="External"/><Relationship Id="rId13" Type="http://schemas.openxmlformats.org/officeDocument/2006/relationships/image" Target="../media/image19.jpeg"/><Relationship Id="rId18" Type="http://schemas.openxmlformats.org/officeDocument/2006/relationships/hyperlink" Target="Cau%20hoi/Cau%207.pptx" TargetMode="External"/><Relationship Id="rId3" Type="http://schemas.openxmlformats.org/officeDocument/2006/relationships/image" Target="../media/image6.jpg"/><Relationship Id="rId21" Type="http://schemas.openxmlformats.org/officeDocument/2006/relationships/image" Target="../media/image23.jpeg"/><Relationship Id="rId7" Type="http://schemas.openxmlformats.org/officeDocument/2006/relationships/image" Target="../media/image16.jpeg"/><Relationship Id="rId12" Type="http://schemas.openxmlformats.org/officeDocument/2006/relationships/hyperlink" Target="Cau%20hoi/Cau%2010.pptx" TargetMode="External"/><Relationship Id="rId17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6" Type="http://schemas.openxmlformats.org/officeDocument/2006/relationships/hyperlink" Target="Cau%20hoi/Cau%205.pptx" TargetMode="External"/><Relationship Id="rId20" Type="http://schemas.openxmlformats.org/officeDocument/2006/relationships/hyperlink" Target="Cau%20hoi/Cau%208.ppt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Cau%20hoi/Cau%201.pptx" TargetMode="External"/><Relationship Id="rId11" Type="http://schemas.openxmlformats.org/officeDocument/2006/relationships/image" Target="../media/image18.jpeg"/><Relationship Id="rId5" Type="http://schemas.openxmlformats.org/officeDocument/2006/relationships/image" Target="../media/image15.jpeg"/><Relationship Id="rId15" Type="http://schemas.openxmlformats.org/officeDocument/2006/relationships/image" Target="../media/image20.jpeg"/><Relationship Id="rId23" Type="http://schemas.openxmlformats.org/officeDocument/2006/relationships/image" Target="../media/image24.jpeg"/><Relationship Id="rId10" Type="http://schemas.openxmlformats.org/officeDocument/2006/relationships/hyperlink" Target="Cau%20hoi/Cau%206.pptx" TargetMode="External"/><Relationship Id="rId19" Type="http://schemas.openxmlformats.org/officeDocument/2006/relationships/image" Target="../media/image22.jpeg"/><Relationship Id="rId4" Type="http://schemas.openxmlformats.org/officeDocument/2006/relationships/hyperlink" Target="Cau%20hoi/Cau%202.pptx" TargetMode="External"/><Relationship Id="rId9" Type="http://schemas.openxmlformats.org/officeDocument/2006/relationships/image" Target="../media/image17.jpeg"/><Relationship Id="rId14" Type="http://schemas.openxmlformats.org/officeDocument/2006/relationships/hyperlink" Target="Cau%20hoi/Cau%203.pptx" TargetMode="External"/><Relationship Id="rId22" Type="http://schemas.openxmlformats.org/officeDocument/2006/relationships/hyperlink" Target="Cau%20hoi/Cau%209.pptx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 flipV="1">
            <a:off x="5407784" y="9906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852319" y="1129028"/>
            <a:ext cx="4953000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1508919" y="3962400"/>
            <a:ext cx="12656582" cy="1730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Công nghệ lớp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2: SỬ DỤNG ĐÈN HỌC (T1)</a:t>
            </a:r>
            <a:endParaRPr lang="en-US" sz="5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4053772" y="8001000"/>
            <a:ext cx="7102225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i="1">
                <a:solidFill>
                  <a:srgbClr val="0000CC"/>
                </a:solidFill>
                <a:latin typeface="Times New Roman" pitchFamily="18" charset="0"/>
              </a:rPr>
              <a:t>Giáo viên:……………………………………</a:t>
            </a:r>
          </a:p>
          <a:p>
            <a:pPr eaLnBrk="1" hangingPunct="1"/>
            <a:r>
              <a:rPr lang="en-US" altLang="en-US" sz="2800" b="1" i="1">
                <a:solidFill>
                  <a:srgbClr val="0000CC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30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056" y="570587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1889919" y="1702753"/>
            <a:ext cx="12146361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32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947921" y="388164"/>
            <a:ext cx="1197160" cy="156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28913" y="6922250"/>
            <a:ext cx="1110487" cy="80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2890846" y="213197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defPPr>
              <a:defRPr lang="en-US"/>
            </a:defPPr>
            <a:lvl1pPr marL="0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6262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52524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78787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05049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31311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57573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83835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10098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dirty="0" smtClean="0">
                <a:solidFill>
                  <a:srgbClr val="FF0066"/>
                </a:solidFill>
                <a:latin typeface="Times New Roman" pitchFamily="18" charset="0"/>
              </a:rPr>
              <a:t>THẠCH BÀN A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52919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31587" y="103853"/>
            <a:ext cx="5878532" cy="994830"/>
            <a:chOff x="4270277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4270277" y="164812"/>
              <a:ext cx="5779343" cy="994830"/>
              <a:chOff x="4270277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4270277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23674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20976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2: SỬ DỤNG ĐÈN HỌC (T1)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734781" y="1711135"/>
            <a:ext cx="10498805" cy="677108"/>
            <a:chOff x="1508918" y="1888664"/>
            <a:chExt cx="9353481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9353481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Đèn nào dưới đây được sử dụng làm đèn học.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878184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" name="Rectangle 3"/>
          <p:cNvSpPr/>
          <p:nvPr/>
        </p:nvSpPr>
        <p:spPr>
          <a:xfrm>
            <a:off x="1585119" y="7426203"/>
            <a:ext cx="9525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vi-VN" sz="3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Đèn số 1 được sử dụng làm đèn học.</a:t>
            </a:r>
            <a:endParaRPr lang="en-US" sz="38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9596B0-21B6-396D-BC74-2D62C7CE91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979" t="4839" r="6472" b="2769"/>
          <a:stretch/>
        </p:blipFill>
        <p:spPr>
          <a:xfrm>
            <a:off x="1889919" y="2514935"/>
            <a:ext cx="2930297" cy="41141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8641798-5826-3FB5-F8EF-85D7016F06D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604" t="13396" r="8598" b="6058"/>
          <a:stretch/>
        </p:blipFill>
        <p:spPr>
          <a:xfrm>
            <a:off x="6690519" y="3098892"/>
            <a:ext cx="3460890" cy="36557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3930904-5978-C7DB-7130-3E8037CDFB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05319" y="2571944"/>
            <a:ext cx="4191000" cy="416315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379B8CE-9321-FB6F-2802-2766EFA14EF0}"/>
              </a:ext>
            </a:extLst>
          </p:cNvPr>
          <p:cNvSpPr txBox="1"/>
          <p:nvPr/>
        </p:nvSpPr>
        <p:spPr>
          <a:xfrm>
            <a:off x="2347119" y="6629065"/>
            <a:ext cx="213359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 học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8B07C56-F6E1-E8E9-DA02-E32A22BCF51E}"/>
              </a:ext>
            </a:extLst>
          </p:cNvPr>
          <p:cNvSpPr txBox="1"/>
          <p:nvPr/>
        </p:nvSpPr>
        <p:spPr>
          <a:xfrm>
            <a:off x="7226972" y="6688030"/>
            <a:ext cx="213359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 pin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FC6C1D8-AAD9-958C-2915-EE7A7C6374C9}"/>
              </a:ext>
            </a:extLst>
          </p:cNvPr>
          <p:cNvSpPr txBox="1"/>
          <p:nvPr/>
        </p:nvSpPr>
        <p:spPr>
          <a:xfrm>
            <a:off x="11414919" y="6629065"/>
            <a:ext cx="29718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 trang trí</a:t>
            </a:r>
          </a:p>
        </p:txBody>
      </p:sp>
    </p:spTree>
    <p:extLst>
      <p:ext uri="{BB962C8B-B14F-4D97-AF65-F5344CB8AC3E}">
        <p14:creationId xmlns:p14="http://schemas.microsoft.com/office/powerpoint/2010/main" val="24327480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3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31587" y="103853"/>
            <a:ext cx="5878532" cy="994830"/>
            <a:chOff x="4270277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4270277" y="164812"/>
              <a:ext cx="5779343" cy="994830"/>
              <a:chOff x="4270277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4270277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23674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20976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1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2: SỬ DỤNG ĐÈN HỌC (T1)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601914" y="1782783"/>
            <a:ext cx="9736805" cy="677108"/>
            <a:chOff x="1508918" y="1888664"/>
            <a:chExt cx="8674608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8674608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Tác dụng của đèn học.</a:t>
              </a:r>
            </a:p>
          </p:txBody>
        </p:sp>
        <p:cxnSp>
          <p:nvCxnSpPr>
            <p:cNvPr id="11" name="Straight Connector 10"/>
            <p:cNvCxnSpPr>
              <a:cxnSpLocks/>
            </p:cNvCxnSpPr>
            <p:nvPr/>
          </p:nvCxnSpPr>
          <p:spPr>
            <a:xfrm>
              <a:off x="1673234" y="2519755"/>
              <a:ext cx="430128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EDEB0063-1B07-8C73-3092-7E901C0D4F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863"/>
          <a:stretch/>
        </p:blipFill>
        <p:spPr>
          <a:xfrm>
            <a:off x="2268458" y="2743200"/>
            <a:ext cx="11734801" cy="5674321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F24144D-DDD3-1CDB-E5B3-579F121DC6F6}"/>
              </a:ext>
            </a:extLst>
          </p:cNvPr>
          <p:cNvSpPr/>
          <p:nvPr/>
        </p:nvSpPr>
        <p:spPr>
          <a:xfrm>
            <a:off x="2335983" y="4757025"/>
            <a:ext cx="2678136" cy="979466"/>
          </a:xfrm>
          <a:prstGeom prst="roundRect">
            <a:avLst/>
          </a:prstGeom>
          <a:solidFill>
            <a:srgbClr val="E1EE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0" i="0">
                <a:solidFill>
                  <a:srgbClr val="333333"/>
                </a:solidFill>
                <a:effectLst/>
              </a:rPr>
              <a:t>Bảo vệ thị lực </a:t>
            </a:r>
            <a:endParaRPr lang="en-US" sz="280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B96BC88-88AF-6E7D-9574-0F7734C894C5}"/>
              </a:ext>
            </a:extLst>
          </p:cNvPr>
          <p:cNvSpPr/>
          <p:nvPr/>
        </p:nvSpPr>
        <p:spPr>
          <a:xfrm>
            <a:off x="2374083" y="6010206"/>
            <a:ext cx="2601936" cy="1066800"/>
          </a:xfrm>
          <a:prstGeom prst="roundRect">
            <a:avLst/>
          </a:prstGeom>
          <a:solidFill>
            <a:srgbClr val="E1EE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800">
                <a:solidFill>
                  <a:srgbClr val="333333"/>
                </a:solidFill>
              </a:rPr>
              <a:t>Chống cận thị</a:t>
            </a:r>
            <a:r>
              <a:rPr lang="nl-NL" sz="1400">
                <a:solidFill>
                  <a:srgbClr val="000000"/>
                </a:solidFill>
                <a:ea typeface="Times New Roman" panose="02020603050405020304" pitchFamily="18" charset="0"/>
              </a:rPr>
              <a:t>,</a:t>
            </a:r>
            <a:endParaRPr lang="en-US" sz="280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79BB8E5-0189-6DA1-466E-2A88105F7970}"/>
              </a:ext>
            </a:extLst>
          </p:cNvPr>
          <p:cNvSpPr/>
          <p:nvPr/>
        </p:nvSpPr>
        <p:spPr>
          <a:xfrm>
            <a:off x="11188075" y="4522304"/>
            <a:ext cx="2720934" cy="1116496"/>
          </a:xfrm>
          <a:prstGeom prst="roundRect">
            <a:avLst/>
          </a:prstGeom>
          <a:solidFill>
            <a:srgbClr val="E1EE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0" i="0">
                <a:solidFill>
                  <a:srgbClr val="333333"/>
                </a:solidFill>
                <a:effectLst/>
              </a:rPr>
              <a:t>Giúp tập trung học tập</a:t>
            </a:r>
            <a:endParaRPr lang="en-US" sz="280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248D181-81FA-3A44-5F86-208CC05E30C3}"/>
              </a:ext>
            </a:extLst>
          </p:cNvPr>
          <p:cNvSpPr/>
          <p:nvPr/>
        </p:nvSpPr>
        <p:spPr>
          <a:xfrm>
            <a:off x="11260055" y="6019801"/>
            <a:ext cx="2743204" cy="1066800"/>
          </a:xfrm>
          <a:prstGeom prst="roundRect">
            <a:avLst/>
          </a:prstGeom>
          <a:solidFill>
            <a:srgbClr val="E1EE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rgbClr val="333333"/>
                </a:solidFill>
              </a:rPr>
              <a:t>Trang trí góc học tập</a:t>
            </a:r>
          </a:p>
        </p:txBody>
      </p:sp>
    </p:spTree>
    <p:extLst>
      <p:ext uri="{BB962C8B-B14F-4D97-AF65-F5344CB8AC3E}">
        <p14:creationId xmlns:p14="http://schemas.microsoft.com/office/powerpoint/2010/main" val="153428799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31587" y="103853"/>
            <a:ext cx="5878532" cy="994830"/>
            <a:chOff x="4270277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4270277" y="164812"/>
              <a:ext cx="5779343" cy="994830"/>
              <a:chOff x="4270277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4270277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23674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20976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601914" y="1782783"/>
            <a:ext cx="9736805" cy="677108"/>
            <a:chOff x="1508918" y="1888664"/>
            <a:chExt cx="8674608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8674608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3. “Ai đúng, ai sai?”.</a:t>
              </a:r>
            </a:p>
          </p:txBody>
        </p:sp>
        <p:cxnSp>
          <p:nvCxnSpPr>
            <p:cNvPr id="11" name="Straight Connector 10"/>
            <p:cNvCxnSpPr>
              <a:cxnSpLocks/>
            </p:cNvCxnSpPr>
            <p:nvPr/>
          </p:nvCxnSpPr>
          <p:spPr>
            <a:xfrm>
              <a:off x="1673234" y="2519755"/>
              <a:ext cx="328297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5BB69F52-48EC-4A24-C8B9-9A95AE0EC0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547" r="6462"/>
          <a:stretch/>
        </p:blipFill>
        <p:spPr>
          <a:xfrm>
            <a:off x="2575719" y="2743200"/>
            <a:ext cx="9802571" cy="5623272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EC8508C7-474F-76CC-1005-A66341B2DB72}"/>
              </a:ext>
            </a:extLst>
          </p:cNvPr>
          <p:cNvSpPr/>
          <p:nvPr/>
        </p:nvSpPr>
        <p:spPr>
          <a:xfrm>
            <a:off x="11719719" y="2895600"/>
            <a:ext cx="4343400" cy="2743200"/>
          </a:xfrm>
          <a:prstGeom prst="wedgeRoundRectCallout">
            <a:avLst>
              <a:gd name="adj1" fmla="val -43814"/>
              <a:gd name="adj2" fmla="val 88587"/>
              <a:gd name="adj3" fmla="val 16667"/>
            </a:avLst>
          </a:prstGeom>
          <a:solidFill>
            <a:srgbClr val="FCD2C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Theo lời chị nói là đúng vì có đèn học sẽ giúp cho ta tập trung hơn, 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giảm mỏi mắt,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…..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cs typeface="+mn-cs"/>
            </a:endParaRPr>
          </a:p>
        </p:txBody>
      </p:sp>
      <p:sp>
        <p:nvSpPr>
          <p:cNvPr id="4" name="Text Box 14">
            <a:extLst>
              <a:ext uri="{FF2B5EF4-FFF2-40B4-BE49-F238E27FC236}">
                <a16:creationId xmlns:a16="http://schemas.microsoft.com/office/drawing/2014/main" id="{713F31FF-B52D-8702-9340-B47EE835EF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0519" y="1097281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2: SỬ DỤNG ĐÈN HỌC (T1)</a:t>
            </a:r>
          </a:p>
        </p:txBody>
      </p:sp>
    </p:spTree>
    <p:extLst>
      <p:ext uri="{BB962C8B-B14F-4D97-AF65-F5344CB8AC3E}">
        <p14:creationId xmlns:p14="http://schemas.microsoft.com/office/powerpoint/2010/main" val="186009833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31587" y="103853"/>
            <a:ext cx="5878532" cy="994830"/>
            <a:chOff x="4270277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4270277" y="164812"/>
              <a:ext cx="5779343" cy="994830"/>
              <a:chOff x="4270277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4270277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23674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20976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Text Box 14">
            <a:extLst>
              <a:ext uri="{FF2B5EF4-FFF2-40B4-BE49-F238E27FC236}">
                <a16:creationId xmlns:a16="http://schemas.microsoft.com/office/drawing/2014/main" id="{4CE59737-B47C-82F0-2147-81884D2D5A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0519" y="1097281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2: SỬ DỤNG ĐÈN HỌC (T1)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E5334A3-65BE-C27C-AEBF-7D5C641960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3433" y="1743342"/>
            <a:ext cx="4452485" cy="64008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CDD81CD-41D5-3A10-C7A5-FC94AE9E67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5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09518" y="1752600"/>
            <a:ext cx="4452485" cy="6400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4E77B16-A64E-45F8-663C-2B5ADDF1FA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56519" y="1752600"/>
            <a:ext cx="4757284" cy="6391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08363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sp>
          <p:nvSpPr>
            <p:cNvPr id="29" name="TextBox 28"/>
            <p:cNvSpPr txBox="1"/>
            <p:nvPr/>
          </p:nvSpPr>
          <p:spPr>
            <a:xfrm>
              <a:off x="5063633" y="164812"/>
              <a:ext cx="5779343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Thứ……ngày…..tháng…..năm…….</a:t>
              </a:r>
            </a:p>
          </p:txBody>
        </p:sp>
        <p:cxnSp>
          <p:nvCxnSpPr>
            <p:cNvPr id="28" name="Straight Connector 27"/>
            <p:cNvCxnSpPr>
              <a:cxnSpLocks/>
            </p:cNvCxnSpPr>
            <p:nvPr/>
          </p:nvCxnSpPr>
          <p:spPr>
            <a:xfrm>
              <a:off x="6967188" y="1159642"/>
              <a:ext cx="220662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1" name="Rectangle 95"/>
          <p:cNvSpPr>
            <a:spLocks noChangeArrowheads="1"/>
          </p:cNvSpPr>
          <p:nvPr/>
        </p:nvSpPr>
        <p:spPr bwMode="auto">
          <a:xfrm>
            <a:off x="4709319" y="1219200"/>
            <a:ext cx="6629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GB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TÂY DU KÍ</a:t>
            </a:r>
          </a:p>
        </p:txBody>
      </p:sp>
      <p:pic>
        <p:nvPicPr>
          <p:cNvPr id="52" name="Picture 2" descr="3 tài tử đóng Đường Tăng trong Tây du ký phiên bản 1986. Ảnh: NSCC.">
            <a:hlinkClick r:id="rId4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54" t="50000" r="33215" b="6576"/>
          <a:stretch/>
        </p:blipFill>
        <p:spPr bwMode="auto">
          <a:xfrm>
            <a:off x="6961732" y="2201357"/>
            <a:ext cx="2210029" cy="204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4" descr="Nhân vật hư cấu Tôn Ngộ Không">
            <a:hlinkClick r:id="rId6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10" b="7814"/>
          <a:stretch/>
        </p:blipFill>
        <p:spPr bwMode="auto">
          <a:xfrm>
            <a:off x="1427038" y="2232181"/>
            <a:ext cx="2107266" cy="1986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6" descr="Những phiên bản Trư Bát Giới đáng yêu nhất trong lịch sử Tây Du Ký -  VietNamNet">
            <a:hlinkClick r:id="rId8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9132" y="2263003"/>
            <a:ext cx="2090987" cy="1986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8" descr="Hình ảnh đẹp và hiếm về Sa Tăng, Trư Bát Giới - Giáo dục Việt Nam">
            <a:hlinkClick r:id="rId10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3314"/>
          <a:stretch/>
        </p:blipFill>
        <p:spPr bwMode="auto">
          <a:xfrm>
            <a:off x="4158285" y="5507471"/>
            <a:ext cx="1965247" cy="1918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Phật tổ 'Tây du ký' 1986: Luôn được 'cúng' trái cây, càng già càng giống  Phật">
            <a:hlinkClick r:id="rId1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285" y="2230864"/>
            <a:ext cx="2193847" cy="1988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Diễn viên đóng Ngọc Hoàng của 'Tây du ký' bị in ảnh trên tiền âm phủ">
            <a:hlinkClick r:id="rId14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531" y="2200382"/>
            <a:ext cx="2209800" cy="2049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Ly kỳ chuyện &quot;Quan Âm&quot; (Tây Du Ký) được người dân quỳ lạy như &quot;Bồ Tát sống&quot;  và sự thật về cuộc sống độc thân tuổi 78">
            <a:hlinkClick r:id="rId16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310"/>
          <a:stretch/>
        </p:blipFill>
        <p:spPr bwMode="auto">
          <a:xfrm>
            <a:off x="1427038" y="5476991"/>
            <a:ext cx="2107266" cy="1915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Yêu quái tàn ác nhất, máu lạnh nhất trong Tây Du Ký, 100 Bạch Cốt Tinh gộp  lại cũng &quot;không có cửa&quot;">
            <a:hlinkClick r:id="rId18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732" y="5507471"/>
            <a:ext cx="2210029" cy="1918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Tống Tổ Nhi - &quot;Na Tra&quot; xinh nhất showbiz, mới 19 tuổi và đẹp không góc chết">
            <a:hlinkClick r:id="rId20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922"/>
          <a:stretch/>
        </p:blipFill>
        <p:spPr bwMode="auto">
          <a:xfrm>
            <a:off x="9796531" y="5507471"/>
            <a:ext cx="2209641" cy="1956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Diễn viên đóng Phật Di Lặc trong 'Tây du ký' qua đời - VnExpress Giải trí">
            <a:hlinkClick r:id="rId22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36"/>
          <a:stretch/>
        </p:blipFill>
        <p:spPr bwMode="auto">
          <a:xfrm>
            <a:off x="12798970" y="5476991"/>
            <a:ext cx="2121149" cy="1990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D35898C-8113-A5DA-9E15-46E7D98B50BB}"/>
              </a:ext>
            </a:extLst>
          </p:cNvPr>
          <p:cNvSpPr txBox="1"/>
          <p:nvPr/>
        </p:nvSpPr>
        <p:spPr>
          <a:xfrm>
            <a:off x="6984184" y="575463"/>
            <a:ext cx="24080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CÔNG NGHỆ</a:t>
            </a:r>
          </a:p>
        </p:txBody>
      </p:sp>
    </p:spTree>
    <p:extLst>
      <p:ext uri="{BB962C8B-B14F-4D97-AF65-F5344CB8AC3E}">
        <p14:creationId xmlns:p14="http://schemas.microsoft.com/office/powerpoint/2010/main" val="323472793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10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10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3000" tmFilter="0, 0; .2, .5; .8, .5; 1, 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500" autoRev="1" fill="hold"/>
                                        <p:tgtEl>
                                          <p:spTgt spid="20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10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30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50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10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3000" tmFilter="0, 0; .2, .5; .8, .5; 1, 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1500" autoRev="1" fill="hold"/>
                                        <p:tgtEl>
                                          <p:spTgt spid="20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10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30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50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10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3000" tmFilter="0, 0; .2, .5; .8, .5; 1, 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1500" autoRev="1" fill="hold"/>
                                        <p:tgtEl>
                                          <p:spTgt spid="20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10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30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150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repeatCount="10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3000" tmFilter="0, 0; .2, .5; .8, .5; 1, 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1500" autoRev="1" fill="hold"/>
                                        <p:tgtEl>
                                          <p:spTgt spid="20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mph" presetSubtype="0" repeatCount="10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3000" tmFilter="0, 0; .2, .5; .8, .5; 1, 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1500" autoRev="1" fill="hold"/>
                                        <p:tgtEl>
                                          <p:spTgt spid="20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repeatCount="10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3000" tmFilter="0, 0; .2, .5; .8, .5; 1, 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1500" autoRev="1" fill="hold"/>
                                        <p:tgtEl>
                                          <p:spTgt spid="20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0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0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2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0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4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0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6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0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8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9939</TotalTime>
  <Words>225</Words>
  <Application>Microsoft Office PowerPoint</Application>
  <PresentationFormat>Custom</PresentationFormat>
  <Paragraphs>37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</cp:lastModifiedBy>
  <cp:revision>1135</cp:revision>
  <dcterms:created xsi:type="dcterms:W3CDTF">2008-09-09T22:52:10Z</dcterms:created>
  <dcterms:modified xsi:type="dcterms:W3CDTF">2022-09-28T03:10:05Z</dcterms:modified>
</cp:coreProperties>
</file>