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9" r:id="rId5"/>
    <p:sldId id="270" r:id="rId6"/>
    <p:sldId id="268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242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2: ÔN TẬP PHÉP CỘNG, PHÉP TRỪ </a:t>
            </a:r>
          </a:p>
          <a:p>
            <a:pPr algn="ctr" eaLnBrk="1" hangingPunct="1">
              <a:defRPr/>
            </a:pPr>
            <a:r>
              <a:rPr lang="en-US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PHẠM VI 1000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  <a:endParaRPr lang="en-GB" sz="4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0" t="30927" r="66302" b="61078"/>
          <a:stretch/>
        </p:blipFill>
        <p:spPr bwMode="auto">
          <a:xfrm>
            <a:off x="1051720" y="1819402"/>
            <a:ext cx="2859880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3" t="38921" r="67298" b="43704"/>
          <a:stretch/>
        </p:blipFill>
        <p:spPr bwMode="auto">
          <a:xfrm>
            <a:off x="899319" y="3124200"/>
            <a:ext cx="22112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40709" y="32766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10</a:t>
            </a:r>
            <a:endParaRPr lang="en-US" sz="4800" b="1"/>
          </a:p>
        </p:txBody>
      </p:sp>
      <p:sp>
        <p:nvSpPr>
          <p:cNvPr id="46" name="TextBox 45"/>
          <p:cNvSpPr txBox="1"/>
          <p:nvPr/>
        </p:nvSpPr>
        <p:spPr>
          <a:xfrm>
            <a:off x="2940709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40</a:t>
            </a:r>
            <a:endParaRPr lang="en-US" sz="4800" b="1"/>
          </a:p>
        </p:txBody>
      </p:sp>
      <p:sp>
        <p:nvSpPr>
          <p:cNvPr id="47" name="TextBox 46"/>
          <p:cNvSpPr txBox="1"/>
          <p:nvPr/>
        </p:nvSpPr>
        <p:spPr>
          <a:xfrm>
            <a:off x="2947523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10</a:t>
            </a:r>
            <a:endParaRPr lang="en-US" sz="4800" b="1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6" t="38921" r="51785" b="43704"/>
          <a:stretch/>
        </p:blipFill>
        <p:spPr bwMode="auto">
          <a:xfrm>
            <a:off x="5090318" y="3149598"/>
            <a:ext cx="2118973" cy="3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9" t="38921" r="36256" b="43704"/>
          <a:stretch/>
        </p:blipFill>
        <p:spPr bwMode="auto">
          <a:xfrm>
            <a:off x="12733459" y="3124200"/>
            <a:ext cx="2262860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7" t="38921" r="20250" b="43704"/>
          <a:stretch/>
        </p:blipFill>
        <p:spPr bwMode="auto">
          <a:xfrm>
            <a:off x="8883475" y="3149600"/>
            <a:ext cx="2683844" cy="346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876033" y="3276600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14</a:t>
            </a:r>
            <a:endParaRPr lang="en-US" sz="4800" b="1"/>
          </a:p>
        </p:txBody>
      </p:sp>
      <p:sp>
        <p:nvSpPr>
          <p:cNvPr id="26" name="TextBox 25"/>
          <p:cNvSpPr txBox="1"/>
          <p:nvPr/>
        </p:nvSpPr>
        <p:spPr>
          <a:xfrm>
            <a:off x="68760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24</a:t>
            </a:r>
            <a:endParaRPr lang="en-US" sz="4800" b="1"/>
          </a:p>
        </p:txBody>
      </p:sp>
      <p:sp>
        <p:nvSpPr>
          <p:cNvPr id="27" name="TextBox 26"/>
          <p:cNvSpPr txBox="1"/>
          <p:nvPr/>
        </p:nvSpPr>
        <p:spPr>
          <a:xfrm>
            <a:off x="68828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34</a:t>
            </a:r>
            <a:endParaRPr lang="en-US" sz="4800" b="1"/>
          </a:p>
        </p:txBody>
      </p:sp>
      <p:sp>
        <p:nvSpPr>
          <p:cNvPr id="28" name="TextBox 27"/>
          <p:cNvSpPr txBox="1"/>
          <p:nvPr/>
        </p:nvSpPr>
        <p:spPr>
          <a:xfrm>
            <a:off x="11067033" y="327660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7</a:t>
            </a:r>
            <a:endParaRPr lang="en-US" sz="4800" b="1"/>
          </a:p>
        </p:txBody>
      </p:sp>
      <p:sp>
        <p:nvSpPr>
          <p:cNvPr id="29" name="TextBox 28"/>
          <p:cNvSpPr txBox="1"/>
          <p:nvPr/>
        </p:nvSpPr>
        <p:spPr>
          <a:xfrm>
            <a:off x="110670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47</a:t>
            </a:r>
            <a:endParaRPr lang="en-US" sz="4800" b="1"/>
          </a:p>
        </p:txBody>
      </p:sp>
      <p:sp>
        <p:nvSpPr>
          <p:cNvPr id="30" name="TextBox 29"/>
          <p:cNvSpPr txBox="1"/>
          <p:nvPr/>
        </p:nvSpPr>
        <p:spPr>
          <a:xfrm>
            <a:off x="110738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97</a:t>
            </a:r>
            <a:endParaRPr lang="en-US" sz="4800" b="1"/>
          </a:p>
        </p:txBody>
      </p:sp>
      <p:sp>
        <p:nvSpPr>
          <p:cNvPr id="31" name="TextBox 30"/>
          <p:cNvSpPr txBox="1"/>
          <p:nvPr/>
        </p:nvSpPr>
        <p:spPr>
          <a:xfrm>
            <a:off x="14724633" y="327660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9</a:t>
            </a:r>
            <a:endParaRPr lang="en-US" sz="4800" b="1"/>
          </a:p>
        </p:txBody>
      </p:sp>
      <p:sp>
        <p:nvSpPr>
          <p:cNvPr id="32" name="TextBox 31"/>
          <p:cNvSpPr txBox="1"/>
          <p:nvPr/>
        </p:nvSpPr>
        <p:spPr>
          <a:xfrm>
            <a:off x="14724633" y="4351972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19</a:t>
            </a:r>
            <a:endParaRPr lang="en-US" sz="4800" b="1"/>
          </a:p>
        </p:txBody>
      </p:sp>
      <p:sp>
        <p:nvSpPr>
          <p:cNvPr id="33" name="TextBox 32"/>
          <p:cNvSpPr txBox="1"/>
          <p:nvPr/>
        </p:nvSpPr>
        <p:spPr>
          <a:xfrm>
            <a:off x="14731447" y="5493603"/>
            <a:ext cx="12554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smtClean="0"/>
              <a:t>= 79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6" grpId="0"/>
      <p:bldP spid="47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3" t="29074" r="63024" b="63065"/>
          <a:stretch/>
        </p:blipFill>
        <p:spPr bwMode="auto">
          <a:xfrm>
            <a:off x="1130902" y="1828800"/>
            <a:ext cx="3349817" cy="80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04980" y="2770257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49 + 25</a:t>
            </a:r>
            <a:endParaRPr lang="en-US" sz="4000" b="1"/>
          </a:p>
        </p:txBody>
      </p:sp>
      <p:sp>
        <p:nvSpPr>
          <p:cNvPr id="30" name="TextBox 29"/>
          <p:cNvSpPr txBox="1"/>
          <p:nvPr/>
        </p:nvSpPr>
        <p:spPr>
          <a:xfrm>
            <a:off x="2527567" y="4135938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25</a:t>
            </a:r>
            <a:endParaRPr lang="en-US" sz="4000" b="1"/>
          </a:p>
        </p:txBody>
      </p:sp>
      <p:sp>
        <p:nvSpPr>
          <p:cNvPr id="31" name="TextBox 30"/>
          <p:cNvSpPr txBox="1"/>
          <p:nvPr/>
        </p:nvSpPr>
        <p:spPr>
          <a:xfrm>
            <a:off x="2118519" y="386663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+</a:t>
            </a:r>
            <a:endParaRPr lang="en-US" sz="4000" b="1"/>
          </a:p>
        </p:txBody>
      </p:sp>
      <p:cxnSp>
        <p:nvCxnSpPr>
          <p:cNvPr id="10" name="Straight Connector 9"/>
          <p:cNvCxnSpPr/>
          <p:nvPr/>
        </p:nvCxnSpPr>
        <p:spPr>
          <a:xfrm>
            <a:off x="2527567" y="4791129"/>
            <a:ext cx="6089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467309" y="485462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7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777986" y="485794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4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116407" y="3611448"/>
            <a:ext cx="1113087" cy="1246495"/>
            <a:chOff x="7286463" y="4535319"/>
            <a:chExt cx="1113087" cy="1246495"/>
          </a:xfrm>
        </p:grpSpPr>
        <p:sp>
          <p:nvSpPr>
            <p:cNvPr id="38" name="TextBox 37"/>
            <p:cNvSpPr txBox="1"/>
            <p:nvPr/>
          </p:nvSpPr>
          <p:spPr>
            <a:xfrm>
              <a:off x="7695511" y="453531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63</a:t>
              </a:r>
              <a:endParaRPr lang="en-US" sz="4000" b="1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695511" y="50739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58</a:t>
              </a:r>
              <a:endParaRPr lang="en-US" sz="4000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86463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7695511" y="5729119"/>
              <a:ext cx="608925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7523763" y="4846662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05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95319" y="2755900"/>
            <a:ext cx="16113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63 - 58</a:t>
            </a:r>
            <a:endParaRPr lang="en-US" sz="4000" b="1"/>
          </a:p>
        </p:txBody>
      </p:sp>
      <p:sp>
        <p:nvSpPr>
          <p:cNvPr id="32" name="TextBox 31"/>
          <p:cNvSpPr txBox="1"/>
          <p:nvPr/>
        </p:nvSpPr>
        <p:spPr>
          <a:xfrm>
            <a:off x="12482593" y="2759215"/>
            <a:ext cx="1709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37 + 63</a:t>
            </a:r>
            <a:endParaRPr lang="en-US" sz="4000" b="1"/>
          </a:p>
        </p:txBody>
      </p:sp>
      <p:sp>
        <p:nvSpPr>
          <p:cNvPr id="33" name="TextBox 32"/>
          <p:cNvSpPr txBox="1"/>
          <p:nvPr/>
        </p:nvSpPr>
        <p:spPr>
          <a:xfrm>
            <a:off x="2542308" y="3581400"/>
            <a:ext cx="7040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49</a:t>
            </a:r>
            <a:endParaRPr lang="en-US" sz="4000" b="1"/>
          </a:p>
        </p:txBody>
      </p:sp>
      <p:sp>
        <p:nvSpPr>
          <p:cNvPr id="34" name="TextBox 33"/>
          <p:cNvSpPr txBox="1"/>
          <p:nvPr/>
        </p:nvSpPr>
        <p:spPr>
          <a:xfrm>
            <a:off x="2009484" y="5845314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637 + 151</a:t>
            </a:r>
            <a:endParaRPr lang="en-US" sz="4000" b="1"/>
          </a:p>
        </p:txBody>
      </p:sp>
      <p:sp>
        <p:nvSpPr>
          <p:cNvPr id="36" name="TextBox 35"/>
          <p:cNvSpPr txBox="1"/>
          <p:nvPr/>
        </p:nvSpPr>
        <p:spPr>
          <a:xfrm>
            <a:off x="6999823" y="5830957"/>
            <a:ext cx="2130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524 - 219</a:t>
            </a:r>
            <a:endParaRPr lang="en-US" sz="4000" b="1"/>
          </a:p>
        </p:txBody>
      </p:sp>
      <p:sp>
        <p:nvSpPr>
          <p:cNvPr id="42" name="TextBox 41"/>
          <p:cNvSpPr txBox="1"/>
          <p:nvPr/>
        </p:nvSpPr>
        <p:spPr>
          <a:xfrm>
            <a:off x="12176919" y="5834272"/>
            <a:ext cx="2228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/>
              <a:t>362 + 418</a:t>
            </a:r>
            <a:endParaRPr lang="en-US" sz="4000" b="1"/>
          </a:p>
        </p:txBody>
      </p:sp>
      <p:grpSp>
        <p:nvGrpSpPr>
          <p:cNvPr id="44" name="Group 43"/>
          <p:cNvGrpSpPr/>
          <p:nvPr/>
        </p:nvGrpSpPr>
        <p:grpSpPr>
          <a:xfrm>
            <a:off x="12577778" y="3622729"/>
            <a:ext cx="1113087" cy="1246495"/>
            <a:chOff x="7286463" y="4535319"/>
            <a:chExt cx="1113087" cy="1246495"/>
          </a:xfrm>
        </p:grpSpPr>
        <p:sp>
          <p:nvSpPr>
            <p:cNvPr id="45" name="TextBox 44"/>
            <p:cNvSpPr txBox="1"/>
            <p:nvPr/>
          </p:nvSpPr>
          <p:spPr>
            <a:xfrm>
              <a:off x="7695511" y="4535319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37</a:t>
              </a:r>
              <a:endParaRPr lang="en-US" sz="4000" b="1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695511" y="5073928"/>
              <a:ext cx="70403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63</a:t>
              </a:r>
              <a:endParaRPr lang="en-US" sz="4000" b="1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86463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+</a:t>
              </a:r>
              <a:endParaRPr lang="en-US" sz="4000" b="1"/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12761119" y="4857943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100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194719" y="6689586"/>
            <a:ext cx="1293090" cy="1246495"/>
            <a:chOff x="7106460" y="4535319"/>
            <a:chExt cx="1293090" cy="1246495"/>
          </a:xfrm>
        </p:grpSpPr>
        <p:sp>
          <p:nvSpPr>
            <p:cNvPr id="51" name="TextBox 50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637</a:t>
              </a:r>
              <a:endParaRPr lang="en-US" sz="4000" b="1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151</a:t>
              </a:r>
              <a:endParaRPr lang="en-US" sz="4000" b="1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+</a:t>
              </a:r>
              <a:endParaRPr lang="en-US" sz="4000" b="1"/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5" name="TextBox 54"/>
          <p:cNvSpPr txBox="1"/>
          <p:nvPr/>
        </p:nvSpPr>
        <p:spPr>
          <a:xfrm>
            <a:off x="2513694" y="7924800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FF0000"/>
                </a:solidFill>
              </a:rPr>
              <a:t>788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7226229" y="6692900"/>
            <a:ext cx="1293090" cy="1246495"/>
            <a:chOff x="7106460" y="4535319"/>
            <a:chExt cx="1293090" cy="1246495"/>
          </a:xfrm>
        </p:grpSpPr>
        <p:sp>
          <p:nvSpPr>
            <p:cNvPr id="70" name="TextBox 69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524</a:t>
              </a:r>
              <a:endParaRPr lang="en-US" sz="4000" b="1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219</a:t>
              </a:r>
              <a:endParaRPr lang="en-US" sz="4000" b="1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106460" y="4804623"/>
              <a:ext cx="34176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-</a:t>
              </a:r>
              <a:endParaRPr lang="en-US" sz="4000" b="1"/>
            </a:p>
          </p:txBody>
        </p:sp>
        <p:cxnSp>
          <p:nvCxnSpPr>
            <p:cNvPr id="73" name="Straight Connector 72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7545204" y="792811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FF0000"/>
                </a:solidFill>
              </a:rPr>
              <a:t>305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12554851" y="6680200"/>
            <a:ext cx="1293090" cy="1246495"/>
            <a:chOff x="7106460" y="4535319"/>
            <a:chExt cx="1293090" cy="1246495"/>
          </a:xfrm>
        </p:grpSpPr>
        <p:sp>
          <p:nvSpPr>
            <p:cNvPr id="76" name="TextBox 75"/>
            <p:cNvSpPr txBox="1"/>
            <p:nvPr/>
          </p:nvSpPr>
          <p:spPr>
            <a:xfrm>
              <a:off x="7435825" y="4535319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362</a:t>
              </a:r>
              <a:endParaRPr lang="en-US" sz="4000" b="1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7435825" y="5073928"/>
              <a:ext cx="96372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4000" b="1" smtClean="0"/>
                <a:t>418</a:t>
              </a:r>
              <a:endParaRPr lang="en-US" sz="4000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06460" y="4804623"/>
              <a:ext cx="4395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smtClean="0"/>
                <a:t>+</a:t>
              </a:r>
              <a:endParaRPr lang="en-US" sz="4000" b="1"/>
            </a:p>
          </p:txBody>
        </p:sp>
        <p:cxnSp>
          <p:nvCxnSpPr>
            <p:cNvPr id="79" name="Straight Connector 78"/>
            <p:cNvCxnSpPr/>
            <p:nvPr/>
          </p:nvCxnSpPr>
          <p:spPr>
            <a:xfrm>
              <a:off x="7506235" y="5729119"/>
              <a:ext cx="798201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79"/>
          <p:cNvSpPr txBox="1"/>
          <p:nvPr/>
        </p:nvSpPr>
        <p:spPr>
          <a:xfrm>
            <a:off x="12873826" y="7915414"/>
            <a:ext cx="9637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b="1" smtClean="0">
                <a:solidFill>
                  <a:srgbClr val="FF0000"/>
                </a:solidFill>
              </a:rPr>
              <a:t>780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0" grpId="0"/>
      <p:bldP spid="31" grpId="0"/>
      <p:bldP spid="35" grpId="0"/>
      <p:bldP spid="37" grpId="0"/>
      <p:bldP spid="43" grpId="0"/>
      <p:bldP spid="29" grpId="0"/>
      <p:bldP spid="32" grpId="0"/>
      <p:bldP spid="33" grpId="0"/>
      <p:bldP spid="34" grpId="0"/>
      <p:bldP spid="36" grpId="0"/>
      <p:bldP spid="42" grpId="0"/>
      <p:bldP spid="49" grpId="0"/>
      <p:bldP spid="55" grpId="0"/>
      <p:bldP spid="74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smtClean="0">
                <a:solidFill>
                  <a:srgbClr val="0000CC"/>
                </a:solidFill>
                <a:latin typeface="Times New Roman" pitchFamily="18" charset="0"/>
              </a:rPr>
              <a:t>Bài 1: ÔN TẬP PHÉP CỘNG, PHÉP TRỪ TRONG PHẠM VI 1000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0" t="33704" r="17473" b="53333"/>
          <a:stretch/>
        </p:blipFill>
        <p:spPr bwMode="auto">
          <a:xfrm>
            <a:off x="746919" y="1828800"/>
            <a:ext cx="14919980" cy="16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2470" y="350520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Tóm tắt</a:t>
            </a:r>
            <a:endParaRPr lang="en-US" sz="3600" b="1" u="sng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7919" y="4419600"/>
            <a:ext cx="5545108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Quyển sách: 148 trang.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Minh đã đọc: 75 trang.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 smtClean="0">
                <a:solidFill>
                  <a:srgbClr val="FF3399"/>
                </a:solidFill>
                <a:latin typeface="Arial" pitchFamily="34" charset="0"/>
                <a:cs typeface="Arial" pitchFamily="34" charset="0"/>
              </a:rPr>
              <a:t>- Số trang chưa đọc:?</a:t>
            </a:r>
            <a:endParaRPr lang="en-US" sz="3600" b="1">
              <a:solidFill>
                <a:srgbClr val="FF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42919" y="3828367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424319" y="3505202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Bài giải</a:t>
            </a:r>
            <a:endParaRPr lang="en-US" sz="3600" b="1" u="sng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16268" y="4392833"/>
            <a:ext cx="776105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 trang sách Minh chưa đọc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148 – 75 = 73 (trang)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           Đáp số: 73 trang</a:t>
            </a:r>
            <a:endParaRPr lang="en-US" sz="3600" b="1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275</Words>
  <Application>Microsoft Office PowerPoint</Application>
  <PresentationFormat>Custom</PresentationFormat>
  <Paragraphs>86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216</cp:revision>
  <dcterms:created xsi:type="dcterms:W3CDTF">2022-07-10T01:37:20Z</dcterms:created>
  <dcterms:modified xsi:type="dcterms:W3CDTF">2022-09-28T02:28:02Z</dcterms:modified>
</cp:coreProperties>
</file>