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FD"/>
    <a:srgbClr val="F6882E"/>
    <a:srgbClr val="FCFCE6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596CD-613A-41CF-ADCA-FD2EBAE1FC9D}" v="5" dt="2022-07-28T09:01:49.061"/>
    <p1510:client id="{F610D348-3FA2-41CB-81DF-CDED36A15700}" v="182" dt="2022-07-27T22:13:1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E9F596CD-613A-41CF-ADCA-FD2EBAE1FC9D}"/>
    <pc:docChg chg="custSel modSld">
      <pc:chgData name="Trang Ha" userId="270efafb50020bd6" providerId="LiveId" clId="{E9F596CD-613A-41CF-ADCA-FD2EBAE1FC9D}" dt="2022-07-28T09:01:49.060" v="71"/>
      <pc:docMkLst>
        <pc:docMk/>
      </pc:docMkLst>
      <pc:sldChg chg="delSp mod delAnim">
        <pc:chgData name="Trang Ha" userId="270efafb50020bd6" providerId="LiveId" clId="{E9F596CD-613A-41CF-ADCA-FD2EBAE1FC9D}" dt="2022-07-28T08:58:26.874" v="0" actId="478"/>
        <pc:sldMkLst>
          <pc:docMk/>
          <pc:sldMk cId="3120436675" sldId="257"/>
        </pc:sldMkLst>
        <pc:picChg chg="del">
          <ac:chgData name="Trang Ha" userId="270efafb50020bd6" providerId="LiveId" clId="{E9F596CD-613A-41CF-ADCA-FD2EBAE1FC9D}" dt="2022-07-28T08:58:26.874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delSp modSp mod delAnim modAnim">
        <pc:chgData name="Trang Ha" userId="270efafb50020bd6" providerId="LiveId" clId="{E9F596CD-613A-41CF-ADCA-FD2EBAE1FC9D}" dt="2022-07-28T09:01:49.060" v="71"/>
        <pc:sldMkLst>
          <pc:docMk/>
          <pc:sldMk cId="1421230677" sldId="272"/>
        </pc:sldMkLst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15" creationId="{9CDD8D35-450C-BB98-F788-B91E97BEBC7C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18" creationId="{64798910-7600-8ACC-1488-0FDD3A96A7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3" creationId="{FA2D9A1E-61FF-E57C-F702-33B68BBA9AD5}"/>
          </ac:spMkLst>
        </pc:spChg>
        <pc:spChg chg="del mod">
          <ac:chgData name="Trang Ha" userId="270efafb50020bd6" providerId="LiveId" clId="{E9F596CD-613A-41CF-ADCA-FD2EBAE1FC9D}" dt="2022-07-28T09:00:15.653" v="4" actId="478"/>
          <ac:spMkLst>
            <pc:docMk/>
            <pc:sldMk cId="1421230677" sldId="272"/>
            <ac:spMk id="37" creationId="{78E0B0AA-CCF5-5393-4DC3-016BBDED1819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39" creationId="{A3229D5B-54D3-53D4-DDF8-45AA7C4CCDC8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0" creationId="{97D727ED-2E07-C0D0-32EA-7A4190CF8D9B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1" creationId="{785FF47A-47D0-E116-4007-666B0C72ABBA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3" creationId="{5B9137F2-6DC6-EA78-3C18-8AA7FB8CEEBE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4" creationId="{AEBA8E45-E47E-FD20-ED07-52EFB0172C43}"/>
          </ac:spMkLst>
        </pc:spChg>
        <pc:picChg chg="mod">
          <ac:chgData name="Trang Ha" userId="270efafb50020bd6" providerId="LiveId" clId="{E9F596CD-613A-41CF-ADCA-FD2EBAE1FC9D}" dt="2022-07-28T09:00:47.124" v="67" actId="1037"/>
          <ac:picMkLst>
            <pc:docMk/>
            <pc:sldMk cId="1421230677" sldId="272"/>
            <ac:picMk id="13" creationId="{074675B5-8370-8E36-4045-ACC1BFE49F4C}"/>
          </ac:picMkLst>
        </pc:picChg>
        <pc:picChg chg="del">
          <ac:chgData name="Trang Ha" userId="270efafb50020bd6" providerId="LiveId" clId="{E9F596CD-613A-41CF-ADCA-FD2EBAE1FC9D}" dt="2022-07-28T09:00:01.424" v="1" actId="478"/>
          <ac:picMkLst>
            <pc:docMk/>
            <pc:sldMk cId="1421230677" sldId="272"/>
            <ac:picMk id="17" creationId="{FCACF38D-E31F-CA0D-4BC0-C7C0EF42A31F}"/>
          </ac:picMkLst>
        </pc:picChg>
        <pc:picChg chg="mod">
          <ac:chgData name="Trang Ha" userId="270efafb50020bd6" providerId="LiveId" clId="{E9F596CD-613A-41CF-ADCA-FD2EBAE1FC9D}" dt="2022-07-28T09:00:37.277" v="47" actId="1076"/>
          <ac:picMkLst>
            <pc:docMk/>
            <pc:sldMk cId="1421230677" sldId="272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7T22:37:50.453" v="1712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82085" y="71329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7 chấm tròn. Lần lượt lấy ra 1,2,3 tấm thẻ rồi nêu các phép nhân tương ứng: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D08BA38B-3961-EFF7-DE22-C279C37EA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919" t="58813" r="49302" b="36180"/>
          <a:stretch/>
        </p:blipFill>
        <p:spPr>
          <a:xfrm>
            <a:off x="2273156" y="5835774"/>
            <a:ext cx="5486400" cy="336426"/>
          </a:xfrm>
          <a:custGeom>
            <a:avLst/>
            <a:gdLst>
              <a:gd name="connsiteX0" fmla="*/ 0 w 5486400"/>
              <a:gd name="connsiteY0" fmla="*/ 0 h 336426"/>
              <a:gd name="connsiteX1" fmla="*/ 5486400 w 5486400"/>
              <a:gd name="connsiteY1" fmla="*/ 0 h 336426"/>
              <a:gd name="connsiteX2" fmla="*/ 5486400 w 5486400"/>
              <a:gd name="connsiteY2" fmla="*/ 336426 h 336426"/>
              <a:gd name="connsiteX3" fmla="*/ 0 w 5486400"/>
              <a:gd name="connsiteY3" fmla="*/ 336426 h 336426"/>
              <a:gd name="connsiteX4" fmla="*/ 0 w 5486400"/>
              <a:gd name="connsiteY4" fmla="*/ 0 h 33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336426">
                <a:moveTo>
                  <a:pt x="0" y="0"/>
                </a:moveTo>
                <a:lnTo>
                  <a:pt x="5486400" y="0"/>
                </a:lnTo>
                <a:lnTo>
                  <a:pt x="5486400" y="336426"/>
                </a:lnTo>
                <a:lnTo>
                  <a:pt x="0" y="3364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1E7638-E5A5-3E01-1CCE-3ECAF5A25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919" t="94517" r="49302" b="476"/>
          <a:stretch/>
        </p:blipFill>
        <p:spPr>
          <a:xfrm>
            <a:off x="2264080" y="8227031"/>
            <a:ext cx="5486400" cy="336426"/>
          </a:xfrm>
          <a:custGeom>
            <a:avLst/>
            <a:gdLst>
              <a:gd name="connsiteX0" fmla="*/ 0 w 5486400"/>
              <a:gd name="connsiteY0" fmla="*/ 0 h 336426"/>
              <a:gd name="connsiteX1" fmla="*/ 5486400 w 5486400"/>
              <a:gd name="connsiteY1" fmla="*/ 0 h 336426"/>
              <a:gd name="connsiteX2" fmla="*/ 5486400 w 5486400"/>
              <a:gd name="connsiteY2" fmla="*/ 336426 h 336426"/>
              <a:gd name="connsiteX3" fmla="*/ 0 w 5486400"/>
              <a:gd name="connsiteY3" fmla="*/ 336426 h 336426"/>
              <a:gd name="connsiteX4" fmla="*/ 0 w 5486400"/>
              <a:gd name="connsiteY4" fmla="*/ 0 h 33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336426">
                <a:moveTo>
                  <a:pt x="0" y="0"/>
                </a:moveTo>
                <a:lnTo>
                  <a:pt x="5486400" y="0"/>
                </a:lnTo>
                <a:lnTo>
                  <a:pt x="5486400" y="336426"/>
                </a:lnTo>
                <a:lnTo>
                  <a:pt x="0" y="3364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DE8AF6-C272-E0A1-2470-52E1C3219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2" t="17626" r="5928"/>
          <a:stretch/>
        </p:blipFill>
        <p:spPr>
          <a:xfrm>
            <a:off x="2025084" y="3068489"/>
            <a:ext cx="11353801" cy="5534570"/>
          </a:xfrm>
          <a:custGeom>
            <a:avLst/>
            <a:gdLst>
              <a:gd name="connsiteX0" fmla="*/ 0 w 11353801"/>
              <a:gd name="connsiteY0" fmla="*/ 0 h 5534570"/>
              <a:gd name="connsiteX1" fmla="*/ 11353801 w 11353801"/>
              <a:gd name="connsiteY1" fmla="*/ 0 h 5534570"/>
              <a:gd name="connsiteX2" fmla="*/ 11353801 w 11353801"/>
              <a:gd name="connsiteY2" fmla="*/ 5534570 h 5534570"/>
              <a:gd name="connsiteX3" fmla="*/ 0 w 11353801"/>
              <a:gd name="connsiteY3" fmla="*/ 5534570 h 5534570"/>
              <a:gd name="connsiteX4" fmla="*/ 0 w 11353801"/>
              <a:gd name="connsiteY4" fmla="*/ 0 h 5534570"/>
              <a:gd name="connsiteX5" fmla="*/ 304800 w 11353801"/>
              <a:gd name="connsiteY5" fmla="*/ 2767285 h 5534570"/>
              <a:gd name="connsiteX6" fmla="*/ 304800 w 11353801"/>
              <a:gd name="connsiteY6" fmla="*/ 3103711 h 5534570"/>
              <a:gd name="connsiteX7" fmla="*/ 5791200 w 11353801"/>
              <a:gd name="connsiteY7" fmla="*/ 3103711 h 5534570"/>
              <a:gd name="connsiteX8" fmla="*/ 5791200 w 11353801"/>
              <a:gd name="connsiteY8" fmla="*/ 2767285 h 5534570"/>
              <a:gd name="connsiteX9" fmla="*/ 304800 w 11353801"/>
              <a:gd name="connsiteY9" fmla="*/ 2767285 h 5534570"/>
              <a:gd name="connsiteX10" fmla="*/ 304800 w 11353801"/>
              <a:gd name="connsiteY10" fmla="*/ 5166148 h 5534570"/>
              <a:gd name="connsiteX11" fmla="*/ 304800 w 11353801"/>
              <a:gd name="connsiteY11" fmla="*/ 5502574 h 5534570"/>
              <a:gd name="connsiteX12" fmla="*/ 5791200 w 11353801"/>
              <a:gd name="connsiteY12" fmla="*/ 5502574 h 5534570"/>
              <a:gd name="connsiteX13" fmla="*/ 5791200 w 11353801"/>
              <a:gd name="connsiteY13" fmla="*/ 5166148 h 5534570"/>
              <a:gd name="connsiteX14" fmla="*/ 304800 w 11353801"/>
              <a:gd name="connsiteY14" fmla="*/ 5166148 h 55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3801" h="5534570">
                <a:moveTo>
                  <a:pt x="0" y="0"/>
                </a:moveTo>
                <a:lnTo>
                  <a:pt x="11353801" y="0"/>
                </a:lnTo>
                <a:lnTo>
                  <a:pt x="11353801" y="5534570"/>
                </a:lnTo>
                <a:lnTo>
                  <a:pt x="0" y="5534570"/>
                </a:lnTo>
                <a:lnTo>
                  <a:pt x="0" y="0"/>
                </a:lnTo>
                <a:close/>
                <a:moveTo>
                  <a:pt x="304800" y="2767285"/>
                </a:moveTo>
                <a:lnTo>
                  <a:pt x="304800" y="3103711"/>
                </a:lnTo>
                <a:lnTo>
                  <a:pt x="5791200" y="3103711"/>
                </a:lnTo>
                <a:lnTo>
                  <a:pt x="5791200" y="2767285"/>
                </a:lnTo>
                <a:lnTo>
                  <a:pt x="304800" y="2767285"/>
                </a:lnTo>
                <a:close/>
                <a:moveTo>
                  <a:pt x="304800" y="5166148"/>
                </a:moveTo>
                <a:lnTo>
                  <a:pt x="304800" y="5502574"/>
                </a:lnTo>
                <a:lnTo>
                  <a:pt x="5791200" y="5502574"/>
                </a:lnTo>
                <a:lnTo>
                  <a:pt x="5791200" y="5166148"/>
                </a:lnTo>
                <a:lnTo>
                  <a:pt x="304800" y="5166148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AF0641-AFB3-24B1-AF2D-7650163E2A22}"/>
              </a:ext>
            </a:extLst>
          </p:cNvPr>
          <p:cNvSpPr/>
          <p:nvPr/>
        </p:nvSpPr>
        <p:spPr>
          <a:xfrm>
            <a:off x="6085292" y="336952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0A0534-C96F-CE74-7AD4-FC1B2E232891}"/>
              </a:ext>
            </a:extLst>
          </p:cNvPr>
          <p:cNvSpPr/>
          <p:nvPr/>
        </p:nvSpPr>
        <p:spPr>
          <a:xfrm>
            <a:off x="6080919" y="693420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A35F68-AB58-9B1E-C9DD-CF2D5847708B}"/>
              </a:ext>
            </a:extLst>
          </p:cNvPr>
          <p:cNvSpPr/>
          <p:nvPr/>
        </p:nvSpPr>
        <p:spPr>
          <a:xfrm>
            <a:off x="6072764" y="480060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7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D41661-588D-9DF8-1C82-34B4E68C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4" t="20405" r="20940" b="3355"/>
          <a:stretch/>
        </p:blipFill>
        <p:spPr>
          <a:xfrm>
            <a:off x="1010729" y="3363868"/>
            <a:ext cx="8346790" cy="5506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8679215" y="4157433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8748649" y="4812838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8671719" y="55112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8671719" y="6276836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8740586" y="696743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8846828" y="774246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39925" y="4900826"/>
            <a:ext cx="4823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497319" y="7777069"/>
            <a:ext cx="66420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F12B24-A01D-0DFC-ABB5-0E6676E6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r="851" b="1332"/>
          <a:stretch/>
        </p:blipFill>
        <p:spPr>
          <a:xfrm>
            <a:off x="770058" y="1935804"/>
            <a:ext cx="14884104" cy="54257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B587D7-C6B8-8407-346C-4E60B99B42FF}"/>
              </a:ext>
            </a:extLst>
          </p:cNvPr>
          <p:cNvSpPr/>
          <p:nvPr/>
        </p:nvSpPr>
        <p:spPr>
          <a:xfrm>
            <a:off x="2145205" y="4381500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33C807-AD59-96B6-D6F0-696C91EE4CF5}"/>
              </a:ext>
            </a:extLst>
          </p:cNvPr>
          <p:cNvSpPr/>
          <p:nvPr/>
        </p:nvSpPr>
        <p:spPr>
          <a:xfrm>
            <a:off x="2145205" y="5659999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5135F2-6A2A-B65A-1D4E-638EEDE63AB6}"/>
              </a:ext>
            </a:extLst>
          </p:cNvPr>
          <p:cNvSpPr/>
          <p:nvPr/>
        </p:nvSpPr>
        <p:spPr>
          <a:xfrm>
            <a:off x="5644073" y="4349757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26D011-9AEE-E8F0-3FC3-C42D8D8291DE}"/>
              </a:ext>
            </a:extLst>
          </p:cNvPr>
          <p:cNvSpPr/>
          <p:nvPr/>
        </p:nvSpPr>
        <p:spPr>
          <a:xfrm>
            <a:off x="5644073" y="6324600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22" y="2971800"/>
            <a:ext cx="10382388" cy="3694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8651418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8651418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8641201" y="4763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8651418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12305410" y="307835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12305410" y="37673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12295193" y="468254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12305410" y="555622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5030264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5030264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5020047" y="47252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5030264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322</Words>
  <Application>Microsoft Office PowerPoint</Application>
  <PresentationFormat>Custom</PresentationFormat>
  <Paragraphs>86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158</cp:revision>
  <dcterms:created xsi:type="dcterms:W3CDTF">2022-07-10T01:37:20Z</dcterms:created>
  <dcterms:modified xsi:type="dcterms:W3CDTF">2022-09-28T03:02:21Z</dcterms:modified>
</cp:coreProperties>
</file>