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7" r:id="rId3"/>
    <p:sldId id="436" r:id="rId4"/>
    <p:sldId id="434" r:id="rId5"/>
    <p:sldId id="435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1: ÔN CHỮ VIẾT HOA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82111" y="76835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B, C</a:t>
              </a:r>
            </a:p>
          </p:txBody>
        </p:sp>
      </p:grpSp>
      <p:pic>
        <p:nvPicPr>
          <p:cNvPr id="2" name="Hướng dẫn viết chữ B hoa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119" y="4038600"/>
            <a:ext cx="5638800" cy="3276600"/>
          </a:xfrm>
          <a:prstGeom prst="rect">
            <a:avLst/>
          </a:prstGeom>
        </p:spPr>
      </p:pic>
      <p:pic>
        <p:nvPicPr>
          <p:cNvPr id="8" name="Hướng dẫn viết chữ C hoa 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6519" y="3844679"/>
            <a:ext cx="518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B, 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ý thuyết tập viết: chữ hoa: b, c tiếng việ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15" y="3886200"/>
            <a:ext cx="9829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41931"/>
            <a:ext cx="13182600" cy="53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9519" y="4744706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Bằng</a:t>
            </a:r>
            <a:endParaRPr lang="en-US" sz="4400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37919" y="1316901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HOA: B, C</a:t>
            </a: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256206" y="3171217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99319" y="1744455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903288" y="2505836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9918" y="4315838"/>
            <a:ext cx="11915176" cy="17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như búp trên cành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ăn ngủ, biết học hành là ngoan</a:t>
            </a:r>
            <a:endParaRPr lang="en-US" sz="43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034254" y="1302991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HOA: B, C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9378</TotalTime>
  <Words>188</Words>
  <Application>Microsoft Office PowerPoint</Application>
  <PresentationFormat>Custom</PresentationFormat>
  <Paragraphs>33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997</cp:revision>
  <dcterms:created xsi:type="dcterms:W3CDTF">2008-09-09T22:52:10Z</dcterms:created>
  <dcterms:modified xsi:type="dcterms:W3CDTF">2022-09-29T21:33:05Z</dcterms:modified>
</cp:coreProperties>
</file>