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27" r:id="rId2"/>
    <p:sldId id="430" r:id="rId3"/>
    <p:sldId id="432" r:id="rId4"/>
    <p:sldId id="441" r:id="rId5"/>
    <p:sldId id="442" r:id="rId6"/>
    <p:sldId id="443" r:id="rId7"/>
    <p:sldId id="444" r:id="rId8"/>
    <p:sldId id="445" r:id="rId9"/>
    <p:sldId id="438" r:id="rId10"/>
    <p:sldId id="446" r:id="rId11"/>
    <p:sldId id="431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88" d="100"/>
          <a:sy n="88" d="100"/>
        </p:scale>
        <p:origin x="240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Van%20dung/Cau%204.pptx" TargetMode="External"/><Relationship Id="rId13" Type="http://schemas.openxmlformats.org/officeDocument/2006/relationships/image" Target="../media/image16.jpeg"/><Relationship Id="rId3" Type="http://schemas.openxmlformats.org/officeDocument/2006/relationships/image" Target="../media/image6.jpg"/><Relationship Id="rId7" Type="http://schemas.openxmlformats.org/officeDocument/2006/relationships/image" Target="../media/image12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Van%20dung/Cau%203.pptx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1.jpeg"/><Relationship Id="rId15" Type="http://schemas.openxmlformats.org/officeDocument/2006/relationships/image" Target="../media/image18.jpeg"/><Relationship Id="rId10" Type="http://schemas.openxmlformats.org/officeDocument/2006/relationships/hyperlink" Target="Van%20dung/Cau%201.pptx" TargetMode="External"/><Relationship Id="rId4" Type="http://schemas.openxmlformats.org/officeDocument/2006/relationships/hyperlink" Target="Van%20dung/Cau%202.pptx" TargetMode="External"/><Relationship Id="rId9" Type="http://schemas.openxmlformats.org/officeDocument/2006/relationships/image" Target="../media/image13.jpeg"/><Relationship Id="rId1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HỌ HÀNG NỘI, NGOẠI (T1)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</a:t>
            </a:r>
            <a:r>
              <a:rPr lang="en-US" altLang="en-US" sz="2800" b="1" i="1" smtClean="0">
                <a:solidFill>
                  <a:srgbClr val="0000CC"/>
                </a:solidFill>
                <a:latin typeface="Times New Roman" pitchFamily="18" charset="0"/>
              </a:rPr>
              <a:t>:……………………………………</a:t>
            </a:r>
            <a:endParaRPr lang="en-US" altLang="en-US" sz="2800" b="1" i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33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185319" y="3756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THẠCH BÀN 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573149" y="1782783"/>
            <a:ext cx="13727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hành </a:t>
            </a: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nhà: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785519" y="1097280"/>
            <a:ext cx="6629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HỌ HÀNG NỘI NGOẠI (T1)</a:t>
            </a:r>
          </a:p>
        </p:txBody>
      </p:sp>
      <p:sp>
        <p:nvSpPr>
          <p:cNvPr id="3" name="Rectangle 2"/>
          <p:cNvSpPr/>
          <p:nvPr/>
        </p:nvSpPr>
        <p:spPr>
          <a:xfrm>
            <a:off x="747271" y="4038600"/>
            <a:ext cx="5410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 nhà vẽ, viết hoặc cắt dán ảnh sơ đồ gia đình và họ hàng nội, ngoại của em.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8" t="38284" r="27838" b="6625"/>
          <a:stretch/>
        </p:blipFill>
        <p:spPr bwMode="auto">
          <a:xfrm>
            <a:off x="6538119" y="2294681"/>
            <a:ext cx="9532693" cy="666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7573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 ngon nen lung li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6276638" cy="914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573149" y="1782783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Mối quan hệ họ hàng nội, ngoại.</a:t>
            </a:r>
            <a:endParaRPr lang="en-US" sz="3600" b="1" u="sng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73149" y="2514600"/>
            <a:ext cx="1410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Bạn An và bạn Lan đã cho xem ảnh của những ai: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785519" y="1097280"/>
            <a:ext cx="6629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HỌ HÀNG NỘI NGOẠI (T1)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58068" y="3239869"/>
            <a:ext cx="14108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Kể những người thuộc họ nội của bạn An và những người thuộc họ ngoại của bạn Lan.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14773" y="4226421"/>
            <a:ext cx="10195560" cy="4395136"/>
            <a:chOff x="5745480" y="4440198"/>
            <a:chExt cx="10195560" cy="439513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2" t="49992" r="39654" b="9777"/>
            <a:stretch/>
          </p:blipFill>
          <p:spPr bwMode="auto">
            <a:xfrm>
              <a:off x="5745480" y="4754880"/>
              <a:ext cx="6720840" cy="4080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46" t="46889" r="20383" b="9777"/>
            <a:stretch/>
          </p:blipFill>
          <p:spPr bwMode="auto">
            <a:xfrm>
              <a:off x="12466320" y="4440198"/>
              <a:ext cx="3474720" cy="4395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573149" y="1782783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Mối quan hệ họ hàng nội, ngoại.</a:t>
            </a:r>
            <a:endParaRPr lang="en-US" sz="3600" b="1" u="sng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785519" y="1097280"/>
            <a:ext cx="6629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HỌ HÀNG NỘI NGOẠI (T1)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131219" y="3570594"/>
            <a:ext cx="5916659" cy="2830206"/>
            <a:chOff x="5745480" y="4440198"/>
            <a:chExt cx="10195560" cy="439513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2" t="49992" r="39654" b="9777"/>
            <a:stretch/>
          </p:blipFill>
          <p:spPr bwMode="auto">
            <a:xfrm>
              <a:off x="5745480" y="4754880"/>
              <a:ext cx="6720840" cy="4080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46" t="46889" r="20383" b="9777"/>
            <a:stretch/>
          </p:blipFill>
          <p:spPr bwMode="auto">
            <a:xfrm>
              <a:off x="12466320" y="4440198"/>
              <a:ext cx="3474720" cy="4395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773432" y="2873989"/>
            <a:ext cx="935778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Bạn An đã cho xem ảnh của ông bà nội chụp cùng với bố và chị gái của bố.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Bạn Lan đã cho xem ảnh của ông bà ngoại chụp cùng với mẹ và em trai của mẹ.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Người thuộc họ nội của bạn An: ông bà nội, chị gái của bố (o hoặc bá) và Lan, Hoa.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Những người thuộc họ ngoại của bạn Lan: ông, bà, em trai của mẹ và An Bình.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573149" y="1782783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Mối quan hệ họ hàng nội, ngoại.</a:t>
            </a:r>
            <a:endParaRPr lang="en-US" sz="3600" b="1" u="sng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785519" y="1097280"/>
            <a:ext cx="6629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HỌ HÀNG NỘI NGOẠI (T1)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6098" y="2514600"/>
            <a:ext cx="138312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Ông bà bố và </a:t>
            </a:r>
            <a:r>
              <a:rPr lang="nl-NL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nl-NL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anh, chị, em ruột cùng với các con của họ là những người thuộc họ nội.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Ông bà mẹ và cá anh, chị, em ruột cùng với các con của họ là những người thuộc họ ngoại.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85319" y="4800600"/>
            <a:ext cx="10336259" cy="4244874"/>
            <a:chOff x="5745480" y="4440198"/>
            <a:chExt cx="10195560" cy="4395136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2" t="49992" r="39654" b="9777"/>
            <a:stretch/>
          </p:blipFill>
          <p:spPr bwMode="auto">
            <a:xfrm>
              <a:off x="5745480" y="4754880"/>
              <a:ext cx="6720840" cy="4080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46" t="46889" r="20383" b="9777"/>
            <a:stretch/>
          </p:blipFill>
          <p:spPr bwMode="auto">
            <a:xfrm>
              <a:off x="12466320" y="4440198"/>
              <a:ext cx="3474720" cy="4395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25135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573149" y="1782783"/>
            <a:ext cx="10832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cách xưng hô bên nội, bên </a:t>
            </a:r>
            <a:r>
              <a:rPr lang="nl-NL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785519" y="1097280"/>
            <a:ext cx="6629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HỌ HÀNG NỘI NGOẠI (T1)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5" t="42698" r="27995" b="9341"/>
          <a:stretch/>
        </p:blipFill>
        <p:spPr bwMode="auto">
          <a:xfrm>
            <a:off x="6989334" y="3154680"/>
            <a:ext cx="9243518" cy="569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3119" y="3962400"/>
            <a:ext cx="60039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Ai </a:t>
            </a: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con trai, ai là con gái của ông bà?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Ai </a:t>
            </a: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con dâu, ai là con rể của ông bà?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Ai </a:t>
            </a: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cháu nội, ai là cháu ngoại của ông bà?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8919" y="2477869"/>
            <a:ext cx="129586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Hãy </a:t>
            </a:r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 về mối quan hệ giữa những người trong hình dưới đây: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7106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573149" y="1782783"/>
            <a:ext cx="10832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cách xưng hô bên nội, bên </a:t>
            </a:r>
            <a:r>
              <a:rPr lang="nl-NL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785519" y="1097280"/>
            <a:ext cx="6629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HỌ HÀNG NỘI NGOẠI (T1)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5" t="42698" r="27995" b="9341"/>
          <a:stretch/>
        </p:blipFill>
        <p:spPr bwMode="auto">
          <a:xfrm>
            <a:off x="6989334" y="3154680"/>
            <a:ext cx="9243518" cy="569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08919" y="2477869"/>
            <a:ext cx="129586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Hãy </a:t>
            </a:r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 về mối quan hệ giữa những người trong hình dưới đây: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0934" y="3657600"/>
            <a:ext cx="6248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Bố An là con trai, mẹ Lan là con gái của ông bà.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Mẹ An là con dâu, bố Lan là con rể của ông bà.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An Bình là cháu nội, Lan Hoa là cháu ngoại của ông bà.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1372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573149" y="1782783"/>
            <a:ext cx="13727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hành nêu cách xưng hô của em với những người thuộc họ nội, họ ngoại</a:t>
            </a: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785519" y="1097280"/>
            <a:ext cx="6629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HỌ HÀNG NỘI NGOẠI (T1)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08919" y="3049705"/>
            <a:ext cx="129586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Hãy </a:t>
            </a:r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 về mối quan hệ giữa những người trong hình dưới đây: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2972" y="4419600"/>
            <a:ext cx="6248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Chị của bố gọi là o, cô,...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Chồng của cô gọi là chú, dượng,...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của mẹ gọi là : dì.</a:t>
            </a:r>
          </a:p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...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7" t="40366" r="27279" b="21940"/>
          <a:stretch/>
        </p:blipFill>
        <p:spPr bwMode="auto">
          <a:xfrm>
            <a:off x="8138319" y="3962400"/>
            <a:ext cx="7627716" cy="3506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6756" y="7638871"/>
            <a:ext cx="1504927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nl-NL" sz="3600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Mỗi địa phương có một cách xưng hô khác nhau: ở </a:t>
            </a:r>
            <a:r>
              <a:rPr lang="nl-NL" sz="36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Miền trung vợ của chú gọi là mự (chú mự); ở miền Bắc, vợ của chú lại gọi là thím (chú thím),...</a:t>
            </a:r>
            <a:endParaRPr lang="en-US" sz="36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5904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95"/>
          <p:cNvSpPr>
            <a:spLocks noChangeArrowheads="1"/>
          </p:cNvSpPr>
          <p:nvPr/>
        </p:nvSpPr>
        <p:spPr bwMode="auto">
          <a:xfrm>
            <a:off x="4709319" y="1219200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TÂY DU KÍ</a:t>
            </a:r>
            <a:endParaRPr lang="en-GB" sz="32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2" descr="3 tài tử đóng Đường Tăng trong Tây du ký phiên bản 1986. Ảnh: NSCC.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50000" r="33215" b="6576"/>
          <a:stretch/>
        </p:blipFill>
        <p:spPr bwMode="auto">
          <a:xfrm>
            <a:off x="6961732" y="2201357"/>
            <a:ext cx="2210029" cy="20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Nhân vật hư cấu Tôn Ngộ Không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" b="7814"/>
          <a:stretch/>
        </p:blipFill>
        <p:spPr bwMode="auto">
          <a:xfrm>
            <a:off x="1427038" y="2232181"/>
            <a:ext cx="2107266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Những phiên bản Trư Bát Giới đáng yêu nhất trong lịch sử Tây Du Ký -  VietNamNet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132" y="2263003"/>
            <a:ext cx="2090987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Hình ảnh đẹp và hiếm về Sa Tăng, Trư Bát Giới - Giáo dục Việt Nam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314"/>
          <a:stretch/>
        </p:blipFill>
        <p:spPr bwMode="auto">
          <a:xfrm>
            <a:off x="4158285" y="5507471"/>
            <a:ext cx="1965247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ật tổ 'Tây du ký' 1986: Luôn được 'cúng' trái cây, càng già càng giống  Phậ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85" y="2230864"/>
            <a:ext cx="2193847" cy="19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iễn viên đóng Ngọc Hoàng của 'Tây du ký' bị in ảnh trên tiền âm phủ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531" y="2200382"/>
            <a:ext cx="2209800" cy="204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y kỳ chuyện &quot;Quan Âm&quot; (Tây Du Ký) được người dân quỳ lạy như &quot;Bồ Tát sống&quot;  và sự thật về cuộc sống độc thân tuổi 7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0"/>
          <a:stretch/>
        </p:blipFill>
        <p:spPr bwMode="auto">
          <a:xfrm>
            <a:off x="1427038" y="5476991"/>
            <a:ext cx="2107266" cy="1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Yêu quái tàn ác nhất, máu lạnh nhất trong Tây Du Ký, 100 Bạch Cốt Tinh gộp  lại cũng &quot;không có cửa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32" y="5507471"/>
            <a:ext cx="2210029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ống Tổ Nhi - &quot;Na Tra&quot; xinh nhất showbiz, mới 19 tuổi và đẹp không góc chết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2"/>
          <a:stretch/>
        </p:blipFill>
        <p:spPr bwMode="auto">
          <a:xfrm>
            <a:off x="9796531" y="5507471"/>
            <a:ext cx="2209641" cy="19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iễn viên đóng Phật Di Lặc trong 'Tây du ký' qua đời - VnExpress Giải trí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/>
          <a:stretch/>
        </p:blipFill>
        <p:spPr bwMode="auto">
          <a:xfrm>
            <a:off x="12798970" y="5476991"/>
            <a:ext cx="2121149" cy="19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74692" y="53035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870680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299571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2678444" y="20826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0"/>
                            </p:stCondLst>
                            <p:childTnLst>
                              <p:par>
                                <p:cTn id="1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500"/>
                            </p:stCondLst>
                            <p:childTnLst>
                              <p:par>
                                <p:cTn id="151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500"/>
                            </p:stCondLst>
                            <p:childTnLst>
                              <p:par>
                                <p:cTn id="1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000"/>
                            </p:stCondLst>
                            <p:childTnLst>
                              <p:par>
                                <p:cTn id="1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500"/>
                            </p:stCondLst>
                            <p:childTnLst>
                              <p:par>
                                <p:cTn id="1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500"/>
                            </p:stCondLst>
                            <p:childTnLst>
                              <p:par>
                                <p:cTn id="202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9728</TotalTime>
  <Words>725</Words>
  <Application>Microsoft Office PowerPoint</Application>
  <PresentationFormat>Custom</PresentationFormat>
  <Paragraphs>64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1131</cp:revision>
  <dcterms:created xsi:type="dcterms:W3CDTF">2008-09-09T22:52:10Z</dcterms:created>
  <dcterms:modified xsi:type="dcterms:W3CDTF">2022-09-28T02:30:23Z</dcterms:modified>
</cp:coreProperties>
</file>