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91" r:id="rId4"/>
    <p:sldId id="288" r:id="rId5"/>
    <p:sldId id="29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88" d="100"/>
          <a:sy n="88" d="100"/>
        </p:scale>
        <p:origin x="498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877991" y="73832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(T2)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là hướng dẫn viên du lịch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50878" r="15618" b="9297"/>
          <a:stretch/>
        </p:blipFill>
        <p:spPr bwMode="auto">
          <a:xfrm>
            <a:off x="1509848" y="3657600"/>
            <a:ext cx="137200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74510" y="2224055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đóng vai hướng dẫn viên du lịch để giới thiệu cho các bạn một số danh lam thắng cảnh nổi tiếng của Việt 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1: EM KHÁM PHÁ ĐẤT NƯỚC VIỆT NAM (T2)</a:t>
              </a:r>
            </a:p>
          </p:txBody>
        </p:sp>
      </p:grpSp>
      <p:pic>
        <p:nvPicPr>
          <p:cNvPr id="2050" name="Picture 2" descr="Lý do Việt Nam có nhiều cảnh đẹp nhưng không hút khách bằng Singapore -  VnExpress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1624262"/>
            <a:ext cx="6289028" cy="31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15 điểm đến đẹp nhất Việt Nam- Du lịch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/>
          <a:stretch/>
        </p:blipFill>
        <p:spPr bwMode="auto">
          <a:xfrm>
            <a:off x="9275175" y="1652336"/>
            <a:ext cx="6527494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cảnh quan thiên nhiên đẹp nhất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80" y="4953000"/>
            <a:ext cx="628902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(T2)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Vận dụng.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75719" y="2258283"/>
            <a:ext cx="1017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chọn và vẽ các chủ đề mà em thích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Tô màu Lá Cờ Việt Nam - Tranh Tô Màu Cho B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15499" r="4127" b="14898"/>
          <a:stretch/>
        </p:blipFill>
        <p:spPr bwMode="auto">
          <a:xfrm>
            <a:off x="11130354" y="3509210"/>
            <a:ext cx="4673042" cy="3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887220" y="6857999"/>
            <a:ext cx="494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vẽ và tô màu lá quốc kì Việt Nam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p 55+ Hình Ảnh Vẽ Tranh Phong Cảnh Đơn Giản Mà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1" y="3501188"/>
            <a:ext cx="5277068" cy="31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6655" y="6858000"/>
            <a:ext cx="494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vẽ cảnh đẹp nơi em ở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VẼ TRANH PHONG CẢNH: VIỆT NAM TƯƠI ĐẸP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0804" r="4951" b="9909"/>
          <a:stretch/>
        </p:blipFill>
        <p:spPr bwMode="auto">
          <a:xfrm>
            <a:off x="6046515" y="3477125"/>
            <a:ext cx="4840705" cy="31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39921" y="6858000"/>
            <a:ext cx="494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vẽ con người Việt Nam mà em thích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(T2)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8597" r="22995" b="30175"/>
          <a:stretch/>
        </p:blipFill>
        <p:spPr bwMode="auto">
          <a:xfrm>
            <a:off x="555018" y="1600200"/>
            <a:ext cx="1379706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222</Words>
  <Application>Microsoft Office PowerPoint</Application>
  <PresentationFormat>Custom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253</cp:revision>
  <dcterms:created xsi:type="dcterms:W3CDTF">2022-07-10T01:37:20Z</dcterms:created>
  <dcterms:modified xsi:type="dcterms:W3CDTF">2022-09-28T04:42:49Z</dcterms:modified>
</cp:coreProperties>
</file>