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9" r:id="rId5"/>
    <p:sldId id="276" r:id="rId6"/>
    <p:sldId id="275" r:id="rId7"/>
    <p:sldId id="270" r:id="rId8"/>
    <p:sldId id="274" r:id="rId9"/>
    <p:sldId id="268" r:id="rId1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312" y="9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2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962586"/>
            <a:ext cx="2444531" cy="214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582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Đạo đức lớp 3</a:t>
            </a:r>
          </a:p>
          <a:p>
            <a:pPr algn="ctr" eaLnBrk="1" hangingPunct="1">
              <a:defRPr/>
            </a:pP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KHÁM PHÁ ĐẤT NƯỚC VIỆT NAM </a:t>
            </a:r>
            <a:r>
              <a:rPr lang="en-US" sz="4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(T1)</a:t>
            </a:r>
            <a:endParaRPr lang="en-US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30324" y="1905000"/>
            <a:ext cx="13132595" cy="217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01979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4263487" y="307883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891907" y="6715346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27452" y="-5633"/>
            <a:ext cx="1382714" cy="1524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0" t="41579" r="54123" b="32933"/>
          <a:stretch/>
        </p:blipFill>
        <p:spPr bwMode="auto">
          <a:xfrm>
            <a:off x="1889919" y="2133600"/>
            <a:ext cx="2709570" cy="323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44704" y="940456"/>
            <a:ext cx="9694215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VIỆT NAM THÂN YÊU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Hãy chỉ ra hình ảnh, đất nước con người Việt Nam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18466" y="641502"/>
                <a:ext cx="12626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Đạo đức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30837" y="1051559"/>
              <a:ext cx="101033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41579" r="31098" b="32933"/>
          <a:stretch/>
        </p:blipFill>
        <p:spPr bwMode="auto">
          <a:xfrm>
            <a:off x="6157119" y="2171178"/>
            <a:ext cx="4181846" cy="32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4" t="67068" r="51608" b="7951"/>
          <a:stretch/>
        </p:blipFill>
        <p:spPr bwMode="auto">
          <a:xfrm>
            <a:off x="1056068" y="5562600"/>
            <a:ext cx="4180842" cy="31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40" t="67067" r="31098" b="7951"/>
          <a:stretch/>
        </p:blipFill>
        <p:spPr bwMode="auto">
          <a:xfrm>
            <a:off x="6175441" y="5424112"/>
            <a:ext cx="4364774" cy="330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0" r="9739"/>
          <a:stretch/>
        </p:blipFill>
        <p:spPr>
          <a:xfrm>
            <a:off x="11415728" y="2276797"/>
            <a:ext cx="4269133" cy="6313216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920641" y="2819400"/>
            <a:ext cx="4607853" cy="1804286"/>
          </a:xfrm>
          <a:prstGeom prst="roundRect">
            <a:avLst/>
          </a:prstGeom>
          <a:solidFill>
            <a:srgbClr val="2DC8FF"/>
          </a:solidFill>
          <a:ln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FF00"/>
                </a:solidFill>
              </a:rPr>
              <a:t>Tây Bắc Bộ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141203" y="6180464"/>
            <a:ext cx="4740316" cy="1653195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Đông Bắc Bộ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72366" y="6180464"/>
            <a:ext cx="4607853" cy="165319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Đồng bằng sông hồng</a:t>
            </a:r>
            <a:endParaRPr lang="en-US" sz="3600" b="1"/>
          </a:p>
        </p:txBody>
      </p:sp>
      <p:sp>
        <p:nvSpPr>
          <p:cNvPr id="32" name="Rounded Rectangle 31"/>
          <p:cNvSpPr/>
          <p:nvPr/>
        </p:nvSpPr>
        <p:spPr>
          <a:xfrm>
            <a:off x="6094799" y="2819399"/>
            <a:ext cx="4786720" cy="1804287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/>
              <a:t>Nam Trung Bộ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58516" r="12572" b="-1"/>
          <a:stretch/>
        </p:blipFill>
        <p:spPr>
          <a:xfrm>
            <a:off x="8387033" y="5604778"/>
            <a:ext cx="6808258" cy="304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2" name="Group 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" name="Straight Connector 3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2608136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</a:rPr>
              <a:t>1. Kể chuyện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25" r="52347" b="42535"/>
          <a:stretch/>
        </p:blipFill>
        <p:spPr>
          <a:xfrm>
            <a:off x="6530085" y="2354877"/>
            <a:ext cx="4278728" cy="287226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41042" y="1600200"/>
            <a:ext cx="4965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SAO CHO ĐÚNG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6637" y="5281612"/>
            <a:ext cx="672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Quốc </a:t>
            </a:r>
            <a:r>
              <a:rPr lang="nl-NL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 của nước ta </a:t>
            </a:r>
            <a:r>
              <a:rPr lang="nl-NL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8183" y="6159281"/>
            <a:ext cx="7546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 </a:t>
            </a:r>
            <a:r>
              <a:rPr lang="nl-NL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 xã hội chủ nghĩa Việt Nam</a:t>
            </a:r>
            <a:endParaRPr lang="en-US"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53" t="6256" b="42535"/>
          <a:stretch/>
        </p:blipFill>
        <p:spPr>
          <a:xfrm>
            <a:off x="11567319" y="1295400"/>
            <a:ext cx="4603505" cy="393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1173468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Cùng nhau thảo luận để tìm ta quốc kì nước Việt Nam</a:t>
            </a:r>
            <a:endParaRPr lang="en-US" sz="3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111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Mỹ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36666" r="14314" b="35753"/>
          <a:stretch/>
        </p:blipFill>
        <p:spPr bwMode="auto">
          <a:xfrm>
            <a:off x="1210532" y="3429000"/>
            <a:ext cx="1390372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1629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nước Nga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4728" y="6858000"/>
            <a:ext cx="38041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Quốc kì Việt Nam</a:t>
            </a:r>
            <a:endParaRPr lang="en-US" sz="36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6" name="Group 15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1. Tìm hiểu Quốc hiệu, Quốc kì, Quốc ca Việt Nam</a:t>
            </a:r>
          </a:p>
        </p:txBody>
      </p:sp>
      <p:sp>
        <p:nvSpPr>
          <p:cNvPr id="9" name="Rectangle 8"/>
          <p:cNvSpPr/>
          <p:nvPr/>
        </p:nvSpPr>
        <p:spPr>
          <a:xfrm>
            <a:off x="1191166" y="2456410"/>
            <a:ext cx="59575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Mô tả Quốc </a:t>
            </a:r>
            <a:r>
              <a:rPr lang="nl-NL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 Việt </a:t>
            </a:r>
            <a:r>
              <a:rPr lang="nl-NL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469" y="3787027"/>
            <a:ext cx="8229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Quốc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kì Việt Nam là lá cờ đỏ sao vàng</a:t>
            </a:r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vi-VN" sz="38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khung hình chữ nhật, chiều rộng bằng 2/3 chiều dài, nền cờ màu đỏ, ở giữa có ngôi sao vàng 5 cánh. Tâm của ngôi sao vàng trùng với tâm hình chữ </a:t>
            </a:r>
            <a:r>
              <a:rPr lang="vi-VN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nhật</a:t>
            </a:r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 descr="Quốc kỳ Việt Nam – Wikipedia tiếng Việ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319" y="3276598"/>
            <a:ext cx="6248400" cy="41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7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6519" y="3962400"/>
            <a:ext cx="8610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nl-NL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Quốc ca Việt Nam là bái hát “Tiến quân ca” do cố nhạc sĩ Văn Cao sáng tác.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83392" y="2250063"/>
            <a:ext cx="142853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Nêu tên bài hát và tác giả của Quốc </a:t>
            </a:r>
            <a:r>
              <a:rPr lang="nl-NL" sz="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Việt </a:t>
            </a:r>
            <a:r>
              <a:rPr lang="nl-NL" sz="3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Nam.</a:t>
            </a:r>
            <a:endParaRPr lang="en-US" sz="3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33927" r="38252" b="5982"/>
          <a:stretch/>
        </p:blipFill>
        <p:spPr bwMode="auto">
          <a:xfrm>
            <a:off x="11262519" y="2819399"/>
            <a:ext cx="4182215" cy="603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1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Lắng nghe bài hát Quốc ca Việt Nam</a:t>
            </a:r>
          </a:p>
        </p:txBody>
      </p:sp>
      <p:pic>
        <p:nvPicPr>
          <p:cNvPr id="10" name="Nhạc Lễ Chào Cờ Quốc Ca Việt Nam Có Lời Há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3919" y="2438400"/>
            <a:ext cx="10972800" cy="612768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2" name="Group 11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5" name="Straight Connector 14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8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4" t="21481" r="11244" b="25556"/>
          <a:stretch/>
        </p:blipFill>
        <p:spPr bwMode="auto">
          <a:xfrm>
            <a:off x="9844826" y="2743199"/>
            <a:ext cx="5923537" cy="52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6918" y="2819400"/>
            <a:ext cx="8991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cảm xúc của của em khi nghe bài hát Quốc ca Việt nam?</a:t>
            </a: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endParaRPr lang="en-US" sz="1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 rất sôi động, hào hùng, thể hiện niềm tự hào cuả dân tộc.  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18719" y="0"/>
            <a:ext cx="8610600" cy="1412557"/>
            <a:chOff x="3718719" y="0"/>
            <a:chExt cx="8610600" cy="1412557"/>
          </a:xfrm>
        </p:grpSpPr>
        <p:grpSp>
          <p:nvGrpSpPr>
            <p:cNvPr id="13" name="Group 12"/>
            <p:cNvGrpSpPr/>
            <p:nvPr/>
          </p:nvGrpSpPr>
          <p:grpSpPr>
            <a:xfrm>
              <a:off x="5236910" y="0"/>
              <a:ext cx="5492209" cy="930735"/>
              <a:chOff x="4539228" y="172432"/>
              <a:chExt cx="5399539" cy="93073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72432"/>
                <a:ext cx="5399539" cy="930735"/>
                <a:chOff x="4539228" y="172432"/>
                <a:chExt cx="5399539" cy="930735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72432"/>
                  <a:ext cx="5399539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718466" y="641502"/>
                  <a:ext cx="126265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Đạo đức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830837" y="1051559"/>
                <a:ext cx="101033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718719" y="898134"/>
              <a:ext cx="8610600" cy="514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400" b="1" smtClean="0">
                  <a:solidFill>
                    <a:srgbClr val="0000CC"/>
                  </a:solidFill>
                  <a:latin typeface="Times New Roman" pitchFamily="18" charset="0"/>
                </a:rPr>
                <a:t>Bài 1: EM KHÁM PHÁ ĐẤT NƯỚC VIỆT NAM (T1)</a:t>
              </a:r>
            </a:p>
          </p:txBody>
        </p: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1034383" y="1524000"/>
            <a:ext cx="11828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</a:rPr>
              <a:t>2. Tìm hiểu Quốc hiệu, Quốc kì, Quốc ca Việt Nam</a:t>
            </a:r>
          </a:p>
        </p:txBody>
      </p:sp>
    </p:spTree>
    <p:extLst>
      <p:ext uri="{BB962C8B-B14F-4D97-AF65-F5344CB8AC3E}">
        <p14:creationId xmlns:p14="http://schemas.microsoft.com/office/powerpoint/2010/main" val="269698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473</Words>
  <Application>Microsoft Office PowerPoint</Application>
  <PresentationFormat>Custom</PresentationFormat>
  <Paragraphs>55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224</cp:revision>
  <dcterms:created xsi:type="dcterms:W3CDTF">2022-07-10T01:37:20Z</dcterms:created>
  <dcterms:modified xsi:type="dcterms:W3CDTF">2022-09-28T02:29:35Z</dcterms:modified>
</cp:coreProperties>
</file>