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4D0E0-5BC9-4042-A274-24FC9928F5CF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78B74-C7B8-4616-950F-FC7E959E8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2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AE2D1E-9543-4C75-8EE2-CEBD9443C0D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53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7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7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E0B35AC-7020-475A-8116-9DA5904EBB6A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363387"/>
      </p:ext>
    </p:extLst>
  </p:cSld>
  <p:clrMapOvr>
    <a:masterClrMapping/>
  </p:clrMapOvr>
  <p:transition spd="slow"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E3CEEE-26E3-4BD1-AB03-A53547AD1016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310619"/>
      </p:ext>
    </p:extLst>
  </p:cSld>
  <p:clrMapOvr>
    <a:masterClrMapping/>
  </p:clrMapOvr>
  <p:transition spd="slow">
    <p:zoom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0A8EB5B-BDB3-4185-95B8-1035EF63B8D0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64049"/>
      </p:ext>
    </p:extLst>
  </p:cSld>
  <p:clrMapOvr>
    <a:masterClrMapping/>
  </p:clrMapOvr>
  <p:transition spd="slow"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0FA3170-65CB-4C5E-AB23-BA604E3278FC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06629"/>
      </p:ext>
    </p:extLst>
  </p:cSld>
  <p:clrMapOvr>
    <a:masterClrMapping/>
  </p:clrMapOvr>
  <p:transition spd="slow"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3E2323F-6BB6-42A1-BD1E-C2D21454D349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90075"/>
      </p:ext>
    </p:extLst>
  </p:cSld>
  <p:clrMapOvr>
    <a:masterClrMapping/>
  </p:clrMapOvr>
  <p:transition spd="slow"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92198EF-5255-46C2-BF52-542CBE22D90B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5939"/>
      </p:ext>
    </p:extLst>
  </p:cSld>
  <p:clrMapOvr>
    <a:masterClrMapping/>
  </p:clrMapOvr>
  <p:transition spd="slow">
    <p:zoom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B4B584D-DB29-4EA7-BAB4-15C0CA68BE4C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79689"/>
      </p:ext>
    </p:extLst>
  </p:cSld>
  <p:clrMapOvr>
    <a:masterClrMapping/>
  </p:clrMapOvr>
  <p:transition spd="slow">
    <p:zoom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B4DC6AE-8423-4221-8C53-233B76940F0C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712476"/>
      </p:ext>
    </p:extLst>
  </p:cSld>
  <p:clrMapOvr>
    <a:masterClrMapping/>
  </p:clrMapOvr>
  <p:transition spd="slow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25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13D773F-69F9-4C86-8F02-9221226E4093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400147"/>
      </p:ext>
    </p:extLst>
  </p:cSld>
  <p:clrMapOvr>
    <a:masterClrMapping/>
  </p:clrMapOvr>
  <p:transition spd="slow">
    <p:zoom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8B8D099-AC44-4785-867D-C40DC7E28484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013248"/>
      </p:ext>
    </p:extLst>
  </p:cSld>
  <p:clrMapOvr>
    <a:masterClrMapping/>
  </p:clrMapOvr>
  <p:transition spd="slow">
    <p:zoom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758BCBC-B1C1-4B37-BD6D-284DC69CA1B5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726791"/>
      </p:ext>
    </p:extLst>
  </p:cSld>
  <p:clrMapOvr>
    <a:masterClrMapping/>
  </p:clrMapOvr>
  <p:transition spd="slow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2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3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6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7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6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5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4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5495-3D19-4CD7-A49F-6E82EACCC1B5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CE89-8FCF-456C-8B46-1212C3651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9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vi-V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vi-V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58164CD-CF5F-4466-BF21-1EF36105F88C}" type="slidenum">
              <a:rPr lang="en-US" altLang="en-US" smtClean="0">
                <a:latin typeface="Trebuchet MS" panose="020B0603020202020204" pitchFamily="34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92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 dir="in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1143000" y="809978"/>
            <a:ext cx="9906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 </a:t>
            </a: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ngày </a:t>
            </a:r>
            <a:r>
              <a:rPr lang="en-US" alt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3 năm 2022</a:t>
            </a:r>
            <a:b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  <a:endParaRPr lang="vi-VN" altLang="en-US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943100" y="1983142"/>
            <a:ext cx="83058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giữa học kì II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6657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267200" y="8734"/>
            <a:ext cx="3733800" cy="91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prstTxWarp prst="textPlain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6</a:t>
            </a:r>
          </a:p>
        </p:txBody>
      </p:sp>
      <p:sp>
        <p:nvSpPr>
          <p:cNvPr id="3" name="Rectangle 2"/>
          <p:cNvSpPr/>
          <p:nvPr/>
        </p:nvSpPr>
        <p:spPr>
          <a:xfrm>
            <a:off x="349956" y="926686"/>
            <a:ext cx="114920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  <a:defRPr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tên các bài tập đọc thuộc chủ điểm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endParaRPr lang="en-US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Lễ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tập đọc thuộc chủ điểm 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Lễ hội là: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3">
              <a:defRPr/>
            </a:pP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-  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lvl="3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  Hội đua voi ở Tây Nguyên  </a:t>
            </a:r>
          </a:p>
          <a:p>
            <a:pPr lvl="3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 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Chử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lvl="3"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  Rước đèn ông sao</a:t>
            </a:r>
          </a:p>
        </p:txBody>
      </p:sp>
    </p:spTree>
    <p:extLst>
      <p:ext uri="{BB962C8B-B14F-4D97-AF65-F5344CB8AC3E}">
        <p14:creationId xmlns:p14="http://schemas.microsoft.com/office/powerpoint/2010/main" val="10681519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152401"/>
            <a:ext cx="8610600" cy="6062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 chữ thích hợp trong ngoặc đơn vào chỗ trống để hoàn chỉnh đoạn văn sau :</a:t>
            </a:r>
          </a:p>
          <a:p>
            <a:pPr algn="just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giét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dét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buốt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buốc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ngất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ngấc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ngưởng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trụi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 ... 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ná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trướt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 "A,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!"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gói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chưng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tai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947026" y="1752600"/>
            <a:ext cx="58896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44838" y="2209800"/>
            <a:ext cx="76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448800" y="2209800"/>
            <a:ext cx="76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676900" y="2667000"/>
            <a:ext cx="381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478714" y="2667000"/>
            <a:ext cx="90328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478713" y="3657600"/>
            <a:ext cx="76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81200" y="4114800"/>
            <a:ext cx="533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676900" y="4114800"/>
            <a:ext cx="11049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63938" y="4648200"/>
            <a:ext cx="685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177214" y="5181600"/>
            <a:ext cx="90328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553201" y="5638800"/>
            <a:ext cx="74136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76981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914401"/>
            <a:ext cx="8610600" cy="4524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buốt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ngất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ngưởng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trụi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 “A,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!”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gói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chưng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bấm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0023539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49</Words>
  <Application>Microsoft Office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Trebuchet MS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7</cp:revision>
  <dcterms:created xsi:type="dcterms:W3CDTF">2022-03-14T14:29:18Z</dcterms:created>
  <dcterms:modified xsi:type="dcterms:W3CDTF">2022-03-23T00:48:54Z</dcterms:modified>
</cp:coreProperties>
</file>