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5"/>
  </p:notesMasterIdLst>
  <p:sldIdLst>
    <p:sldId id="256" r:id="rId3"/>
    <p:sldId id="258" r:id="rId4"/>
    <p:sldId id="257" r:id="rId5"/>
    <p:sldId id="270" r:id="rId6"/>
    <p:sldId id="261" r:id="rId7"/>
    <p:sldId id="272" r:id="rId8"/>
    <p:sldId id="273" r:id="rId9"/>
    <p:sldId id="274" r:id="rId10"/>
    <p:sldId id="275" r:id="rId11"/>
    <p:sldId id="264" r:id="rId12"/>
    <p:sldId id="276" r:id="rId13"/>
    <p:sldId id="285" r:id="rId14"/>
    <p:sldId id="286" r:id="rId15"/>
    <p:sldId id="287" r:id="rId16"/>
    <p:sldId id="288" r:id="rId17"/>
    <p:sldId id="289" r:id="rId18"/>
    <p:sldId id="290" r:id="rId19"/>
    <p:sldId id="298" r:id="rId20"/>
    <p:sldId id="291" r:id="rId21"/>
    <p:sldId id="292" r:id="rId22"/>
    <p:sldId id="293" r:id="rId23"/>
    <p:sldId id="299" r:id="rId24"/>
    <p:sldId id="294" r:id="rId25"/>
    <p:sldId id="301" r:id="rId26"/>
    <p:sldId id="297" r:id="rId27"/>
    <p:sldId id="296" r:id="rId28"/>
    <p:sldId id="259" r:id="rId29"/>
    <p:sldId id="302" r:id="rId30"/>
    <p:sldId id="303" r:id="rId31"/>
    <p:sldId id="304" r:id="rId32"/>
    <p:sldId id="265" r:id="rId33"/>
    <p:sldId id="266" r:id="rId34"/>
  </p:sldIdLst>
  <p:sldSz cx="12192000" cy="6858000"/>
  <p:notesSz cx="6858000" cy="9144000"/>
  <p:custDataLst>
    <p:tags r:id="rId36"/>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等线" charset="0"/>
        <a:ea typeface="等线" charset="0"/>
        <a:cs typeface="+mn-cs"/>
      </a:defRPr>
    </a:lvl9pPr>
  </p:defaultTextStyle>
  <p:extLst>
    <p:ext uri="{EFAFB233-063F-42B5-8137-9DF3F51BA10A}">
      <p15:sldGuideLst xmlns:p15="http://schemas.microsoft.com/office/powerpoint/2012/main">
        <p15:guide id="1" orient="horz" pos="2091">
          <p15:clr>
            <a:srgbClr val="A4A3A4"/>
          </p15:clr>
        </p15:guide>
        <p15:guide id="2" pos="2739">
          <p15:clr>
            <a:srgbClr val="A4A3A4"/>
          </p15:clr>
        </p15:guide>
      </p15:sld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87DB"/>
    <a:srgbClr val="FD7E7D"/>
    <a:srgbClr val="61B716"/>
    <a:srgbClr val="ED540E"/>
    <a:srgbClr val="FEB707"/>
    <a:srgbClr val="E3F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p:restoredTop sz="94660"/>
  </p:normalViewPr>
  <p:slideViewPr>
    <p:cSldViewPr snapToGrid="0" showGuides="1">
      <p:cViewPr varScale="1">
        <p:scale>
          <a:sx n="66" d="100"/>
          <a:sy n="66" d="100"/>
        </p:scale>
        <p:origin x="48" y="1038"/>
      </p:cViewPr>
      <p:guideLst>
        <p:guide orient="horz" pos="2091"/>
        <p:guide pos="2739"/>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1E1C4374-0ABB-4D0B-9DAB-BD6A5D09A019}" type="datetimeFigureOut">
              <a:rPr lang="zh-CN" altLang="en-US" strike="noStrike" noProof="1" smtClean="0">
                <a:latin typeface="+mn-lt"/>
                <a:ea typeface="+mn-ea"/>
                <a:cs typeface="+mn-cs"/>
              </a:rPr>
              <a:t>2022/3/24</a:t>
            </a:fld>
            <a:endParaRPr lang="zh-CN" altLang="en-US" strike="noStrike" noProof="1"/>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lstStyle/>
          <a:p>
            <a:pPr lvl="0"/>
            <a:r>
              <a:rPr lang="zh-CN" altLang="en-US"/>
              <a:t>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06E2DF83-26CF-4AE7-9E02-055F614A5C99}" type="slidenum">
              <a:rPr lang="zh-CN" altLang="en-US" strike="noStrike" noProof="1" smtClean="0">
                <a:latin typeface="+mn-lt"/>
                <a:ea typeface="+mn-ea"/>
                <a:cs typeface="+mn-cs"/>
              </a:rPr>
              <a:t>‹#›</a:t>
            </a:fld>
            <a:endParaRPr lang="zh-CN" altLang="en-US" strike="noStrike" noProof="1"/>
          </a:p>
        </p:txBody>
      </p:sp>
    </p:spTree>
    <p:extLst>
      <p:ext uri="{BB962C8B-B14F-4D97-AF65-F5344CB8AC3E}">
        <p14:creationId xmlns:p14="http://schemas.microsoft.com/office/powerpoint/2010/main" val="41969860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a:t>
            </a:fld>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lstStyle/>
          <a:p>
            <a:pPr lvl="0"/>
            <a:endParaRPr lang="zh-CN" altLang="en-US"/>
          </a:p>
        </p:txBody>
      </p:sp>
      <p:sp>
        <p:nvSpPr>
          <p:cNvPr id="204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10</a:t>
            </a:fld>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11</a:t>
            </a:fld>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lstStyle/>
          <a:p>
            <a:pPr lvl="0"/>
            <a:endParaRPr lang="zh-CN" altLang="en-US"/>
          </a:p>
        </p:txBody>
      </p:sp>
      <p:sp>
        <p:nvSpPr>
          <p:cNvPr id="204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13</a:t>
            </a:fld>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14</a:t>
            </a:fld>
            <a:endParaRPr lang="zh-CN"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15</a:t>
            </a:fld>
            <a:endParaRPr lang="zh-CN"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16</a:t>
            </a:fld>
            <a:endParaRPr lang="zh-CN"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17</a:t>
            </a:fld>
            <a:endParaRPr lang="zh-CN"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18</a:t>
            </a:fld>
            <a:endParaRPr lang="zh-CN"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19</a:t>
            </a:fld>
            <a:endParaRPr lang="zh-CN"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20</a:t>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lstStyle/>
          <a:p>
            <a:pPr lvl="0"/>
            <a:endParaRPr lang="zh-CN" altLang="en-US"/>
          </a:p>
        </p:txBody>
      </p:sp>
      <p:sp>
        <p:nvSpPr>
          <p:cNvPr id="81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a:t>
            </a:fld>
            <a:endParaRPr lang="zh-CN"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21</a:t>
            </a:fld>
            <a:endParaRPr lang="zh-CN"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22</a:t>
            </a:fld>
            <a:endParaRPr lang="zh-CN"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23</a:t>
            </a:fld>
            <a:endParaRPr lang="zh-CN"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24</a:t>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lstStyle/>
          <a:p>
            <a:pPr lvl="0"/>
            <a:endParaRPr lang="zh-CN" altLang="en-US"/>
          </a:p>
        </p:txBody>
      </p:sp>
      <p:sp>
        <p:nvSpPr>
          <p:cNvPr id="204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25</a:t>
            </a:fld>
            <a:endParaRPr lang="zh-CN"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26</a:t>
            </a:fld>
            <a:endParaRPr lang="zh-CN"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lstStyle/>
          <a:p>
            <a:pPr lvl="0"/>
            <a:endParaRPr lang="zh-CN" altLang="en-US"/>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27</a:t>
            </a:fld>
            <a:endParaRPr lang="zh-CN"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lstStyle/>
          <a:p>
            <a:pPr lvl="0"/>
            <a:endParaRPr lang="zh-CN" altLang="en-US"/>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28</a:t>
            </a:fld>
            <a:endParaRPr lang="zh-CN"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lstStyle/>
          <a:p>
            <a:pPr lvl="0"/>
            <a:endParaRPr lang="zh-CN" altLang="en-US"/>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29</a:t>
            </a:fld>
            <a:endParaRPr lang="zh-CN"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lstStyle/>
          <a:p>
            <a:pPr lvl="0"/>
            <a:endParaRPr lang="zh-CN" altLang="en-US"/>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30</a:t>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p:cNvSpPr>
          <p:nvPr>
            <p:ph type="sldImg"/>
          </p:nvPr>
        </p:nvSpPr>
        <p:spPr/>
      </p:sp>
      <p:sp>
        <p:nvSpPr>
          <p:cNvPr id="6146" name="备注占位符 2"/>
          <p:cNvSpPr>
            <a:spLocks noGrp="1"/>
          </p:cNvSpPr>
          <p:nvPr>
            <p:ph type="body"/>
          </p:nvPr>
        </p:nvSpPr>
        <p:spPr/>
        <p:txBody>
          <a:bodyPr lIns="91440" tIns="45720" rIns="91440" bIns="45720" anchor="t"/>
          <a:lstStyle/>
          <a:p>
            <a:pPr lvl="0"/>
            <a:endParaRPr lang="zh-CN" altLang="en-US"/>
          </a:p>
        </p:txBody>
      </p:sp>
      <p:sp>
        <p:nvSpPr>
          <p:cNvPr id="61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3</a:t>
            </a:fld>
            <a:endParaRPr lang="zh-CN"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p:sp>
      <p:sp>
        <p:nvSpPr>
          <p:cNvPr id="22530" name="备注占位符 2"/>
          <p:cNvSpPr>
            <a:spLocks noGrp="1"/>
          </p:cNvSpPr>
          <p:nvPr>
            <p:ph type="body"/>
          </p:nvPr>
        </p:nvSpPr>
        <p:spPr/>
        <p:txBody>
          <a:bodyPr lIns="91440" tIns="45720" rIns="91440" bIns="45720" anchor="t"/>
          <a:lstStyle/>
          <a:p>
            <a:pPr lvl="0"/>
            <a:endParaRPr lang="zh-CN" altLang="en-US"/>
          </a:p>
        </p:txBody>
      </p:sp>
      <p:sp>
        <p:nvSpPr>
          <p:cNvPr id="225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31</a:t>
            </a:fld>
            <a:endParaRPr lang="zh-CN"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lstStyle/>
          <a:p>
            <a:pPr lvl="0"/>
            <a:endParaRPr lang="zh-CN" altLang="en-US"/>
          </a:p>
        </p:txBody>
      </p:sp>
      <p:sp>
        <p:nvSpPr>
          <p:cNvPr id="245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32</a:t>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4</a:t>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5</a:t>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6</a:t>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7</a:t>
            </a:fld>
            <a:endParaRPr lang="zh-CN"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8</a:t>
            </a:fld>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lstStyle/>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t>9</a:t>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单击以编辑母版副标题样式</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竖排文字占位符 2"/>
          <p:cNvSpPr>
            <a:spLocks noGrp="1"/>
          </p:cNvSpPr>
          <p:nvPr>
            <p:ph type="body" orient="vert" idx="1" hasCustomPrompt="1"/>
          </p:nvPr>
        </p:nvSpPr>
        <p:spPr/>
        <p:txBody>
          <a:bodyPr vert="eaVert"/>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单击以编辑母版副标题样式</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内容占位符 2"/>
          <p:cNvSpPr>
            <a:spLocks noGrp="1"/>
          </p:cNvSpPr>
          <p:nvPr>
            <p:ph idx="1" hasCustomPrompt="1"/>
          </p:nvPr>
        </p:nvSpPr>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编辑母版文本样式</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hasCustomPrompt="1"/>
          </p:nvPr>
        </p:nvSpPr>
        <p:spPr>
          <a:xfrm>
            <a:off x="6172200" y="1825625"/>
            <a:ext cx="5181600" cy="435133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Date Placeholder 4"/>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6" name="Footer Placeholder 5"/>
          <p:cNvSpPr>
            <a:spLocks noGrp="1"/>
          </p:cNvSpPr>
          <p:nvPr>
            <p:ph type="ftr" sz="quarter" idx="11"/>
          </p:nvPr>
        </p:nvSpPr>
        <p:spPr/>
        <p:txBody>
          <a:bodyPr/>
          <a:lstStyle/>
          <a:p>
            <a:pPr fontAlgn="auto"/>
            <a:endParaRPr lang="zh-CN" altLang="en-US" strike="noStrike" noProof="1"/>
          </a:p>
        </p:txBody>
      </p:sp>
      <p:sp>
        <p:nvSpPr>
          <p:cNvPr id="7" name="Slide Number Placeholder 6"/>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Date Placeholder 6"/>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8" name="Footer Placeholder 7"/>
          <p:cNvSpPr>
            <a:spLocks noGrp="1"/>
          </p:cNvSpPr>
          <p:nvPr>
            <p:ph type="ftr" sz="quarter" idx="11"/>
          </p:nvPr>
        </p:nvSpPr>
        <p:spPr/>
        <p:txBody>
          <a:bodyPr/>
          <a:lstStyle/>
          <a:p>
            <a:pPr fontAlgn="auto"/>
            <a:endParaRPr lang="zh-CN" altLang="en-US" strike="noStrike" noProof="1"/>
          </a:p>
        </p:txBody>
      </p:sp>
      <p:sp>
        <p:nvSpPr>
          <p:cNvPr id="9" name="Slide Number Placeholder 8"/>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Date Placeholder 2"/>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4" name="Footer Placeholder 3"/>
          <p:cNvSpPr>
            <a:spLocks noGrp="1"/>
          </p:cNvSpPr>
          <p:nvPr>
            <p:ph type="ftr" sz="quarter" idx="11"/>
          </p:nvPr>
        </p:nvSpPr>
        <p:spPr/>
        <p:txBody>
          <a:bodyPr/>
          <a:lstStyle/>
          <a:p>
            <a:pPr fontAlgn="auto"/>
            <a:endParaRPr lang="zh-CN" altLang="en-US" strike="noStrike" noProof="1"/>
          </a:p>
        </p:txBody>
      </p:sp>
      <p:sp>
        <p:nvSpPr>
          <p:cNvPr id="5" name="Slide Number Placeholder 4"/>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3" name="Footer Placeholder 2"/>
          <p:cNvSpPr>
            <a:spLocks noGrp="1"/>
          </p:cNvSpPr>
          <p:nvPr>
            <p:ph type="ftr" sz="quarter" idx="11"/>
          </p:nvPr>
        </p:nvSpPr>
        <p:spPr/>
        <p:txBody>
          <a:bodyPr/>
          <a:lstStyle/>
          <a:p>
            <a:pPr fontAlgn="auto"/>
            <a:endParaRPr lang="zh-CN" altLang="en-US" strike="noStrike" noProof="1"/>
          </a:p>
        </p:txBody>
      </p:sp>
      <p:sp>
        <p:nvSpPr>
          <p:cNvPr id="4" name="Slide Number Placeholder 3"/>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Date Placeholder 4"/>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6" name="Footer Placeholder 5"/>
          <p:cNvSpPr>
            <a:spLocks noGrp="1"/>
          </p:cNvSpPr>
          <p:nvPr>
            <p:ph type="ftr" sz="quarter" idx="11"/>
          </p:nvPr>
        </p:nvSpPr>
        <p:spPr/>
        <p:txBody>
          <a:bodyPr/>
          <a:lstStyle/>
          <a:p>
            <a:pPr fontAlgn="auto"/>
            <a:endParaRPr lang="zh-CN" altLang="en-US" strike="noStrike" noProof="1"/>
          </a:p>
        </p:txBody>
      </p:sp>
      <p:sp>
        <p:nvSpPr>
          <p:cNvPr id="7" name="Slide Number Placeholder 6"/>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内容占位符 2"/>
          <p:cNvSpPr>
            <a:spLocks noGrp="1"/>
          </p:cNvSpPr>
          <p:nvPr>
            <p:ph idx="1" hasCustomPrompt="1"/>
          </p:nvPr>
        </p:nvSpPr>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Date Placeholder 4"/>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6" name="Footer Placeholder 5"/>
          <p:cNvSpPr>
            <a:spLocks noGrp="1"/>
          </p:cNvSpPr>
          <p:nvPr>
            <p:ph type="ftr" sz="quarter" idx="11"/>
          </p:nvPr>
        </p:nvSpPr>
        <p:spPr/>
        <p:txBody>
          <a:bodyPr/>
          <a:lstStyle/>
          <a:p>
            <a:pPr fontAlgn="auto"/>
            <a:endParaRPr lang="zh-CN" altLang="en-US" strike="noStrike" noProof="1"/>
          </a:p>
        </p:txBody>
      </p:sp>
      <p:sp>
        <p:nvSpPr>
          <p:cNvPr id="7" name="Slide Number Placeholder 6"/>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竖排文字占位符 2"/>
          <p:cNvSpPr>
            <a:spLocks noGrp="1"/>
          </p:cNvSpPr>
          <p:nvPr>
            <p:ph type="body" orient="vert" idx="1" hasCustomPrompt="1"/>
          </p:nvPr>
        </p:nvSpPr>
        <p:spPr/>
        <p:txBody>
          <a:bodyPr vert="eaVert"/>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编辑母版文本样式</a:t>
            </a:r>
          </a:p>
        </p:txBody>
      </p:sp>
      <p:sp>
        <p:nvSpPr>
          <p:cNvPr id="4" name="Date Placeholder 3"/>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Footer Placeholder 4"/>
          <p:cNvSpPr>
            <a:spLocks noGrp="1"/>
          </p:cNvSpPr>
          <p:nvPr>
            <p:ph type="ftr" sz="quarter" idx="11"/>
          </p:nvPr>
        </p:nvSpPr>
        <p:spPr/>
        <p:txBody>
          <a:bodyPr/>
          <a:lstStyle/>
          <a:p>
            <a:pPr fontAlgn="auto"/>
            <a:endParaRPr lang="zh-CN" altLang="en-US" strike="noStrike" noProof="1"/>
          </a:p>
        </p:txBody>
      </p:sp>
      <p:sp>
        <p:nvSpPr>
          <p:cNvPr id="6" name="Slide Number Placeholder 5"/>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hasCustomPrompt="1"/>
          </p:nvPr>
        </p:nvSpPr>
        <p:spPr>
          <a:xfrm>
            <a:off x="6172200" y="1825625"/>
            <a:ext cx="5181600" cy="435133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Date Placeholder 4"/>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6" name="Footer Placeholder 5"/>
          <p:cNvSpPr>
            <a:spLocks noGrp="1"/>
          </p:cNvSpPr>
          <p:nvPr>
            <p:ph type="ftr" sz="quarter" idx="11"/>
          </p:nvPr>
        </p:nvSpPr>
        <p:spPr/>
        <p:txBody>
          <a:bodyPr/>
          <a:lstStyle/>
          <a:p>
            <a:pPr fontAlgn="auto"/>
            <a:endParaRPr lang="zh-CN" altLang="en-US" strike="noStrike" noProof="1"/>
          </a:p>
        </p:txBody>
      </p:sp>
      <p:sp>
        <p:nvSpPr>
          <p:cNvPr id="7" name="Slide Number Placeholder 6"/>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Date Placeholder 6"/>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8" name="Footer Placeholder 7"/>
          <p:cNvSpPr>
            <a:spLocks noGrp="1"/>
          </p:cNvSpPr>
          <p:nvPr>
            <p:ph type="ftr" sz="quarter" idx="11"/>
          </p:nvPr>
        </p:nvSpPr>
        <p:spPr/>
        <p:txBody>
          <a:bodyPr/>
          <a:lstStyle/>
          <a:p>
            <a:pPr fontAlgn="auto"/>
            <a:endParaRPr lang="zh-CN" altLang="en-US" strike="noStrike" noProof="1"/>
          </a:p>
        </p:txBody>
      </p:sp>
      <p:sp>
        <p:nvSpPr>
          <p:cNvPr id="9" name="Slide Number Placeholder 8"/>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Date Placeholder 2"/>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4" name="Footer Placeholder 3"/>
          <p:cNvSpPr>
            <a:spLocks noGrp="1"/>
          </p:cNvSpPr>
          <p:nvPr>
            <p:ph type="ftr" sz="quarter" idx="11"/>
          </p:nvPr>
        </p:nvSpPr>
        <p:spPr/>
        <p:txBody>
          <a:bodyPr/>
          <a:lstStyle/>
          <a:p>
            <a:pPr fontAlgn="auto"/>
            <a:endParaRPr lang="zh-CN" altLang="en-US" strike="noStrike" noProof="1"/>
          </a:p>
        </p:txBody>
      </p:sp>
      <p:sp>
        <p:nvSpPr>
          <p:cNvPr id="5" name="Slide Number Placeholder 4"/>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3" name="Footer Placeholder 2"/>
          <p:cNvSpPr>
            <a:spLocks noGrp="1"/>
          </p:cNvSpPr>
          <p:nvPr>
            <p:ph type="ftr" sz="quarter" idx="11"/>
          </p:nvPr>
        </p:nvSpPr>
        <p:spPr/>
        <p:txBody>
          <a:bodyPr/>
          <a:lstStyle/>
          <a:p>
            <a:pPr fontAlgn="auto"/>
            <a:endParaRPr lang="zh-CN" altLang="en-US" strike="noStrike" noProof="1"/>
          </a:p>
        </p:txBody>
      </p:sp>
      <p:sp>
        <p:nvSpPr>
          <p:cNvPr id="4" name="Slide Number Placeholder 3"/>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Date Placeholder 4"/>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6" name="Footer Placeholder 5"/>
          <p:cNvSpPr>
            <a:spLocks noGrp="1"/>
          </p:cNvSpPr>
          <p:nvPr>
            <p:ph type="ftr" sz="quarter" idx="11"/>
          </p:nvPr>
        </p:nvSpPr>
        <p:spPr/>
        <p:txBody>
          <a:bodyPr/>
          <a:lstStyle/>
          <a:p>
            <a:pPr fontAlgn="auto"/>
            <a:endParaRPr lang="zh-CN" altLang="en-US" strike="noStrike" noProof="1"/>
          </a:p>
        </p:txBody>
      </p:sp>
      <p:sp>
        <p:nvSpPr>
          <p:cNvPr id="7" name="Slide Number Placeholder 6"/>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Date Placeholder 4"/>
          <p:cNvSpPr>
            <a:spLocks noGrp="1"/>
          </p:cNvSpPr>
          <p:nvPr>
            <p:ph type="dt" sz="half" idx="10"/>
          </p:nvPr>
        </p:nvSpPr>
        <p:spPr/>
        <p:txBody>
          <a:body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6" name="Footer Placeholder 5"/>
          <p:cNvSpPr>
            <a:spLocks noGrp="1"/>
          </p:cNvSpPr>
          <p:nvPr>
            <p:ph type="ftr" sz="quarter" idx="11"/>
          </p:nvPr>
        </p:nvSpPr>
        <p:spPr/>
        <p:txBody>
          <a:bodyPr/>
          <a:lstStyle/>
          <a:p>
            <a:pPr fontAlgn="auto"/>
            <a:endParaRPr lang="zh-CN" altLang="en-US" strike="noStrike" noProof="1"/>
          </a:p>
        </p:txBody>
      </p:sp>
      <p:sp>
        <p:nvSpPr>
          <p:cNvPr id="7" name="Slide Number Placeholder 6"/>
          <p:cNvSpPr>
            <a:spLocks noGrp="1"/>
          </p:cNvSpPr>
          <p:nvPr>
            <p:ph type="sldNum" sz="quarter" idx="12"/>
          </p:nvPr>
        </p:nvSpPr>
        <p:spPr/>
        <p:txBody>
          <a:body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lstStyle/>
          <a:p>
            <a:pPr lvl="0"/>
            <a:r>
              <a:rPr lang="zh-CN" altLang="en-US"/>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lstStyle/>
          <a:p>
            <a:pPr lvl="0"/>
            <a:r>
              <a:rPr lang="zh-CN" altLang="en-US"/>
              <a:t>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lstStyle/>
          <a:p>
            <a:pPr lvl="0"/>
            <a:r>
              <a:rPr lang="zh-CN" altLang="en-US"/>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lstStyle/>
          <a:p>
            <a:pPr lvl="0"/>
            <a:r>
              <a:rPr lang="zh-CN" altLang="en-US"/>
              <a:t>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2AFB9267-1ED7-442C-A12E-BD0C92D86A08}" type="datetimeFigureOut">
              <a:rPr lang="zh-CN" altLang="en-US" strike="noStrike" noProof="1" smtClean="0">
                <a:latin typeface="+mn-lt"/>
                <a:ea typeface="+mn-ea"/>
                <a:cs typeface="+mn-cs"/>
              </a:rPr>
              <a:t>2022/3/24</a:t>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9C892ECD-C80D-44C2-9038-802CCCDDD923}"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3000">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slide" Target="slide1.xml"/><Relationship Id="rId11" Type="http://schemas.openxmlformats.org/officeDocument/2006/relationships/image" Target="../media/image17.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slide" Target="slide2.xml"/><Relationship Id="rId9" Type="http://schemas.openxmlformats.org/officeDocument/2006/relationships/image" Target="../media/image15.jpeg"/><Relationship Id="rId1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3.jpeg"/><Relationship Id="rId7" Type="http://schemas.openxmlformats.org/officeDocument/2006/relationships/slide" Target="slide1.xml"/><Relationship Id="rId12" Type="http://schemas.openxmlformats.org/officeDocument/2006/relationships/image" Target="../media/image18.jpe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17.jpeg"/><Relationship Id="rId5" Type="http://schemas.openxmlformats.org/officeDocument/2006/relationships/image" Target="../media/image15.jpeg"/><Relationship Id="rId10" Type="http://schemas.openxmlformats.org/officeDocument/2006/relationships/image" Target="../media/image14.jpeg"/><Relationship Id="rId4" Type="http://schemas.openxmlformats.org/officeDocument/2006/relationships/slide" Target="slide11.xml"/><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23.jpe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26.jpe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28.jpe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30.jpe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32.jpe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34.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36.jpe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38.jpeg"/><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40.jpe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43.jpeg"/><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49.jpe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1.png"/><Relationship Id="rId10"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9.jpeg"/><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1.xml"/><Relationship Id="rId11" Type="http://schemas.openxmlformats.org/officeDocument/2006/relationships/image" Target="../media/image17.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slide" Target="slide2.xml"/><Relationship Id="rId9" Type="http://schemas.openxmlformats.org/officeDocument/2006/relationships/image" Target="../media/image15.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13.jpe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20.jpe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slide" Target="slide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slide" Target="slide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slide" Target="slide1.xml"/><Relationship Id="rId11" Type="http://schemas.openxmlformats.org/officeDocument/2006/relationships/image" Target="../media/image17.jpeg"/><Relationship Id="rId5" Type="http://schemas.openxmlformats.org/officeDocument/2006/relationships/image" Target="../media/image13.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slide" Target="slide2.xml"/><Relationship Id="rId9" Type="http://schemas.openxmlformats.org/officeDocument/2006/relationships/image" Target="../media/image15.jpeg"/><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3075" name="图片 7"/>
          <p:cNvPicPr>
            <a:picLocks noChangeAspect="1"/>
          </p:cNvPicPr>
          <p:nvPr/>
        </p:nvPicPr>
        <p:blipFill>
          <a:blip r:embed="rId4"/>
          <a:stretch>
            <a:fillRect/>
          </a:stretch>
        </p:blipFill>
        <p:spPr>
          <a:xfrm>
            <a:off x="127635" y="143193"/>
            <a:ext cx="1573213" cy="1414462"/>
          </a:xfrm>
          <a:prstGeom prst="rect">
            <a:avLst/>
          </a:prstGeom>
          <a:noFill/>
          <a:ln w="9525">
            <a:noFill/>
          </a:ln>
        </p:spPr>
      </p:pic>
      <p:pic>
        <p:nvPicPr>
          <p:cNvPr id="3076" name="图片 8"/>
          <p:cNvPicPr>
            <a:picLocks noChangeAspect="1"/>
          </p:cNvPicPr>
          <p:nvPr/>
        </p:nvPicPr>
        <p:blipFill>
          <a:blip r:embed="rId5"/>
          <a:stretch>
            <a:fillRect/>
          </a:stretch>
        </p:blipFill>
        <p:spPr>
          <a:xfrm>
            <a:off x="9753600" y="0"/>
            <a:ext cx="1898650" cy="2497138"/>
          </a:xfrm>
          <a:prstGeom prst="rect">
            <a:avLst/>
          </a:prstGeom>
          <a:noFill/>
          <a:ln w="9525">
            <a:noFill/>
          </a:ln>
        </p:spPr>
      </p:pic>
      <p:sp>
        <p:nvSpPr>
          <p:cNvPr id="3" name="WordArt 5"/>
          <p:cNvSpPr>
            <a:spLocks noTextEdit="1"/>
          </p:cNvSpPr>
          <p:nvPr/>
        </p:nvSpPr>
        <p:spPr>
          <a:xfrm>
            <a:off x="4515485" y="2174240"/>
            <a:ext cx="3163570" cy="568325"/>
          </a:xfrm>
          <a:prstGeom prst="rect">
            <a:avLst/>
          </a:prstGeom>
        </p:spPr>
        <p:txBody>
          <a:bodyPr wrap="none" fromWordArt="1">
            <a:prstTxWarp prst="textPlain">
              <a:avLst>
                <a:gd name="adj" fmla="val 50000"/>
              </a:avLst>
            </a:prstTxWarp>
          </a:bodyPr>
          <a:lstStyle/>
          <a:p>
            <a:pPr algn="ctr" fontAlgn="base"/>
            <a:r>
              <a:rPr lang="en-US" sz="2000" b="1" u="sng" strike="noStrike" noProof="1">
                <a:ln w="12700" cap="flat" cmpd="sng">
                  <a:solidFill>
                    <a:srgbClr val="000000"/>
                  </a:solidFill>
                  <a:prstDash val="solid"/>
                  <a:round/>
                  <a:headEnd type="none" w="med" len="med"/>
                  <a:tailEnd type="none" w="med" len="med"/>
                </a:ln>
                <a:solidFill>
                  <a:srgbClr val="000000"/>
                </a:solidFill>
                <a:effectLst>
                  <a:outerShdw dist="45791" dir="2021404" algn="ctr" rotWithShape="0">
                    <a:srgbClr val="808080">
                      <a:alpha val="79999"/>
                    </a:srgbClr>
                  </a:outerShdw>
                </a:effectLst>
                <a:latin typeface="Arial" panose="020B0604020202020204" pitchFamily="34" charset="0"/>
                <a:ea typeface="Arial" panose="020B0604020202020204" pitchFamily="34" charset="0"/>
                <a:cs typeface="Arial" panose="020B0604020202020204" pitchFamily="34" charset="0"/>
              </a:rPr>
              <a:t>TỰ NHIÊN VÀ XÃ HỘI</a:t>
            </a:r>
          </a:p>
        </p:txBody>
      </p:sp>
      <p:sp>
        <p:nvSpPr>
          <p:cNvPr id="4098" name="Rectangle 2"/>
          <p:cNvSpPr>
            <a:spLocks noGrp="1" noChangeArrowheads="1"/>
          </p:cNvSpPr>
          <p:nvPr/>
        </p:nvSpPr>
        <p:spPr>
          <a:xfrm>
            <a:off x="1431608" y="1557338"/>
            <a:ext cx="1892300" cy="900113"/>
          </a:xfrm>
          <a:prstGeom prst="rect">
            <a:avLst/>
          </a:prstGeom>
          <a:noFill/>
          <a:ln w="12700">
            <a:noFill/>
            <a:miter lim="800000"/>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horz" lIns="91440" tIns="45720" rIns="91440" bIns="45720" anchor="ctr">
            <a:noAutofit/>
          </a:bodyPr>
          <a:lstStyle>
            <a:lvl1pPr algn="l" defTabSz="914400" rtl="0" eaLnBrk="1" latinLnBrk="0" hangingPunct="1">
              <a:lnSpc>
                <a:spcPct val="90000"/>
              </a:lnSpc>
              <a:spcBef>
                <a:spcPct val="0"/>
              </a:spcBef>
              <a:buNone/>
              <a:defRPr sz="4400" b="0" i="0" u="none" kern="1200">
                <a:solidFill>
                  <a:schemeClr val="dk1"/>
                </a:solidFill>
                <a:latin typeface="+mj-lt"/>
                <a:ea typeface="+mj-ea"/>
                <a:cs typeface="+mj-cs"/>
              </a:defRPr>
            </a:lvl1pPr>
          </a:lstStyle>
          <a:p>
            <a:pPr marL="0" marR="0" indent="0" algn="ctr" defTabSz="914400" rtl="0" eaLnBrk="1" fontAlgn="auto" latinLnBrk="0" hangingPunct="1">
              <a:lnSpc>
                <a:spcPct val="100000"/>
              </a:lnSpc>
              <a:spcBef>
                <a:spcPct val="0"/>
              </a:spcBef>
              <a:spcAft>
                <a:spcPct val="0"/>
              </a:spcAft>
              <a:buClrTx/>
              <a:buSzTx/>
              <a:buFontTx/>
              <a:buNone/>
            </a:pPr>
            <a:r>
              <a:rPr kumimoji="0" lang="en-US" altLang="en-US" sz="3200" b="1" i="0" u="sng" strike="noStrike" kern="1200" cap="none" spc="0" normalizeH="0" baseline="0" noProof="1" smtClean="0">
                <a:solidFill>
                  <a:srgbClr val="61B716"/>
                </a:solidFill>
                <a:latin typeface="Arial" panose="020B0604020202020204" pitchFamily="34" charset="0"/>
                <a:ea typeface="+mn-ea"/>
                <a:cs typeface="Arial" panose="020B0604020202020204" pitchFamily="34" charset="0"/>
              </a:rPr>
              <a:t>Tuần 27</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3"/>
          <p:cNvPicPr>
            <a:picLocks noChangeAspect="1"/>
          </p:cNvPicPr>
          <p:nvPr/>
        </p:nvPicPr>
        <p:blipFill>
          <a:blip r:embed="rId3"/>
          <a:stretch>
            <a:fillRect/>
          </a:stretch>
        </p:blipFill>
        <p:spPr>
          <a:xfrm>
            <a:off x="0" y="0"/>
            <a:ext cx="12192000" cy="6864350"/>
          </a:xfrm>
          <a:prstGeom prst="rect">
            <a:avLst/>
          </a:prstGeom>
          <a:noFill/>
          <a:ln w="9525">
            <a:noFill/>
          </a:ln>
        </p:spPr>
      </p:pic>
      <p:grpSp>
        <p:nvGrpSpPr>
          <p:cNvPr id="4" name="Group 3"/>
          <p:cNvGrpSpPr/>
          <p:nvPr/>
        </p:nvGrpSpPr>
        <p:grpSpPr>
          <a:xfrm>
            <a:off x="8255" y="186055"/>
            <a:ext cx="12510770" cy="5273040"/>
            <a:chOff x="-502" y="1142"/>
            <a:chExt cx="19702" cy="8304"/>
          </a:xfrm>
        </p:grpSpPr>
        <p:pic>
          <p:nvPicPr>
            <p:cNvPr id="9" name="图片 8"/>
            <p:cNvPicPr>
              <a:picLocks noChangeAspect="1"/>
            </p:cNvPicPr>
            <p:nvPr/>
          </p:nvPicPr>
          <p:blipFill>
            <a:blip r:embed="rId4"/>
            <a:stretch>
              <a:fillRect/>
            </a:stretch>
          </p:blipFill>
          <p:spPr>
            <a:xfrm>
              <a:off x="-502" y="1142"/>
              <a:ext cx="19702" cy="8305"/>
            </a:xfrm>
            <a:prstGeom prst="rect">
              <a:avLst/>
            </a:prstGeom>
            <a:noFill/>
            <a:ln w="9525">
              <a:noFill/>
            </a:ln>
          </p:spPr>
        </p:pic>
        <p:sp>
          <p:nvSpPr>
            <p:cNvPr id="3" name="TextBox 2"/>
            <p:cNvSpPr txBox="1"/>
            <p:nvPr/>
          </p:nvSpPr>
          <p:spPr>
            <a:xfrm>
              <a:off x="2426" y="3158"/>
              <a:ext cx="13584" cy="4878"/>
            </a:xfrm>
            <a:prstGeom prst="ellipse">
              <a:avLst/>
            </a:prstGeom>
            <a:noFill/>
            <a:ln w="9525">
              <a:noFill/>
            </a:ln>
            <a:extLst>
              <a:ext uri="{909E8E84-426E-40DD-AFC4-6F175D3DCCD1}">
                <a14:hiddenFill xmlns:a14="http://schemas.microsoft.com/office/drawing/2010/main">
                  <a:solidFill>
                    <a:srgbClr val="E3F679"/>
                  </a:solidFill>
                </a14:hiddenFill>
              </a:ext>
            </a:extLst>
          </p:spPr>
          <p:txBody>
            <a:bodyPr wrap="square" anchor="t">
              <a:spAutoFit/>
            </a:bodyPr>
            <a:lstStyle/>
            <a:p>
              <a:pPr algn="just"/>
              <a:r>
                <a:rPr lang="en-US" altLang="zh-CN" sz="3400" b="1" dirty="0">
                  <a:solidFill>
                    <a:srgbClr val="FF0000"/>
                  </a:solidFill>
                  <a:latin typeface="Arial" panose="020B0604020202020204" pitchFamily="34" charset="0"/>
                </a:rPr>
                <a:t>Chim là động vật có xương sống. Tất cả các loài chim đều có lông vũ, có mỏ, hai cánh và hai chân.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117475" y="264795"/>
            <a:ext cx="11957050" cy="614044"/>
          </a:xfrm>
          <a:prstGeom prst="homePlate">
            <a:avLst/>
          </a:prstGeom>
          <a:solidFill>
            <a:srgbClr val="E3F679"/>
          </a:solidFill>
          <a:ln w="9525">
            <a:solidFill>
              <a:srgbClr val="61B716"/>
            </a:solidFill>
          </a:ln>
        </p:spPr>
        <p:txBody>
          <a:bodyPr wrap="square" anchor="t">
            <a:spAutoFit/>
          </a:bodyPr>
          <a:lstStyle/>
          <a:p>
            <a:pPr algn="just"/>
            <a:r>
              <a:rPr lang="en-US" altLang="zh-CN" sz="3400" b="1" dirty="0">
                <a:solidFill>
                  <a:srgbClr val="FF0000"/>
                </a:solidFill>
                <a:latin typeface="Arial" panose="020B0604020202020204" pitchFamily="34" charset="0"/>
              </a:rPr>
              <a:t>Loài nào biết bay, loài nào biết bơi, loài nào chạy nhanh?</a:t>
            </a:r>
          </a:p>
        </p:txBody>
      </p:sp>
      <p:pic>
        <p:nvPicPr>
          <p:cNvPr id="8211" name="Picture 19" descr="C:\Users\USER\Downloads\Eagle-Dai-Bang-2.jpgEagle-Dai-Bang-2">
            <a:hlinkClick r:id="rId4" action="ppaction://hlinksldjump"/>
          </p:cNvPr>
          <p:cNvPicPr>
            <a:picLocks noChangeAspect="1"/>
          </p:cNvPicPr>
          <p:nvPr/>
        </p:nvPicPr>
        <p:blipFill>
          <a:blip r:embed="rId5"/>
          <a:srcRect/>
          <a:stretch>
            <a:fillRect/>
          </a:stretch>
        </p:blipFill>
        <p:spPr>
          <a:xfrm>
            <a:off x="0" y="1186180"/>
            <a:ext cx="3082290" cy="2308860"/>
          </a:xfrm>
          <a:prstGeom prst="rect">
            <a:avLst/>
          </a:prstGeom>
          <a:noFill/>
          <a:ln w="38100" cap="flat" cmpd="dbl">
            <a:noFill/>
            <a:prstDash val="solid"/>
            <a:miter/>
            <a:headEnd type="none" w="med" len="med"/>
            <a:tailEnd type="none" w="med" len="med"/>
          </a:ln>
        </p:spPr>
      </p:pic>
      <p:pic>
        <p:nvPicPr>
          <p:cNvPr id="8212" name="Picture 20" descr="C:\Users\USER\Downloads\1200px-Struthio_camelus_-_Etosha_2014_(3).jpg1200px-Struthio_camelus_-_Etosha_2014_(3)">
            <a:hlinkClick r:id="rId6" action="ppaction://hlinksldjump"/>
          </p:cNvPr>
          <p:cNvPicPr>
            <a:picLocks noChangeAspect="1"/>
          </p:cNvPicPr>
          <p:nvPr/>
        </p:nvPicPr>
        <p:blipFill>
          <a:blip r:embed="rId7"/>
          <a:srcRect/>
          <a:stretch>
            <a:fillRect/>
          </a:stretch>
        </p:blipFill>
        <p:spPr>
          <a:xfrm>
            <a:off x="9274175" y="3936365"/>
            <a:ext cx="2917825" cy="2386965"/>
          </a:xfrm>
          <a:prstGeom prst="rect">
            <a:avLst/>
          </a:prstGeom>
          <a:solidFill>
            <a:schemeClr val="folHlink"/>
          </a:solidFill>
          <a:ln w="38100" cap="flat" cmpd="dbl">
            <a:noFill/>
            <a:prstDash val="solid"/>
            <a:miter/>
            <a:headEnd type="none" w="med" len="med"/>
            <a:tailEnd type="none" w="med" len="med"/>
          </a:ln>
        </p:spPr>
      </p:pic>
      <p:pic>
        <p:nvPicPr>
          <p:cNvPr id="8213" name="Picture 21" descr="Grey-headed%20Canary[1]">
            <a:hlinkClick r:id="rId8" action="ppaction://hlinksldjump"/>
          </p:cNvPr>
          <p:cNvPicPr>
            <a:picLocks noChangeAspect="1"/>
          </p:cNvPicPr>
          <p:nvPr/>
        </p:nvPicPr>
        <p:blipFill>
          <a:blip r:embed="rId9"/>
          <a:stretch>
            <a:fillRect/>
          </a:stretch>
        </p:blipFill>
        <p:spPr>
          <a:xfrm>
            <a:off x="3082290" y="1186180"/>
            <a:ext cx="2807335" cy="2309495"/>
          </a:xfrm>
          <a:prstGeom prst="rect">
            <a:avLst/>
          </a:prstGeom>
          <a:noFill/>
          <a:ln w="38100" cap="flat" cmpd="dbl">
            <a:noFill/>
            <a:prstDash val="solid"/>
            <a:miter/>
            <a:headEnd type="none" w="med" len="med"/>
            <a:tailEnd type="none" w="med" len="med"/>
          </a:ln>
        </p:spPr>
      </p:pic>
      <p:pic>
        <p:nvPicPr>
          <p:cNvPr id="8214" name="Picture 22" descr="C:\Users\USER\Downloads\chim-ruoi-1.jpgchim-ruoi-1">
            <a:hlinkClick r:id="rId6" action="ppaction://hlinksldjump"/>
          </p:cNvPr>
          <p:cNvPicPr>
            <a:picLocks noChangeAspect="1"/>
          </p:cNvPicPr>
          <p:nvPr/>
        </p:nvPicPr>
        <p:blipFill>
          <a:blip r:embed="rId10"/>
          <a:srcRect/>
          <a:stretch>
            <a:fillRect/>
          </a:stretch>
        </p:blipFill>
        <p:spPr>
          <a:xfrm>
            <a:off x="6145530" y="3938270"/>
            <a:ext cx="3128645" cy="2490470"/>
          </a:xfrm>
          <a:prstGeom prst="rect">
            <a:avLst/>
          </a:prstGeom>
          <a:noFill/>
          <a:ln w="38100" cap="flat" cmpd="dbl">
            <a:noFill/>
            <a:prstDash val="solid"/>
            <a:miter/>
            <a:headEnd type="none" w="med" len="med"/>
            <a:tailEnd type="none" w="med" len="med"/>
          </a:ln>
        </p:spPr>
      </p:pic>
      <p:pic>
        <p:nvPicPr>
          <p:cNvPr id="8216" name="Picture 24" descr="C:\Users\USER\Downloads\1200px-Pommerngans_&amp;_Gössel.jpg1200px-Pommerngans_&amp;_Gössel"/>
          <p:cNvPicPr>
            <a:picLocks noChangeAspect="1"/>
          </p:cNvPicPr>
          <p:nvPr/>
        </p:nvPicPr>
        <p:blipFill>
          <a:blip r:embed="rId11"/>
          <a:srcRect/>
          <a:stretch>
            <a:fillRect/>
          </a:stretch>
        </p:blipFill>
        <p:spPr>
          <a:xfrm>
            <a:off x="0" y="3923665"/>
            <a:ext cx="2875280" cy="2399665"/>
          </a:xfrm>
          <a:prstGeom prst="rect">
            <a:avLst/>
          </a:prstGeom>
          <a:noFill/>
          <a:ln w="38100" cap="flat" cmpd="dbl">
            <a:noFill/>
            <a:prstDash val="solid"/>
            <a:miter/>
            <a:headEnd type="none" w="med" len="med"/>
            <a:tailEnd type="none" w="med" len="med"/>
          </a:ln>
        </p:spPr>
      </p:pic>
      <p:pic>
        <p:nvPicPr>
          <p:cNvPr id="8217" name="Picture 25" descr="C:\Users\USER\Downloads\2412b_lgdc.jpg2412b_lgdc"/>
          <p:cNvPicPr>
            <a:picLocks noChangeAspect="1"/>
          </p:cNvPicPr>
          <p:nvPr/>
        </p:nvPicPr>
        <p:blipFill>
          <a:blip r:embed="rId12"/>
          <a:srcRect t="7924"/>
          <a:stretch>
            <a:fillRect/>
          </a:stretch>
        </p:blipFill>
        <p:spPr>
          <a:xfrm>
            <a:off x="2877185" y="3938270"/>
            <a:ext cx="3267710" cy="2489835"/>
          </a:xfrm>
          <a:prstGeom prst="rect">
            <a:avLst/>
          </a:prstGeom>
          <a:noFill/>
          <a:ln w="38100" cap="flat" cmpd="dbl">
            <a:noFill/>
            <a:prstDash val="solid"/>
            <a:miter/>
            <a:headEnd type="none" w="med" len="med"/>
            <a:tailEnd type="none" w="med" len="med"/>
          </a:ln>
        </p:spPr>
      </p:pic>
      <p:pic>
        <p:nvPicPr>
          <p:cNvPr id="8218" name="Picture 26" descr="C:\Users\USER\Downloads\h2.jpgh2"/>
          <p:cNvPicPr>
            <a:picLocks noChangeAspect="1"/>
          </p:cNvPicPr>
          <p:nvPr/>
        </p:nvPicPr>
        <p:blipFill>
          <a:blip r:embed="rId13"/>
          <a:srcRect/>
          <a:stretch>
            <a:fillRect/>
          </a:stretch>
        </p:blipFill>
        <p:spPr>
          <a:xfrm>
            <a:off x="8971915" y="1186180"/>
            <a:ext cx="3220085" cy="2309495"/>
          </a:xfrm>
          <a:prstGeom prst="rect">
            <a:avLst/>
          </a:prstGeom>
          <a:noFill/>
          <a:ln w="38100" cap="flat" cmpd="dbl">
            <a:noFill/>
            <a:prstDash val="solid"/>
            <a:miter/>
            <a:headEnd type="none" w="med" len="med"/>
            <a:tailEnd type="none" w="med" len="med"/>
          </a:ln>
        </p:spPr>
      </p:pic>
      <p:pic>
        <p:nvPicPr>
          <p:cNvPr id="8226" name="Picture 34" descr="C:\Users\USER\Downloads\birds-thegioidongvat.co_.jpgbirds-thegioidongvat.co_">
            <a:hlinkClick r:id="rId6" action="ppaction://hlinksldjump"/>
          </p:cNvPr>
          <p:cNvPicPr>
            <a:picLocks noChangeAspect="1"/>
          </p:cNvPicPr>
          <p:nvPr/>
        </p:nvPicPr>
        <p:blipFill>
          <a:blip r:embed="rId14"/>
          <a:srcRect l="13906"/>
          <a:stretch>
            <a:fillRect/>
          </a:stretch>
        </p:blipFill>
        <p:spPr>
          <a:xfrm>
            <a:off x="5889625" y="1186180"/>
            <a:ext cx="3082290" cy="2308860"/>
          </a:xfrm>
          <a:prstGeom prst="rect">
            <a:avLst/>
          </a:prstGeom>
          <a:noFill/>
          <a:ln w="9525">
            <a:noFill/>
          </a:ln>
        </p:spPr>
      </p:pic>
      <p:sp>
        <p:nvSpPr>
          <p:cNvPr id="6" name="TextBox 2"/>
          <p:cNvSpPr txBox="1"/>
          <p:nvPr/>
        </p:nvSpPr>
        <p:spPr>
          <a:xfrm>
            <a:off x="0" y="3323590"/>
            <a:ext cx="308292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1. Đại bàng       </a:t>
            </a:r>
          </a:p>
        </p:txBody>
      </p:sp>
      <p:sp>
        <p:nvSpPr>
          <p:cNvPr id="2" name="TextBox 2"/>
          <p:cNvSpPr txBox="1"/>
          <p:nvPr/>
        </p:nvSpPr>
        <p:spPr>
          <a:xfrm>
            <a:off x="3082290" y="3322955"/>
            <a:ext cx="280733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2. Họa mi</a:t>
            </a:r>
          </a:p>
        </p:txBody>
      </p:sp>
      <p:sp>
        <p:nvSpPr>
          <p:cNvPr id="17" name="TextBox 2"/>
          <p:cNvSpPr txBox="1"/>
          <p:nvPr/>
        </p:nvSpPr>
        <p:spPr>
          <a:xfrm>
            <a:off x="5889625" y="3322955"/>
            <a:ext cx="308292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3. Vẹt</a:t>
            </a:r>
          </a:p>
        </p:txBody>
      </p:sp>
      <p:sp>
        <p:nvSpPr>
          <p:cNvPr id="18" name="TextBox 2"/>
          <p:cNvSpPr txBox="1"/>
          <p:nvPr/>
        </p:nvSpPr>
        <p:spPr>
          <a:xfrm>
            <a:off x="8971915" y="3322955"/>
            <a:ext cx="322008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4. Công</a:t>
            </a:r>
          </a:p>
        </p:txBody>
      </p:sp>
      <p:sp>
        <p:nvSpPr>
          <p:cNvPr id="10" name="TextBox 2"/>
          <p:cNvSpPr txBox="1"/>
          <p:nvPr/>
        </p:nvSpPr>
        <p:spPr>
          <a:xfrm>
            <a:off x="-635" y="6051550"/>
            <a:ext cx="287591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5. Ngỗng     </a:t>
            </a:r>
          </a:p>
        </p:txBody>
      </p:sp>
      <p:sp>
        <p:nvSpPr>
          <p:cNvPr id="11" name="TextBox 2"/>
          <p:cNvSpPr txBox="1"/>
          <p:nvPr/>
        </p:nvSpPr>
        <p:spPr>
          <a:xfrm>
            <a:off x="2876550" y="6051550"/>
            <a:ext cx="3269615" cy="614045"/>
          </a:xfrm>
          <a:prstGeom prst="rect">
            <a:avLst/>
          </a:prstGeom>
          <a:solidFill>
            <a:srgbClr val="FEB707"/>
          </a:solidFill>
          <a:ln w="9525">
            <a:solidFill>
              <a:srgbClr val="ED540E"/>
            </a:solidFill>
          </a:ln>
        </p:spPr>
        <p:txBody>
          <a:bodyPr wrap="square" anchor="t">
            <a:spAutoFit/>
          </a:bodyPr>
          <a:lstStyle/>
          <a:p>
            <a:pPr algn="ctr"/>
            <a:r>
              <a:rPr lang="en-US" altLang="zh-CN" sz="3400" spc="-100" dirty="0">
                <a:solidFill>
                  <a:schemeClr val="tx1"/>
                </a:solidFill>
                <a:uFillTx/>
                <a:latin typeface="Arial" panose="020B0604020202020204" pitchFamily="34" charset="0"/>
              </a:rPr>
              <a:t>6. Chim cánh cụt</a:t>
            </a:r>
          </a:p>
        </p:txBody>
      </p:sp>
      <p:sp>
        <p:nvSpPr>
          <p:cNvPr id="12" name="TextBox 2"/>
          <p:cNvSpPr txBox="1"/>
          <p:nvPr/>
        </p:nvSpPr>
        <p:spPr>
          <a:xfrm>
            <a:off x="6144895" y="6051550"/>
            <a:ext cx="3128645" cy="614045"/>
          </a:xfrm>
          <a:prstGeom prst="rect">
            <a:avLst/>
          </a:prstGeom>
          <a:solidFill>
            <a:srgbClr val="FEB707"/>
          </a:solidFill>
          <a:ln w="9525">
            <a:solidFill>
              <a:srgbClr val="ED540E"/>
            </a:solidFill>
          </a:ln>
        </p:spPr>
        <p:txBody>
          <a:bodyPr wrap="square" anchor="t">
            <a:spAutoFit/>
          </a:bodyPr>
          <a:lstStyle/>
          <a:p>
            <a:pPr algn="ctr"/>
            <a:r>
              <a:rPr lang="en-US" altLang="zh-CN" sz="3400" spc="-100" dirty="0">
                <a:solidFill>
                  <a:schemeClr val="tx1"/>
                </a:solidFill>
                <a:uFillTx/>
                <a:latin typeface="Arial" panose="020B0604020202020204" pitchFamily="34" charset="0"/>
              </a:rPr>
              <a:t>7. Chim hút mật</a:t>
            </a:r>
          </a:p>
        </p:txBody>
      </p:sp>
      <p:sp>
        <p:nvSpPr>
          <p:cNvPr id="13" name="TextBox 2"/>
          <p:cNvSpPr txBox="1"/>
          <p:nvPr/>
        </p:nvSpPr>
        <p:spPr>
          <a:xfrm>
            <a:off x="9274175" y="6051550"/>
            <a:ext cx="294068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8. Đà điểu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453"/>
                                        </p:tgtEl>
                                        <p:attrNameLst>
                                          <p:attrName>style.visibility</p:attrName>
                                        </p:attrNameLst>
                                      </p:cBhvr>
                                      <p:to>
                                        <p:strVal val="visible"/>
                                      </p:to>
                                    </p:set>
                                    <p:anim calcmode="lin" valueType="num">
                                      <p:cBhvr additive="base">
                                        <p:cTn id="7" dur="500"/>
                                        <p:tgtEl>
                                          <p:spTgt spid="18453"/>
                                        </p:tgtEl>
                                        <p:attrNameLst>
                                          <p:attrName>ppt_x</p:attrName>
                                        </p:attrNameLst>
                                      </p:cBhvr>
                                      <p:tavLst>
                                        <p:tav tm="0">
                                          <p:val>
                                            <p:strVal val="#ppt_x-#ppt_w*1.125000"/>
                                          </p:val>
                                        </p:tav>
                                        <p:tav tm="100000">
                                          <p:val>
                                            <p:strVal val="#ppt_x"/>
                                          </p:val>
                                        </p:tav>
                                      </p:tavLst>
                                    </p:anim>
                                    <p:animEffect transition="in" filter="wipe(right)">
                                      <p:cBhvr>
                                        <p:cTn id="8" dur="500"/>
                                        <p:tgtEl>
                                          <p:spTgt spid="1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nvGraphicFramePr>
        <p:xfrm>
          <a:off x="393065" y="283210"/>
          <a:ext cx="11479530" cy="6370320"/>
        </p:xfrm>
        <a:graphic>
          <a:graphicData uri="http://schemas.openxmlformats.org/drawingml/2006/table">
            <a:tbl>
              <a:tblPr bandRow="1">
                <a:tableStyleId>{B301B821-A1FF-4177-AEE7-76D212191A09}</a:tableStyleId>
              </a:tblPr>
              <a:tblGrid>
                <a:gridCol w="5624830">
                  <a:extLst>
                    <a:ext uri="{9D8B030D-6E8A-4147-A177-3AD203B41FA5}">
                      <a16:colId xmlns:a16="http://schemas.microsoft.com/office/drawing/2014/main" val="20000"/>
                    </a:ext>
                  </a:extLst>
                </a:gridCol>
                <a:gridCol w="2949575">
                  <a:extLst>
                    <a:ext uri="{9D8B030D-6E8A-4147-A177-3AD203B41FA5}">
                      <a16:colId xmlns:a16="http://schemas.microsoft.com/office/drawing/2014/main" val="20001"/>
                    </a:ext>
                  </a:extLst>
                </a:gridCol>
                <a:gridCol w="2905125">
                  <a:extLst>
                    <a:ext uri="{9D8B030D-6E8A-4147-A177-3AD203B41FA5}">
                      <a16:colId xmlns:a16="http://schemas.microsoft.com/office/drawing/2014/main" val="20002"/>
                    </a:ext>
                  </a:extLst>
                </a:gridCol>
              </a:tblGrid>
              <a:tr h="716915">
                <a:tc>
                  <a:txBody>
                    <a:bodyPr/>
                    <a:lstStyle/>
                    <a:p>
                      <a:pPr algn="ctr">
                        <a:buNone/>
                      </a:pPr>
                      <a:r>
                        <a:rPr lang="en-US" sz="3400" b="1">
                          <a:solidFill>
                            <a:schemeClr val="tx1"/>
                          </a:solidFill>
                          <a:latin typeface="Arial" panose="020B0604020202020204" pitchFamily="34" charset="0"/>
                          <a:cs typeface="Arial" panose="020B0604020202020204" pitchFamily="34" charset="0"/>
                        </a:rPr>
                        <a:t>Biết bay</a:t>
                      </a:r>
                    </a:p>
                  </a:txBody>
                  <a:tcPr anchor="ctr"/>
                </a:tc>
                <a:tc>
                  <a:txBody>
                    <a:bodyPr/>
                    <a:lstStyle/>
                    <a:p>
                      <a:pPr algn="ctr">
                        <a:buNone/>
                      </a:pPr>
                      <a:r>
                        <a:rPr lang="en-US" sz="3400" b="1">
                          <a:solidFill>
                            <a:schemeClr val="tx1"/>
                          </a:solidFill>
                          <a:latin typeface="Arial" panose="020B0604020202020204" pitchFamily="34" charset="0"/>
                          <a:cs typeface="Arial" panose="020B0604020202020204" pitchFamily="34" charset="0"/>
                        </a:rPr>
                        <a:t>Biết bơi</a:t>
                      </a:r>
                    </a:p>
                  </a:txBody>
                  <a:tcPr anchor="ctr"/>
                </a:tc>
                <a:tc>
                  <a:txBody>
                    <a:bodyPr/>
                    <a:lstStyle/>
                    <a:p>
                      <a:pPr algn="ctr">
                        <a:buNone/>
                      </a:pPr>
                      <a:r>
                        <a:rPr lang="en-US" sz="3400" b="1">
                          <a:solidFill>
                            <a:schemeClr val="tx1"/>
                          </a:solidFill>
                          <a:latin typeface="Arial" panose="020B0604020202020204" pitchFamily="34" charset="0"/>
                          <a:cs typeface="Arial" panose="020B0604020202020204" pitchFamily="34" charset="0"/>
                        </a:rPr>
                        <a:t>Chạy nhanh</a:t>
                      </a:r>
                    </a:p>
                  </a:txBody>
                  <a:tcPr anchor="ctr"/>
                </a:tc>
                <a:extLst>
                  <a:ext uri="{0D108BD9-81ED-4DB2-BD59-A6C34878D82A}">
                    <a16:rowId xmlns:a16="http://schemas.microsoft.com/office/drawing/2014/main" val="10000"/>
                  </a:ext>
                </a:extLst>
              </a:tr>
              <a:tr h="5653405">
                <a:tc>
                  <a:txBody>
                    <a:bodyPr/>
                    <a:lstStyle/>
                    <a:p>
                      <a:pPr algn="ctr">
                        <a:buNone/>
                      </a:pPr>
                      <a:endParaRPr lang="en-US" sz="3400" b="1">
                        <a:solidFill>
                          <a:schemeClr val="tx1"/>
                        </a:solidFill>
                        <a:latin typeface="Arial" panose="020B0604020202020204" pitchFamily="34" charset="0"/>
                        <a:cs typeface="Arial" panose="020B0604020202020204" pitchFamily="34" charset="0"/>
                      </a:endParaRPr>
                    </a:p>
                  </a:txBody>
                  <a:tcPr/>
                </a:tc>
                <a:tc>
                  <a:txBody>
                    <a:bodyPr/>
                    <a:lstStyle/>
                    <a:p>
                      <a:pPr algn="ctr">
                        <a:buNone/>
                      </a:pPr>
                      <a:endParaRPr lang="en-US" sz="3400" b="1">
                        <a:solidFill>
                          <a:schemeClr val="tx1"/>
                        </a:solidFill>
                        <a:latin typeface="Arial" panose="020B0604020202020204" pitchFamily="34" charset="0"/>
                        <a:cs typeface="Arial" panose="020B0604020202020204" pitchFamily="34" charset="0"/>
                      </a:endParaRPr>
                    </a:p>
                  </a:txBody>
                  <a:tcPr/>
                </a:tc>
                <a:tc>
                  <a:txBody>
                    <a:bodyPr/>
                    <a:lstStyle/>
                    <a:p>
                      <a:pPr algn="ctr">
                        <a:buNone/>
                      </a:pPr>
                      <a:endParaRPr lang="en-US" sz="3400" b="1">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pic>
        <p:nvPicPr>
          <p:cNvPr id="8211" name="Picture 19" descr="C:\Users\USER\Downloads\Eagle-Dai-Bang-2.jpgEagle-Dai-Bang-2">
            <a:hlinkClick r:id="rId2" action="ppaction://hlinksldjump"/>
          </p:cNvPr>
          <p:cNvPicPr>
            <a:picLocks noChangeAspect="1"/>
          </p:cNvPicPr>
          <p:nvPr/>
        </p:nvPicPr>
        <p:blipFill>
          <a:blip r:embed="rId3"/>
          <a:srcRect/>
          <a:stretch>
            <a:fillRect/>
          </a:stretch>
        </p:blipFill>
        <p:spPr>
          <a:xfrm>
            <a:off x="541655" y="1066165"/>
            <a:ext cx="2629535" cy="1811655"/>
          </a:xfrm>
          <a:prstGeom prst="rect">
            <a:avLst/>
          </a:prstGeom>
          <a:noFill/>
          <a:ln w="38100" cap="flat" cmpd="dbl">
            <a:noFill/>
            <a:prstDash val="solid"/>
            <a:miter/>
            <a:headEnd type="none" w="med" len="med"/>
            <a:tailEnd type="none" w="med" len="med"/>
          </a:ln>
        </p:spPr>
      </p:pic>
      <p:pic>
        <p:nvPicPr>
          <p:cNvPr id="8213" name="Picture 21" descr="Grey-headed%20Canary[1]">
            <a:hlinkClick r:id="rId4" action="ppaction://hlinksldjump"/>
          </p:cNvPr>
          <p:cNvPicPr>
            <a:picLocks noChangeAspect="1"/>
          </p:cNvPicPr>
          <p:nvPr/>
        </p:nvPicPr>
        <p:blipFill>
          <a:blip r:embed="rId5"/>
          <a:stretch>
            <a:fillRect/>
          </a:stretch>
        </p:blipFill>
        <p:spPr>
          <a:xfrm>
            <a:off x="3375660" y="1066165"/>
            <a:ext cx="2490470" cy="1811655"/>
          </a:xfrm>
          <a:prstGeom prst="rect">
            <a:avLst/>
          </a:prstGeom>
          <a:noFill/>
          <a:ln w="38100" cap="flat" cmpd="dbl">
            <a:noFill/>
            <a:prstDash val="solid"/>
            <a:miter/>
            <a:headEnd type="none" w="med" len="med"/>
            <a:tailEnd type="none" w="med" len="med"/>
          </a:ln>
        </p:spPr>
      </p:pic>
      <p:pic>
        <p:nvPicPr>
          <p:cNvPr id="8218" name="Picture 26" descr="C:\Users\USER\Downloads\h2.jpgh2"/>
          <p:cNvPicPr>
            <a:picLocks noChangeAspect="1"/>
          </p:cNvPicPr>
          <p:nvPr/>
        </p:nvPicPr>
        <p:blipFill>
          <a:blip r:embed="rId6"/>
          <a:srcRect/>
          <a:stretch>
            <a:fillRect/>
          </a:stretch>
        </p:blipFill>
        <p:spPr>
          <a:xfrm>
            <a:off x="3375660" y="2939415"/>
            <a:ext cx="2491105" cy="1811655"/>
          </a:xfrm>
          <a:prstGeom prst="rect">
            <a:avLst/>
          </a:prstGeom>
          <a:noFill/>
          <a:ln w="38100" cap="flat" cmpd="dbl">
            <a:noFill/>
            <a:prstDash val="solid"/>
            <a:miter/>
            <a:headEnd type="none" w="med" len="med"/>
            <a:tailEnd type="none" w="med" len="med"/>
          </a:ln>
        </p:spPr>
      </p:pic>
      <p:pic>
        <p:nvPicPr>
          <p:cNvPr id="8226" name="Picture 34" descr="C:\Users\USER\Downloads\birds-thegioidongvat.co_.jpgbirds-thegioidongvat.co_">
            <a:hlinkClick r:id="rId7" action="ppaction://hlinksldjump"/>
          </p:cNvPr>
          <p:cNvPicPr>
            <a:picLocks noChangeAspect="1"/>
          </p:cNvPicPr>
          <p:nvPr/>
        </p:nvPicPr>
        <p:blipFill>
          <a:blip r:embed="rId8"/>
          <a:srcRect l="13906"/>
          <a:stretch>
            <a:fillRect/>
          </a:stretch>
        </p:blipFill>
        <p:spPr>
          <a:xfrm>
            <a:off x="541655" y="2939415"/>
            <a:ext cx="2629535" cy="1811655"/>
          </a:xfrm>
          <a:prstGeom prst="rect">
            <a:avLst/>
          </a:prstGeom>
          <a:noFill/>
          <a:ln w="9525">
            <a:noFill/>
          </a:ln>
        </p:spPr>
      </p:pic>
      <p:pic>
        <p:nvPicPr>
          <p:cNvPr id="8214" name="Picture 22" descr="C:\Users\USER\Downloads\chim-ruoi-1.jpgchim-ruoi-1">
            <a:hlinkClick r:id="rId7" action="ppaction://hlinksldjump"/>
          </p:cNvPr>
          <p:cNvPicPr>
            <a:picLocks noChangeAspect="1"/>
          </p:cNvPicPr>
          <p:nvPr/>
        </p:nvPicPr>
        <p:blipFill>
          <a:blip r:embed="rId9"/>
          <a:srcRect/>
          <a:stretch>
            <a:fillRect/>
          </a:stretch>
        </p:blipFill>
        <p:spPr>
          <a:xfrm>
            <a:off x="3375660" y="4749165"/>
            <a:ext cx="2491105" cy="1810385"/>
          </a:xfrm>
          <a:prstGeom prst="rect">
            <a:avLst/>
          </a:prstGeom>
          <a:noFill/>
          <a:ln w="38100" cap="flat" cmpd="dbl">
            <a:noFill/>
            <a:prstDash val="solid"/>
            <a:miter/>
            <a:headEnd type="none" w="med" len="med"/>
            <a:tailEnd type="none" w="med" len="med"/>
          </a:ln>
        </p:spPr>
      </p:pic>
      <p:pic>
        <p:nvPicPr>
          <p:cNvPr id="8212" name="Picture 20" descr="C:\Users\USER\Downloads\1200px-Struthio_camelus_-_Etosha_2014_(3).jpg1200px-Struthio_camelus_-_Etosha_2014_(3)">
            <a:hlinkClick r:id="rId7" action="ppaction://hlinksldjump"/>
          </p:cNvPr>
          <p:cNvPicPr>
            <a:picLocks noGrp="1" noChangeAspect="1"/>
          </p:cNvPicPr>
          <p:nvPr>
            <p:ph idx="1"/>
          </p:nvPr>
        </p:nvPicPr>
        <p:blipFill>
          <a:blip r:embed="rId10"/>
          <a:srcRect/>
          <a:stretch>
            <a:fillRect/>
          </a:stretch>
        </p:blipFill>
        <p:spPr>
          <a:xfrm>
            <a:off x="9066530" y="1066165"/>
            <a:ext cx="2734945" cy="1810385"/>
          </a:xfrm>
          <a:prstGeom prst="rect">
            <a:avLst/>
          </a:prstGeom>
          <a:solidFill>
            <a:schemeClr val="folHlink"/>
          </a:solidFill>
          <a:ln w="38100" cap="flat" cmpd="dbl">
            <a:noFill/>
            <a:prstDash val="solid"/>
            <a:miter/>
            <a:headEnd type="none" w="med" len="med"/>
            <a:tailEnd type="none" w="med" len="med"/>
          </a:ln>
        </p:spPr>
      </p:pic>
      <p:pic>
        <p:nvPicPr>
          <p:cNvPr id="8216" name="Picture 24" descr="C:\Users\USER\Downloads\1200px-Pommerngans_&amp;_Gössel.jpg1200px-Pommerngans_&amp;_Gössel"/>
          <p:cNvPicPr>
            <a:picLocks noChangeAspect="1"/>
          </p:cNvPicPr>
          <p:nvPr/>
        </p:nvPicPr>
        <p:blipFill>
          <a:blip r:embed="rId11"/>
          <a:srcRect/>
          <a:stretch>
            <a:fillRect/>
          </a:stretch>
        </p:blipFill>
        <p:spPr>
          <a:xfrm>
            <a:off x="6153150" y="1066165"/>
            <a:ext cx="2733675" cy="1811655"/>
          </a:xfrm>
          <a:prstGeom prst="rect">
            <a:avLst/>
          </a:prstGeom>
          <a:noFill/>
          <a:ln w="38100" cap="flat" cmpd="dbl">
            <a:noFill/>
            <a:prstDash val="solid"/>
            <a:miter/>
            <a:headEnd type="none" w="med" len="med"/>
            <a:tailEnd type="none" w="med" len="med"/>
          </a:ln>
        </p:spPr>
      </p:pic>
      <p:pic>
        <p:nvPicPr>
          <p:cNvPr id="8217" name="Picture 25" descr="C:\Users\USER\Downloads\2412b_lgdc.jpg2412b_lgdc"/>
          <p:cNvPicPr>
            <a:picLocks noChangeAspect="1"/>
          </p:cNvPicPr>
          <p:nvPr/>
        </p:nvPicPr>
        <p:blipFill>
          <a:blip r:embed="rId12"/>
          <a:srcRect t="7924"/>
          <a:stretch>
            <a:fillRect/>
          </a:stretch>
        </p:blipFill>
        <p:spPr>
          <a:xfrm>
            <a:off x="6153150" y="2939415"/>
            <a:ext cx="2733040" cy="1841500"/>
          </a:xfrm>
          <a:prstGeom prst="rect">
            <a:avLst/>
          </a:prstGeom>
          <a:noFill/>
          <a:ln w="38100" cap="flat" cmpd="dbl">
            <a:noFill/>
            <a:prstDash val="solid"/>
            <a:miter/>
            <a:headEnd type="none" w="med" len="med"/>
            <a:tailEnd type="none" w="med" len="med"/>
          </a:ln>
        </p:spPr>
      </p:pic>
      <p:cxnSp>
        <p:nvCxnSpPr>
          <p:cNvPr id="5" name="Straight Connector 4"/>
          <p:cNvCxnSpPr/>
          <p:nvPr/>
        </p:nvCxnSpPr>
        <p:spPr>
          <a:xfrm>
            <a:off x="6030595" y="283210"/>
            <a:ext cx="0" cy="635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990965" y="293370"/>
            <a:ext cx="0" cy="6309995"/>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2"/>
          <p:cNvSpPr txBox="1"/>
          <p:nvPr/>
        </p:nvSpPr>
        <p:spPr>
          <a:xfrm>
            <a:off x="541655" y="2355850"/>
            <a:ext cx="2629535" cy="58356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bay nhanh</a:t>
            </a:r>
          </a:p>
        </p:txBody>
      </p:sp>
      <p:sp>
        <p:nvSpPr>
          <p:cNvPr id="8" name="TextBox 2"/>
          <p:cNvSpPr txBox="1"/>
          <p:nvPr/>
        </p:nvSpPr>
        <p:spPr>
          <a:xfrm>
            <a:off x="3375660" y="2355850"/>
            <a:ext cx="2490470" cy="58356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hót hay</a:t>
            </a:r>
          </a:p>
        </p:txBody>
      </p:sp>
      <p:sp>
        <p:nvSpPr>
          <p:cNvPr id="9" name="TextBox 2"/>
          <p:cNvSpPr txBox="1"/>
          <p:nvPr/>
        </p:nvSpPr>
        <p:spPr>
          <a:xfrm>
            <a:off x="541655" y="4167505"/>
            <a:ext cx="2629535" cy="107632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bắt chước tiếng người</a:t>
            </a:r>
          </a:p>
        </p:txBody>
      </p:sp>
      <p:sp>
        <p:nvSpPr>
          <p:cNvPr id="10" name="TextBox 2"/>
          <p:cNvSpPr txBox="1"/>
          <p:nvPr/>
        </p:nvSpPr>
        <p:spPr>
          <a:xfrm>
            <a:off x="3375660" y="4167505"/>
            <a:ext cx="2490470" cy="58356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múa đẹp</a:t>
            </a:r>
          </a:p>
        </p:txBody>
      </p:sp>
      <p:sp>
        <p:nvSpPr>
          <p:cNvPr id="11" name="TextBox 2"/>
          <p:cNvSpPr txBox="1"/>
          <p:nvPr/>
        </p:nvSpPr>
        <p:spPr>
          <a:xfrm>
            <a:off x="1484630" y="5975985"/>
            <a:ext cx="4381500" cy="58356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đứng yên bằng 2 cánh</a:t>
            </a:r>
          </a:p>
        </p:txBody>
      </p:sp>
      <p:sp>
        <p:nvSpPr>
          <p:cNvPr id="12" name="TextBox 2"/>
          <p:cNvSpPr txBox="1"/>
          <p:nvPr/>
        </p:nvSpPr>
        <p:spPr>
          <a:xfrm>
            <a:off x="6153150" y="2355850"/>
            <a:ext cx="2731770" cy="58356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bơi, lặn</a:t>
            </a:r>
          </a:p>
        </p:txBody>
      </p:sp>
      <p:sp>
        <p:nvSpPr>
          <p:cNvPr id="13" name="TextBox 2"/>
          <p:cNvSpPr txBox="1"/>
          <p:nvPr/>
        </p:nvSpPr>
        <p:spPr>
          <a:xfrm>
            <a:off x="6153150" y="4167505"/>
            <a:ext cx="2731770" cy="583565"/>
          </a:xfrm>
          <a:prstGeom prst="rect">
            <a:avLst/>
          </a:prstGeom>
          <a:solidFill>
            <a:srgbClr val="00B0F0"/>
          </a:solidFill>
          <a:ln w="9525">
            <a:noFill/>
          </a:ln>
        </p:spPr>
        <p:txBody>
          <a:bodyPr wrap="square" anchor="t">
            <a:spAutoFit/>
          </a:bodyPr>
          <a:lstStyle/>
          <a:p>
            <a:pPr algn="ctr"/>
            <a:r>
              <a:rPr lang="en-US" altLang="zh-CN" sz="3200" dirty="0">
                <a:latin typeface="Arial" panose="020B0604020202020204" pitchFamily="34" charset="0"/>
                <a:sym typeface="+mn-ea"/>
              </a:rPr>
              <a:t>bơi, lặn</a:t>
            </a:r>
            <a:endParaRPr lang="en-US" altLang="zh-CN" sz="3200" dirty="0">
              <a:solidFill>
                <a:schemeClr val="tx1"/>
              </a:solidFill>
              <a:latin typeface="Arial" panose="020B0604020202020204" pitchFamily="34" charset="0"/>
            </a:endParaRPr>
          </a:p>
        </p:txBody>
      </p:sp>
      <p:sp>
        <p:nvSpPr>
          <p:cNvPr id="14" name="TextBox 2"/>
          <p:cNvSpPr txBox="1"/>
          <p:nvPr/>
        </p:nvSpPr>
        <p:spPr>
          <a:xfrm>
            <a:off x="9066530" y="2355850"/>
            <a:ext cx="2731770" cy="583565"/>
          </a:xfrm>
          <a:prstGeom prst="rect">
            <a:avLst/>
          </a:prstGeom>
          <a:solidFill>
            <a:srgbClr val="00B0F0"/>
          </a:solidFill>
          <a:ln w="9525">
            <a:noFill/>
          </a:ln>
        </p:spPr>
        <p:txBody>
          <a:bodyPr wrap="square" anchor="t">
            <a:spAutoFit/>
          </a:bodyPr>
          <a:lstStyle/>
          <a:p>
            <a:pPr algn="ctr"/>
            <a:r>
              <a:rPr lang="en-US" altLang="zh-CN" sz="3200" dirty="0">
                <a:solidFill>
                  <a:schemeClr val="tx1"/>
                </a:solidFill>
                <a:latin typeface="Arial" panose="020B0604020202020204" pitchFamily="34" charset="0"/>
              </a:rPr>
              <a:t>chạy nhanh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211"/>
                                        </p:tgtEl>
                                        <p:attrNameLst>
                                          <p:attrName>style.visibility</p:attrName>
                                        </p:attrNameLst>
                                      </p:cBhvr>
                                      <p:to>
                                        <p:strVal val="visible"/>
                                      </p:to>
                                    </p:set>
                                    <p:anim calcmode="lin" valueType="num">
                                      <p:cBhvr>
                                        <p:cTn id="7" dur="500" fill="hold"/>
                                        <p:tgtEl>
                                          <p:spTgt spid="8211"/>
                                        </p:tgtEl>
                                        <p:attrNameLst>
                                          <p:attrName>ppt_w</p:attrName>
                                        </p:attrNameLst>
                                      </p:cBhvr>
                                      <p:tavLst>
                                        <p:tav tm="0">
                                          <p:val>
                                            <p:fltVal val="0"/>
                                          </p:val>
                                        </p:tav>
                                        <p:tav tm="100000">
                                          <p:val>
                                            <p:strVal val="#ppt_w"/>
                                          </p:val>
                                        </p:tav>
                                      </p:tavLst>
                                    </p:anim>
                                    <p:anim calcmode="lin" valueType="num">
                                      <p:cBhvr>
                                        <p:cTn id="8" dur="500" fill="hold"/>
                                        <p:tgtEl>
                                          <p:spTgt spid="821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213"/>
                                        </p:tgtEl>
                                        <p:attrNameLst>
                                          <p:attrName>style.visibility</p:attrName>
                                        </p:attrNameLst>
                                      </p:cBhvr>
                                      <p:to>
                                        <p:strVal val="visible"/>
                                      </p:to>
                                    </p:set>
                                    <p:anim calcmode="lin" valueType="num">
                                      <p:cBhvr>
                                        <p:cTn id="11" dur="500" fill="hold"/>
                                        <p:tgtEl>
                                          <p:spTgt spid="8213"/>
                                        </p:tgtEl>
                                        <p:attrNameLst>
                                          <p:attrName>ppt_w</p:attrName>
                                        </p:attrNameLst>
                                      </p:cBhvr>
                                      <p:tavLst>
                                        <p:tav tm="0">
                                          <p:val>
                                            <p:fltVal val="0"/>
                                          </p:val>
                                        </p:tav>
                                        <p:tav tm="100000">
                                          <p:val>
                                            <p:strVal val="#ppt_w"/>
                                          </p:val>
                                        </p:tav>
                                      </p:tavLst>
                                    </p:anim>
                                    <p:anim calcmode="lin" valueType="num">
                                      <p:cBhvr>
                                        <p:cTn id="12" dur="500" fill="hold"/>
                                        <p:tgtEl>
                                          <p:spTgt spid="821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226"/>
                                        </p:tgtEl>
                                        <p:attrNameLst>
                                          <p:attrName>style.visibility</p:attrName>
                                        </p:attrNameLst>
                                      </p:cBhvr>
                                      <p:to>
                                        <p:strVal val="visible"/>
                                      </p:to>
                                    </p:set>
                                    <p:anim calcmode="lin" valueType="num">
                                      <p:cBhvr>
                                        <p:cTn id="15" dur="500" fill="hold"/>
                                        <p:tgtEl>
                                          <p:spTgt spid="8226"/>
                                        </p:tgtEl>
                                        <p:attrNameLst>
                                          <p:attrName>ppt_w</p:attrName>
                                        </p:attrNameLst>
                                      </p:cBhvr>
                                      <p:tavLst>
                                        <p:tav tm="0">
                                          <p:val>
                                            <p:fltVal val="0"/>
                                          </p:val>
                                        </p:tav>
                                        <p:tav tm="100000">
                                          <p:val>
                                            <p:strVal val="#ppt_w"/>
                                          </p:val>
                                        </p:tav>
                                      </p:tavLst>
                                    </p:anim>
                                    <p:anim calcmode="lin" valueType="num">
                                      <p:cBhvr>
                                        <p:cTn id="16" dur="500" fill="hold"/>
                                        <p:tgtEl>
                                          <p:spTgt spid="822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218"/>
                                        </p:tgtEl>
                                        <p:attrNameLst>
                                          <p:attrName>style.visibility</p:attrName>
                                        </p:attrNameLst>
                                      </p:cBhvr>
                                      <p:to>
                                        <p:strVal val="visible"/>
                                      </p:to>
                                    </p:set>
                                    <p:anim calcmode="lin" valueType="num">
                                      <p:cBhvr>
                                        <p:cTn id="19" dur="500" fill="hold"/>
                                        <p:tgtEl>
                                          <p:spTgt spid="8218"/>
                                        </p:tgtEl>
                                        <p:attrNameLst>
                                          <p:attrName>ppt_w</p:attrName>
                                        </p:attrNameLst>
                                      </p:cBhvr>
                                      <p:tavLst>
                                        <p:tav tm="0">
                                          <p:val>
                                            <p:fltVal val="0"/>
                                          </p:val>
                                        </p:tav>
                                        <p:tav tm="100000">
                                          <p:val>
                                            <p:strVal val="#ppt_w"/>
                                          </p:val>
                                        </p:tav>
                                      </p:tavLst>
                                    </p:anim>
                                    <p:anim calcmode="lin" valueType="num">
                                      <p:cBhvr>
                                        <p:cTn id="20" dur="500" fill="hold"/>
                                        <p:tgtEl>
                                          <p:spTgt spid="821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214"/>
                                        </p:tgtEl>
                                        <p:attrNameLst>
                                          <p:attrName>style.visibility</p:attrName>
                                        </p:attrNameLst>
                                      </p:cBhvr>
                                      <p:to>
                                        <p:strVal val="visible"/>
                                      </p:to>
                                    </p:set>
                                    <p:anim calcmode="lin" valueType="num">
                                      <p:cBhvr>
                                        <p:cTn id="23" dur="500" fill="hold"/>
                                        <p:tgtEl>
                                          <p:spTgt spid="8214"/>
                                        </p:tgtEl>
                                        <p:attrNameLst>
                                          <p:attrName>ppt_w</p:attrName>
                                        </p:attrNameLst>
                                      </p:cBhvr>
                                      <p:tavLst>
                                        <p:tav tm="0">
                                          <p:val>
                                            <p:fltVal val="0"/>
                                          </p:val>
                                        </p:tav>
                                        <p:tav tm="100000">
                                          <p:val>
                                            <p:strVal val="#ppt_w"/>
                                          </p:val>
                                        </p:tav>
                                      </p:tavLst>
                                    </p:anim>
                                    <p:anim calcmode="lin" valueType="num">
                                      <p:cBhvr>
                                        <p:cTn id="24" dur="500" fill="hold"/>
                                        <p:tgtEl>
                                          <p:spTgt spid="8214"/>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8216"/>
                                        </p:tgtEl>
                                        <p:attrNameLst>
                                          <p:attrName>style.visibility</p:attrName>
                                        </p:attrNameLst>
                                      </p:cBhvr>
                                      <p:to>
                                        <p:strVal val="visible"/>
                                      </p:to>
                                    </p:set>
                                    <p:anim calcmode="lin" valueType="num">
                                      <p:cBhvr>
                                        <p:cTn id="29" dur="500" fill="hold"/>
                                        <p:tgtEl>
                                          <p:spTgt spid="8216"/>
                                        </p:tgtEl>
                                        <p:attrNameLst>
                                          <p:attrName>ppt_w</p:attrName>
                                        </p:attrNameLst>
                                      </p:cBhvr>
                                      <p:tavLst>
                                        <p:tav tm="0">
                                          <p:val>
                                            <p:fltVal val="0"/>
                                          </p:val>
                                        </p:tav>
                                        <p:tav tm="100000">
                                          <p:val>
                                            <p:strVal val="#ppt_w"/>
                                          </p:val>
                                        </p:tav>
                                      </p:tavLst>
                                    </p:anim>
                                    <p:anim calcmode="lin" valueType="num">
                                      <p:cBhvr>
                                        <p:cTn id="30" dur="500" fill="hold"/>
                                        <p:tgtEl>
                                          <p:spTgt spid="8216"/>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8217"/>
                                        </p:tgtEl>
                                        <p:attrNameLst>
                                          <p:attrName>style.visibility</p:attrName>
                                        </p:attrNameLst>
                                      </p:cBhvr>
                                      <p:to>
                                        <p:strVal val="visible"/>
                                      </p:to>
                                    </p:set>
                                    <p:anim calcmode="lin" valueType="num">
                                      <p:cBhvr>
                                        <p:cTn id="33" dur="500" fill="hold"/>
                                        <p:tgtEl>
                                          <p:spTgt spid="8217"/>
                                        </p:tgtEl>
                                        <p:attrNameLst>
                                          <p:attrName>ppt_w</p:attrName>
                                        </p:attrNameLst>
                                      </p:cBhvr>
                                      <p:tavLst>
                                        <p:tav tm="0">
                                          <p:val>
                                            <p:fltVal val="0"/>
                                          </p:val>
                                        </p:tav>
                                        <p:tav tm="100000">
                                          <p:val>
                                            <p:strVal val="#ppt_w"/>
                                          </p:val>
                                        </p:tav>
                                      </p:tavLst>
                                    </p:anim>
                                    <p:anim calcmode="lin" valueType="num">
                                      <p:cBhvr>
                                        <p:cTn id="34" dur="500" fill="hold"/>
                                        <p:tgtEl>
                                          <p:spTgt spid="821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8212"/>
                                        </p:tgtEl>
                                        <p:attrNameLst>
                                          <p:attrName>style.visibility</p:attrName>
                                        </p:attrNameLst>
                                      </p:cBhvr>
                                      <p:to>
                                        <p:strVal val="visible"/>
                                      </p:to>
                                    </p:set>
                                    <p:anim calcmode="lin" valueType="num">
                                      <p:cBhvr>
                                        <p:cTn id="39" dur="500" fill="hold"/>
                                        <p:tgtEl>
                                          <p:spTgt spid="8212"/>
                                        </p:tgtEl>
                                        <p:attrNameLst>
                                          <p:attrName>ppt_w</p:attrName>
                                        </p:attrNameLst>
                                      </p:cBhvr>
                                      <p:tavLst>
                                        <p:tav tm="0">
                                          <p:val>
                                            <p:fltVal val="0"/>
                                          </p:val>
                                        </p:tav>
                                        <p:tav tm="100000">
                                          <p:val>
                                            <p:strVal val="#ppt_w"/>
                                          </p:val>
                                        </p:tav>
                                      </p:tavLst>
                                    </p:anim>
                                    <p:anim calcmode="lin" valueType="num">
                                      <p:cBhvr>
                                        <p:cTn id="40" dur="500" fill="hold"/>
                                        <p:tgtEl>
                                          <p:spTgt spid="8212"/>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heckerboard(across)">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heckerboard(across)">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heckerboard(across)">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checkerboard(across)">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checkerboard(across)">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checkerboard(across)">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checkerboard(across)">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3"/>
          <p:cNvPicPr>
            <a:picLocks noChangeAspect="1"/>
          </p:cNvPicPr>
          <p:nvPr/>
        </p:nvPicPr>
        <p:blipFill>
          <a:blip r:embed="rId3"/>
          <a:stretch>
            <a:fillRect/>
          </a:stretch>
        </p:blipFill>
        <p:spPr>
          <a:xfrm>
            <a:off x="0" y="0"/>
            <a:ext cx="12192000" cy="6864350"/>
          </a:xfrm>
          <a:prstGeom prst="rect">
            <a:avLst/>
          </a:prstGeom>
          <a:noFill/>
          <a:ln w="9525">
            <a:noFill/>
          </a:ln>
        </p:spPr>
      </p:pic>
      <p:grpSp>
        <p:nvGrpSpPr>
          <p:cNvPr id="4" name="Group 3"/>
          <p:cNvGrpSpPr/>
          <p:nvPr/>
        </p:nvGrpSpPr>
        <p:grpSpPr>
          <a:xfrm>
            <a:off x="8255" y="186055"/>
            <a:ext cx="12510770" cy="5273675"/>
            <a:chOff x="-502" y="1142"/>
            <a:chExt cx="19702" cy="8305"/>
          </a:xfrm>
        </p:grpSpPr>
        <p:pic>
          <p:nvPicPr>
            <p:cNvPr id="9" name="图片 8"/>
            <p:cNvPicPr>
              <a:picLocks noChangeAspect="1"/>
            </p:cNvPicPr>
            <p:nvPr/>
          </p:nvPicPr>
          <p:blipFill>
            <a:blip r:embed="rId4"/>
            <a:stretch>
              <a:fillRect/>
            </a:stretch>
          </p:blipFill>
          <p:spPr>
            <a:xfrm>
              <a:off x="-502" y="1142"/>
              <a:ext cx="19702" cy="8305"/>
            </a:xfrm>
            <a:prstGeom prst="rect">
              <a:avLst/>
            </a:prstGeom>
            <a:noFill/>
            <a:ln w="9525">
              <a:noFill/>
            </a:ln>
          </p:spPr>
        </p:pic>
        <p:sp>
          <p:nvSpPr>
            <p:cNvPr id="3" name="TextBox 2"/>
            <p:cNvSpPr txBox="1"/>
            <p:nvPr/>
          </p:nvSpPr>
          <p:spPr>
            <a:xfrm>
              <a:off x="2472" y="2813"/>
              <a:ext cx="13584" cy="5958"/>
            </a:xfrm>
            <a:prstGeom prst="ellipse">
              <a:avLst/>
            </a:prstGeom>
            <a:noFill/>
            <a:ln w="9525">
              <a:noFill/>
            </a:ln>
            <a:extLst>
              <a:ext uri="{909E8E84-426E-40DD-AFC4-6F175D3DCCD1}">
                <a14:hiddenFill xmlns:a14="http://schemas.microsoft.com/office/drawing/2010/main">
                  <a:solidFill>
                    <a:srgbClr val="E3F679"/>
                  </a:solidFill>
                </a14:hiddenFill>
              </a:ext>
            </a:extLst>
          </p:spPr>
          <p:txBody>
            <a:bodyPr wrap="square" anchor="t">
              <a:spAutoFit/>
            </a:bodyPr>
            <a:lstStyle/>
            <a:p>
              <a:pPr algn="just"/>
              <a:r>
                <a:rPr lang="en-US" altLang="en-US" sz="3400" b="1" dirty="0">
                  <a:solidFill>
                    <a:srgbClr val="FF0000"/>
                  </a:solidFill>
                  <a:latin typeface="Arial" panose="020B0604020202020204" pitchFamily="34" charset="0"/>
                  <a:sym typeface="+mn-ea"/>
                </a:rPr>
                <a:t>Thế giới loài chim rất phong phú và đa dạng, có rất nhiều loài chim khác nhau. Chúng có màu sắc, hình dáng, khả năng khác nhau.</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af2cf59410d4f98aa0c5.jpgaf2cf59410d4f98aa0c5">
            <a:hlinkClick r:id="rId4" action="ppaction://hlinksldjump"/>
          </p:cNvPr>
          <p:cNvPicPr>
            <a:picLocks noChangeAspect="1"/>
          </p:cNvPicPr>
          <p:nvPr/>
        </p:nvPicPr>
        <p:blipFill>
          <a:blip r:embed="rId5"/>
          <a:srcRect l="1699"/>
          <a:stretch>
            <a:fillRect/>
          </a:stretch>
        </p:blipFill>
        <p:spPr>
          <a:xfrm>
            <a:off x="7620" y="351155"/>
            <a:ext cx="4298315" cy="5027295"/>
          </a:xfrm>
          <a:prstGeom prst="rect">
            <a:avLst/>
          </a:prstGeom>
          <a:noFill/>
          <a:ln w="38100" cap="flat" cmpd="dbl">
            <a:noFill/>
            <a:prstDash val="solid"/>
            <a:miter/>
            <a:headEnd type="none" w="med" len="med"/>
            <a:tailEnd type="none" w="med" len="med"/>
          </a:ln>
        </p:spPr>
      </p:pic>
      <p:pic>
        <p:nvPicPr>
          <p:cNvPr id="8214" name="Picture 22" descr="C:\Users\USER\Downloads\f11e939fd1f88ebd44cfa5485dc64e71.jpgf11e939fd1f88ebd44cfa5485dc64e71">
            <a:hlinkClick r:id="rId6" action="ppaction://hlinksldjump"/>
          </p:cNvPr>
          <p:cNvPicPr>
            <a:picLocks noChangeAspect="1"/>
          </p:cNvPicPr>
          <p:nvPr/>
        </p:nvPicPr>
        <p:blipFill>
          <a:blip r:embed="rId7"/>
          <a:srcRect b="7588"/>
          <a:stretch>
            <a:fillRect/>
          </a:stretch>
        </p:blipFill>
        <p:spPr>
          <a:xfrm>
            <a:off x="7685405" y="351155"/>
            <a:ext cx="4506595" cy="5027930"/>
          </a:xfrm>
          <a:prstGeom prst="rect">
            <a:avLst/>
          </a:prstGeom>
          <a:noFill/>
          <a:ln w="38100" cap="flat" cmpd="dbl">
            <a:noFill/>
            <a:prstDash val="solid"/>
            <a:miter/>
            <a:headEnd type="none" w="med" len="med"/>
            <a:tailEnd type="none" w="med" len="med"/>
          </a:ln>
        </p:spPr>
      </p:pic>
      <p:pic>
        <p:nvPicPr>
          <p:cNvPr id="8216" name="Picture 24" descr="C:\Users\USER\Downloads\13_rtjq.jpg13_rtjq"/>
          <p:cNvPicPr>
            <a:picLocks noChangeAspect="1"/>
          </p:cNvPicPr>
          <p:nvPr/>
        </p:nvPicPr>
        <p:blipFill>
          <a:blip r:embed="rId8"/>
          <a:srcRect/>
          <a:stretch>
            <a:fillRect/>
          </a:stretch>
        </p:blipFill>
        <p:spPr>
          <a:xfrm>
            <a:off x="4305935" y="351155"/>
            <a:ext cx="3379470" cy="5027295"/>
          </a:xfrm>
          <a:prstGeom prst="rect">
            <a:avLst/>
          </a:prstGeom>
          <a:noFill/>
          <a:ln w="38100" cap="flat" cmpd="dbl">
            <a:noFill/>
            <a:prstDash val="solid"/>
            <a:miter/>
            <a:headEnd type="none" w="med" len="med"/>
            <a:tailEnd type="none" w="med" len="med"/>
          </a:ln>
        </p:spPr>
      </p:pic>
      <p:sp>
        <p:nvSpPr>
          <p:cNvPr id="6" name="TextBox 2"/>
          <p:cNvSpPr txBox="1"/>
          <p:nvPr/>
        </p:nvSpPr>
        <p:spPr>
          <a:xfrm>
            <a:off x="4070985" y="5659755"/>
            <a:ext cx="4050030" cy="614045"/>
          </a:xfrm>
          <a:prstGeom prst="rect">
            <a:avLst/>
          </a:prstGeom>
          <a:solidFill>
            <a:srgbClr val="FFFF00"/>
          </a:solidFill>
          <a:ln w="9525">
            <a:solidFill>
              <a:schemeClr val="accent4"/>
            </a:solidFill>
          </a:ln>
        </p:spPr>
        <p:txBody>
          <a:bodyPr wrap="square" anchor="t">
            <a:spAutoFit/>
          </a:bodyPr>
          <a:lstStyle/>
          <a:p>
            <a:pPr algn="ctr"/>
            <a:r>
              <a:rPr lang="en-US" altLang="zh-CN" sz="3400" dirty="0">
                <a:solidFill>
                  <a:schemeClr val="tx1"/>
                </a:solidFill>
                <a:latin typeface="Arial" panose="020B0604020202020204" pitchFamily="34" charset="0"/>
              </a:rPr>
              <a:t>Chim thiên đường</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Chim-hồng-hạc-sống-chung-thủy.jpgChim-hồng-hạc-sống-chung-thủy">
            <a:hlinkClick r:id="rId4" action="ppaction://hlinksldjump"/>
          </p:cNvPr>
          <p:cNvPicPr>
            <a:picLocks noChangeAspect="1"/>
          </p:cNvPicPr>
          <p:nvPr/>
        </p:nvPicPr>
        <p:blipFill>
          <a:blip r:embed="rId5"/>
          <a:srcRect/>
          <a:stretch>
            <a:fillRect/>
          </a:stretch>
        </p:blipFill>
        <p:spPr>
          <a:xfrm>
            <a:off x="97790" y="461010"/>
            <a:ext cx="5817235" cy="4880610"/>
          </a:xfrm>
          <a:prstGeom prst="rect">
            <a:avLst/>
          </a:prstGeom>
          <a:noFill/>
          <a:ln w="38100" cap="flat" cmpd="dbl">
            <a:noFill/>
            <a:prstDash val="solid"/>
            <a:miter/>
            <a:headEnd type="none" w="med" len="med"/>
            <a:tailEnd type="none" w="med" len="med"/>
          </a:ln>
        </p:spPr>
      </p:pic>
      <p:pic>
        <p:nvPicPr>
          <p:cNvPr id="8214" name="Picture 22" descr="C:\Users\USER\Downloads\James_Flamingos_cropped_MC.jpgJames_Flamingos_cropped_MC">
            <a:hlinkClick r:id="rId6" action="ppaction://hlinksldjump"/>
          </p:cNvPr>
          <p:cNvPicPr>
            <a:picLocks noChangeAspect="1"/>
          </p:cNvPicPr>
          <p:nvPr/>
        </p:nvPicPr>
        <p:blipFill>
          <a:blip r:embed="rId7"/>
          <a:srcRect/>
          <a:stretch>
            <a:fillRect/>
          </a:stretch>
        </p:blipFill>
        <p:spPr>
          <a:xfrm>
            <a:off x="5988050" y="461010"/>
            <a:ext cx="6099810" cy="4878705"/>
          </a:xfrm>
          <a:prstGeom prst="rect">
            <a:avLst/>
          </a:prstGeom>
          <a:noFill/>
          <a:ln w="38100" cap="flat" cmpd="dbl">
            <a:noFill/>
            <a:prstDash val="solid"/>
            <a:miter/>
            <a:headEnd type="none" w="med" len="med"/>
            <a:tailEnd type="none" w="med" len="med"/>
          </a:ln>
        </p:spPr>
      </p:pic>
      <p:sp>
        <p:nvSpPr>
          <p:cNvPr id="6" name="TextBox 2"/>
          <p:cNvSpPr txBox="1"/>
          <p:nvPr/>
        </p:nvSpPr>
        <p:spPr>
          <a:xfrm>
            <a:off x="4070985" y="5659755"/>
            <a:ext cx="4050030" cy="614045"/>
          </a:xfrm>
          <a:prstGeom prst="rect">
            <a:avLst/>
          </a:prstGeom>
          <a:solidFill>
            <a:srgbClr val="FD7E7D"/>
          </a:solidFill>
          <a:ln w="9525">
            <a:solidFill>
              <a:srgbClr val="FF0000"/>
            </a:solidFill>
          </a:ln>
        </p:spPr>
        <p:txBody>
          <a:bodyPr wrap="square" anchor="t">
            <a:spAutoFit/>
          </a:bodyPr>
          <a:lstStyle/>
          <a:p>
            <a:pPr algn="ctr"/>
            <a:r>
              <a:rPr lang="en-US" altLang="zh-CN" sz="3400" dirty="0">
                <a:solidFill>
                  <a:schemeClr val="tx1"/>
                </a:solidFill>
                <a:latin typeface="Arial" panose="020B0604020202020204" pitchFamily="34" charset="0"/>
              </a:rPr>
              <a:t>Hồng hạc</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cac-loai-chim-doc-la-nhat-tren-the-gioi_9.jpgcac-loai-chim-doc-la-nhat-tren-the-gioi_9">
            <a:hlinkClick r:id="rId4" action="ppaction://hlinksldjump"/>
          </p:cNvPr>
          <p:cNvPicPr>
            <a:picLocks noChangeAspect="1"/>
          </p:cNvPicPr>
          <p:nvPr/>
        </p:nvPicPr>
        <p:blipFill>
          <a:blip r:embed="rId5"/>
          <a:srcRect/>
          <a:stretch>
            <a:fillRect/>
          </a:stretch>
        </p:blipFill>
        <p:spPr>
          <a:xfrm>
            <a:off x="97790" y="590550"/>
            <a:ext cx="5817235" cy="4742180"/>
          </a:xfrm>
          <a:prstGeom prst="rect">
            <a:avLst/>
          </a:prstGeom>
          <a:noFill/>
          <a:ln w="38100" cap="flat" cmpd="dbl">
            <a:noFill/>
            <a:prstDash val="solid"/>
            <a:miter/>
            <a:headEnd type="none" w="med" len="med"/>
            <a:tailEnd type="none" w="med" len="med"/>
          </a:ln>
        </p:spPr>
      </p:pic>
      <p:pic>
        <p:nvPicPr>
          <p:cNvPr id="8214" name="Picture 22" descr="C:\Users\USER\Downloads\cac-loai-chim-doc-la-nhat-tren-the-gioi_10.jpgcac-loai-chim-doc-la-nhat-tren-the-gioi_10">
            <a:hlinkClick r:id="rId6" action="ppaction://hlinksldjump"/>
          </p:cNvPr>
          <p:cNvPicPr>
            <a:picLocks noChangeAspect="1"/>
          </p:cNvPicPr>
          <p:nvPr/>
        </p:nvPicPr>
        <p:blipFill>
          <a:blip r:embed="rId7"/>
          <a:srcRect/>
          <a:stretch>
            <a:fillRect/>
          </a:stretch>
        </p:blipFill>
        <p:spPr>
          <a:xfrm>
            <a:off x="5988050" y="589915"/>
            <a:ext cx="6099810" cy="4742180"/>
          </a:xfrm>
          <a:prstGeom prst="rect">
            <a:avLst/>
          </a:prstGeom>
          <a:noFill/>
          <a:ln w="38100" cap="flat" cmpd="dbl">
            <a:noFill/>
            <a:prstDash val="solid"/>
            <a:miter/>
            <a:headEnd type="none" w="med" len="med"/>
            <a:tailEnd type="none" w="med" len="med"/>
          </a:ln>
        </p:spPr>
      </p:pic>
      <p:sp>
        <p:nvSpPr>
          <p:cNvPr id="6" name="TextBox 2"/>
          <p:cNvSpPr txBox="1"/>
          <p:nvPr/>
        </p:nvSpPr>
        <p:spPr>
          <a:xfrm>
            <a:off x="4070985" y="5659755"/>
            <a:ext cx="4050030" cy="614045"/>
          </a:xfrm>
          <a:prstGeom prst="rect">
            <a:avLst/>
          </a:prstGeom>
          <a:solidFill>
            <a:srgbClr val="00B0F0"/>
          </a:solidFill>
          <a:ln w="9525">
            <a:solidFill>
              <a:srgbClr val="002060"/>
            </a:solidFill>
          </a:ln>
        </p:spPr>
        <p:txBody>
          <a:bodyPr wrap="square" anchor="t">
            <a:spAutoFit/>
          </a:bodyPr>
          <a:lstStyle/>
          <a:p>
            <a:pPr algn="ctr"/>
            <a:r>
              <a:rPr lang="en-US" altLang="zh-CN" sz="3400" dirty="0">
                <a:solidFill>
                  <a:schemeClr val="tx1"/>
                </a:solidFill>
                <a:latin typeface="Arial" panose="020B0604020202020204" pitchFamily="34" charset="0"/>
              </a:rPr>
              <a:t>Giẻ cùi lam</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unnamed.jpgunnamed">
            <a:hlinkClick r:id="rId4" action="ppaction://hlinksldjump"/>
          </p:cNvPr>
          <p:cNvPicPr>
            <a:picLocks noChangeAspect="1"/>
          </p:cNvPicPr>
          <p:nvPr/>
        </p:nvPicPr>
        <p:blipFill>
          <a:blip r:embed="rId5"/>
          <a:srcRect l="6495" r="21297"/>
          <a:stretch>
            <a:fillRect/>
          </a:stretch>
        </p:blipFill>
        <p:spPr>
          <a:xfrm>
            <a:off x="173990" y="589915"/>
            <a:ext cx="5757545" cy="4742180"/>
          </a:xfrm>
          <a:prstGeom prst="rect">
            <a:avLst/>
          </a:prstGeom>
          <a:noFill/>
          <a:ln w="38100" cap="flat" cmpd="dbl">
            <a:noFill/>
            <a:prstDash val="solid"/>
            <a:miter/>
            <a:headEnd type="none" w="med" len="med"/>
            <a:tailEnd type="none" w="med" len="med"/>
          </a:ln>
        </p:spPr>
      </p:pic>
      <p:pic>
        <p:nvPicPr>
          <p:cNvPr id="8214" name="Picture 22" descr="C:\Users\USER\Downloads\DSC2732.jpgDSC2732">
            <a:hlinkClick r:id="rId6" action="ppaction://hlinksldjump"/>
          </p:cNvPr>
          <p:cNvPicPr>
            <a:picLocks noChangeAspect="1"/>
          </p:cNvPicPr>
          <p:nvPr/>
        </p:nvPicPr>
        <p:blipFill>
          <a:blip r:embed="rId7"/>
          <a:srcRect/>
          <a:stretch>
            <a:fillRect/>
          </a:stretch>
        </p:blipFill>
        <p:spPr>
          <a:xfrm>
            <a:off x="6015038" y="589915"/>
            <a:ext cx="6045835" cy="4742180"/>
          </a:xfrm>
          <a:prstGeom prst="rect">
            <a:avLst/>
          </a:prstGeom>
          <a:noFill/>
          <a:ln w="38100" cap="flat" cmpd="dbl">
            <a:noFill/>
            <a:prstDash val="solid"/>
            <a:miter/>
            <a:headEnd type="none" w="med" len="med"/>
            <a:tailEnd type="none" w="med" len="med"/>
          </a:ln>
        </p:spPr>
      </p:pic>
      <p:sp>
        <p:nvSpPr>
          <p:cNvPr id="6" name="TextBox 2"/>
          <p:cNvSpPr txBox="1"/>
          <p:nvPr/>
        </p:nvSpPr>
        <p:spPr>
          <a:xfrm>
            <a:off x="4070985" y="5659755"/>
            <a:ext cx="4050030" cy="614045"/>
          </a:xfrm>
          <a:prstGeom prst="rect">
            <a:avLst/>
          </a:prstGeom>
          <a:solidFill>
            <a:srgbClr val="FFC000"/>
          </a:solidFill>
          <a:ln w="9525">
            <a:solidFill>
              <a:schemeClr val="accent2"/>
            </a:solidFill>
          </a:ln>
        </p:spPr>
        <p:txBody>
          <a:bodyPr wrap="square" anchor="t">
            <a:spAutoFit/>
          </a:bodyPr>
          <a:lstStyle/>
          <a:p>
            <a:pPr algn="ctr"/>
            <a:r>
              <a:rPr lang="en-US" altLang="zh-CN" sz="3400" dirty="0">
                <a:solidFill>
                  <a:schemeClr val="tx1"/>
                </a:solidFill>
                <a:latin typeface="Arial" panose="020B0604020202020204" pitchFamily="34" charset="0"/>
              </a:rPr>
              <a:t>Hải âu</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Chim thiên nga.jpgChim thiên nga">
            <a:hlinkClick r:id="rId4" action="ppaction://hlinksldjump"/>
          </p:cNvPr>
          <p:cNvPicPr>
            <a:picLocks noChangeAspect="1"/>
          </p:cNvPicPr>
          <p:nvPr/>
        </p:nvPicPr>
        <p:blipFill>
          <a:blip r:embed="rId5"/>
          <a:srcRect/>
          <a:stretch>
            <a:fillRect/>
          </a:stretch>
        </p:blipFill>
        <p:spPr>
          <a:xfrm>
            <a:off x="173990" y="517525"/>
            <a:ext cx="5757545" cy="4839335"/>
          </a:xfrm>
          <a:prstGeom prst="rect">
            <a:avLst/>
          </a:prstGeom>
          <a:noFill/>
          <a:ln w="38100" cap="flat" cmpd="dbl">
            <a:noFill/>
            <a:prstDash val="solid"/>
            <a:miter/>
            <a:headEnd type="none" w="med" len="med"/>
            <a:tailEnd type="none" w="med" len="med"/>
          </a:ln>
        </p:spPr>
      </p:pic>
      <p:pic>
        <p:nvPicPr>
          <p:cNvPr id="8214" name="Picture 22" descr="C:\Users\USER\Downloads\thiennga_wcmh.jpgthiennga_wcmh">
            <a:hlinkClick r:id="rId6" action="ppaction://hlinksldjump"/>
          </p:cNvPr>
          <p:cNvPicPr>
            <a:picLocks noChangeAspect="1"/>
          </p:cNvPicPr>
          <p:nvPr/>
        </p:nvPicPr>
        <p:blipFill>
          <a:blip r:embed="rId7"/>
          <a:srcRect/>
          <a:stretch>
            <a:fillRect/>
          </a:stretch>
        </p:blipFill>
        <p:spPr>
          <a:xfrm>
            <a:off x="6015355" y="517525"/>
            <a:ext cx="6045835" cy="4839335"/>
          </a:xfrm>
          <a:prstGeom prst="rect">
            <a:avLst/>
          </a:prstGeom>
          <a:noFill/>
          <a:ln w="38100" cap="flat" cmpd="dbl">
            <a:noFill/>
            <a:prstDash val="solid"/>
            <a:miter/>
            <a:headEnd type="none" w="med" len="med"/>
            <a:tailEnd type="none" w="med" len="med"/>
          </a:ln>
        </p:spPr>
      </p:pic>
      <p:sp>
        <p:nvSpPr>
          <p:cNvPr id="6" name="TextBox 2"/>
          <p:cNvSpPr txBox="1"/>
          <p:nvPr/>
        </p:nvSpPr>
        <p:spPr>
          <a:xfrm>
            <a:off x="4070985" y="5659755"/>
            <a:ext cx="4050030" cy="614045"/>
          </a:xfrm>
          <a:prstGeom prst="rect">
            <a:avLst/>
          </a:prstGeom>
          <a:solidFill>
            <a:srgbClr val="92D050"/>
          </a:solidFill>
          <a:ln w="9525">
            <a:solidFill>
              <a:schemeClr val="accent6">
                <a:lumMod val="50000"/>
              </a:schemeClr>
            </a:solidFill>
          </a:ln>
        </p:spPr>
        <p:txBody>
          <a:bodyPr wrap="square" anchor="t">
            <a:spAutoFit/>
          </a:bodyPr>
          <a:lstStyle/>
          <a:p>
            <a:pPr algn="ctr"/>
            <a:r>
              <a:rPr lang="en-US" altLang="zh-CN" sz="3400" dirty="0">
                <a:solidFill>
                  <a:schemeClr val="tx1"/>
                </a:solidFill>
                <a:latin typeface="Arial" panose="020B0604020202020204" pitchFamily="34" charset="0"/>
              </a:rPr>
              <a:t>Thiên nga</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97790" y="476885"/>
            <a:ext cx="5989320"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Chim có ích lợi gì?</a:t>
            </a:r>
          </a:p>
        </p:txBody>
      </p:sp>
      <p:pic>
        <p:nvPicPr>
          <p:cNvPr id="3" name="Picture 19" descr="C:\Users\USER\Downloads\unnamed.pngunnamed">
            <a:hlinkClick r:id="rId4" action="ppaction://hlinksldjump"/>
          </p:cNvPr>
          <p:cNvPicPr>
            <a:picLocks noChangeAspect="1"/>
          </p:cNvPicPr>
          <p:nvPr/>
        </p:nvPicPr>
        <p:blipFill>
          <a:blip r:embed="rId5"/>
          <a:srcRect/>
          <a:stretch>
            <a:fillRect/>
          </a:stretch>
        </p:blipFill>
        <p:spPr>
          <a:xfrm>
            <a:off x="97790" y="1308100"/>
            <a:ext cx="5817235" cy="4065905"/>
          </a:xfrm>
          <a:prstGeom prst="rect">
            <a:avLst/>
          </a:prstGeom>
          <a:noFill/>
          <a:ln w="38100" cap="flat" cmpd="dbl">
            <a:noFill/>
            <a:prstDash val="solid"/>
            <a:miter/>
            <a:headEnd type="none" w="med" len="med"/>
            <a:tailEnd type="none" w="med" len="med"/>
          </a:ln>
        </p:spPr>
      </p:pic>
      <p:pic>
        <p:nvPicPr>
          <p:cNvPr id="4" name="Picture 22" descr="C:\Users\USER\Downloads\bach-khong-tuoc-4-1-600x400.jpgbach-khong-tuoc-4-1-600x400">
            <a:hlinkClick r:id="rId6" action="ppaction://hlinksldjump"/>
          </p:cNvPr>
          <p:cNvPicPr>
            <a:picLocks noChangeAspect="1"/>
          </p:cNvPicPr>
          <p:nvPr/>
        </p:nvPicPr>
        <p:blipFill>
          <a:blip r:embed="rId7"/>
          <a:srcRect/>
          <a:stretch>
            <a:fillRect/>
          </a:stretch>
        </p:blipFill>
        <p:spPr>
          <a:xfrm>
            <a:off x="5988050" y="1307465"/>
            <a:ext cx="6099810" cy="4066540"/>
          </a:xfrm>
          <a:prstGeom prst="rect">
            <a:avLst/>
          </a:prstGeom>
          <a:noFill/>
          <a:ln w="38100" cap="flat" cmpd="dbl">
            <a:noFill/>
            <a:prstDash val="solid"/>
            <a:miter/>
            <a:headEnd type="none" w="med" len="med"/>
            <a:tailEnd type="none" w="med" len="med"/>
          </a:ln>
        </p:spPr>
      </p:pic>
      <p:sp>
        <p:nvSpPr>
          <p:cNvPr id="5" name="TextBox 2"/>
          <p:cNvSpPr txBox="1"/>
          <p:nvPr/>
        </p:nvSpPr>
        <p:spPr>
          <a:xfrm>
            <a:off x="4070985" y="5767705"/>
            <a:ext cx="4050030"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Làm cảnh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5" name="文本框 4"/>
          <p:cNvSpPr txBox="1"/>
          <p:nvPr/>
        </p:nvSpPr>
        <p:spPr>
          <a:xfrm>
            <a:off x="4652337" y="187325"/>
            <a:ext cx="2887329" cy="646331"/>
          </a:xfrm>
          <a:prstGeom prst="rect">
            <a:avLst/>
          </a:prstGeom>
          <a:noFill/>
          <a:ln w="9525">
            <a:noFill/>
          </a:ln>
        </p:spPr>
        <p:txBody>
          <a:bodyPr wrap="none" anchor="t">
            <a:spAutoFit/>
          </a:bodyPr>
          <a:lstStyle/>
          <a:p>
            <a:pPr algn="ctr"/>
            <a:r>
              <a:rPr lang="en-US" sz="3600" b="1" dirty="0" smtClean="0">
                <a:solidFill>
                  <a:srgbClr val="FD7E7D"/>
                </a:solidFill>
                <a:latin typeface="Arial" panose="020B0604020202020204" pitchFamily="34" charset="0"/>
                <a:ea typeface="方正稚艺简体" pitchFamily="65" charset="-122"/>
                <a:cs typeface="Arial" panose="020B0604020202020204" pitchFamily="34" charset="0"/>
              </a:rPr>
              <a:t>KHỞI ĐỘNG</a:t>
            </a:r>
            <a:endParaRPr lang="en-US" sz="3600" b="1" dirty="0">
              <a:solidFill>
                <a:srgbClr val="FD7E7D"/>
              </a:solidFill>
              <a:latin typeface="Arial" panose="020B0604020202020204" pitchFamily="34" charset="0"/>
              <a:ea typeface="方正稚艺简体" pitchFamily="65" charset="-122"/>
              <a:cs typeface="Arial" panose="020B0604020202020204" pitchFamily="34" charset="0"/>
            </a:endParaRPr>
          </a:p>
        </p:txBody>
      </p:sp>
      <p:pic>
        <p:nvPicPr>
          <p:cNvPr id="7" name="图片 6"/>
          <p:cNvPicPr>
            <a:picLocks noChangeAspect="1"/>
          </p:cNvPicPr>
          <p:nvPr/>
        </p:nvPicPr>
        <p:blipFill>
          <a:blip r:embed="rId4"/>
          <a:stretch>
            <a:fillRect/>
          </a:stretch>
        </p:blipFill>
        <p:spPr>
          <a:xfrm>
            <a:off x="-20955" y="-10160"/>
            <a:ext cx="2199640" cy="2371090"/>
          </a:xfrm>
          <a:prstGeom prst="rect">
            <a:avLst/>
          </a:prstGeom>
          <a:noFill/>
          <a:ln w="9525">
            <a:noFill/>
          </a:ln>
        </p:spPr>
      </p:pic>
      <p:pic>
        <p:nvPicPr>
          <p:cNvPr id="18433" name="Picture 6" descr="ca chep"/>
          <p:cNvPicPr>
            <a:picLocks noChangeAspect="1"/>
          </p:cNvPicPr>
          <p:nvPr/>
        </p:nvPicPr>
        <p:blipFill>
          <a:blip r:embed="rId5"/>
          <a:srcRect b="3555"/>
          <a:stretch>
            <a:fillRect/>
          </a:stretch>
        </p:blipFill>
        <p:spPr>
          <a:xfrm>
            <a:off x="2620010" y="1689418"/>
            <a:ext cx="6781800" cy="3962400"/>
          </a:xfrm>
          <a:prstGeom prst="rect">
            <a:avLst/>
          </a:prstGeom>
          <a:noFill/>
          <a:ln w="38100">
            <a:noFill/>
          </a:ln>
        </p:spPr>
      </p:pic>
      <p:sp>
        <p:nvSpPr>
          <p:cNvPr id="45063" name="Line 7"/>
          <p:cNvSpPr/>
          <p:nvPr/>
        </p:nvSpPr>
        <p:spPr>
          <a:xfrm flipH="1">
            <a:off x="3686810" y="3289618"/>
            <a:ext cx="1524000" cy="1676400"/>
          </a:xfrm>
          <a:prstGeom prst="line">
            <a:avLst/>
          </a:prstGeom>
          <a:ln w="38100" cap="flat" cmpd="sng">
            <a:solidFill>
              <a:srgbClr val="46F129"/>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64" name="Freeform 8"/>
          <p:cNvSpPr/>
          <p:nvPr/>
        </p:nvSpPr>
        <p:spPr>
          <a:xfrm>
            <a:off x="2772410" y="2984818"/>
            <a:ext cx="1370013" cy="1447800"/>
          </a:xfrm>
          <a:custGeom>
            <a:avLst/>
            <a:gdLst>
              <a:gd name="G0" fmla="val 0"/>
            </a:gdLst>
            <a:ahLst/>
            <a:cxnLst>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Lst>
            <a:rect l="0" t="0" r="0" b="0"/>
            <a:pathLst>
              <a:path w="976" h="1104">
                <a:moveTo>
                  <a:pt x="928" y="616"/>
                </a:moveTo>
                <a:cubicBezTo>
                  <a:pt x="924" y="496"/>
                  <a:pt x="920" y="376"/>
                  <a:pt x="880" y="280"/>
                </a:cubicBezTo>
                <a:cubicBezTo>
                  <a:pt x="840" y="184"/>
                  <a:pt x="808" y="0"/>
                  <a:pt x="688" y="40"/>
                </a:cubicBezTo>
                <a:cubicBezTo>
                  <a:pt x="568" y="80"/>
                  <a:pt x="264" y="416"/>
                  <a:pt x="160" y="520"/>
                </a:cubicBezTo>
                <a:cubicBezTo>
                  <a:pt x="56" y="624"/>
                  <a:pt x="88" y="632"/>
                  <a:pt x="64" y="664"/>
                </a:cubicBezTo>
                <a:cubicBezTo>
                  <a:pt x="40" y="696"/>
                  <a:pt x="0" y="672"/>
                  <a:pt x="16" y="712"/>
                </a:cubicBezTo>
                <a:cubicBezTo>
                  <a:pt x="32" y="752"/>
                  <a:pt x="104" y="864"/>
                  <a:pt x="160" y="904"/>
                </a:cubicBezTo>
                <a:cubicBezTo>
                  <a:pt x="216" y="944"/>
                  <a:pt x="280" y="920"/>
                  <a:pt x="352" y="952"/>
                </a:cubicBezTo>
                <a:cubicBezTo>
                  <a:pt x="424" y="984"/>
                  <a:pt x="512" y="1088"/>
                  <a:pt x="592" y="1096"/>
                </a:cubicBezTo>
                <a:cubicBezTo>
                  <a:pt x="672" y="1104"/>
                  <a:pt x="776" y="1088"/>
                  <a:pt x="832" y="1000"/>
                </a:cubicBezTo>
                <a:cubicBezTo>
                  <a:pt x="888" y="912"/>
                  <a:pt x="904" y="648"/>
                  <a:pt x="928" y="568"/>
                </a:cubicBezTo>
                <a:cubicBezTo>
                  <a:pt x="952" y="488"/>
                  <a:pt x="976" y="528"/>
                  <a:pt x="976" y="520"/>
                </a:cubicBezTo>
                <a:cubicBezTo>
                  <a:pt x="976" y="512"/>
                  <a:pt x="952" y="516"/>
                  <a:pt x="928" y="520"/>
                </a:cubicBezTo>
              </a:path>
            </a:pathLst>
          </a:custGeom>
          <a:noFill/>
          <a:ln w="57150" cap="flat" cmpd="sng">
            <a:solidFill>
              <a:srgbClr val="CC0000"/>
            </a:solidFill>
            <a:prstDash val="solid"/>
            <a:round/>
            <a:headEnd type="none" w="med" len="med"/>
            <a:tailEnd type="none" w="med" len="med"/>
          </a:ln>
        </p:spPr>
        <p:txBody>
          <a:bodyPr/>
          <a:lstStyle/>
          <a:p>
            <a:endParaRPr lang="en-US"/>
          </a:p>
        </p:txBody>
      </p:sp>
      <p:sp>
        <p:nvSpPr>
          <p:cNvPr id="45065" name="Freeform 9"/>
          <p:cNvSpPr/>
          <p:nvPr/>
        </p:nvSpPr>
        <p:spPr>
          <a:xfrm>
            <a:off x="3767773" y="2360613"/>
            <a:ext cx="4414837" cy="2524125"/>
          </a:xfrm>
          <a:custGeom>
            <a:avLst/>
            <a:gdLst>
              <a:gd name="G0" fmla="val 0"/>
            </a:gdLst>
            <a:ahLst/>
            <a:cxnLst>
              <a:cxn ang="0">
                <a:pos x="0" y="G0"/>
              </a:cxn>
              <a:cxn ang="0">
                <a:pos x="G0" y="G0"/>
              </a:cxn>
              <a:cxn ang="0">
                <a:pos x="G0" y="G0"/>
              </a:cxn>
              <a:cxn ang="0">
                <a:pos x="G0" y="G0"/>
              </a:cxn>
              <a:cxn ang="0">
                <a:pos x="G0" y="G0"/>
              </a:cxn>
              <a:cxn ang="0">
                <a:pos x="G0" y="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0" y="G0"/>
              </a:cxn>
            </a:cxnLst>
            <a:rect l="0" t="0" r="0" b="0"/>
            <a:pathLst>
              <a:path w="3240" h="1840">
                <a:moveTo>
                  <a:pt x="0" y="432"/>
                </a:moveTo>
                <a:cubicBezTo>
                  <a:pt x="72" y="376"/>
                  <a:pt x="144" y="320"/>
                  <a:pt x="192" y="288"/>
                </a:cubicBezTo>
                <a:cubicBezTo>
                  <a:pt x="240" y="256"/>
                  <a:pt x="240" y="264"/>
                  <a:pt x="288" y="240"/>
                </a:cubicBezTo>
                <a:cubicBezTo>
                  <a:pt x="336" y="216"/>
                  <a:pt x="408" y="176"/>
                  <a:pt x="480" y="144"/>
                </a:cubicBezTo>
                <a:cubicBezTo>
                  <a:pt x="552" y="112"/>
                  <a:pt x="640" y="72"/>
                  <a:pt x="720" y="48"/>
                </a:cubicBezTo>
                <a:cubicBezTo>
                  <a:pt x="800" y="24"/>
                  <a:pt x="888" y="0"/>
                  <a:pt x="960" y="0"/>
                </a:cubicBezTo>
                <a:cubicBezTo>
                  <a:pt x="1032" y="0"/>
                  <a:pt x="1080" y="24"/>
                  <a:pt x="1152" y="48"/>
                </a:cubicBezTo>
                <a:cubicBezTo>
                  <a:pt x="1224" y="72"/>
                  <a:pt x="1320" y="112"/>
                  <a:pt x="1392" y="144"/>
                </a:cubicBezTo>
                <a:cubicBezTo>
                  <a:pt x="1464" y="176"/>
                  <a:pt x="1504" y="208"/>
                  <a:pt x="1584" y="240"/>
                </a:cubicBezTo>
                <a:cubicBezTo>
                  <a:pt x="1664" y="272"/>
                  <a:pt x="1776" y="296"/>
                  <a:pt x="1872" y="336"/>
                </a:cubicBezTo>
                <a:cubicBezTo>
                  <a:pt x="1968" y="376"/>
                  <a:pt x="2080" y="440"/>
                  <a:pt x="2160" y="480"/>
                </a:cubicBezTo>
                <a:cubicBezTo>
                  <a:pt x="2240" y="520"/>
                  <a:pt x="2304" y="552"/>
                  <a:pt x="2352" y="576"/>
                </a:cubicBezTo>
                <a:cubicBezTo>
                  <a:pt x="2400" y="600"/>
                  <a:pt x="2400" y="592"/>
                  <a:pt x="2448" y="624"/>
                </a:cubicBezTo>
                <a:cubicBezTo>
                  <a:pt x="2496" y="656"/>
                  <a:pt x="2600" y="728"/>
                  <a:pt x="2640" y="768"/>
                </a:cubicBezTo>
                <a:cubicBezTo>
                  <a:pt x="2680" y="808"/>
                  <a:pt x="2632" y="848"/>
                  <a:pt x="2688" y="864"/>
                </a:cubicBezTo>
                <a:cubicBezTo>
                  <a:pt x="2744" y="880"/>
                  <a:pt x="2904" y="864"/>
                  <a:pt x="2976" y="864"/>
                </a:cubicBezTo>
                <a:cubicBezTo>
                  <a:pt x="3048" y="864"/>
                  <a:pt x="3080" y="824"/>
                  <a:pt x="3120" y="864"/>
                </a:cubicBezTo>
                <a:cubicBezTo>
                  <a:pt x="3160" y="904"/>
                  <a:pt x="3200" y="1024"/>
                  <a:pt x="3216" y="1104"/>
                </a:cubicBezTo>
                <a:cubicBezTo>
                  <a:pt x="3232" y="1184"/>
                  <a:pt x="3240" y="1264"/>
                  <a:pt x="3216" y="1344"/>
                </a:cubicBezTo>
                <a:cubicBezTo>
                  <a:pt x="3192" y="1424"/>
                  <a:pt x="3112" y="1544"/>
                  <a:pt x="3072" y="1584"/>
                </a:cubicBezTo>
                <a:cubicBezTo>
                  <a:pt x="3032" y="1624"/>
                  <a:pt x="3040" y="1592"/>
                  <a:pt x="2976" y="1584"/>
                </a:cubicBezTo>
                <a:cubicBezTo>
                  <a:pt x="2912" y="1576"/>
                  <a:pt x="2760" y="1528"/>
                  <a:pt x="2688" y="1536"/>
                </a:cubicBezTo>
                <a:cubicBezTo>
                  <a:pt x="2616" y="1544"/>
                  <a:pt x="2600" y="1600"/>
                  <a:pt x="2544" y="1632"/>
                </a:cubicBezTo>
                <a:cubicBezTo>
                  <a:pt x="2488" y="1664"/>
                  <a:pt x="2416" y="1696"/>
                  <a:pt x="2352" y="1728"/>
                </a:cubicBezTo>
                <a:cubicBezTo>
                  <a:pt x="2288" y="1760"/>
                  <a:pt x="2216" y="1808"/>
                  <a:pt x="2160" y="1824"/>
                </a:cubicBezTo>
                <a:cubicBezTo>
                  <a:pt x="2104" y="1840"/>
                  <a:pt x="2080" y="1824"/>
                  <a:pt x="2016" y="1824"/>
                </a:cubicBezTo>
                <a:cubicBezTo>
                  <a:pt x="1952" y="1824"/>
                  <a:pt x="1840" y="1824"/>
                  <a:pt x="1776" y="1824"/>
                </a:cubicBezTo>
                <a:cubicBezTo>
                  <a:pt x="1712" y="1824"/>
                  <a:pt x="1704" y="1832"/>
                  <a:pt x="1632" y="1824"/>
                </a:cubicBezTo>
                <a:cubicBezTo>
                  <a:pt x="1560" y="1816"/>
                  <a:pt x="1432" y="1792"/>
                  <a:pt x="1344" y="1776"/>
                </a:cubicBezTo>
                <a:cubicBezTo>
                  <a:pt x="1256" y="1760"/>
                  <a:pt x="1176" y="1728"/>
                  <a:pt x="1104" y="1728"/>
                </a:cubicBezTo>
                <a:cubicBezTo>
                  <a:pt x="1032" y="1728"/>
                  <a:pt x="976" y="1776"/>
                  <a:pt x="912" y="1776"/>
                </a:cubicBezTo>
                <a:cubicBezTo>
                  <a:pt x="848" y="1776"/>
                  <a:pt x="784" y="1736"/>
                  <a:pt x="720" y="1728"/>
                </a:cubicBezTo>
                <a:cubicBezTo>
                  <a:pt x="656" y="1720"/>
                  <a:pt x="584" y="1736"/>
                  <a:pt x="528" y="1728"/>
                </a:cubicBezTo>
                <a:cubicBezTo>
                  <a:pt x="472" y="1720"/>
                  <a:pt x="448" y="1696"/>
                  <a:pt x="384" y="1680"/>
                </a:cubicBezTo>
                <a:cubicBezTo>
                  <a:pt x="320" y="1664"/>
                  <a:pt x="208" y="1656"/>
                  <a:pt x="144" y="1632"/>
                </a:cubicBezTo>
                <a:cubicBezTo>
                  <a:pt x="80" y="1608"/>
                  <a:pt x="40" y="1572"/>
                  <a:pt x="0" y="1536"/>
                </a:cubicBezTo>
              </a:path>
            </a:pathLst>
          </a:custGeom>
          <a:noFill/>
          <a:ln w="57150" cap="flat" cmpd="sng">
            <a:solidFill>
              <a:srgbClr val="46F129"/>
            </a:solidFill>
            <a:prstDash val="solid"/>
            <a:round/>
            <a:headEnd type="none" w="med" len="med"/>
            <a:tailEnd type="none" w="med" len="med"/>
          </a:ln>
        </p:spPr>
        <p:txBody>
          <a:bodyPr/>
          <a:lstStyle/>
          <a:p>
            <a:endParaRPr lang="en-US"/>
          </a:p>
        </p:txBody>
      </p:sp>
      <p:sp>
        <p:nvSpPr>
          <p:cNvPr id="45066" name="Freeform 10"/>
          <p:cNvSpPr/>
          <p:nvPr/>
        </p:nvSpPr>
        <p:spPr>
          <a:xfrm>
            <a:off x="5210810" y="1841818"/>
            <a:ext cx="2520950" cy="1601787"/>
          </a:xfrm>
          <a:custGeom>
            <a:avLst/>
            <a:gdLst>
              <a:gd name="G0" fmla="val 0"/>
            </a:gdLst>
            <a:ahLst/>
            <a:cxnLst>
              <a:cxn ang="0">
                <a:pos x="0" y="G0"/>
              </a:cxn>
              <a:cxn ang="0">
                <a:pos x="G0" y="G0"/>
              </a:cxn>
              <a:cxn ang="0">
                <a:pos x="G0" y="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Lst>
            <a:rect l="0" t="0" r="0" b="0"/>
            <a:pathLst>
              <a:path w="1872" h="1112">
                <a:moveTo>
                  <a:pt x="0" y="336"/>
                </a:moveTo>
                <a:cubicBezTo>
                  <a:pt x="124" y="244"/>
                  <a:pt x="248" y="152"/>
                  <a:pt x="336" y="96"/>
                </a:cubicBezTo>
                <a:cubicBezTo>
                  <a:pt x="424" y="40"/>
                  <a:pt x="480" y="0"/>
                  <a:pt x="528" y="0"/>
                </a:cubicBezTo>
                <a:cubicBezTo>
                  <a:pt x="576" y="0"/>
                  <a:pt x="592" y="56"/>
                  <a:pt x="624" y="96"/>
                </a:cubicBezTo>
                <a:cubicBezTo>
                  <a:pt x="656" y="136"/>
                  <a:pt x="672" y="184"/>
                  <a:pt x="720" y="240"/>
                </a:cubicBezTo>
                <a:cubicBezTo>
                  <a:pt x="768" y="296"/>
                  <a:pt x="840" y="384"/>
                  <a:pt x="912" y="432"/>
                </a:cubicBezTo>
                <a:cubicBezTo>
                  <a:pt x="984" y="480"/>
                  <a:pt x="1080" y="488"/>
                  <a:pt x="1152" y="528"/>
                </a:cubicBezTo>
                <a:cubicBezTo>
                  <a:pt x="1224" y="568"/>
                  <a:pt x="1272" y="624"/>
                  <a:pt x="1344" y="672"/>
                </a:cubicBezTo>
                <a:cubicBezTo>
                  <a:pt x="1416" y="720"/>
                  <a:pt x="1504" y="768"/>
                  <a:pt x="1584" y="816"/>
                </a:cubicBezTo>
                <a:cubicBezTo>
                  <a:pt x="1664" y="864"/>
                  <a:pt x="1776" y="920"/>
                  <a:pt x="1824" y="960"/>
                </a:cubicBezTo>
                <a:cubicBezTo>
                  <a:pt x="1872" y="1000"/>
                  <a:pt x="1872" y="1032"/>
                  <a:pt x="1872" y="1056"/>
                </a:cubicBezTo>
                <a:cubicBezTo>
                  <a:pt x="1872" y="1080"/>
                  <a:pt x="1872" y="1096"/>
                  <a:pt x="1824" y="1104"/>
                </a:cubicBezTo>
                <a:cubicBezTo>
                  <a:pt x="1776" y="1112"/>
                  <a:pt x="1624" y="1104"/>
                  <a:pt x="1584" y="1104"/>
                </a:cubicBezTo>
              </a:path>
            </a:pathLst>
          </a:custGeom>
          <a:noFill/>
          <a:ln w="57150" cap="flat" cmpd="sng">
            <a:solidFill>
              <a:schemeClr val="tx1"/>
            </a:solidFill>
            <a:prstDash val="solid"/>
            <a:round/>
            <a:headEnd type="none" w="med" len="med"/>
            <a:tailEnd type="none" w="med" len="med"/>
          </a:ln>
        </p:spPr>
        <p:txBody>
          <a:bodyPr/>
          <a:lstStyle/>
          <a:p>
            <a:endParaRPr lang="en-US"/>
          </a:p>
        </p:txBody>
      </p:sp>
      <p:sp>
        <p:nvSpPr>
          <p:cNvPr id="45067" name="Freeform 11"/>
          <p:cNvSpPr/>
          <p:nvPr/>
        </p:nvSpPr>
        <p:spPr>
          <a:xfrm>
            <a:off x="5134610" y="4737418"/>
            <a:ext cx="869950" cy="909637"/>
          </a:xfrm>
          <a:custGeom>
            <a:avLst/>
            <a:gdLst>
              <a:gd name="G0" fmla="val 0"/>
            </a:gdLst>
            <a:ahLst/>
            <a:cxnLst>
              <a:cxn ang="0">
                <a:pos x="G0" y="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Lst>
            <a:rect l="0" t="0" r="0" b="0"/>
            <a:pathLst>
              <a:path w="640" h="640">
                <a:moveTo>
                  <a:pt x="8" y="0"/>
                </a:moveTo>
                <a:cubicBezTo>
                  <a:pt x="4" y="32"/>
                  <a:pt x="0" y="64"/>
                  <a:pt x="8" y="96"/>
                </a:cubicBezTo>
                <a:cubicBezTo>
                  <a:pt x="16" y="128"/>
                  <a:pt x="32" y="152"/>
                  <a:pt x="56" y="192"/>
                </a:cubicBezTo>
                <a:cubicBezTo>
                  <a:pt x="80" y="232"/>
                  <a:pt x="120" y="280"/>
                  <a:pt x="152" y="336"/>
                </a:cubicBezTo>
                <a:cubicBezTo>
                  <a:pt x="184" y="392"/>
                  <a:pt x="200" y="480"/>
                  <a:pt x="248" y="528"/>
                </a:cubicBezTo>
                <a:cubicBezTo>
                  <a:pt x="296" y="576"/>
                  <a:pt x="400" y="640"/>
                  <a:pt x="440" y="624"/>
                </a:cubicBezTo>
                <a:cubicBezTo>
                  <a:pt x="480" y="608"/>
                  <a:pt x="480" y="488"/>
                  <a:pt x="488" y="432"/>
                </a:cubicBezTo>
                <a:cubicBezTo>
                  <a:pt x="496" y="376"/>
                  <a:pt x="472" y="304"/>
                  <a:pt x="488" y="288"/>
                </a:cubicBezTo>
                <a:cubicBezTo>
                  <a:pt x="504" y="272"/>
                  <a:pt x="560" y="328"/>
                  <a:pt x="584" y="336"/>
                </a:cubicBezTo>
                <a:cubicBezTo>
                  <a:pt x="608" y="344"/>
                  <a:pt x="624" y="360"/>
                  <a:pt x="632" y="336"/>
                </a:cubicBezTo>
                <a:cubicBezTo>
                  <a:pt x="640" y="312"/>
                  <a:pt x="632" y="240"/>
                  <a:pt x="632" y="192"/>
                </a:cubicBezTo>
                <a:cubicBezTo>
                  <a:pt x="632" y="144"/>
                  <a:pt x="632" y="72"/>
                  <a:pt x="632" y="48"/>
                </a:cubicBezTo>
              </a:path>
            </a:pathLst>
          </a:custGeom>
          <a:noFill/>
          <a:ln w="57150" cap="flat" cmpd="sng">
            <a:solidFill>
              <a:schemeClr val="tx1"/>
            </a:solidFill>
            <a:prstDash val="solid"/>
            <a:round/>
            <a:headEnd type="none" w="med" len="med"/>
            <a:tailEnd type="none" w="med" len="med"/>
          </a:ln>
        </p:spPr>
        <p:txBody>
          <a:bodyPr/>
          <a:lstStyle/>
          <a:p>
            <a:endParaRPr lang="en-US"/>
          </a:p>
        </p:txBody>
      </p:sp>
      <p:sp>
        <p:nvSpPr>
          <p:cNvPr id="45068" name="Freeform 12"/>
          <p:cNvSpPr/>
          <p:nvPr/>
        </p:nvSpPr>
        <p:spPr>
          <a:xfrm>
            <a:off x="6582410" y="4585018"/>
            <a:ext cx="1066800" cy="620712"/>
          </a:xfrm>
          <a:custGeom>
            <a:avLst/>
            <a:gdLst>
              <a:gd name="G0" fmla="val 0"/>
            </a:gdLst>
            <a:ahLst/>
            <a:cxnLst>
              <a:cxn ang="0">
                <a:pos x="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Lst>
            <a:rect l="0" t="0" r="0" b="0"/>
            <a:pathLst>
              <a:path w="672" h="504">
                <a:moveTo>
                  <a:pt x="0" y="200"/>
                </a:moveTo>
                <a:cubicBezTo>
                  <a:pt x="36" y="216"/>
                  <a:pt x="72" y="232"/>
                  <a:pt x="96" y="248"/>
                </a:cubicBezTo>
                <a:cubicBezTo>
                  <a:pt x="120" y="264"/>
                  <a:pt x="128" y="280"/>
                  <a:pt x="144" y="296"/>
                </a:cubicBezTo>
                <a:cubicBezTo>
                  <a:pt x="160" y="312"/>
                  <a:pt x="168" y="320"/>
                  <a:pt x="192" y="344"/>
                </a:cubicBezTo>
                <a:cubicBezTo>
                  <a:pt x="216" y="368"/>
                  <a:pt x="248" y="416"/>
                  <a:pt x="288" y="440"/>
                </a:cubicBezTo>
                <a:cubicBezTo>
                  <a:pt x="328" y="464"/>
                  <a:pt x="376" y="480"/>
                  <a:pt x="432" y="488"/>
                </a:cubicBezTo>
                <a:cubicBezTo>
                  <a:pt x="488" y="496"/>
                  <a:pt x="584" y="488"/>
                  <a:pt x="624" y="488"/>
                </a:cubicBezTo>
                <a:cubicBezTo>
                  <a:pt x="664" y="488"/>
                  <a:pt x="672" y="504"/>
                  <a:pt x="672" y="488"/>
                </a:cubicBezTo>
                <a:cubicBezTo>
                  <a:pt x="672" y="472"/>
                  <a:pt x="632" y="432"/>
                  <a:pt x="624" y="392"/>
                </a:cubicBezTo>
                <a:cubicBezTo>
                  <a:pt x="616" y="352"/>
                  <a:pt x="624" y="280"/>
                  <a:pt x="624" y="248"/>
                </a:cubicBezTo>
                <a:cubicBezTo>
                  <a:pt x="624" y="216"/>
                  <a:pt x="632" y="232"/>
                  <a:pt x="624" y="200"/>
                </a:cubicBezTo>
                <a:cubicBezTo>
                  <a:pt x="616" y="168"/>
                  <a:pt x="592" y="88"/>
                  <a:pt x="576" y="56"/>
                </a:cubicBezTo>
                <a:cubicBezTo>
                  <a:pt x="560" y="24"/>
                  <a:pt x="544" y="16"/>
                  <a:pt x="528" y="8"/>
                </a:cubicBezTo>
                <a:cubicBezTo>
                  <a:pt x="512" y="0"/>
                  <a:pt x="496" y="4"/>
                  <a:pt x="480" y="8"/>
                </a:cubicBezTo>
              </a:path>
            </a:pathLst>
          </a:custGeom>
          <a:noFill/>
          <a:ln w="57150" cap="flat" cmpd="sng">
            <a:solidFill>
              <a:schemeClr val="tx1"/>
            </a:solidFill>
            <a:prstDash val="solid"/>
            <a:round/>
            <a:headEnd type="none" w="med" len="med"/>
            <a:tailEnd type="none" w="med" len="med"/>
          </a:ln>
        </p:spPr>
        <p:txBody>
          <a:bodyPr/>
          <a:lstStyle/>
          <a:p>
            <a:endParaRPr lang="en-US"/>
          </a:p>
        </p:txBody>
      </p:sp>
      <p:sp>
        <p:nvSpPr>
          <p:cNvPr id="45069" name="Freeform 13"/>
          <p:cNvSpPr/>
          <p:nvPr/>
        </p:nvSpPr>
        <p:spPr>
          <a:xfrm>
            <a:off x="7954010" y="2832418"/>
            <a:ext cx="1295400" cy="2362200"/>
          </a:xfrm>
          <a:custGeom>
            <a:avLst/>
            <a:gdLst>
              <a:gd name="G0" fmla="val 0"/>
            </a:gdLst>
            <a:ahLst/>
            <a:cxnLst>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0" y="G0"/>
              </a:cxn>
            </a:cxnLst>
            <a:rect l="0" t="0" r="0" b="0"/>
            <a:pathLst>
              <a:path w="944" h="1736">
                <a:moveTo>
                  <a:pt x="48" y="440"/>
                </a:moveTo>
                <a:cubicBezTo>
                  <a:pt x="84" y="400"/>
                  <a:pt x="120" y="360"/>
                  <a:pt x="144" y="344"/>
                </a:cubicBezTo>
                <a:cubicBezTo>
                  <a:pt x="168" y="328"/>
                  <a:pt x="176" y="352"/>
                  <a:pt x="192" y="344"/>
                </a:cubicBezTo>
                <a:cubicBezTo>
                  <a:pt x="208" y="336"/>
                  <a:pt x="208" y="320"/>
                  <a:pt x="240" y="296"/>
                </a:cubicBezTo>
                <a:cubicBezTo>
                  <a:pt x="272" y="272"/>
                  <a:pt x="352" y="224"/>
                  <a:pt x="384" y="200"/>
                </a:cubicBezTo>
                <a:cubicBezTo>
                  <a:pt x="416" y="176"/>
                  <a:pt x="400" y="176"/>
                  <a:pt x="432" y="152"/>
                </a:cubicBezTo>
                <a:cubicBezTo>
                  <a:pt x="464" y="128"/>
                  <a:pt x="528" y="80"/>
                  <a:pt x="576" y="56"/>
                </a:cubicBezTo>
                <a:cubicBezTo>
                  <a:pt x="624" y="32"/>
                  <a:pt x="664" y="16"/>
                  <a:pt x="720" y="8"/>
                </a:cubicBezTo>
                <a:cubicBezTo>
                  <a:pt x="776" y="0"/>
                  <a:pt x="880" y="0"/>
                  <a:pt x="912" y="8"/>
                </a:cubicBezTo>
                <a:cubicBezTo>
                  <a:pt x="944" y="16"/>
                  <a:pt x="912" y="40"/>
                  <a:pt x="912" y="56"/>
                </a:cubicBezTo>
                <a:cubicBezTo>
                  <a:pt x="912" y="72"/>
                  <a:pt x="912" y="64"/>
                  <a:pt x="912" y="104"/>
                </a:cubicBezTo>
                <a:cubicBezTo>
                  <a:pt x="912" y="144"/>
                  <a:pt x="928" y="232"/>
                  <a:pt x="912" y="296"/>
                </a:cubicBezTo>
                <a:cubicBezTo>
                  <a:pt x="896" y="360"/>
                  <a:pt x="848" y="432"/>
                  <a:pt x="816" y="488"/>
                </a:cubicBezTo>
                <a:cubicBezTo>
                  <a:pt x="784" y="544"/>
                  <a:pt x="768" y="576"/>
                  <a:pt x="720" y="632"/>
                </a:cubicBezTo>
                <a:cubicBezTo>
                  <a:pt x="672" y="688"/>
                  <a:pt x="560" y="784"/>
                  <a:pt x="528" y="824"/>
                </a:cubicBezTo>
                <a:cubicBezTo>
                  <a:pt x="496" y="864"/>
                  <a:pt x="512" y="856"/>
                  <a:pt x="528" y="872"/>
                </a:cubicBezTo>
                <a:cubicBezTo>
                  <a:pt x="544" y="888"/>
                  <a:pt x="592" y="896"/>
                  <a:pt x="624" y="920"/>
                </a:cubicBezTo>
                <a:cubicBezTo>
                  <a:pt x="656" y="944"/>
                  <a:pt x="680" y="968"/>
                  <a:pt x="720" y="1016"/>
                </a:cubicBezTo>
                <a:cubicBezTo>
                  <a:pt x="760" y="1064"/>
                  <a:pt x="832" y="1144"/>
                  <a:pt x="864" y="1208"/>
                </a:cubicBezTo>
                <a:cubicBezTo>
                  <a:pt x="896" y="1272"/>
                  <a:pt x="904" y="1320"/>
                  <a:pt x="912" y="1400"/>
                </a:cubicBezTo>
                <a:cubicBezTo>
                  <a:pt x="920" y="1480"/>
                  <a:pt x="936" y="1640"/>
                  <a:pt x="912" y="1688"/>
                </a:cubicBezTo>
                <a:cubicBezTo>
                  <a:pt x="888" y="1736"/>
                  <a:pt x="816" y="1704"/>
                  <a:pt x="768" y="1688"/>
                </a:cubicBezTo>
                <a:cubicBezTo>
                  <a:pt x="720" y="1672"/>
                  <a:pt x="680" y="1624"/>
                  <a:pt x="624" y="1592"/>
                </a:cubicBezTo>
                <a:cubicBezTo>
                  <a:pt x="568" y="1560"/>
                  <a:pt x="488" y="1536"/>
                  <a:pt x="432" y="1496"/>
                </a:cubicBezTo>
                <a:cubicBezTo>
                  <a:pt x="376" y="1456"/>
                  <a:pt x="336" y="1384"/>
                  <a:pt x="288" y="1352"/>
                </a:cubicBezTo>
                <a:cubicBezTo>
                  <a:pt x="240" y="1320"/>
                  <a:pt x="192" y="1328"/>
                  <a:pt x="144" y="1304"/>
                </a:cubicBezTo>
                <a:cubicBezTo>
                  <a:pt x="96" y="1280"/>
                  <a:pt x="24" y="1224"/>
                  <a:pt x="0" y="1208"/>
                </a:cubicBezTo>
              </a:path>
            </a:pathLst>
          </a:custGeom>
          <a:noFill/>
          <a:ln w="57150" cap="flat" cmpd="sng">
            <a:solidFill>
              <a:srgbClr val="7030A0"/>
            </a:solidFill>
            <a:prstDash val="solid"/>
            <a:round/>
            <a:headEnd type="none" w="med" len="med"/>
            <a:tailEnd type="none" w="med" len="med"/>
          </a:ln>
        </p:spPr>
        <p:txBody>
          <a:bodyPr/>
          <a:lstStyle/>
          <a:p>
            <a:endParaRPr lang="en-US"/>
          </a:p>
        </p:txBody>
      </p:sp>
      <p:sp>
        <p:nvSpPr>
          <p:cNvPr id="45070" name="Line 14"/>
          <p:cNvSpPr/>
          <p:nvPr/>
        </p:nvSpPr>
        <p:spPr>
          <a:xfrm flipH="1" flipV="1">
            <a:off x="3305810" y="2681605"/>
            <a:ext cx="228600" cy="685800"/>
          </a:xfrm>
          <a:prstGeom prst="line">
            <a:avLst/>
          </a:prstGeom>
          <a:ln w="38100" cap="flat" cmpd="sng">
            <a:solidFill>
              <a:srgbClr val="FF0000"/>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71" name="Text Box 15"/>
          <p:cNvSpPr txBox="1"/>
          <p:nvPr/>
        </p:nvSpPr>
        <p:spPr>
          <a:xfrm>
            <a:off x="2696210" y="2148205"/>
            <a:ext cx="1066800" cy="583565"/>
          </a:xfrm>
          <a:prstGeom prst="rect">
            <a:avLst/>
          </a:prstGeom>
          <a:noFill/>
          <a:ln w="9525">
            <a:noFill/>
          </a:ln>
        </p:spPr>
        <p:txBody>
          <a:bodyPr anchor="t">
            <a:spAutoFit/>
          </a:bodyPr>
          <a:lstStyle/>
          <a:p>
            <a:pPr algn="ctr">
              <a:spcBef>
                <a:spcPct val="50000"/>
              </a:spcBef>
            </a:pPr>
            <a:r>
              <a:rPr lang="en-US" altLang="zh-CN" sz="3200">
                <a:solidFill>
                  <a:srgbClr val="FF0000"/>
                </a:solidFill>
                <a:latin typeface="Arial" panose="020B0604020202020204" pitchFamily="34" charset="0"/>
              </a:rPr>
              <a:t>Đầu</a:t>
            </a:r>
          </a:p>
        </p:txBody>
      </p:sp>
      <p:sp>
        <p:nvSpPr>
          <p:cNvPr id="45072" name="Text Box 16"/>
          <p:cNvSpPr txBox="1"/>
          <p:nvPr/>
        </p:nvSpPr>
        <p:spPr>
          <a:xfrm>
            <a:off x="2923223" y="4966018"/>
            <a:ext cx="1371600" cy="583565"/>
          </a:xfrm>
          <a:prstGeom prst="rect">
            <a:avLst/>
          </a:prstGeom>
          <a:noFill/>
          <a:ln w="9525">
            <a:noFill/>
          </a:ln>
        </p:spPr>
        <p:txBody>
          <a:bodyPr wrap="square" anchor="t">
            <a:spAutoFit/>
          </a:bodyPr>
          <a:lstStyle/>
          <a:p>
            <a:pPr algn="ctr">
              <a:spcBef>
                <a:spcPct val="50000"/>
              </a:spcBef>
            </a:pPr>
            <a:r>
              <a:rPr lang="en-US" altLang="zh-CN" sz="3200">
                <a:solidFill>
                  <a:srgbClr val="46F129"/>
                </a:solidFill>
                <a:latin typeface="Arial" panose="020B0604020202020204" pitchFamily="34" charset="0"/>
              </a:rPr>
              <a:t>Mình</a:t>
            </a:r>
          </a:p>
        </p:txBody>
      </p:sp>
      <p:sp>
        <p:nvSpPr>
          <p:cNvPr id="45073" name="Freeform 17"/>
          <p:cNvSpPr/>
          <p:nvPr/>
        </p:nvSpPr>
        <p:spPr>
          <a:xfrm>
            <a:off x="3944620" y="3951605"/>
            <a:ext cx="1216025" cy="674688"/>
          </a:xfrm>
          <a:custGeom>
            <a:avLst/>
            <a:gdLst>
              <a:gd name="G0" fmla="val 0"/>
            </a:gdLst>
            <a:ahLst/>
            <a:cxnLst>
              <a:cxn ang="0">
                <a:pos x="G0" y="G0"/>
              </a:cxn>
              <a:cxn ang="0">
                <a:pos x="G0" y="G0"/>
              </a:cxn>
              <a:cxn ang="0">
                <a:pos x="G0" y="G0"/>
              </a:cxn>
              <a:cxn ang="0">
                <a:pos x="G0" y="G0"/>
              </a:cxn>
              <a:cxn ang="0">
                <a:pos x="G0" y="G0"/>
              </a:cxn>
              <a:cxn ang="0">
                <a:pos x="G0" y="G0"/>
              </a:cxn>
              <a:cxn ang="0">
                <a:pos x="G0" y="G0"/>
              </a:cxn>
              <a:cxn ang="0">
                <a:pos x="G0" y="G0"/>
              </a:cxn>
              <a:cxn ang="0">
                <a:pos x="G0" y="G0"/>
              </a:cxn>
              <a:cxn ang="0">
                <a:pos x="G0" y="G0"/>
              </a:cxn>
              <a:cxn ang="0">
                <a:pos x="0" y="G0"/>
              </a:cxn>
            </a:cxnLst>
            <a:rect l="0" t="0" r="0" b="0"/>
            <a:pathLst>
              <a:path w="728" h="400">
                <a:moveTo>
                  <a:pt x="48" y="112"/>
                </a:moveTo>
                <a:cubicBezTo>
                  <a:pt x="112" y="96"/>
                  <a:pt x="176" y="80"/>
                  <a:pt x="240" y="64"/>
                </a:cubicBezTo>
                <a:cubicBezTo>
                  <a:pt x="304" y="48"/>
                  <a:pt x="368" y="24"/>
                  <a:pt x="432" y="16"/>
                </a:cubicBezTo>
                <a:cubicBezTo>
                  <a:pt x="496" y="8"/>
                  <a:pt x="576" y="0"/>
                  <a:pt x="624" y="16"/>
                </a:cubicBezTo>
                <a:cubicBezTo>
                  <a:pt x="672" y="32"/>
                  <a:pt x="728" y="80"/>
                  <a:pt x="720" y="112"/>
                </a:cubicBezTo>
                <a:cubicBezTo>
                  <a:pt x="712" y="144"/>
                  <a:pt x="608" y="176"/>
                  <a:pt x="576" y="208"/>
                </a:cubicBezTo>
                <a:cubicBezTo>
                  <a:pt x="544" y="240"/>
                  <a:pt x="552" y="280"/>
                  <a:pt x="528" y="304"/>
                </a:cubicBezTo>
                <a:cubicBezTo>
                  <a:pt x="504" y="328"/>
                  <a:pt x="464" y="336"/>
                  <a:pt x="432" y="352"/>
                </a:cubicBezTo>
                <a:cubicBezTo>
                  <a:pt x="400" y="368"/>
                  <a:pt x="384" y="400"/>
                  <a:pt x="336" y="400"/>
                </a:cubicBezTo>
                <a:cubicBezTo>
                  <a:pt x="288" y="400"/>
                  <a:pt x="200" y="376"/>
                  <a:pt x="144" y="352"/>
                </a:cubicBezTo>
                <a:cubicBezTo>
                  <a:pt x="88" y="328"/>
                  <a:pt x="44" y="292"/>
                  <a:pt x="0" y="256"/>
                </a:cubicBezTo>
              </a:path>
            </a:pathLst>
          </a:custGeom>
          <a:noFill/>
          <a:ln w="57150" cap="flat" cmpd="sng">
            <a:solidFill>
              <a:schemeClr val="tx1"/>
            </a:solidFill>
            <a:prstDash val="solid"/>
            <a:round/>
            <a:headEnd type="none" w="med" len="med"/>
            <a:tailEnd type="none" w="med" len="med"/>
          </a:ln>
        </p:spPr>
        <p:txBody>
          <a:bodyPr/>
          <a:lstStyle/>
          <a:p>
            <a:endParaRPr lang="en-US"/>
          </a:p>
        </p:txBody>
      </p:sp>
      <p:sp>
        <p:nvSpPr>
          <p:cNvPr id="45074" name="Line 18"/>
          <p:cNvSpPr/>
          <p:nvPr/>
        </p:nvSpPr>
        <p:spPr>
          <a:xfrm>
            <a:off x="8411210" y="3672205"/>
            <a:ext cx="1066800" cy="304800"/>
          </a:xfrm>
          <a:prstGeom prst="line">
            <a:avLst/>
          </a:prstGeom>
          <a:ln w="38100" cap="flat" cmpd="sng">
            <a:solidFill>
              <a:srgbClr val="7030A0"/>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75" name="Text Box 19"/>
          <p:cNvSpPr txBox="1"/>
          <p:nvPr/>
        </p:nvSpPr>
        <p:spPr>
          <a:xfrm>
            <a:off x="9401810" y="3748405"/>
            <a:ext cx="1066800" cy="583565"/>
          </a:xfrm>
          <a:prstGeom prst="rect">
            <a:avLst/>
          </a:prstGeom>
          <a:noFill/>
          <a:ln w="9525">
            <a:noFill/>
          </a:ln>
        </p:spPr>
        <p:txBody>
          <a:bodyPr anchor="t">
            <a:spAutoFit/>
          </a:bodyPr>
          <a:lstStyle/>
          <a:p>
            <a:pPr algn="ctr">
              <a:spcBef>
                <a:spcPct val="50000"/>
              </a:spcBef>
            </a:pPr>
            <a:r>
              <a:rPr lang="en-US" altLang="zh-CN" sz="3200">
                <a:solidFill>
                  <a:srgbClr val="7030A0"/>
                </a:solidFill>
                <a:latin typeface="Arial" panose="020B0604020202020204" pitchFamily="34" charset="0"/>
              </a:rPr>
              <a:t>Đuôi</a:t>
            </a:r>
          </a:p>
        </p:txBody>
      </p:sp>
      <p:sp>
        <p:nvSpPr>
          <p:cNvPr id="45076" name="Line 20"/>
          <p:cNvSpPr/>
          <p:nvPr/>
        </p:nvSpPr>
        <p:spPr>
          <a:xfrm flipV="1">
            <a:off x="4525010" y="2148205"/>
            <a:ext cx="2971800" cy="2209800"/>
          </a:xfrm>
          <a:prstGeom prst="line">
            <a:avLst/>
          </a:prstGeom>
          <a:ln w="38100" cap="flat" cmpd="sng">
            <a:solidFill>
              <a:schemeClr val="tx1"/>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77" name="Line 21"/>
          <p:cNvSpPr/>
          <p:nvPr/>
        </p:nvSpPr>
        <p:spPr>
          <a:xfrm flipV="1">
            <a:off x="5668010" y="2148205"/>
            <a:ext cx="1752600" cy="2743200"/>
          </a:xfrm>
          <a:prstGeom prst="line">
            <a:avLst/>
          </a:prstGeom>
          <a:ln w="38100" cap="flat" cmpd="sng">
            <a:solidFill>
              <a:schemeClr val="tx1"/>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78" name="Line 22"/>
          <p:cNvSpPr/>
          <p:nvPr/>
        </p:nvSpPr>
        <p:spPr>
          <a:xfrm flipV="1">
            <a:off x="6353810" y="2148205"/>
            <a:ext cx="1143000" cy="457200"/>
          </a:xfrm>
          <a:prstGeom prst="line">
            <a:avLst/>
          </a:prstGeom>
          <a:ln w="38100" cap="flat" cmpd="sng">
            <a:solidFill>
              <a:schemeClr val="tx1"/>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79" name="Line 23"/>
          <p:cNvSpPr/>
          <p:nvPr/>
        </p:nvSpPr>
        <p:spPr>
          <a:xfrm flipV="1">
            <a:off x="7268210" y="2148205"/>
            <a:ext cx="152400" cy="2743200"/>
          </a:xfrm>
          <a:prstGeom prst="line">
            <a:avLst/>
          </a:prstGeom>
          <a:ln w="38100" cap="flat" cmpd="sng">
            <a:solidFill>
              <a:schemeClr val="tx1"/>
            </a:solidFill>
            <a:prstDash val="solid"/>
            <a:round/>
            <a:headEnd type="none" w="med" len="med"/>
            <a:tailEnd type="triangle" w="med" len="med"/>
          </a:ln>
        </p:spPr>
        <p:txBody>
          <a:bodyPr anchor="t"/>
          <a:lstStyle/>
          <a:p>
            <a:endParaRPr lang="vi-VN" altLang="en-US">
              <a:latin typeface="Times New Roman" panose="02020603050405020304" pitchFamily="18" charset="0"/>
            </a:endParaRPr>
          </a:p>
        </p:txBody>
      </p:sp>
      <p:sp>
        <p:nvSpPr>
          <p:cNvPr id="45080" name="Text Box 24"/>
          <p:cNvSpPr txBox="1"/>
          <p:nvPr/>
        </p:nvSpPr>
        <p:spPr>
          <a:xfrm>
            <a:off x="7115810" y="1614805"/>
            <a:ext cx="990600" cy="583565"/>
          </a:xfrm>
          <a:prstGeom prst="rect">
            <a:avLst/>
          </a:prstGeom>
          <a:noFill/>
          <a:ln w="9525">
            <a:noFill/>
          </a:ln>
        </p:spPr>
        <p:txBody>
          <a:bodyPr anchor="t">
            <a:spAutoFit/>
          </a:bodyPr>
          <a:lstStyle/>
          <a:p>
            <a:pPr algn="ctr">
              <a:spcBef>
                <a:spcPct val="50000"/>
              </a:spcBef>
            </a:pPr>
            <a:r>
              <a:rPr lang="en-US" altLang="zh-CN" sz="3200">
                <a:latin typeface="Arial" panose="020B0604020202020204" pitchFamily="34" charset="0"/>
              </a:rPr>
              <a:t>Vây</a:t>
            </a:r>
          </a:p>
        </p:txBody>
      </p:sp>
      <p:sp>
        <p:nvSpPr>
          <p:cNvPr id="18453" name="TextBox 2"/>
          <p:cNvSpPr txBox="1"/>
          <p:nvPr/>
        </p:nvSpPr>
        <p:spPr>
          <a:xfrm>
            <a:off x="2325370" y="950595"/>
            <a:ext cx="9500235" cy="614044"/>
          </a:xfrm>
          <a:prstGeom prst="homePlate">
            <a:avLst/>
          </a:prstGeom>
          <a:solidFill>
            <a:srgbClr val="E3F679"/>
          </a:solidFill>
          <a:ln w="9525">
            <a:solidFill>
              <a:srgbClr val="61B716"/>
            </a:solidFill>
          </a:ln>
        </p:spPr>
        <p:txBody>
          <a:bodyPr wrap="square" anchor="t">
            <a:spAutoFit/>
          </a:bodyPr>
          <a:lstStyle/>
          <a:p>
            <a:pPr algn="just"/>
            <a:r>
              <a:rPr lang="en-US" altLang="zh-CN" sz="3400" b="1" dirty="0">
                <a:solidFill>
                  <a:srgbClr val="FF0000"/>
                </a:solidFill>
                <a:latin typeface="Arial" panose="020B0604020202020204" pitchFamily="34" charset="0"/>
              </a:rPr>
              <a:t>Em hãy nêu đặc điểm chung của các loài cá?</a:t>
            </a:r>
          </a:p>
        </p:txBody>
      </p:sp>
      <p:sp>
        <p:nvSpPr>
          <p:cNvPr id="2" name="TextBox 2"/>
          <p:cNvSpPr txBox="1"/>
          <p:nvPr/>
        </p:nvSpPr>
        <p:spPr>
          <a:xfrm>
            <a:off x="368300" y="5893435"/>
            <a:ext cx="3930015"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Cá có lợi ích gì?</a:t>
            </a:r>
          </a:p>
        </p:txBody>
      </p:sp>
      <p:sp>
        <p:nvSpPr>
          <p:cNvPr id="3" name="TextBox 2"/>
          <p:cNvSpPr txBox="1"/>
          <p:nvPr/>
        </p:nvSpPr>
        <p:spPr>
          <a:xfrm>
            <a:off x="4349750" y="5893435"/>
            <a:ext cx="7533640" cy="614045"/>
          </a:xfrm>
          <a:prstGeom prst="rect">
            <a:avLst/>
          </a:prstGeom>
          <a:solidFill>
            <a:srgbClr val="FEB707"/>
          </a:solidFill>
          <a:ln w="9525">
            <a:solidFill>
              <a:srgbClr val="ED540E"/>
            </a:solidFill>
          </a:ln>
        </p:spPr>
        <p:txBody>
          <a:bodyPr wrap="square" anchor="t">
            <a:spAutoFit/>
          </a:bodyPr>
          <a:lstStyle/>
          <a:p>
            <a:pPr algn="just"/>
            <a:r>
              <a:rPr lang="en-US" altLang="zh-CN" sz="3400" b="1" dirty="0">
                <a:solidFill>
                  <a:schemeClr val="tx1"/>
                </a:solidFill>
                <a:latin typeface="Arial" panose="020B0604020202020204" pitchFamily="34" charset="0"/>
              </a:rPr>
              <a:t>Làm thức ăn và chế biến xuất khẩu.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
                                          <p:stCondLst>
                                            <p:cond delay="0"/>
                                          </p:stCondLst>
                                        </p:cTn>
                                        <p:tgtEl>
                                          <p:spTgt spid="5"/>
                                        </p:tgtEl>
                                      </p:cBhvr>
                                    </p:animEffect>
                                    <p:anim calcmode="lin" valueType="num">
                                      <p:cBhvr>
                                        <p:cTn id="8"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3" dur="7">
                                          <p:stCondLst>
                                            <p:cond delay="162"/>
                                          </p:stCondLst>
                                        </p:cTn>
                                        <p:tgtEl>
                                          <p:spTgt spid="5"/>
                                        </p:tgtEl>
                                      </p:cBhvr>
                                      <p:to x="100000" y="60000"/>
                                    </p:animScale>
                                    <p:animScale>
                                      <p:cBhvr>
                                        <p:cTn id="14" dur="41" decel="50000">
                                          <p:stCondLst>
                                            <p:cond delay="169"/>
                                          </p:stCondLst>
                                        </p:cTn>
                                        <p:tgtEl>
                                          <p:spTgt spid="5"/>
                                        </p:tgtEl>
                                      </p:cBhvr>
                                      <p:to x="100000" y="100000"/>
                                    </p:animScale>
                                    <p:animScale>
                                      <p:cBhvr>
                                        <p:cTn id="15" dur="7">
                                          <p:stCondLst>
                                            <p:cond delay="328"/>
                                          </p:stCondLst>
                                        </p:cTn>
                                        <p:tgtEl>
                                          <p:spTgt spid="5"/>
                                        </p:tgtEl>
                                      </p:cBhvr>
                                      <p:to x="100000" y="80000"/>
                                    </p:animScale>
                                    <p:animScale>
                                      <p:cBhvr>
                                        <p:cTn id="16" dur="41" decel="50000">
                                          <p:stCondLst>
                                            <p:cond delay="335"/>
                                          </p:stCondLst>
                                        </p:cTn>
                                        <p:tgtEl>
                                          <p:spTgt spid="5"/>
                                        </p:tgtEl>
                                      </p:cBhvr>
                                      <p:to x="100000" y="100000"/>
                                    </p:animScale>
                                    <p:animScale>
                                      <p:cBhvr>
                                        <p:cTn id="17" dur="7">
                                          <p:stCondLst>
                                            <p:cond delay="410"/>
                                          </p:stCondLst>
                                        </p:cTn>
                                        <p:tgtEl>
                                          <p:spTgt spid="5"/>
                                        </p:tgtEl>
                                      </p:cBhvr>
                                      <p:to x="100000" y="90000"/>
                                    </p:animScale>
                                    <p:animScale>
                                      <p:cBhvr>
                                        <p:cTn id="18" dur="41" decel="50000">
                                          <p:stCondLst>
                                            <p:cond delay="417"/>
                                          </p:stCondLst>
                                        </p:cTn>
                                        <p:tgtEl>
                                          <p:spTgt spid="5"/>
                                        </p:tgtEl>
                                      </p:cBhvr>
                                      <p:to x="100000" y="100000"/>
                                    </p:animScale>
                                    <p:animScale>
                                      <p:cBhvr>
                                        <p:cTn id="19" dur="7">
                                          <p:stCondLst>
                                            <p:cond delay="452"/>
                                          </p:stCondLst>
                                        </p:cTn>
                                        <p:tgtEl>
                                          <p:spTgt spid="5"/>
                                        </p:tgtEl>
                                      </p:cBhvr>
                                      <p:to x="100000" y="95000"/>
                                    </p:animScale>
                                    <p:animScale>
                                      <p:cBhvr>
                                        <p:cTn id="20" dur="41" decel="50000">
                                          <p:stCondLst>
                                            <p:cond delay="458"/>
                                          </p:stCondLst>
                                        </p:cTn>
                                        <p:tgtEl>
                                          <p:spTgt spid="5"/>
                                        </p:tgtEl>
                                      </p:cBhvr>
                                      <p:to x="100000" y="100000"/>
                                    </p:animScale>
                                  </p:childTnLst>
                                </p:cTn>
                              </p:par>
                            </p:childTnLst>
                          </p:cTn>
                        </p:par>
                        <p:par>
                          <p:cTn id="21" fill="hold">
                            <p:stCondLst>
                              <p:cond delay="500"/>
                            </p:stCondLst>
                            <p:childTnLst>
                              <p:par>
                                <p:cTn id="22" presetID="3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8453"/>
                                        </p:tgtEl>
                                        <p:attrNameLst>
                                          <p:attrName>style.visibility</p:attrName>
                                        </p:attrNameLst>
                                      </p:cBhvr>
                                      <p:to>
                                        <p:strVal val="visible"/>
                                      </p:to>
                                    </p:set>
                                    <p:anim calcmode="lin" valueType="num">
                                      <p:cBhvr additive="base">
                                        <p:cTn id="32" dur="500"/>
                                        <p:tgtEl>
                                          <p:spTgt spid="18453"/>
                                        </p:tgtEl>
                                        <p:attrNameLst>
                                          <p:attrName>ppt_x</p:attrName>
                                        </p:attrNameLst>
                                      </p:cBhvr>
                                      <p:tavLst>
                                        <p:tav tm="0">
                                          <p:val>
                                            <p:strVal val="#ppt_x-#ppt_w*1.125000"/>
                                          </p:val>
                                        </p:tav>
                                        <p:tav tm="100000">
                                          <p:val>
                                            <p:strVal val="#ppt_x"/>
                                          </p:val>
                                        </p:tav>
                                      </p:tavLst>
                                    </p:anim>
                                    <p:animEffect transition="in" filter="wipe(right)">
                                      <p:cBhvr>
                                        <p:cTn id="33" dur="500"/>
                                        <p:tgtEl>
                                          <p:spTgt spid="18453"/>
                                        </p:tgtEl>
                                      </p:cBhvr>
                                    </p:animEffect>
                                  </p:childTnLst>
                                </p:cTn>
                              </p:par>
                              <p:par>
                                <p:cTn id="34" presetID="23" presetClass="entr" presetSubtype="16" fill="hold" nodeType="withEffect">
                                  <p:stCondLst>
                                    <p:cond delay="0"/>
                                  </p:stCondLst>
                                  <p:childTnLst>
                                    <p:set>
                                      <p:cBhvr>
                                        <p:cTn id="35" dur="1" fill="hold">
                                          <p:stCondLst>
                                            <p:cond delay="0"/>
                                          </p:stCondLst>
                                        </p:cTn>
                                        <p:tgtEl>
                                          <p:spTgt spid="18433"/>
                                        </p:tgtEl>
                                        <p:attrNameLst>
                                          <p:attrName>style.visibility</p:attrName>
                                        </p:attrNameLst>
                                      </p:cBhvr>
                                      <p:to>
                                        <p:strVal val="visible"/>
                                      </p:to>
                                    </p:set>
                                    <p:anim calcmode="lin" valueType="num">
                                      <p:cBhvr>
                                        <p:cTn id="36" dur="500" fill="hold"/>
                                        <p:tgtEl>
                                          <p:spTgt spid="18433"/>
                                        </p:tgtEl>
                                        <p:attrNameLst>
                                          <p:attrName>ppt_w</p:attrName>
                                        </p:attrNameLst>
                                      </p:cBhvr>
                                      <p:tavLst>
                                        <p:tav tm="0">
                                          <p:val>
                                            <p:fltVal val="0"/>
                                          </p:val>
                                        </p:tav>
                                        <p:tav tm="100000">
                                          <p:val>
                                            <p:strVal val="#ppt_w"/>
                                          </p:val>
                                        </p:tav>
                                      </p:tavLst>
                                    </p:anim>
                                    <p:anim calcmode="lin" valueType="num">
                                      <p:cBhvr>
                                        <p:cTn id="37" dur="500" fill="hold"/>
                                        <p:tgtEl>
                                          <p:spTgt spid="18433"/>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45064"/>
                                        </p:tgtEl>
                                        <p:attrNameLst>
                                          <p:attrName>style.visibility</p:attrName>
                                        </p:attrNameLst>
                                      </p:cBhvr>
                                      <p:to>
                                        <p:strVal val="visible"/>
                                      </p:to>
                                    </p:set>
                                    <p:animEffect transition="in" filter="wedge">
                                      <p:cBhvr>
                                        <p:cTn id="42" dur="2000"/>
                                        <p:tgtEl>
                                          <p:spTgt spid="4506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45070"/>
                                        </p:tgtEl>
                                        <p:attrNameLst>
                                          <p:attrName>style.visibility</p:attrName>
                                        </p:attrNameLst>
                                      </p:cBhvr>
                                      <p:to>
                                        <p:strVal val="visible"/>
                                      </p:to>
                                    </p:set>
                                    <p:animEffect transition="in" filter="wedge">
                                      <p:cBhvr>
                                        <p:cTn id="45" dur="500"/>
                                        <p:tgtEl>
                                          <p:spTgt spid="45070"/>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45071"/>
                                        </p:tgtEl>
                                        <p:attrNameLst>
                                          <p:attrName>style.visibility</p:attrName>
                                        </p:attrNameLst>
                                      </p:cBhvr>
                                      <p:to>
                                        <p:strVal val="visible"/>
                                      </p:to>
                                    </p:set>
                                    <p:animEffect transition="in" filter="wedge">
                                      <p:cBhvr>
                                        <p:cTn id="48" dur="500"/>
                                        <p:tgtEl>
                                          <p:spTgt spid="45071"/>
                                        </p:tgtEl>
                                      </p:cBhvr>
                                    </p:animEffect>
                                  </p:childTnLst>
                                </p:cTn>
                              </p:par>
                              <p:par>
                                <p:cTn id="49" presetID="20" presetClass="entr" presetSubtype="0" fill="hold" grpId="0" nodeType="withEffect">
                                  <p:stCondLst>
                                    <p:cond delay="0"/>
                                  </p:stCondLst>
                                  <p:childTnLst>
                                    <p:set>
                                      <p:cBhvr>
                                        <p:cTn id="50" dur="1" fill="hold">
                                          <p:stCondLst>
                                            <p:cond delay="0"/>
                                          </p:stCondLst>
                                        </p:cTn>
                                        <p:tgtEl>
                                          <p:spTgt spid="45065"/>
                                        </p:tgtEl>
                                        <p:attrNameLst>
                                          <p:attrName>style.visibility</p:attrName>
                                        </p:attrNameLst>
                                      </p:cBhvr>
                                      <p:to>
                                        <p:strVal val="visible"/>
                                      </p:to>
                                    </p:set>
                                    <p:animEffect transition="in" filter="wedge">
                                      <p:cBhvr>
                                        <p:cTn id="51" dur="2000"/>
                                        <p:tgtEl>
                                          <p:spTgt spid="45065"/>
                                        </p:tgtEl>
                                      </p:cBhvr>
                                    </p:animEffect>
                                  </p:childTnLst>
                                </p:cTn>
                              </p:par>
                              <p:par>
                                <p:cTn id="52" presetID="20" presetClass="entr" presetSubtype="0" fill="hold" grpId="0" nodeType="withEffect">
                                  <p:stCondLst>
                                    <p:cond delay="0"/>
                                  </p:stCondLst>
                                  <p:childTnLst>
                                    <p:set>
                                      <p:cBhvr>
                                        <p:cTn id="53" dur="1" fill="hold">
                                          <p:stCondLst>
                                            <p:cond delay="0"/>
                                          </p:stCondLst>
                                        </p:cTn>
                                        <p:tgtEl>
                                          <p:spTgt spid="45063"/>
                                        </p:tgtEl>
                                        <p:attrNameLst>
                                          <p:attrName>style.visibility</p:attrName>
                                        </p:attrNameLst>
                                      </p:cBhvr>
                                      <p:to>
                                        <p:strVal val="visible"/>
                                      </p:to>
                                    </p:set>
                                    <p:animEffect transition="in" filter="wedge">
                                      <p:cBhvr>
                                        <p:cTn id="54" dur="500"/>
                                        <p:tgtEl>
                                          <p:spTgt spid="45063"/>
                                        </p:tgtEl>
                                      </p:cBhvr>
                                    </p:animEffect>
                                  </p:childTnLst>
                                </p:cTn>
                              </p:par>
                              <p:par>
                                <p:cTn id="55" presetID="20" presetClass="entr" presetSubtype="0" fill="hold" grpId="0" nodeType="withEffect">
                                  <p:stCondLst>
                                    <p:cond delay="0"/>
                                  </p:stCondLst>
                                  <p:childTnLst>
                                    <p:set>
                                      <p:cBhvr>
                                        <p:cTn id="56" dur="1" fill="hold">
                                          <p:stCondLst>
                                            <p:cond delay="0"/>
                                          </p:stCondLst>
                                        </p:cTn>
                                        <p:tgtEl>
                                          <p:spTgt spid="45072"/>
                                        </p:tgtEl>
                                        <p:attrNameLst>
                                          <p:attrName>style.visibility</p:attrName>
                                        </p:attrNameLst>
                                      </p:cBhvr>
                                      <p:to>
                                        <p:strVal val="visible"/>
                                      </p:to>
                                    </p:set>
                                    <p:animEffect transition="in" filter="wedge">
                                      <p:cBhvr>
                                        <p:cTn id="57" dur="500"/>
                                        <p:tgtEl>
                                          <p:spTgt spid="45072"/>
                                        </p:tgtEl>
                                      </p:cBhvr>
                                    </p:animEffect>
                                  </p:childTnLst>
                                </p:cTn>
                              </p:par>
                              <p:par>
                                <p:cTn id="58" presetID="20" presetClass="entr" presetSubtype="0" fill="hold" grpId="0" nodeType="withEffect">
                                  <p:stCondLst>
                                    <p:cond delay="0"/>
                                  </p:stCondLst>
                                  <p:childTnLst>
                                    <p:set>
                                      <p:cBhvr>
                                        <p:cTn id="59" dur="1" fill="hold">
                                          <p:stCondLst>
                                            <p:cond delay="0"/>
                                          </p:stCondLst>
                                        </p:cTn>
                                        <p:tgtEl>
                                          <p:spTgt spid="45069"/>
                                        </p:tgtEl>
                                        <p:attrNameLst>
                                          <p:attrName>style.visibility</p:attrName>
                                        </p:attrNameLst>
                                      </p:cBhvr>
                                      <p:to>
                                        <p:strVal val="visible"/>
                                      </p:to>
                                    </p:set>
                                    <p:animEffect transition="in" filter="wedge">
                                      <p:cBhvr>
                                        <p:cTn id="60" dur="2000"/>
                                        <p:tgtEl>
                                          <p:spTgt spid="45069"/>
                                        </p:tgtEl>
                                      </p:cBhvr>
                                    </p:animEffect>
                                  </p:childTnLst>
                                </p:cTn>
                              </p:par>
                              <p:par>
                                <p:cTn id="61" presetID="20" presetClass="entr" presetSubtype="0" fill="hold" grpId="0" nodeType="withEffect">
                                  <p:stCondLst>
                                    <p:cond delay="0"/>
                                  </p:stCondLst>
                                  <p:childTnLst>
                                    <p:set>
                                      <p:cBhvr>
                                        <p:cTn id="62" dur="1" fill="hold">
                                          <p:stCondLst>
                                            <p:cond delay="0"/>
                                          </p:stCondLst>
                                        </p:cTn>
                                        <p:tgtEl>
                                          <p:spTgt spid="45074"/>
                                        </p:tgtEl>
                                        <p:attrNameLst>
                                          <p:attrName>style.visibility</p:attrName>
                                        </p:attrNameLst>
                                      </p:cBhvr>
                                      <p:to>
                                        <p:strVal val="visible"/>
                                      </p:to>
                                    </p:set>
                                    <p:animEffect transition="in" filter="wedge">
                                      <p:cBhvr>
                                        <p:cTn id="63" dur="500"/>
                                        <p:tgtEl>
                                          <p:spTgt spid="45074"/>
                                        </p:tgtEl>
                                      </p:cBhvr>
                                    </p:animEffect>
                                  </p:childTnLst>
                                </p:cTn>
                              </p:par>
                              <p:par>
                                <p:cTn id="64" presetID="20" presetClass="entr" presetSubtype="0" fill="hold" grpId="0" nodeType="withEffect">
                                  <p:stCondLst>
                                    <p:cond delay="0"/>
                                  </p:stCondLst>
                                  <p:childTnLst>
                                    <p:set>
                                      <p:cBhvr>
                                        <p:cTn id="65" dur="1" fill="hold">
                                          <p:stCondLst>
                                            <p:cond delay="0"/>
                                          </p:stCondLst>
                                        </p:cTn>
                                        <p:tgtEl>
                                          <p:spTgt spid="45075"/>
                                        </p:tgtEl>
                                        <p:attrNameLst>
                                          <p:attrName>style.visibility</p:attrName>
                                        </p:attrNameLst>
                                      </p:cBhvr>
                                      <p:to>
                                        <p:strVal val="visible"/>
                                      </p:to>
                                    </p:set>
                                    <p:animEffect transition="in" filter="wedge">
                                      <p:cBhvr>
                                        <p:cTn id="66" dur="500"/>
                                        <p:tgtEl>
                                          <p:spTgt spid="45075"/>
                                        </p:tgtEl>
                                      </p:cBhvr>
                                    </p:animEffect>
                                  </p:childTnLst>
                                </p:cTn>
                              </p:par>
                              <p:par>
                                <p:cTn id="67" presetID="20" presetClass="entr" presetSubtype="0" fill="hold" grpId="0" nodeType="withEffect">
                                  <p:stCondLst>
                                    <p:cond delay="0"/>
                                  </p:stCondLst>
                                  <p:childTnLst>
                                    <p:set>
                                      <p:cBhvr>
                                        <p:cTn id="68" dur="1" fill="hold">
                                          <p:stCondLst>
                                            <p:cond delay="0"/>
                                          </p:stCondLst>
                                        </p:cTn>
                                        <p:tgtEl>
                                          <p:spTgt spid="45066"/>
                                        </p:tgtEl>
                                        <p:attrNameLst>
                                          <p:attrName>style.visibility</p:attrName>
                                        </p:attrNameLst>
                                      </p:cBhvr>
                                      <p:to>
                                        <p:strVal val="visible"/>
                                      </p:to>
                                    </p:set>
                                    <p:animEffect transition="in" filter="wedge">
                                      <p:cBhvr>
                                        <p:cTn id="69" dur="2000"/>
                                        <p:tgtEl>
                                          <p:spTgt spid="45066"/>
                                        </p:tgtEl>
                                      </p:cBhvr>
                                    </p:animEffect>
                                  </p:childTnLst>
                                </p:cTn>
                              </p:par>
                              <p:par>
                                <p:cTn id="70" presetID="20" presetClass="entr" presetSubtype="0" fill="hold" grpId="0" nodeType="withEffect">
                                  <p:stCondLst>
                                    <p:cond delay="0"/>
                                  </p:stCondLst>
                                  <p:childTnLst>
                                    <p:set>
                                      <p:cBhvr>
                                        <p:cTn id="71" dur="1" fill="hold">
                                          <p:stCondLst>
                                            <p:cond delay="0"/>
                                          </p:stCondLst>
                                        </p:cTn>
                                        <p:tgtEl>
                                          <p:spTgt spid="45073"/>
                                        </p:tgtEl>
                                        <p:attrNameLst>
                                          <p:attrName>style.visibility</p:attrName>
                                        </p:attrNameLst>
                                      </p:cBhvr>
                                      <p:to>
                                        <p:strVal val="visible"/>
                                      </p:to>
                                    </p:set>
                                    <p:animEffect transition="in" filter="wedge">
                                      <p:cBhvr>
                                        <p:cTn id="72" dur="2000"/>
                                        <p:tgtEl>
                                          <p:spTgt spid="45073"/>
                                        </p:tgtEl>
                                      </p:cBhvr>
                                    </p:animEffect>
                                  </p:childTnLst>
                                </p:cTn>
                              </p:par>
                              <p:par>
                                <p:cTn id="73" presetID="20" presetClass="entr" presetSubtype="0" fill="hold" grpId="0" nodeType="withEffect">
                                  <p:stCondLst>
                                    <p:cond delay="0"/>
                                  </p:stCondLst>
                                  <p:childTnLst>
                                    <p:set>
                                      <p:cBhvr>
                                        <p:cTn id="74" dur="1" fill="hold">
                                          <p:stCondLst>
                                            <p:cond delay="0"/>
                                          </p:stCondLst>
                                        </p:cTn>
                                        <p:tgtEl>
                                          <p:spTgt spid="45067"/>
                                        </p:tgtEl>
                                        <p:attrNameLst>
                                          <p:attrName>style.visibility</p:attrName>
                                        </p:attrNameLst>
                                      </p:cBhvr>
                                      <p:to>
                                        <p:strVal val="visible"/>
                                      </p:to>
                                    </p:set>
                                    <p:animEffect transition="in" filter="wedge">
                                      <p:cBhvr>
                                        <p:cTn id="75" dur="2000"/>
                                        <p:tgtEl>
                                          <p:spTgt spid="45067"/>
                                        </p:tgtEl>
                                      </p:cBhvr>
                                    </p:animEffect>
                                  </p:childTnLst>
                                </p:cTn>
                              </p:par>
                              <p:par>
                                <p:cTn id="76" presetID="20" presetClass="entr" presetSubtype="0" fill="hold" grpId="0" nodeType="withEffect">
                                  <p:stCondLst>
                                    <p:cond delay="0"/>
                                  </p:stCondLst>
                                  <p:childTnLst>
                                    <p:set>
                                      <p:cBhvr>
                                        <p:cTn id="77" dur="1" fill="hold">
                                          <p:stCondLst>
                                            <p:cond delay="0"/>
                                          </p:stCondLst>
                                        </p:cTn>
                                        <p:tgtEl>
                                          <p:spTgt spid="45068"/>
                                        </p:tgtEl>
                                        <p:attrNameLst>
                                          <p:attrName>style.visibility</p:attrName>
                                        </p:attrNameLst>
                                      </p:cBhvr>
                                      <p:to>
                                        <p:strVal val="visible"/>
                                      </p:to>
                                    </p:set>
                                    <p:animEffect transition="in" filter="wedge">
                                      <p:cBhvr>
                                        <p:cTn id="78" dur="2000"/>
                                        <p:tgtEl>
                                          <p:spTgt spid="45068"/>
                                        </p:tgtEl>
                                      </p:cBhvr>
                                    </p:animEffect>
                                  </p:childTnLst>
                                </p:cTn>
                              </p:par>
                              <p:par>
                                <p:cTn id="79" presetID="20" presetClass="entr" presetSubtype="0" fill="hold" grpId="0" nodeType="withEffect">
                                  <p:stCondLst>
                                    <p:cond delay="0"/>
                                  </p:stCondLst>
                                  <p:childTnLst>
                                    <p:set>
                                      <p:cBhvr>
                                        <p:cTn id="80" dur="1" fill="hold">
                                          <p:stCondLst>
                                            <p:cond delay="0"/>
                                          </p:stCondLst>
                                        </p:cTn>
                                        <p:tgtEl>
                                          <p:spTgt spid="45078"/>
                                        </p:tgtEl>
                                        <p:attrNameLst>
                                          <p:attrName>style.visibility</p:attrName>
                                        </p:attrNameLst>
                                      </p:cBhvr>
                                      <p:to>
                                        <p:strVal val="visible"/>
                                      </p:to>
                                    </p:set>
                                    <p:animEffect transition="in" filter="wedge">
                                      <p:cBhvr>
                                        <p:cTn id="81" dur="500"/>
                                        <p:tgtEl>
                                          <p:spTgt spid="45078"/>
                                        </p:tgtEl>
                                      </p:cBhvr>
                                    </p:animEffect>
                                  </p:childTnLst>
                                </p:cTn>
                              </p:par>
                              <p:par>
                                <p:cTn id="82" presetID="20" presetClass="entr" presetSubtype="0" fill="hold" grpId="0" nodeType="withEffect">
                                  <p:stCondLst>
                                    <p:cond delay="0"/>
                                  </p:stCondLst>
                                  <p:childTnLst>
                                    <p:set>
                                      <p:cBhvr>
                                        <p:cTn id="83" dur="1" fill="hold">
                                          <p:stCondLst>
                                            <p:cond delay="0"/>
                                          </p:stCondLst>
                                        </p:cTn>
                                        <p:tgtEl>
                                          <p:spTgt spid="45076"/>
                                        </p:tgtEl>
                                        <p:attrNameLst>
                                          <p:attrName>style.visibility</p:attrName>
                                        </p:attrNameLst>
                                      </p:cBhvr>
                                      <p:to>
                                        <p:strVal val="visible"/>
                                      </p:to>
                                    </p:set>
                                    <p:animEffect transition="in" filter="wedge">
                                      <p:cBhvr>
                                        <p:cTn id="84" dur="500"/>
                                        <p:tgtEl>
                                          <p:spTgt spid="45076"/>
                                        </p:tgtEl>
                                      </p:cBhvr>
                                    </p:animEffect>
                                  </p:childTnLst>
                                </p:cTn>
                              </p:par>
                              <p:par>
                                <p:cTn id="85" presetID="20" presetClass="entr" presetSubtype="0" fill="hold" grpId="0" nodeType="withEffect">
                                  <p:stCondLst>
                                    <p:cond delay="0"/>
                                  </p:stCondLst>
                                  <p:childTnLst>
                                    <p:set>
                                      <p:cBhvr>
                                        <p:cTn id="86" dur="1" fill="hold">
                                          <p:stCondLst>
                                            <p:cond delay="0"/>
                                          </p:stCondLst>
                                        </p:cTn>
                                        <p:tgtEl>
                                          <p:spTgt spid="45077"/>
                                        </p:tgtEl>
                                        <p:attrNameLst>
                                          <p:attrName>style.visibility</p:attrName>
                                        </p:attrNameLst>
                                      </p:cBhvr>
                                      <p:to>
                                        <p:strVal val="visible"/>
                                      </p:to>
                                    </p:set>
                                    <p:animEffect transition="in" filter="wedge">
                                      <p:cBhvr>
                                        <p:cTn id="87" dur="500"/>
                                        <p:tgtEl>
                                          <p:spTgt spid="45077"/>
                                        </p:tgtEl>
                                      </p:cBhvr>
                                    </p:animEffect>
                                  </p:childTnLst>
                                </p:cTn>
                              </p:par>
                              <p:par>
                                <p:cTn id="88" presetID="20" presetClass="entr" presetSubtype="0" fill="hold" grpId="0" nodeType="withEffect">
                                  <p:stCondLst>
                                    <p:cond delay="0"/>
                                  </p:stCondLst>
                                  <p:childTnLst>
                                    <p:set>
                                      <p:cBhvr>
                                        <p:cTn id="89" dur="1" fill="hold">
                                          <p:stCondLst>
                                            <p:cond delay="0"/>
                                          </p:stCondLst>
                                        </p:cTn>
                                        <p:tgtEl>
                                          <p:spTgt spid="45079"/>
                                        </p:tgtEl>
                                        <p:attrNameLst>
                                          <p:attrName>style.visibility</p:attrName>
                                        </p:attrNameLst>
                                      </p:cBhvr>
                                      <p:to>
                                        <p:strVal val="visible"/>
                                      </p:to>
                                    </p:set>
                                    <p:animEffect transition="in" filter="wedge">
                                      <p:cBhvr>
                                        <p:cTn id="90" dur="500"/>
                                        <p:tgtEl>
                                          <p:spTgt spid="45079"/>
                                        </p:tgtEl>
                                      </p:cBhvr>
                                    </p:animEffect>
                                  </p:childTnLst>
                                </p:cTn>
                              </p:par>
                              <p:par>
                                <p:cTn id="91" presetID="20" presetClass="entr" presetSubtype="0" fill="hold" grpId="0" nodeType="withEffect">
                                  <p:stCondLst>
                                    <p:cond delay="0"/>
                                  </p:stCondLst>
                                  <p:childTnLst>
                                    <p:set>
                                      <p:cBhvr>
                                        <p:cTn id="92" dur="1" fill="hold">
                                          <p:stCondLst>
                                            <p:cond delay="0"/>
                                          </p:stCondLst>
                                        </p:cTn>
                                        <p:tgtEl>
                                          <p:spTgt spid="45080"/>
                                        </p:tgtEl>
                                        <p:attrNameLst>
                                          <p:attrName>style.visibility</p:attrName>
                                        </p:attrNameLst>
                                      </p:cBhvr>
                                      <p:to>
                                        <p:strVal val="visible"/>
                                      </p:to>
                                    </p:set>
                                    <p:animEffect transition="in" filter="wedge">
                                      <p:cBhvr>
                                        <p:cTn id="93" dur="500"/>
                                        <p:tgtEl>
                                          <p:spTgt spid="45080"/>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ntr" presetSubtype="8" fill="hold" grpId="0"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additive="base">
                                        <p:cTn id="98" dur="500"/>
                                        <p:tgtEl>
                                          <p:spTgt spid="2"/>
                                        </p:tgtEl>
                                        <p:attrNameLst>
                                          <p:attrName>ppt_x</p:attrName>
                                        </p:attrNameLst>
                                      </p:cBhvr>
                                      <p:tavLst>
                                        <p:tav tm="0">
                                          <p:val>
                                            <p:strVal val="#ppt_x-#ppt_w*1.125000"/>
                                          </p:val>
                                        </p:tav>
                                        <p:tav tm="100000">
                                          <p:val>
                                            <p:strVal val="#ppt_x"/>
                                          </p:val>
                                        </p:tav>
                                      </p:tavLst>
                                    </p:anim>
                                    <p:animEffect transition="in" filter="wipe(right)">
                                      <p:cBhvr>
                                        <p:cTn id="99" dur="500"/>
                                        <p:tgtEl>
                                          <p:spTgt spid="2"/>
                                        </p:tgtEl>
                                      </p:cBhvr>
                                    </p:animEffect>
                                  </p:childTnLst>
                                </p:cTn>
                              </p:par>
                            </p:childTnLst>
                          </p:cTn>
                        </p:par>
                      </p:childTnLst>
                    </p:cTn>
                  </p:par>
                  <p:par>
                    <p:cTn id="100" fill="hold">
                      <p:stCondLst>
                        <p:cond delay="indefinite"/>
                      </p:stCondLst>
                      <p:childTnLst>
                        <p:par>
                          <p:cTn id="101" fill="hold">
                            <p:stCondLst>
                              <p:cond delay="0"/>
                            </p:stCondLst>
                            <p:childTnLst>
                              <p:par>
                                <p:cTn id="102" presetID="12" presetClass="entr" presetSubtype="8" fill="hold" grpId="0" nodeType="click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additive="base">
                                        <p:cTn id="104" dur="500"/>
                                        <p:tgtEl>
                                          <p:spTgt spid="3"/>
                                        </p:tgtEl>
                                        <p:attrNameLst>
                                          <p:attrName>ppt_x</p:attrName>
                                        </p:attrNameLst>
                                      </p:cBhvr>
                                      <p:tavLst>
                                        <p:tav tm="0">
                                          <p:val>
                                            <p:strVal val="#ppt_x-#ppt_w*1.125000"/>
                                          </p:val>
                                        </p:tav>
                                        <p:tav tm="100000">
                                          <p:val>
                                            <p:strVal val="#ppt_x"/>
                                          </p:val>
                                        </p:tav>
                                      </p:tavLst>
                                    </p:anim>
                                    <p:animEffect transition="in" filter="wipe(right)">
                                      <p:cBhvr>
                                        <p:cTn id="10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063" grpId="0" bldLvl="0" animBg="1"/>
      <p:bldP spid="45064" grpId="0" bldLvl="0" animBg="1"/>
      <p:bldP spid="45065" grpId="0" bldLvl="0" animBg="1"/>
      <p:bldP spid="45066" grpId="0" bldLvl="0" animBg="1"/>
      <p:bldP spid="45067" grpId="0" bldLvl="0" animBg="1"/>
      <p:bldP spid="45068" grpId="0" bldLvl="0" animBg="1"/>
      <p:bldP spid="45069" grpId="0" bldLvl="0" animBg="1"/>
      <p:bldP spid="45070" grpId="0" bldLvl="0" animBg="1"/>
      <p:bldP spid="45071" grpId="0"/>
      <p:bldP spid="45072" grpId="0"/>
      <p:bldP spid="45073" grpId="0" bldLvl="0" animBg="1"/>
      <p:bldP spid="45074" grpId="0" bldLvl="0" animBg="1"/>
      <p:bldP spid="45075" grpId="0"/>
      <p:bldP spid="45076" grpId="0" bldLvl="0" animBg="1"/>
      <p:bldP spid="45077" grpId="0" bldLvl="0" animBg="1"/>
      <p:bldP spid="45078" grpId="0" bldLvl="0" animBg="1"/>
      <p:bldP spid="45079" grpId="0" bldLvl="0" animBg="1"/>
      <p:bldP spid="45080" grpId="0"/>
      <p:bldP spid="18453" grpId="0" bldLvl="0" animBg="1"/>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97790" y="476885"/>
            <a:ext cx="5989320"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Chim có ích lợi gì?</a:t>
            </a:r>
          </a:p>
        </p:txBody>
      </p:sp>
      <p:pic>
        <p:nvPicPr>
          <p:cNvPr id="3" name="Picture 19" descr="C:\Users\USER\Downloads\vi-sao-chim-bo-cau-lai-co-the-dua-thu-chinh-xac-den-noi-can-den-18-134300.jpgvi-sao-chim-bo-cau-lai-co-the-dua-thu-chinh-xac-den-noi-can-den-18-134300">
            <a:hlinkClick r:id="rId4" action="ppaction://hlinksldjump"/>
          </p:cNvPr>
          <p:cNvPicPr>
            <a:picLocks noChangeAspect="1"/>
          </p:cNvPicPr>
          <p:nvPr/>
        </p:nvPicPr>
        <p:blipFill>
          <a:blip r:embed="rId5"/>
          <a:srcRect/>
          <a:stretch>
            <a:fillRect/>
          </a:stretch>
        </p:blipFill>
        <p:spPr>
          <a:xfrm>
            <a:off x="97790" y="1402080"/>
            <a:ext cx="5817235" cy="4104640"/>
          </a:xfrm>
          <a:prstGeom prst="rect">
            <a:avLst/>
          </a:prstGeom>
          <a:noFill/>
          <a:ln w="38100" cap="flat" cmpd="dbl">
            <a:noFill/>
            <a:prstDash val="solid"/>
            <a:miter/>
            <a:headEnd type="none" w="med" len="med"/>
            <a:tailEnd type="none" w="med" len="med"/>
          </a:ln>
        </p:spPr>
      </p:pic>
      <p:pic>
        <p:nvPicPr>
          <p:cNvPr id="4" name="Picture 22" descr="C:\Users\USER\Downloads\hoc-ao-thuat-bien-ra-chim-bo-cau-.jpghoc-ao-thuat-bien-ra-chim-bo-cau-">
            <a:hlinkClick r:id="rId6" action="ppaction://hlinksldjump"/>
          </p:cNvPr>
          <p:cNvPicPr>
            <a:picLocks noChangeAspect="1"/>
          </p:cNvPicPr>
          <p:nvPr/>
        </p:nvPicPr>
        <p:blipFill>
          <a:blip r:embed="rId7"/>
          <a:srcRect/>
          <a:stretch>
            <a:fillRect/>
          </a:stretch>
        </p:blipFill>
        <p:spPr>
          <a:xfrm>
            <a:off x="5988050" y="1401445"/>
            <a:ext cx="6099810" cy="4105275"/>
          </a:xfrm>
          <a:prstGeom prst="rect">
            <a:avLst/>
          </a:prstGeom>
          <a:noFill/>
          <a:ln w="38100" cap="flat" cmpd="dbl">
            <a:noFill/>
            <a:prstDash val="solid"/>
            <a:miter/>
            <a:headEnd type="none" w="med" len="med"/>
            <a:tailEnd type="none" w="med" len="med"/>
          </a:ln>
        </p:spPr>
      </p:pic>
      <p:sp>
        <p:nvSpPr>
          <p:cNvPr id="5" name="TextBox 2"/>
          <p:cNvSpPr txBox="1"/>
          <p:nvPr/>
        </p:nvSpPr>
        <p:spPr>
          <a:xfrm>
            <a:off x="981075" y="5737860"/>
            <a:ext cx="4050030"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Đưa thư</a:t>
            </a:r>
          </a:p>
        </p:txBody>
      </p:sp>
      <p:sp>
        <p:nvSpPr>
          <p:cNvPr id="2" name="TextBox 2"/>
          <p:cNvSpPr txBox="1"/>
          <p:nvPr/>
        </p:nvSpPr>
        <p:spPr>
          <a:xfrm>
            <a:off x="7012940" y="5737860"/>
            <a:ext cx="4050030"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Ảo thuật</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97790" y="476885"/>
            <a:ext cx="5989320"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Chim có ích lợi gì?</a:t>
            </a:r>
          </a:p>
        </p:txBody>
      </p:sp>
      <p:pic>
        <p:nvPicPr>
          <p:cNvPr id="3" name="Picture 19" descr="C:\Users\USER\Downloads\mon-ga1.jpgmon-ga1">
            <a:hlinkClick r:id="rId4" action="ppaction://hlinksldjump"/>
          </p:cNvPr>
          <p:cNvPicPr>
            <a:picLocks noChangeAspect="1"/>
          </p:cNvPicPr>
          <p:nvPr/>
        </p:nvPicPr>
        <p:blipFill>
          <a:blip r:embed="rId5"/>
          <a:srcRect/>
          <a:stretch>
            <a:fillRect/>
          </a:stretch>
        </p:blipFill>
        <p:spPr>
          <a:xfrm>
            <a:off x="97790" y="1468120"/>
            <a:ext cx="5817235" cy="3922395"/>
          </a:xfrm>
          <a:prstGeom prst="rect">
            <a:avLst/>
          </a:prstGeom>
          <a:noFill/>
          <a:ln w="38100" cap="flat" cmpd="dbl">
            <a:noFill/>
            <a:prstDash val="solid"/>
            <a:miter/>
            <a:headEnd type="none" w="med" len="med"/>
            <a:tailEnd type="none" w="med" len="med"/>
          </a:ln>
        </p:spPr>
      </p:pic>
      <p:pic>
        <p:nvPicPr>
          <p:cNvPr id="4" name="Picture 22" descr="C:\Users\USER\Downloads\94260_goi_y_nhung_mon_ngon_tu_thit_vit_1578449401.jpg94260_goi_y_nhung_mon_ngon_tu_thit_vit_1578449401">
            <a:hlinkClick r:id="rId6" action="ppaction://hlinksldjump"/>
          </p:cNvPr>
          <p:cNvPicPr>
            <a:picLocks noChangeAspect="1"/>
          </p:cNvPicPr>
          <p:nvPr/>
        </p:nvPicPr>
        <p:blipFill>
          <a:blip r:embed="rId7"/>
          <a:srcRect/>
          <a:stretch>
            <a:fillRect/>
          </a:stretch>
        </p:blipFill>
        <p:spPr>
          <a:xfrm>
            <a:off x="5988050" y="1468120"/>
            <a:ext cx="6099810" cy="3922395"/>
          </a:xfrm>
          <a:prstGeom prst="rect">
            <a:avLst/>
          </a:prstGeom>
          <a:noFill/>
          <a:ln w="38100" cap="flat" cmpd="dbl">
            <a:noFill/>
            <a:prstDash val="solid"/>
            <a:miter/>
            <a:headEnd type="none" w="med" len="med"/>
            <a:tailEnd type="none" w="med" len="med"/>
          </a:ln>
        </p:spPr>
      </p:pic>
      <p:sp>
        <p:nvSpPr>
          <p:cNvPr id="5" name="TextBox 2"/>
          <p:cNvSpPr txBox="1"/>
          <p:nvPr/>
        </p:nvSpPr>
        <p:spPr>
          <a:xfrm>
            <a:off x="4070985" y="5767705"/>
            <a:ext cx="4050030"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Thức ăn</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97790" y="476885"/>
            <a:ext cx="5989320"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Chim có ích lợi gì?</a:t>
            </a:r>
          </a:p>
        </p:txBody>
      </p:sp>
      <p:sp>
        <p:nvSpPr>
          <p:cNvPr id="5" name="TextBox 2"/>
          <p:cNvSpPr txBox="1"/>
          <p:nvPr/>
        </p:nvSpPr>
        <p:spPr>
          <a:xfrm>
            <a:off x="0" y="5416550"/>
            <a:ext cx="3083560"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Trang trí</a:t>
            </a:r>
          </a:p>
        </p:txBody>
      </p:sp>
      <p:pic>
        <p:nvPicPr>
          <p:cNvPr id="8211" name="Picture 19" descr="C:\Users\USER\Downloads\y-nghia-phong-thuy-cua-lon-chim-cong.jpgy-nghia-phong-thuy-cua-lon-chim-cong">
            <a:hlinkClick r:id="rId4" action="ppaction://hlinksldjump"/>
          </p:cNvPr>
          <p:cNvPicPr>
            <a:picLocks noChangeAspect="1"/>
          </p:cNvPicPr>
          <p:nvPr/>
        </p:nvPicPr>
        <p:blipFill>
          <a:blip r:embed="rId5"/>
          <a:srcRect/>
          <a:stretch>
            <a:fillRect/>
          </a:stretch>
        </p:blipFill>
        <p:spPr>
          <a:xfrm>
            <a:off x="0" y="1385570"/>
            <a:ext cx="3082925" cy="3684270"/>
          </a:xfrm>
          <a:prstGeom prst="rect">
            <a:avLst/>
          </a:prstGeom>
          <a:noFill/>
          <a:ln w="38100" cap="flat" cmpd="dbl">
            <a:noFill/>
            <a:prstDash val="solid"/>
            <a:miter/>
            <a:headEnd type="none" w="med" len="med"/>
            <a:tailEnd type="none" w="med" len="med"/>
          </a:ln>
        </p:spPr>
      </p:pic>
      <p:pic>
        <p:nvPicPr>
          <p:cNvPr id="8214" name="Picture 22" descr="C:\Users\USER\Downloads\kinh-nghiem-chon-mua-goi-long-ngong-1.jpgkinh-nghiem-chon-mua-goi-long-ngong-1">
            <a:hlinkClick r:id="rId6" action="ppaction://hlinksldjump"/>
          </p:cNvPr>
          <p:cNvPicPr>
            <a:picLocks noChangeAspect="1"/>
          </p:cNvPicPr>
          <p:nvPr/>
        </p:nvPicPr>
        <p:blipFill>
          <a:blip r:embed="rId7"/>
          <a:srcRect/>
          <a:stretch>
            <a:fillRect/>
          </a:stretch>
        </p:blipFill>
        <p:spPr>
          <a:xfrm>
            <a:off x="6462395" y="1386205"/>
            <a:ext cx="5729605" cy="3684270"/>
          </a:xfrm>
          <a:prstGeom prst="rect">
            <a:avLst/>
          </a:prstGeom>
          <a:noFill/>
          <a:ln w="38100" cap="flat" cmpd="dbl">
            <a:noFill/>
            <a:prstDash val="solid"/>
            <a:miter/>
            <a:headEnd type="none" w="med" len="med"/>
            <a:tailEnd type="none" w="med" len="med"/>
          </a:ln>
        </p:spPr>
      </p:pic>
      <p:pic>
        <p:nvPicPr>
          <p:cNvPr id="8216" name="Picture 24" descr="C:\Users\USER\Downloads\d5f01b0501ba244f93dc8e9aa9764098.jpgd5f01b0501ba244f93dc8e9aa9764098"/>
          <p:cNvPicPr>
            <a:picLocks noChangeAspect="1"/>
          </p:cNvPicPr>
          <p:nvPr/>
        </p:nvPicPr>
        <p:blipFill>
          <a:blip r:embed="rId8"/>
          <a:srcRect t="3138" b="4021"/>
          <a:stretch>
            <a:fillRect/>
          </a:stretch>
        </p:blipFill>
        <p:spPr>
          <a:xfrm>
            <a:off x="3082925" y="1385570"/>
            <a:ext cx="3379470" cy="3684270"/>
          </a:xfrm>
          <a:prstGeom prst="rect">
            <a:avLst/>
          </a:prstGeom>
          <a:noFill/>
          <a:ln w="38100" cap="flat" cmpd="dbl">
            <a:noFill/>
            <a:prstDash val="solid"/>
            <a:miter/>
            <a:headEnd type="none" w="med" len="med"/>
            <a:tailEnd type="none" w="med" len="med"/>
          </a:ln>
        </p:spPr>
      </p:pic>
      <p:sp>
        <p:nvSpPr>
          <p:cNvPr id="2" name="TextBox 2"/>
          <p:cNvSpPr txBox="1"/>
          <p:nvPr/>
        </p:nvSpPr>
        <p:spPr>
          <a:xfrm>
            <a:off x="4878705" y="5416550"/>
            <a:ext cx="5264785"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Làm quạt, áo lông, gối</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97790" y="476885"/>
            <a:ext cx="5989320"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Chim có ích lợi gì?</a:t>
            </a:r>
          </a:p>
        </p:txBody>
      </p:sp>
      <p:pic>
        <p:nvPicPr>
          <p:cNvPr id="3" name="Picture 19" descr="C:\Users\USER\Downloads\665ebf064c46a518fc57.jpg665ebf064c46a518fc57">
            <a:hlinkClick r:id="rId4" action="ppaction://hlinksldjump"/>
          </p:cNvPr>
          <p:cNvPicPr>
            <a:picLocks noChangeAspect="1"/>
          </p:cNvPicPr>
          <p:nvPr/>
        </p:nvPicPr>
        <p:blipFill>
          <a:blip r:embed="rId5"/>
          <a:srcRect/>
          <a:stretch>
            <a:fillRect/>
          </a:stretch>
        </p:blipFill>
        <p:spPr>
          <a:xfrm>
            <a:off x="170815" y="1468120"/>
            <a:ext cx="5817235" cy="3922395"/>
          </a:xfrm>
          <a:prstGeom prst="rect">
            <a:avLst/>
          </a:prstGeom>
          <a:noFill/>
          <a:ln w="38100" cap="flat" cmpd="dbl">
            <a:noFill/>
            <a:prstDash val="solid"/>
            <a:miter/>
            <a:headEnd type="none" w="med" len="med"/>
            <a:tailEnd type="none" w="med" len="med"/>
          </a:ln>
        </p:spPr>
      </p:pic>
      <p:pic>
        <p:nvPicPr>
          <p:cNvPr id="4" name="Picture 22" descr="C:\Users\USER\Downloads\huong-dan-cach-nuoi-chim-sau-xanh-chuan-nhat-5.jpghuong-dan-cach-nuoi-chim-sau-xanh-chuan-nhat-5">
            <a:hlinkClick r:id="rId6" action="ppaction://hlinksldjump"/>
          </p:cNvPr>
          <p:cNvPicPr>
            <a:picLocks noChangeAspect="1"/>
          </p:cNvPicPr>
          <p:nvPr/>
        </p:nvPicPr>
        <p:blipFill>
          <a:blip r:embed="rId7"/>
          <a:srcRect/>
          <a:stretch>
            <a:fillRect/>
          </a:stretch>
        </p:blipFill>
        <p:spPr>
          <a:xfrm>
            <a:off x="6093460" y="1468120"/>
            <a:ext cx="5888990" cy="3922395"/>
          </a:xfrm>
          <a:prstGeom prst="rect">
            <a:avLst/>
          </a:prstGeom>
          <a:noFill/>
          <a:ln w="38100" cap="flat" cmpd="dbl">
            <a:noFill/>
            <a:prstDash val="solid"/>
            <a:miter/>
            <a:headEnd type="none" w="med" len="med"/>
            <a:tailEnd type="none" w="med" len="med"/>
          </a:ln>
        </p:spPr>
      </p:pic>
      <p:sp>
        <p:nvSpPr>
          <p:cNvPr id="5" name="TextBox 2"/>
          <p:cNvSpPr txBox="1"/>
          <p:nvPr/>
        </p:nvSpPr>
        <p:spPr>
          <a:xfrm>
            <a:off x="3678555" y="5767070"/>
            <a:ext cx="4834890" cy="614045"/>
          </a:xfrm>
          <a:prstGeom prst="rect">
            <a:avLst/>
          </a:prstGeom>
          <a:solidFill>
            <a:srgbClr val="B787DB"/>
          </a:solidFill>
          <a:ln w="9525">
            <a:solidFill>
              <a:srgbClr val="7030A0"/>
            </a:solidFill>
          </a:ln>
        </p:spPr>
        <p:txBody>
          <a:bodyPr wrap="square" anchor="t">
            <a:spAutoFit/>
          </a:bodyPr>
          <a:lstStyle/>
          <a:p>
            <a:pPr algn="ctr"/>
            <a:r>
              <a:rPr lang="en-US" altLang="zh-CN" sz="3400" dirty="0">
                <a:solidFill>
                  <a:schemeClr val="tx1"/>
                </a:solidFill>
                <a:latin typeface="Arial" panose="020B0604020202020204" pitchFamily="34" charset="0"/>
              </a:rPr>
              <a:t>Diệt côn trùng gây hại</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1447165" y="330835"/>
            <a:ext cx="3118485"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Nên</a:t>
            </a:r>
          </a:p>
        </p:txBody>
      </p:sp>
      <p:sp>
        <p:nvSpPr>
          <p:cNvPr id="2" name="TextBox 2"/>
          <p:cNvSpPr txBox="1"/>
          <p:nvPr/>
        </p:nvSpPr>
        <p:spPr>
          <a:xfrm flipH="1">
            <a:off x="7479030" y="330835"/>
            <a:ext cx="3118485"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Không nên</a:t>
            </a:r>
          </a:p>
        </p:txBody>
      </p:sp>
      <p:pic>
        <p:nvPicPr>
          <p:cNvPr id="27678" name="Picture 30" descr="bv"/>
          <p:cNvPicPr>
            <a:picLocks noChangeAspect="1"/>
          </p:cNvPicPr>
          <p:nvPr/>
        </p:nvPicPr>
        <p:blipFill>
          <a:blip r:embed="rId4"/>
          <a:stretch>
            <a:fillRect/>
          </a:stretch>
        </p:blipFill>
        <p:spPr>
          <a:xfrm>
            <a:off x="487045" y="3943350"/>
            <a:ext cx="4638675" cy="2775585"/>
          </a:xfrm>
          <a:prstGeom prst="rect">
            <a:avLst/>
          </a:prstGeom>
          <a:noFill/>
          <a:ln w="9525">
            <a:noFill/>
          </a:ln>
        </p:spPr>
      </p:pic>
      <p:pic>
        <p:nvPicPr>
          <p:cNvPr id="27679" name="Picture 31" descr="C:\Users\USER\Downloads\chim cong 1.jpgchim cong 1"/>
          <p:cNvPicPr>
            <a:picLocks noChangeAspect="1"/>
          </p:cNvPicPr>
          <p:nvPr/>
        </p:nvPicPr>
        <p:blipFill>
          <a:blip r:embed="rId5"/>
          <a:srcRect/>
          <a:stretch>
            <a:fillRect/>
          </a:stretch>
        </p:blipFill>
        <p:spPr>
          <a:xfrm>
            <a:off x="487045" y="1167130"/>
            <a:ext cx="4638040" cy="2776220"/>
          </a:xfrm>
          <a:prstGeom prst="rect">
            <a:avLst/>
          </a:prstGeom>
          <a:noFill/>
          <a:ln w="9525">
            <a:noFill/>
          </a:ln>
        </p:spPr>
      </p:pic>
      <p:pic>
        <p:nvPicPr>
          <p:cNvPr id="27680" name="Picture 32" descr="C:\Users\USER\Downloads\100120_chimtroi2.jpg100120_chimtroi2"/>
          <p:cNvPicPr>
            <a:picLocks noChangeAspect="1"/>
          </p:cNvPicPr>
          <p:nvPr/>
        </p:nvPicPr>
        <p:blipFill>
          <a:blip r:embed="rId6"/>
          <a:srcRect/>
          <a:stretch>
            <a:fillRect/>
          </a:stretch>
        </p:blipFill>
        <p:spPr>
          <a:xfrm>
            <a:off x="6687185" y="3943350"/>
            <a:ext cx="4625975" cy="2776220"/>
          </a:xfrm>
          <a:prstGeom prst="rect">
            <a:avLst/>
          </a:prstGeom>
          <a:noFill/>
          <a:ln w="9525">
            <a:noFill/>
          </a:ln>
        </p:spPr>
      </p:pic>
      <p:pic>
        <p:nvPicPr>
          <p:cNvPr id="27681" name="Picture 33" descr="C:\Users\USER\Downloads\Zing__chim_1_2.jpgZing__chim_1_2"/>
          <p:cNvPicPr>
            <a:picLocks noChangeAspect="1"/>
          </p:cNvPicPr>
          <p:nvPr/>
        </p:nvPicPr>
        <p:blipFill>
          <a:blip r:embed="rId7"/>
          <a:srcRect/>
          <a:stretch>
            <a:fillRect/>
          </a:stretch>
        </p:blipFill>
        <p:spPr>
          <a:xfrm>
            <a:off x="6687185" y="1163955"/>
            <a:ext cx="4625975" cy="2776220"/>
          </a:xfrm>
          <a:prstGeom prst="rect">
            <a:avLst/>
          </a:prstGeom>
          <a:noFill/>
          <a:ln w="9525">
            <a:noFill/>
          </a:ln>
        </p:spPr>
      </p:pic>
      <p:grpSp>
        <p:nvGrpSpPr>
          <p:cNvPr id="6" name="Group 5"/>
          <p:cNvGrpSpPr/>
          <p:nvPr/>
        </p:nvGrpSpPr>
        <p:grpSpPr>
          <a:xfrm>
            <a:off x="6686268" y="1161236"/>
            <a:ext cx="4611615" cy="2821658"/>
            <a:chOff x="10080" y="6795"/>
            <a:chExt cx="5296" cy="2880"/>
          </a:xfrm>
        </p:grpSpPr>
        <p:sp>
          <p:nvSpPr>
            <p:cNvPr id="27684" name="Line 36"/>
            <p:cNvSpPr/>
            <p:nvPr/>
          </p:nvSpPr>
          <p:spPr>
            <a:xfrm flipH="1">
              <a:off x="10096" y="6795"/>
              <a:ext cx="5280" cy="2880"/>
            </a:xfrm>
            <a:prstGeom prst="line">
              <a:avLst/>
            </a:prstGeom>
            <a:ln w="57150" cap="flat" cmpd="sng">
              <a:solidFill>
                <a:srgbClr val="FF0000"/>
              </a:solidFill>
              <a:prstDash val="solid"/>
              <a:headEnd type="none" w="med" len="med"/>
              <a:tailEnd type="none" w="med" len="med"/>
            </a:ln>
          </p:spPr>
        </p:sp>
        <p:sp>
          <p:nvSpPr>
            <p:cNvPr id="27685" name="Line 37"/>
            <p:cNvSpPr/>
            <p:nvPr/>
          </p:nvSpPr>
          <p:spPr>
            <a:xfrm>
              <a:off x="10080" y="6840"/>
              <a:ext cx="5280" cy="2802"/>
            </a:xfrm>
            <a:prstGeom prst="line">
              <a:avLst/>
            </a:prstGeom>
            <a:ln w="57150" cap="flat" cmpd="sng">
              <a:solidFill>
                <a:srgbClr val="FF3300"/>
              </a:solidFill>
              <a:prstDash val="solid"/>
              <a:headEnd type="none" w="med" len="med"/>
              <a:tailEnd type="none" w="med" len="med"/>
            </a:ln>
          </p:spPr>
        </p:sp>
      </p:grpSp>
      <p:grpSp>
        <p:nvGrpSpPr>
          <p:cNvPr id="7" name="Group 6"/>
          <p:cNvGrpSpPr/>
          <p:nvPr/>
        </p:nvGrpSpPr>
        <p:grpSpPr>
          <a:xfrm>
            <a:off x="6696428" y="3917136"/>
            <a:ext cx="4611615" cy="2821658"/>
            <a:chOff x="10080" y="6795"/>
            <a:chExt cx="5296" cy="2880"/>
          </a:xfrm>
        </p:grpSpPr>
        <p:sp>
          <p:nvSpPr>
            <p:cNvPr id="8" name="Line 36"/>
            <p:cNvSpPr/>
            <p:nvPr/>
          </p:nvSpPr>
          <p:spPr>
            <a:xfrm flipH="1">
              <a:off x="10096" y="6795"/>
              <a:ext cx="5280" cy="2880"/>
            </a:xfrm>
            <a:prstGeom prst="line">
              <a:avLst/>
            </a:prstGeom>
            <a:ln w="57150" cap="flat" cmpd="sng">
              <a:solidFill>
                <a:srgbClr val="FF0000"/>
              </a:solidFill>
              <a:prstDash val="solid"/>
              <a:headEnd type="none" w="med" len="med"/>
              <a:tailEnd type="none" w="med" len="med"/>
            </a:ln>
          </p:spPr>
        </p:sp>
        <p:sp>
          <p:nvSpPr>
            <p:cNvPr id="9" name="Line 37"/>
            <p:cNvSpPr/>
            <p:nvPr/>
          </p:nvSpPr>
          <p:spPr>
            <a:xfrm>
              <a:off x="10080" y="6840"/>
              <a:ext cx="5280" cy="2802"/>
            </a:xfrm>
            <a:prstGeom prst="line">
              <a:avLst/>
            </a:prstGeom>
            <a:ln w="57150" cap="flat" cmpd="sng">
              <a:solidFill>
                <a:srgbClr val="FF3300"/>
              </a:solidFill>
              <a:prstDash val="solid"/>
              <a:headEnd type="none" w="med" len="med"/>
              <a:tailEnd type="none" w="med" len="med"/>
            </a:ln>
          </p:spPr>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79"/>
                                        </p:tgtEl>
                                        <p:attrNameLst>
                                          <p:attrName>style.visibility</p:attrName>
                                        </p:attrNameLst>
                                      </p:cBhvr>
                                      <p:to>
                                        <p:strVal val="visible"/>
                                      </p:to>
                                    </p:set>
                                    <p:animEffect transition="in" filter="checkerboard(across)">
                                      <p:cBhvr>
                                        <p:cTn id="7" dur="500"/>
                                        <p:tgtEl>
                                          <p:spTgt spid="27679"/>
                                        </p:tgtEl>
                                      </p:cBhvr>
                                    </p:animEffect>
                                  </p:childTnLst>
                                </p:cTn>
                              </p:par>
                              <p:par>
                                <p:cTn id="8" presetID="5" presetClass="entr" presetSubtype="10" fill="hold" nodeType="withEffect">
                                  <p:stCondLst>
                                    <p:cond delay="0"/>
                                  </p:stCondLst>
                                  <p:childTnLst>
                                    <p:set>
                                      <p:cBhvr>
                                        <p:cTn id="9" dur="1" fill="hold">
                                          <p:stCondLst>
                                            <p:cond delay="0"/>
                                          </p:stCondLst>
                                        </p:cTn>
                                        <p:tgtEl>
                                          <p:spTgt spid="27678"/>
                                        </p:tgtEl>
                                        <p:attrNameLst>
                                          <p:attrName>style.visibility</p:attrName>
                                        </p:attrNameLst>
                                      </p:cBhvr>
                                      <p:to>
                                        <p:strVal val="visible"/>
                                      </p:to>
                                    </p:set>
                                    <p:animEffect transition="in" filter="checkerboard(across)">
                                      <p:cBhvr>
                                        <p:cTn id="10" dur="500"/>
                                        <p:tgtEl>
                                          <p:spTgt spid="2767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7681"/>
                                        </p:tgtEl>
                                        <p:attrNameLst>
                                          <p:attrName>style.visibility</p:attrName>
                                        </p:attrNameLst>
                                      </p:cBhvr>
                                      <p:to>
                                        <p:strVal val="visible"/>
                                      </p:to>
                                    </p:set>
                                    <p:animEffect transition="in" filter="checkerboard(across)">
                                      <p:cBhvr>
                                        <p:cTn id="15" dur="500"/>
                                        <p:tgtEl>
                                          <p:spTgt spid="27681"/>
                                        </p:tgtEl>
                                      </p:cBhvr>
                                    </p:animEffect>
                                  </p:childTnLst>
                                </p:cTn>
                              </p:par>
                              <p:par>
                                <p:cTn id="16" presetID="5" presetClass="entr" presetSubtype="10" fill="hold" nodeType="withEffect">
                                  <p:stCondLst>
                                    <p:cond delay="0"/>
                                  </p:stCondLst>
                                  <p:childTnLst>
                                    <p:set>
                                      <p:cBhvr>
                                        <p:cTn id="17" dur="1" fill="hold">
                                          <p:stCondLst>
                                            <p:cond delay="0"/>
                                          </p:stCondLst>
                                        </p:cTn>
                                        <p:tgtEl>
                                          <p:spTgt spid="27680"/>
                                        </p:tgtEl>
                                        <p:attrNameLst>
                                          <p:attrName>style.visibility</p:attrName>
                                        </p:attrNameLst>
                                      </p:cBhvr>
                                      <p:to>
                                        <p:strVal val="visible"/>
                                      </p:to>
                                    </p:set>
                                    <p:animEffect transition="in" filter="checkerboard(across)">
                                      <p:cBhvr>
                                        <p:cTn id="18" dur="500"/>
                                        <p:tgtEl>
                                          <p:spTgt spid="2768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3"/>
          <p:cNvPicPr>
            <a:picLocks noChangeAspect="1"/>
          </p:cNvPicPr>
          <p:nvPr/>
        </p:nvPicPr>
        <p:blipFill>
          <a:blip r:embed="rId3"/>
          <a:stretch>
            <a:fillRect/>
          </a:stretch>
        </p:blipFill>
        <p:spPr>
          <a:xfrm>
            <a:off x="0" y="0"/>
            <a:ext cx="12192000" cy="6864350"/>
          </a:xfrm>
          <a:prstGeom prst="rect">
            <a:avLst/>
          </a:prstGeom>
          <a:noFill/>
          <a:ln w="9525">
            <a:noFill/>
          </a:ln>
        </p:spPr>
      </p:pic>
      <p:grpSp>
        <p:nvGrpSpPr>
          <p:cNvPr id="4" name="Group 3"/>
          <p:cNvGrpSpPr/>
          <p:nvPr/>
        </p:nvGrpSpPr>
        <p:grpSpPr>
          <a:xfrm>
            <a:off x="-227239" y="155575"/>
            <a:ext cx="13431520" cy="6074410"/>
            <a:chOff x="-568" y="1094"/>
            <a:chExt cx="19702" cy="9566"/>
          </a:xfrm>
        </p:grpSpPr>
        <p:pic>
          <p:nvPicPr>
            <p:cNvPr id="9" name="图片 8"/>
            <p:cNvPicPr>
              <a:picLocks noChangeAspect="1"/>
            </p:cNvPicPr>
            <p:nvPr/>
          </p:nvPicPr>
          <p:blipFill>
            <a:blip r:embed="rId4"/>
            <a:stretch>
              <a:fillRect/>
            </a:stretch>
          </p:blipFill>
          <p:spPr>
            <a:xfrm>
              <a:off x="-568" y="1094"/>
              <a:ext cx="19702" cy="9566"/>
            </a:xfrm>
            <a:prstGeom prst="rect">
              <a:avLst/>
            </a:prstGeom>
            <a:noFill/>
            <a:ln w="9525">
              <a:noFill/>
            </a:ln>
          </p:spPr>
        </p:pic>
        <p:sp>
          <p:nvSpPr>
            <p:cNvPr id="3" name="TextBox 2"/>
            <p:cNvSpPr txBox="1"/>
            <p:nvPr/>
          </p:nvSpPr>
          <p:spPr>
            <a:xfrm>
              <a:off x="2577" y="2976"/>
              <a:ext cx="13093" cy="7186"/>
            </a:xfrm>
            <a:prstGeom prst="ellipse">
              <a:avLst/>
            </a:prstGeom>
            <a:noFill/>
            <a:ln w="9525">
              <a:noFill/>
            </a:ln>
            <a:extLst>
              <a:ext uri="{909E8E84-426E-40DD-AFC4-6F175D3DCCD1}">
                <a14:hiddenFill xmlns:a14="http://schemas.microsoft.com/office/drawing/2010/main">
                  <a:solidFill>
                    <a:srgbClr val="E3F679"/>
                  </a:solidFill>
                </a14:hiddenFill>
              </a:ext>
            </a:extLst>
          </p:spPr>
          <p:txBody>
            <a:bodyPr wrap="square" anchor="t">
              <a:spAutoFit/>
            </a:bodyPr>
            <a:lstStyle/>
            <a:p>
              <a:pPr algn="just"/>
              <a:r>
                <a:rPr lang="en-US" altLang="en-US" sz="3400" b="1" dirty="0">
                  <a:solidFill>
                    <a:srgbClr val="FF0000"/>
                  </a:solidFill>
                  <a:latin typeface="Arial" panose="020B0604020202020204" pitchFamily="34" charset="0"/>
                  <a:sym typeface="+mn-ea"/>
                </a:rPr>
                <a:t>Chim có rất nhiều lợi ích cho cuộc sống con người. Chúng ta nên bảo vệ các loài chim, đặc biệt là các loài quý hiếm. Không săn bắt bừa bãi và phá tổ chim.</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254635" y="476885"/>
            <a:ext cx="11727180" cy="614044"/>
          </a:xfrm>
          <a:prstGeom prst="homePlate">
            <a:avLst/>
          </a:prstGeom>
          <a:solidFill>
            <a:srgbClr val="E3F679"/>
          </a:solidFill>
          <a:ln w="9525">
            <a:solidFill>
              <a:srgbClr val="61B716"/>
            </a:solidFill>
          </a:ln>
        </p:spPr>
        <p:txBody>
          <a:bodyPr wrap="square" anchor="t">
            <a:spAutoFit/>
          </a:bodyPr>
          <a:lstStyle/>
          <a:p>
            <a:pPr algn="ctr"/>
            <a:r>
              <a:rPr lang="en-US" altLang="zh-CN" sz="3400" b="1" dirty="0">
                <a:solidFill>
                  <a:srgbClr val="FF0000"/>
                </a:solidFill>
                <a:latin typeface="Arial" panose="020B0604020202020204" pitchFamily="34" charset="0"/>
              </a:rPr>
              <a:t>Chim có ích lợi nhưng cũng có một số loài gây hại</a:t>
            </a:r>
          </a:p>
        </p:txBody>
      </p:sp>
      <p:pic>
        <p:nvPicPr>
          <p:cNvPr id="8211" name="Picture 19" descr="C:\Users\USER\Downloads\1200px-Corvus_coronoides.jpg1200px-Corvus_coronoides">
            <a:hlinkClick r:id="rId4" action="ppaction://hlinksldjump"/>
          </p:cNvPr>
          <p:cNvPicPr>
            <a:picLocks noChangeAspect="1"/>
          </p:cNvPicPr>
          <p:nvPr/>
        </p:nvPicPr>
        <p:blipFill>
          <a:blip r:embed="rId5"/>
          <a:srcRect/>
          <a:stretch>
            <a:fillRect/>
          </a:stretch>
        </p:blipFill>
        <p:spPr>
          <a:xfrm>
            <a:off x="254635" y="1478915"/>
            <a:ext cx="3562350" cy="4468495"/>
          </a:xfrm>
          <a:prstGeom prst="rect">
            <a:avLst/>
          </a:prstGeom>
          <a:noFill/>
          <a:ln w="38100" cap="flat" cmpd="dbl">
            <a:noFill/>
            <a:prstDash val="solid"/>
            <a:miter/>
            <a:headEnd type="none" w="med" len="med"/>
            <a:tailEnd type="none" w="med" len="med"/>
          </a:ln>
        </p:spPr>
      </p:pic>
      <p:pic>
        <p:nvPicPr>
          <p:cNvPr id="8214" name="Picture 22" descr="C:\Users\USER\Downloads\25677468207_d335124f41_b.jpg25677468207_d335124f41_b">
            <a:hlinkClick r:id="rId6" action="ppaction://hlinksldjump"/>
          </p:cNvPr>
          <p:cNvPicPr>
            <a:picLocks noChangeAspect="1"/>
          </p:cNvPicPr>
          <p:nvPr/>
        </p:nvPicPr>
        <p:blipFill>
          <a:blip r:embed="rId7"/>
          <a:srcRect/>
          <a:stretch>
            <a:fillRect/>
          </a:stretch>
        </p:blipFill>
        <p:spPr>
          <a:xfrm>
            <a:off x="8336280" y="1478280"/>
            <a:ext cx="3646170" cy="4468495"/>
          </a:xfrm>
          <a:prstGeom prst="rect">
            <a:avLst/>
          </a:prstGeom>
          <a:noFill/>
          <a:ln w="38100" cap="flat" cmpd="dbl">
            <a:noFill/>
            <a:prstDash val="solid"/>
            <a:miter/>
            <a:headEnd type="none" w="med" len="med"/>
            <a:tailEnd type="none" w="med" len="med"/>
          </a:ln>
        </p:spPr>
      </p:pic>
      <p:pic>
        <p:nvPicPr>
          <p:cNvPr id="8216" name="Picture 24" descr="C:\Users\USER\Downloads\Eagle-Dai-Bang-2.jpgEagle-Dai-Bang-2"/>
          <p:cNvPicPr>
            <a:picLocks noChangeAspect="1"/>
          </p:cNvPicPr>
          <p:nvPr/>
        </p:nvPicPr>
        <p:blipFill>
          <a:blip r:embed="rId8"/>
          <a:srcRect/>
          <a:stretch>
            <a:fillRect/>
          </a:stretch>
        </p:blipFill>
        <p:spPr>
          <a:xfrm>
            <a:off x="3993515" y="1477645"/>
            <a:ext cx="4204970" cy="4469130"/>
          </a:xfrm>
          <a:prstGeom prst="rect">
            <a:avLst/>
          </a:prstGeom>
          <a:noFill/>
          <a:ln w="38100" cap="flat" cmpd="dbl">
            <a:noFill/>
            <a:prstDash val="solid"/>
            <a:miter/>
            <a:headEnd type="none" w="med" len="med"/>
            <a:tailEnd type="none" w="med" len="med"/>
          </a:ln>
        </p:spPr>
      </p:pic>
      <p:sp>
        <p:nvSpPr>
          <p:cNvPr id="6" name="TextBox 2"/>
          <p:cNvSpPr txBox="1"/>
          <p:nvPr/>
        </p:nvSpPr>
        <p:spPr>
          <a:xfrm>
            <a:off x="254635" y="5947410"/>
            <a:ext cx="3562350" cy="614045"/>
          </a:xfrm>
          <a:prstGeom prst="rect">
            <a:avLst/>
          </a:prstGeom>
          <a:solidFill>
            <a:srgbClr val="ED540E"/>
          </a:solidFill>
          <a:ln w="9525">
            <a:solidFill>
              <a:srgbClr val="C00000"/>
            </a:solidFill>
          </a:ln>
        </p:spPr>
        <p:txBody>
          <a:bodyPr wrap="square" anchor="t">
            <a:spAutoFit/>
          </a:bodyPr>
          <a:lstStyle/>
          <a:p>
            <a:pPr algn="ctr"/>
            <a:r>
              <a:rPr lang="en-US" altLang="zh-CN" sz="3400" dirty="0">
                <a:solidFill>
                  <a:schemeClr val="tx1"/>
                </a:solidFill>
                <a:latin typeface="Arial" panose="020B0604020202020204" pitchFamily="34" charset="0"/>
              </a:rPr>
              <a:t>Quạ</a:t>
            </a:r>
          </a:p>
        </p:txBody>
      </p:sp>
      <p:sp>
        <p:nvSpPr>
          <p:cNvPr id="2" name="TextBox 2"/>
          <p:cNvSpPr txBox="1"/>
          <p:nvPr/>
        </p:nvSpPr>
        <p:spPr>
          <a:xfrm>
            <a:off x="3993515" y="5946775"/>
            <a:ext cx="4204970" cy="614045"/>
          </a:xfrm>
          <a:prstGeom prst="rect">
            <a:avLst/>
          </a:prstGeom>
          <a:solidFill>
            <a:srgbClr val="ED540E"/>
          </a:solidFill>
          <a:ln w="9525">
            <a:solidFill>
              <a:srgbClr val="C00000"/>
            </a:solidFill>
          </a:ln>
        </p:spPr>
        <p:txBody>
          <a:bodyPr wrap="square" anchor="t">
            <a:spAutoFit/>
          </a:bodyPr>
          <a:lstStyle/>
          <a:p>
            <a:pPr algn="ctr"/>
            <a:r>
              <a:rPr lang="en-US" altLang="zh-CN" sz="3400" dirty="0">
                <a:solidFill>
                  <a:schemeClr val="tx1"/>
                </a:solidFill>
                <a:latin typeface="Arial" panose="020B0604020202020204" pitchFamily="34" charset="0"/>
              </a:rPr>
              <a:t>Đại bàng</a:t>
            </a:r>
          </a:p>
        </p:txBody>
      </p:sp>
      <p:sp>
        <p:nvSpPr>
          <p:cNvPr id="7" name="TextBox 2"/>
          <p:cNvSpPr txBox="1"/>
          <p:nvPr/>
        </p:nvSpPr>
        <p:spPr>
          <a:xfrm>
            <a:off x="8336915" y="5946775"/>
            <a:ext cx="3645535" cy="614045"/>
          </a:xfrm>
          <a:prstGeom prst="rect">
            <a:avLst/>
          </a:prstGeom>
          <a:solidFill>
            <a:srgbClr val="ED540E"/>
          </a:solidFill>
          <a:ln w="9525">
            <a:solidFill>
              <a:srgbClr val="C00000"/>
            </a:solidFill>
          </a:ln>
        </p:spPr>
        <p:txBody>
          <a:bodyPr wrap="square" anchor="t">
            <a:spAutoFit/>
          </a:bodyPr>
          <a:lstStyle/>
          <a:p>
            <a:pPr algn="ctr"/>
            <a:r>
              <a:rPr lang="en-US" altLang="zh-CN" sz="3400" dirty="0">
                <a:solidFill>
                  <a:schemeClr val="tx1"/>
                </a:solidFill>
                <a:latin typeface="Arial" panose="020B0604020202020204" pitchFamily="34" charset="0"/>
              </a:rPr>
              <a:t>Diều hâu</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7"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9231" name="图片 17"/>
          <p:cNvPicPr>
            <a:picLocks noChangeAspect="1"/>
          </p:cNvPicPr>
          <p:nvPr/>
        </p:nvPicPr>
        <p:blipFill>
          <a:blip r:embed="rId4"/>
          <a:stretch>
            <a:fillRect/>
          </a:stretch>
        </p:blipFill>
        <p:spPr>
          <a:xfrm>
            <a:off x="9455150" y="4422775"/>
            <a:ext cx="2990850" cy="2390775"/>
          </a:xfrm>
          <a:prstGeom prst="rect">
            <a:avLst/>
          </a:prstGeom>
          <a:noFill/>
          <a:ln w="9525">
            <a:noFill/>
          </a:ln>
        </p:spPr>
      </p:pic>
      <p:pic>
        <p:nvPicPr>
          <p:cNvPr id="9233" name="图片 19"/>
          <p:cNvPicPr>
            <a:picLocks noChangeAspect="1"/>
          </p:cNvPicPr>
          <p:nvPr/>
        </p:nvPicPr>
        <p:blipFill>
          <a:blip r:embed="rId5"/>
          <a:stretch>
            <a:fillRect/>
          </a:stretch>
        </p:blipFill>
        <p:spPr>
          <a:xfrm>
            <a:off x="157163" y="4486275"/>
            <a:ext cx="2066925" cy="2371725"/>
          </a:xfrm>
          <a:prstGeom prst="rect">
            <a:avLst/>
          </a:prstGeom>
          <a:noFill/>
          <a:ln w="9525">
            <a:noFill/>
          </a:ln>
        </p:spPr>
      </p:pic>
      <p:sp>
        <p:nvSpPr>
          <p:cNvPr id="9" name="TextBox 2"/>
          <p:cNvSpPr txBox="1"/>
          <p:nvPr/>
        </p:nvSpPr>
        <p:spPr>
          <a:xfrm flipH="1">
            <a:off x="4235450" y="251460"/>
            <a:ext cx="3917315" cy="680291"/>
          </a:xfrm>
          <a:prstGeom prst="roundRect">
            <a:avLst/>
          </a:prstGeom>
          <a:solidFill>
            <a:srgbClr val="FD7E7D"/>
          </a:solidFill>
          <a:ln w="9525">
            <a:solidFill>
              <a:srgbClr val="C00000"/>
            </a:solidFill>
          </a:ln>
        </p:spPr>
        <p:txBody>
          <a:bodyPr wrap="square" anchor="t">
            <a:spAutoFit/>
          </a:bodyPr>
          <a:lstStyle/>
          <a:p>
            <a:pPr algn="ctr"/>
            <a:r>
              <a:rPr lang="en-US" altLang="zh-CN" sz="3400" b="1" dirty="0">
                <a:solidFill>
                  <a:schemeClr val="tx1"/>
                </a:solidFill>
                <a:latin typeface="Arial" panose="020B0604020202020204" pitchFamily="34" charset="0"/>
              </a:rPr>
              <a:t>Đố bạn chim gì?</a:t>
            </a:r>
          </a:p>
        </p:txBody>
      </p:sp>
      <p:sp>
        <p:nvSpPr>
          <p:cNvPr id="18453" name="TextBox 2"/>
          <p:cNvSpPr txBox="1"/>
          <p:nvPr/>
        </p:nvSpPr>
        <p:spPr>
          <a:xfrm>
            <a:off x="1682750" y="1232535"/>
            <a:ext cx="9023350" cy="1498190"/>
          </a:xfrm>
          <a:prstGeom prst="plaque">
            <a:avLst/>
          </a:prstGeom>
          <a:solidFill>
            <a:srgbClr val="E3F679"/>
          </a:solidFill>
          <a:ln w="9525">
            <a:solidFill>
              <a:srgbClr val="61B716"/>
            </a:solidFill>
          </a:ln>
        </p:spPr>
        <p:txBody>
          <a:bodyPr wrap="square" anchor="t">
            <a:spAutoFit/>
          </a:bodyPr>
          <a:lstStyle/>
          <a:p>
            <a:pPr algn="ctr" eaLnBrk="1" hangingPunct="1">
              <a:lnSpc>
                <a:spcPct val="100000"/>
              </a:lnSpc>
              <a:spcBef>
                <a:spcPts val="50"/>
              </a:spcBef>
              <a:spcAft>
                <a:spcPts val="0"/>
              </a:spcAft>
            </a:pPr>
            <a:r>
              <a:rPr lang="en-US" altLang="en-US" sz="3400" dirty="0">
                <a:latin typeface="Arial" panose="020B0604020202020204" pitchFamily="34" charset="0"/>
                <a:sym typeface="+mn-ea"/>
              </a:rPr>
              <a:t>Chim gì hiền dịu dễ thương</a:t>
            </a:r>
            <a:endParaRPr lang="en-US" altLang="en-US" sz="3400" dirty="0">
              <a:latin typeface="Arial" panose="020B0604020202020204" pitchFamily="34" charset="0"/>
            </a:endParaRPr>
          </a:p>
          <a:p>
            <a:pPr algn="ctr" eaLnBrk="1" hangingPunct="1">
              <a:lnSpc>
                <a:spcPct val="100000"/>
              </a:lnSpc>
              <a:spcBef>
                <a:spcPts val="50"/>
              </a:spcBef>
              <a:spcAft>
                <a:spcPts val="0"/>
              </a:spcAft>
            </a:pPr>
            <a:r>
              <a:rPr lang="en-US" altLang="en-US" sz="3400" dirty="0">
                <a:latin typeface="Arial" panose="020B0604020202020204" pitchFamily="34" charset="0"/>
                <a:sym typeface="+mn-ea"/>
              </a:rPr>
              <a:t>Mang tên biểu tượng bốn phương hòa bình?</a:t>
            </a:r>
            <a:endParaRPr lang="en-US" altLang="zh-CN" sz="3400" b="1" dirty="0">
              <a:solidFill>
                <a:srgbClr val="FF0000"/>
              </a:solidFill>
              <a:latin typeface="Arial" panose="020B0604020202020204" pitchFamily="34" charset="0"/>
            </a:endParaRPr>
          </a:p>
        </p:txBody>
      </p:sp>
      <p:pic>
        <p:nvPicPr>
          <p:cNvPr id="48136" name="Picture 8" descr="getdetailimage"/>
          <p:cNvPicPr>
            <a:picLocks noGrp="1" noChangeAspect="1"/>
          </p:cNvPicPr>
          <p:nvPr>
            <p:ph idx="1"/>
          </p:nvPr>
        </p:nvPicPr>
        <p:blipFill>
          <a:blip r:embed="rId6"/>
          <a:srcRect t="6596"/>
          <a:stretch>
            <a:fillRect/>
          </a:stretch>
        </p:blipFill>
        <p:spPr>
          <a:xfrm>
            <a:off x="2856865" y="2927350"/>
            <a:ext cx="2745105" cy="3748405"/>
          </a:xfrm>
          <a:prstGeom prst="rect">
            <a:avLst/>
          </a:prstGeom>
          <a:noFill/>
          <a:ln w="9525">
            <a:noFill/>
          </a:ln>
        </p:spPr>
      </p:pic>
      <p:sp>
        <p:nvSpPr>
          <p:cNvPr id="3" name="TextBox 2"/>
          <p:cNvSpPr txBox="1"/>
          <p:nvPr/>
        </p:nvSpPr>
        <p:spPr>
          <a:xfrm>
            <a:off x="6493510" y="4043680"/>
            <a:ext cx="2843530" cy="880985"/>
          </a:xfrm>
          <a:prstGeom prst="wedgeEllipseCallout">
            <a:avLst>
              <a:gd name="adj1" fmla="val -42608"/>
              <a:gd name="adj2" fmla="val -149632"/>
            </a:avLst>
          </a:prstGeom>
          <a:solidFill>
            <a:srgbClr val="FFFF00"/>
          </a:solidFill>
          <a:ln w="9525">
            <a:solidFill>
              <a:schemeClr val="accent2"/>
            </a:solidFill>
          </a:ln>
        </p:spPr>
        <p:txBody>
          <a:bodyPr wrap="square" anchor="t">
            <a:spAutoFit/>
          </a:bodyPr>
          <a:lstStyle/>
          <a:p>
            <a:pPr algn="ctr"/>
            <a:r>
              <a:rPr lang="en-US" altLang="zh-CN" sz="3400" b="1" dirty="0">
                <a:solidFill>
                  <a:schemeClr val="tx1"/>
                </a:solidFill>
                <a:latin typeface="Arial" panose="020B0604020202020204" pitchFamily="34" charset="0"/>
              </a:rPr>
              <a:t>Bồ câu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53"/>
                                        </p:tgtEl>
                                        <p:attrNameLst>
                                          <p:attrName>style.visibility</p:attrName>
                                        </p:attrNameLst>
                                      </p:cBhvr>
                                      <p:to>
                                        <p:strVal val="visible"/>
                                      </p:to>
                                    </p:set>
                                    <p:anim calcmode="lin" valueType="num">
                                      <p:cBhvr>
                                        <p:cTn id="7" dur="500" fill="hold"/>
                                        <p:tgtEl>
                                          <p:spTgt spid="18453"/>
                                        </p:tgtEl>
                                        <p:attrNameLst>
                                          <p:attrName>ppt_w</p:attrName>
                                        </p:attrNameLst>
                                      </p:cBhvr>
                                      <p:tavLst>
                                        <p:tav tm="0">
                                          <p:val>
                                            <p:fltVal val="0"/>
                                          </p:val>
                                        </p:tav>
                                        <p:tav tm="100000">
                                          <p:val>
                                            <p:strVal val="#ppt_w"/>
                                          </p:val>
                                        </p:tav>
                                      </p:tavLst>
                                    </p:anim>
                                    <p:anim calcmode="lin" valueType="num">
                                      <p:cBhvr>
                                        <p:cTn id="8" dur="500" fill="hold"/>
                                        <p:tgtEl>
                                          <p:spTgt spid="184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8136"/>
                                        </p:tgtEl>
                                        <p:attrNameLst>
                                          <p:attrName>style.visibility</p:attrName>
                                        </p:attrNameLst>
                                      </p:cBhvr>
                                      <p:to>
                                        <p:strVal val="visible"/>
                                      </p:to>
                                    </p:set>
                                    <p:anim calcmode="lin" valueType="num">
                                      <p:cBhvr additive="base">
                                        <p:cTn id="13" dur="500"/>
                                        <p:tgtEl>
                                          <p:spTgt spid="48136"/>
                                        </p:tgtEl>
                                        <p:attrNameLst>
                                          <p:attrName>ppt_y</p:attrName>
                                        </p:attrNameLst>
                                      </p:cBhvr>
                                      <p:tavLst>
                                        <p:tav tm="0">
                                          <p:val>
                                            <p:strVal val="#ppt_y-#ppt_h*1.125000"/>
                                          </p:val>
                                        </p:tav>
                                        <p:tav tm="100000">
                                          <p:val>
                                            <p:strVal val="#ppt_y"/>
                                          </p:val>
                                        </p:tav>
                                      </p:tavLst>
                                    </p:anim>
                                    <p:animEffect transition="in" filter="wipe(down)">
                                      <p:cBhvr>
                                        <p:cTn id="14" dur="500"/>
                                        <p:tgtEl>
                                          <p:spTgt spid="48136"/>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bldLvl="0" animBg="1"/>
      <p:bldP spid="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7"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9231" name="图片 17"/>
          <p:cNvPicPr>
            <a:picLocks noChangeAspect="1"/>
          </p:cNvPicPr>
          <p:nvPr/>
        </p:nvPicPr>
        <p:blipFill>
          <a:blip r:embed="rId4"/>
          <a:stretch>
            <a:fillRect/>
          </a:stretch>
        </p:blipFill>
        <p:spPr>
          <a:xfrm>
            <a:off x="9455150" y="4422775"/>
            <a:ext cx="2990850" cy="2390775"/>
          </a:xfrm>
          <a:prstGeom prst="rect">
            <a:avLst/>
          </a:prstGeom>
          <a:noFill/>
          <a:ln w="9525">
            <a:noFill/>
          </a:ln>
        </p:spPr>
      </p:pic>
      <p:pic>
        <p:nvPicPr>
          <p:cNvPr id="9233" name="图片 19"/>
          <p:cNvPicPr>
            <a:picLocks noChangeAspect="1"/>
          </p:cNvPicPr>
          <p:nvPr/>
        </p:nvPicPr>
        <p:blipFill>
          <a:blip r:embed="rId5"/>
          <a:stretch>
            <a:fillRect/>
          </a:stretch>
        </p:blipFill>
        <p:spPr>
          <a:xfrm>
            <a:off x="157163" y="4486275"/>
            <a:ext cx="2066925" cy="2371725"/>
          </a:xfrm>
          <a:prstGeom prst="rect">
            <a:avLst/>
          </a:prstGeom>
          <a:noFill/>
          <a:ln w="9525">
            <a:noFill/>
          </a:ln>
        </p:spPr>
      </p:pic>
      <p:sp>
        <p:nvSpPr>
          <p:cNvPr id="9" name="TextBox 2"/>
          <p:cNvSpPr txBox="1"/>
          <p:nvPr/>
        </p:nvSpPr>
        <p:spPr>
          <a:xfrm flipH="1">
            <a:off x="4235450" y="251460"/>
            <a:ext cx="3917315" cy="680291"/>
          </a:xfrm>
          <a:prstGeom prst="roundRect">
            <a:avLst/>
          </a:prstGeom>
          <a:solidFill>
            <a:srgbClr val="FD7E7D"/>
          </a:solidFill>
          <a:ln w="9525">
            <a:solidFill>
              <a:srgbClr val="C00000"/>
            </a:solidFill>
          </a:ln>
        </p:spPr>
        <p:txBody>
          <a:bodyPr wrap="square" anchor="t">
            <a:spAutoFit/>
          </a:bodyPr>
          <a:lstStyle/>
          <a:p>
            <a:pPr algn="ctr"/>
            <a:r>
              <a:rPr lang="en-US" altLang="zh-CN" sz="3400" b="1" dirty="0">
                <a:solidFill>
                  <a:schemeClr val="tx1"/>
                </a:solidFill>
                <a:latin typeface="Arial" panose="020B0604020202020204" pitchFamily="34" charset="0"/>
              </a:rPr>
              <a:t>Đố bạn chim gì?</a:t>
            </a:r>
          </a:p>
        </p:txBody>
      </p:sp>
      <p:sp>
        <p:nvSpPr>
          <p:cNvPr id="18453" name="TextBox 2"/>
          <p:cNvSpPr txBox="1"/>
          <p:nvPr/>
        </p:nvSpPr>
        <p:spPr>
          <a:xfrm>
            <a:off x="1682750" y="1232535"/>
            <a:ext cx="9023350" cy="1498196"/>
          </a:xfrm>
          <a:prstGeom prst="plaque">
            <a:avLst/>
          </a:prstGeom>
          <a:solidFill>
            <a:srgbClr val="E3F679"/>
          </a:solidFill>
          <a:ln w="9525">
            <a:solidFill>
              <a:srgbClr val="61B716"/>
            </a:solidFill>
          </a:ln>
        </p:spPr>
        <p:txBody>
          <a:bodyPr wrap="square" anchor="t">
            <a:spAutoFit/>
          </a:bodyPr>
          <a:lstStyle/>
          <a:p>
            <a:pPr algn="ctr" eaLnBrk="1" hangingPunct="1">
              <a:lnSpc>
                <a:spcPct val="100000"/>
              </a:lnSpc>
              <a:spcBef>
                <a:spcPts val="50"/>
              </a:spcBef>
              <a:spcAft>
                <a:spcPts val="0"/>
              </a:spcAft>
            </a:pPr>
            <a:r>
              <a:rPr lang="en-US" altLang="en-US" sz="3400" dirty="0">
                <a:latin typeface="Arial" panose="020B0604020202020204" pitchFamily="34" charset="0"/>
                <a:sym typeface="+mn-ea"/>
              </a:rPr>
              <a:t>Là chim mà chẳng biết bay</a:t>
            </a:r>
          </a:p>
          <a:p>
            <a:pPr algn="ctr" eaLnBrk="1" hangingPunct="1">
              <a:lnSpc>
                <a:spcPct val="100000"/>
              </a:lnSpc>
              <a:spcBef>
                <a:spcPts val="50"/>
              </a:spcBef>
              <a:spcAft>
                <a:spcPts val="0"/>
              </a:spcAft>
            </a:pPr>
            <a:r>
              <a:rPr lang="en-US" altLang="en-US" sz="3400" dirty="0">
                <a:latin typeface="Arial" panose="020B0604020202020204" pitchFamily="34" charset="0"/>
                <a:sym typeface="+mn-ea"/>
              </a:rPr>
              <a:t>Chạy nhanh thoăn thoắt đoán ngay chim gì?</a:t>
            </a:r>
            <a:endParaRPr lang="en-US" altLang="zh-CN" sz="3400" b="1" dirty="0">
              <a:solidFill>
                <a:srgbClr val="FF0000"/>
              </a:solidFill>
              <a:latin typeface="Arial" panose="020B0604020202020204" pitchFamily="34" charset="0"/>
            </a:endParaRPr>
          </a:p>
        </p:txBody>
      </p:sp>
      <p:pic>
        <p:nvPicPr>
          <p:cNvPr id="48136" name="Picture 8" descr="C:\Users\USER\Downloads\2528583d947d7d23246c.jpg2528583d947d7d23246c"/>
          <p:cNvPicPr>
            <a:picLocks noGrp="1" noChangeAspect="1"/>
          </p:cNvPicPr>
          <p:nvPr>
            <p:ph idx="1"/>
          </p:nvPr>
        </p:nvPicPr>
        <p:blipFill>
          <a:blip r:embed="rId6"/>
          <a:srcRect/>
          <a:stretch>
            <a:fillRect/>
          </a:stretch>
        </p:blipFill>
        <p:spPr>
          <a:xfrm>
            <a:off x="2524760" y="2957830"/>
            <a:ext cx="4225290" cy="3660140"/>
          </a:xfrm>
          <a:prstGeom prst="rect">
            <a:avLst/>
          </a:prstGeom>
          <a:noFill/>
          <a:ln w="9525">
            <a:noFill/>
          </a:ln>
        </p:spPr>
      </p:pic>
      <p:sp>
        <p:nvSpPr>
          <p:cNvPr id="3" name="TextBox 2"/>
          <p:cNvSpPr txBox="1"/>
          <p:nvPr/>
        </p:nvSpPr>
        <p:spPr>
          <a:xfrm>
            <a:off x="7127875" y="4149725"/>
            <a:ext cx="2843530" cy="868389"/>
          </a:xfrm>
          <a:prstGeom prst="wedgeEllipseCallout">
            <a:avLst>
              <a:gd name="adj1" fmla="val -42608"/>
              <a:gd name="adj2" fmla="val -149632"/>
            </a:avLst>
          </a:prstGeom>
          <a:solidFill>
            <a:srgbClr val="FFFF00"/>
          </a:solidFill>
          <a:ln w="9525">
            <a:solidFill>
              <a:schemeClr val="accent2"/>
            </a:solidFill>
          </a:ln>
        </p:spPr>
        <p:txBody>
          <a:bodyPr wrap="square" anchor="t">
            <a:spAutoFit/>
          </a:bodyPr>
          <a:lstStyle/>
          <a:p>
            <a:pPr algn="ctr"/>
            <a:r>
              <a:rPr lang="en-US" altLang="zh-CN" sz="3400" b="1" dirty="0">
                <a:solidFill>
                  <a:schemeClr val="tx1"/>
                </a:solidFill>
                <a:latin typeface="Arial" panose="020B0604020202020204" pitchFamily="34" charset="0"/>
              </a:rPr>
              <a:t>Đà điểu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53"/>
                                        </p:tgtEl>
                                        <p:attrNameLst>
                                          <p:attrName>style.visibility</p:attrName>
                                        </p:attrNameLst>
                                      </p:cBhvr>
                                      <p:to>
                                        <p:strVal val="visible"/>
                                      </p:to>
                                    </p:set>
                                    <p:anim calcmode="lin" valueType="num">
                                      <p:cBhvr>
                                        <p:cTn id="7" dur="500" fill="hold"/>
                                        <p:tgtEl>
                                          <p:spTgt spid="18453"/>
                                        </p:tgtEl>
                                        <p:attrNameLst>
                                          <p:attrName>ppt_w</p:attrName>
                                        </p:attrNameLst>
                                      </p:cBhvr>
                                      <p:tavLst>
                                        <p:tav tm="0">
                                          <p:val>
                                            <p:fltVal val="0"/>
                                          </p:val>
                                        </p:tav>
                                        <p:tav tm="100000">
                                          <p:val>
                                            <p:strVal val="#ppt_w"/>
                                          </p:val>
                                        </p:tav>
                                      </p:tavLst>
                                    </p:anim>
                                    <p:anim calcmode="lin" valueType="num">
                                      <p:cBhvr>
                                        <p:cTn id="8" dur="500" fill="hold"/>
                                        <p:tgtEl>
                                          <p:spTgt spid="184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8136"/>
                                        </p:tgtEl>
                                        <p:attrNameLst>
                                          <p:attrName>style.visibility</p:attrName>
                                        </p:attrNameLst>
                                      </p:cBhvr>
                                      <p:to>
                                        <p:strVal val="visible"/>
                                      </p:to>
                                    </p:set>
                                    <p:anim calcmode="lin" valueType="num">
                                      <p:cBhvr additive="base">
                                        <p:cTn id="13" dur="500"/>
                                        <p:tgtEl>
                                          <p:spTgt spid="48136"/>
                                        </p:tgtEl>
                                        <p:attrNameLst>
                                          <p:attrName>ppt_y</p:attrName>
                                        </p:attrNameLst>
                                      </p:cBhvr>
                                      <p:tavLst>
                                        <p:tav tm="0">
                                          <p:val>
                                            <p:strVal val="#ppt_y-#ppt_h*1.125000"/>
                                          </p:val>
                                        </p:tav>
                                        <p:tav tm="100000">
                                          <p:val>
                                            <p:strVal val="#ppt_y"/>
                                          </p:val>
                                        </p:tav>
                                      </p:tavLst>
                                    </p:anim>
                                    <p:animEffect transition="in" filter="wipe(down)">
                                      <p:cBhvr>
                                        <p:cTn id="14" dur="500"/>
                                        <p:tgtEl>
                                          <p:spTgt spid="48136"/>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bldLvl="0" animBg="1"/>
      <p:bldP spid="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7"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9231" name="图片 17"/>
          <p:cNvPicPr>
            <a:picLocks noChangeAspect="1"/>
          </p:cNvPicPr>
          <p:nvPr/>
        </p:nvPicPr>
        <p:blipFill>
          <a:blip r:embed="rId4"/>
          <a:stretch>
            <a:fillRect/>
          </a:stretch>
        </p:blipFill>
        <p:spPr>
          <a:xfrm>
            <a:off x="9455150" y="4422775"/>
            <a:ext cx="2990850" cy="2390775"/>
          </a:xfrm>
          <a:prstGeom prst="rect">
            <a:avLst/>
          </a:prstGeom>
          <a:noFill/>
          <a:ln w="9525">
            <a:noFill/>
          </a:ln>
        </p:spPr>
      </p:pic>
      <p:pic>
        <p:nvPicPr>
          <p:cNvPr id="9233" name="图片 19"/>
          <p:cNvPicPr>
            <a:picLocks noChangeAspect="1"/>
          </p:cNvPicPr>
          <p:nvPr/>
        </p:nvPicPr>
        <p:blipFill>
          <a:blip r:embed="rId5"/>
          <a:stretch>
            <a:fillRect/>
          </a:stretch>
        </p:blipFill>
        <p:spPr>
          <a:xfrm>
            <a:off x="157163" y="4486275"/>
            <a:ext cx="2066925" cy="2371725"/>
          </a:xfrm>
          <a:prstGeom prst="rect">
            <a:avLst/>
          </a:prstGeom>
          <a:noFill/>
          <a:ln w="9525">
            <a:noFill/>
          </a:ln>
        </p:spPr>
      </p:pic>
      <p:sp>
        <p:nvSpPr>
          <p:cNvPr id="9" name="TextBox 2"/>
          <p:cNvSpPr txBox="1"/>
          <p:nvPr/>
        </p:nvSpPr>
        <p:spPr>
          <a:xfrm flipH="1">
            <a:off x="4235450" y="251460"/>
            <a:ext cx="3917315" cy="680291"/>
          </a:xfrm>
          <a:prstGeom prst="roundRect">
            <a:avLst/>
          </a:prstGeom>
          <a:solidFill>
            <a:srgbClr val="FD7E7D"/>
          </a:solidFill>
          <a:ln w="9525">
            <a:solidFill>
              <a:srgbClr val="C00000"/>
            </a:solidFill>
          </a:ln>
        </p:spPr>
        <p:txBody>
          <a:bodyPr wrap="square" anchor="t">
            <a:spAutoFit/>
          </a:bodyPr>
          <a:lstStyle/>
          <a:p>
            <a:pPr algn="ctr"/>
            <a:r>
              <a:rPr lang="en-US" altLang="zh-CN" sz="3400" b="1" dirty="0">
                <a:solidFill>
                  <a:schemeClr val="tx1"/>
                </a:solidFill>
                <a:latin typeface="Arial" panose="020B0604020202020204" pitchFamily="34" charset="0"/>
              </a:rPr>
              <a:t>Đố bạn chim gì?</a:t>
            </a:r>
          </a:p>
        </p:txBody>
      </p:sp>
      <p:sp>
        <p:nvSpPr>
          <p:cNvPr id="18453" name="TextBox 2"/>
          <p:cNvSpPr txBox="1"/>
          <p:nvPr/>
        </p:nvSpPr>
        <p:spPr>
          <a:xfrm>
            <a:off x="1682750" y="1232535"/>
            <a:ext cx="9023350" cy="1488025"/>
          </a:xfrm>
          <a:prstGeom prst="plaque">
            <a:avLst/>
          </a:prstGeom>
          <a:solidFill>
            <a:srgbClr val="E3F679"/>
          </a:solidFill>
          <a:ln w="9525">
            <a:solidFill>
              <a:srgbClr val="61B716"/>
            </a:solidFill>
          </a:ln>
        </p:spPr>
        <p:txBody>
          <a:bodyPr wrap="square" anchor="t">
            <a:spAutoFit/>
          </a:bodyPr>
          <a:lstStyle/>
          <a:p>
            <a:pPr algn="ctr" eaLnBrk="1" hangingPunct="1">
              <a:lnSpc>
                <a:spcPct val="100000"/>
              </a:lnSpc>
              <a:spcBef>
                <a:spcPts val="50"/>
              </a:spcBef>
              <a:spcAft>
                <a:spcPts val="0"/>
              </a:spcAft>
            </a:pPr>
            <a:r>
              <a:rPr lang="en-US" altLang="en-US" sz="3400" dirty="0">
                <a:solidFill>
                  <a:schemeClr val="tx1"/>
                </a:solidFill>
                <a:latin typeface="Arial" panose="020B0604020202020204" pitchFamily="34" charset="0"/>
                <a:sym typeface="+mn-ea"/>
              </a:rPr>
              <a:t>Chim gì giang cánh lượn bay</a:t>
            </a:r>
            <a:br>
              <a:rPr lang="en-US" altLang="en-US" sz="3400" dirty="0">
                <a:solidFill>
                  <a:schemeClr val="tx1"/>
                </a:solidFill>
                <a:latin typeface="Arial" panose="020B0604020202020204" pitchFamily="34" charset="0"/>
                <a:sym typeface="+mn-ea"/>
              </a:rPr>
            </a:br>
            <a:r>
              <a:rPr lang="en-US" altLang="en-US" sz="3400" dirty="0">
                <a:solidFill>
                  <a:schemeClr val="tx1"/>
                </a:solidFill>
                <a:latin typeface="Arial" panose="020B0604020202020204" pitchFamily="34" charset="0"/>
                <a:sym typeface="+mn-ea"/>
              </a:rPr>
              <a:t>Cắp nàng công chúa truyện ngày cổ xưa?</a:t>
            </a:r>
            <a:endParaRPr lang="en-US" altLang="en-US" sz="3400" b="1" dirty="0">
              <a:solidFill>
                <a:schemeClr val="tx1"/>
              </a:solidFill>
              <a:latin typeface="Arial" panose="020B0604020202020204" pitchFamily="34" charset="0"/>
              <a:sym typeface="+mn-ea"/>
            </a:endParaRPr>
          </a:p>
        </p:txBody>
      </p:sp>
      <p:pic>
        <p:nvPicPr>
          <p:cNvPr id="48136" name="Picture 8" descr="C:\Users\USER\Downloads\Eagle-Dai-Bang-2.jpgEagle-Dai-Bang-2"/>
          <p:cNvPicPr>
            <a:picLocks noGrp="1" noChangeAspect="1"/>
          </p:cNvPicPr>
          <p:nvPr>
            <p:ph idx="1"/>
          </p:nvPr>
        </p:nvPicPr>
        <p:blipFill>
          <a:blip r:embed="rId6"/>
          <a:srcRect/>
          <a:stretch>
            <a:fillRect/>
          </a:stretch>
        </p:blipFill>
        <p:spPr>
          <a:xfrm>
            <a:off x="2524760" y="2911475"/>
            <a:ext cx="4225290" cy="3752850"/>
          </a:xfrm>
          <a:prstGeom prst="rect">
            <a:avLst/>
          </a:prstGeom>
          <a:noFill/>
          <a:ln w="9525">
            <a:noFill/>
          </a:ln>
        </p:spPr>
      </p:pic>
      <p:sp>
        <p:nvSpPr>
          <p:cNvPr id="3" name="TextBox 2"/>
          <p:cNvSpPr txBox="1"/>
          <p:nvPr/>
        </p:nvSpPr>
        <p:spPr>
          <a:xfrm>
            <a:off x="7127875" y="4149725"/>
            <a:ext cx="2843530" cy="868389"/>
          </a:xfrm>
          <a:prstGeom prst="wedgeEllipseCallout">
            <a:avLst>
              <a:gd name="adj1" fmla="val -42608"/>
              <a:gd name="adj2" fmla="val -149632"/>
            </a:avLst>
          </a:prstGeom>
          <a:solidFill>
            <a:srgbClr val="FFFF00"/>
          </a:solidFill>
          <a:ln w="9525">
            <a:solidFill>
              <a:schemeClr val="accent2"/>
            </a:solidFill>
          </a:ln>
        </p:spPr>
        <p:txBody>
          <a:bodyPr wrap="square" anchor="t">
            <a:spAutoFit/>
          </a:bodyPr>
          <a:lstStyle/>
          <a:p>
            <a:pPr algn="ctr"/>
            <a:r>
              <a:rPr lang="en-US" altLang="zh-CN" sz="3400" b="1" dirty="0">
                <a:solidFill>
                  <a:schemeClr val="tx1"/>
                </a:solidFill>
                <a:latin typeface="Arial" panose="020B0604020202020204" pitchFamily="34" charset="0"/>
              </a:rPr>
              <a:t>Đại bàng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53"/>
                                        </p:tgtEl>
                                        <p:attrNameLst>
                                          <p:attrName>style.visibility</p:attrName>
                                        </p:attrNameLst>
                                      </p:cBhvr>
                                      <p:to>
                                        <p:strVal val="visible"/>
                                      </p:to>
                                    </p:set>
                                    <p:anim calcmode="lin" valueType="num">
                                      <p:cBhvr>
                                        <p:cTn id="7" dur="500" fill="hold"/>
                                        <p:tgtEl>
                                          <p:spTgt spid="18453"/>
                                        </p:tgtEl>
                                        <p:attrNameLst>
                                          <p:attrName>ppt_w</p:attrName>
                                        </p:attrNameLst>
                                      </p:cBhvr>
                                      <p:tavLst>
                                        <p:tav tm="0">
                                          <p:val>
                                            <p:fltVal val="0"/>
                                          </p:val>
                                        </p:tav>
                                        <p:tav tm="100000">
                                          <p:val>
                                            <p:strVal val="#ppt_w"/>
                                          </p:val>
                                        </p:tav>
                                      </p:tavLst>
                                    </p:anim>
                                    <p:anim calcmode="lin" valueType="num">
                                      <p:cBhvr>
                                        <p:cTn id="8" dur="500" fill="hold"/>
                                        <p:tgtEl>
                                          <p:spTgt spid="184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8136"/>
                                        </p:tgtEl>
                                        <p:attrNameLst>
                                          <p:attrName>style.visibility</p:attrName>
                                        </p:attrNameLst>
                                      </p:cBhvr>
                                      <p:to>
                                        <p:strVal val="visible"/>
                                      </p:to>
                                    </p:set>
                                    <p:anim calcmode="lin" valueType="num">
                                      <p:cBhvr additive="base">
                                        <p:cTn id="13" dur="500"/>
                                        <p:tgtEl>
                                          <p:spTgt spid="48136"/>
                                        </p:tgtEl>
                                        <p:attrNameLst>
                                          <p:attrName>ppt_y</p:attrName>
                                        </p:attrNameLst>
                                      </p:cBhvr>
                                      <p:tavLst>
                                        <p:tav tm="0">
                                          <p:val>
                                            <p:strVal val="#ppt_y-#ppt_h*1.125000"/>
                                          </p:val>
                                        </p:tav>
                                        <p:tav tm="100000">
                                          <p:val>
                                            <p:strVal val="#ppt_y"/>
                                          </p:val>
                                        </p:tav>
                                      </p:tavLst>
                                    </p:anim>
                                    <p:animEffect transition="in" filter="wipe(down)">
                                      <p:cBhvr>
                                        <p:cTn id="14" dur="500"/>
                                        <p:tgtEl>
                                          <p:spTgt spid="48136"/>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bldLvl="0" animBg="1"/>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121" name="图片 3"/>
          <p:cNvPicPr>
            <a:picLocks noChangeAspect="1"/>
          </p:cNvPicPr>
          <p:nvPr/>
        </p:nvPicPr>
        <p:blipFill>
          <a:blip r:embed="rId5"/>
          <a:stretch>
            <a:fillRect/>
          </a:stretch>
        </p:blipFill>
        <p:spPr>
          <a:xfrm>
            <a:off x="0" y="0"/>
            <a:ext cx="12192000" cy="6864350"/>
          </a:xfrm>
          <a:prstGeom prst="rect">
            <a:avLst/>
          </a:prstGeom>
          <a:noFill/>
          <a:ln w="9525">
            <a:noFill/>
          </a:ln>
        </p:spPr>
      </p:pic>
      <p:pic>
        <p:nvPicPr>
          <p:cNvPr id="2" name="Content Placeholder 1" descr="C:\Users\USER\Downloads\bird-cartoon-clip-art-cartoon-tree-bird-singing-removebg-preview.pngbird-cartoon-clip-art-cartoon-tree-bird-singing-removebg-preview"/>
          <p:cNvPicPr>
            <a:picLocks noGrp="1" noChangeAspect="1"/>
          </p:cNvPicPr>
          <p:nvPr>
            <p:ph idx="1"/>
          </p:nvPr>
        </p:nvPicPr>
        <p:blipFill>
          <a:blip r:embed="rId6"/>
          <a:srcRect/>
          <a:stretch>
            <a:fillRect/>
          </a:stretch>
        </p:blipFill>
        <p:spPr>
          <a:xfrm>
            <a:off x="7848600" y="282575"/>
            <a:ext cx="4342765" cy="3007360"/>
          </a:xfrm>
          <a:prstGeom prst="rect">
            <a:avLst/>
          </a:prstGeom>
        </p:spPr>
      </p:pic>
      <p:sp>
        <p:nvSpPr>
          <p:cNvPr id="2059" name="AutoShape 11"/>
          <p:cNvSpPr/>
          <p:nvPr/>
        </p:nvSpPr>
        <p:spPr>
          <a:xfrm>
            <a:off x="1582420" y="167005"/>
            <a:ext cx="5494655" cy="3122930"/>
          </a:xfrm>
          <a:prstGeom prst="wedgeEllipseCallout">
            <a:avLst>
              <a:gd name="adj1" fmla="val 73009"/>
              <a:gd name="adj2" fmla="val -11447"/>
            </a:avLst>
          </a:prstGeom>
          <a:solidFill>
            <a:srgbClr val="E3F679"/>
          </a:solidFill>
          <a:ln w="9525" cap="flat" cmpd="sng">
            <a:solidFill>
              <a:srgbClr val="61B716"/>
            </a:solidFill>
            <a:prstDash val="solid"/>
            <a:miter/>
            <a:headEnd type="none" w="med" len="med"/>
            <a:tailEnd type="none" w="med" len="med"/>
          </a:ln>
        </p:spPr>
        <p:txBody>
          <a:bodyPr/>
          <a:lstStyle/>
          <a:p>
            <a:pPr algn="ctr">
              <a:spcBef>
                <a:spcPct val="20000"/>
              </a:spcBef>
            </a:pPr>
            <a:r>
              <a:rPr lang="en-US" sz="3400" dirty="0">
                <a:solidFill>
                  <a:schemeClr val="tx1"/>
                </a:solidFill>
                <a:latin typeface="Arial" panose="020B0604020202020204" pitchFamily="34" charset="0"/>
                <a:ea typeface="+mn-ea"/>
                <a:cs typeface="Arial" panose="020B0604020202020204" pitchFamily="34" charset="0"/>
                <a:sym typeface="+mn-ea"/>
              </a:rPr>
              <a:t>Em hãy nghe đoạn nhạc sau và kể tên các con vật có trong đoạn nhạc ấy</a:t>
            </a:r>
          </a:p>
        </p:txBody>
      </p:sp>
      <p:pic>
        <p:nvPicPr>
          <p:cNvPr id="5" name="Chim Vành Khuyên">
            <a:hlinkClick r:id="" action="ppaction://media"/>
          </p:cNvPr>
          <p:cNvPicPr/>
          <p:nvPr>
            <a:audioFile r:link="rId1"/>
            <p:extLst>
              <p:ext uri="{DAA4B4D4-6D71-4841-9C94-3DE7FCFB9230}">
                <p14:media xmlns:p14="http://schemas.microsoft.com/office/powerpoint/2010/main" r:embed="rId2">
                  <p14:trim end="94382"/>
                  <p14:fade out="1200"/>
                </p14:media>
              </p:ext>
            </p:extLst>
          </p:nvPr>
        </p:nvPicPr>
        <p:blipFill>
          <a:blip r:embed="rId7"/>
          <a:stretch>
            <a:fillRect/>
          </a:stretch>
        </p:blipFill>
        <p:spPr>
          <a:xfrm>
            <a:off x="219075" y="167005"/>
            <a:ext cx="619125" cy="619125"/>
          </a:xfrm>
          <a:prstGeom prst="rect">
            <a:avLst/>
          </a:prstGeom>
        </p:spPr>
      </p:pic>
      <p:sp>
        <p:nvSpPr>
          <p:cNvPr id="9" name="TextBox 2"/>
          <p:cNvSpPr txBox="1"/>
          <p:nvPr/>
        </p:nvSpPr>
        <p:spPr>
          <a:xfrm flipH="1">
            <a:off x="4933315" y="2502535"/>
            <a:ext cx="2119630" cy="912353"/>
          </a:xfrm>
          <a:prstGeom prst="roundRect">
            <a:avLst/>
          </a:prstGeom>
          <a:solidFill>
            <a:srgbClr val="FD7E7D"/>
          </a:solidFill>
          <a:ln w="9525">
            <a:solidFill>
              <a:srgbClr val="C00000"/>
            </a:solidFill>
          </a:ln>
        </p:spPr>
        <p:txBody>
          <a:bodyPr wrap="square" anchor="t">
            <a:spAutoFit/>
          </a:bodyPr>
          <a:lstStyle/>
          <a:p>
            <a:pPr algn="ctr"/>
            <a:r>
              <a:rPr lang="en-US" altLang="zh-CN" sz="4800" b="1" dirty="0">
                <a:solidFill>
                  <a:srgbClr val="FF0000"/>
                </a:solidFill>
                <a:latin typeface="Arial" panose="020B0604020202020204" pitchFamily="34" charset="0"/>
              </a:rPr>
              <a:t>CHIM</a:t>
            </a:r>
          </a:p>
        </p:txBody>
      </p:sp>
      <p:pic>
        <p:nvPicPr>
          <p:cNvPr id="10" name="Picture 10" descr="CHIM VANH KHUYEN"/>
          <p:cNvPicPr>
            <a:picLocks noChangeAspect="1"/>
          </p:cNvPicPr>
          <p:nvPr/>
        </p:nvPicPr>
        <p:blipFill>
          <a:blip r:embed="rId8"/>
          <a:stretch>
            <a:fillRect/>
          </a:stretch>
        </p:blipFill>
        <p:spPr>
          <a:xfrm>
            <a:off x="0" y="3491230"/>
            <a:ext cx="2436495" cy="2822575"/>
          </a:xfrm>
          <a:prstGeom prst="rect">
            <a:avLst/>
          </a:prstGeom>
          <a:noFill/>
          <a:ln w="9525">
            <a:noFill/>
          </a:ln>
        </p:spPr>
      </p:pic>
      <p:pic>
        <p:nvPicPr>
          <p:cNvPr id="11" name="Picture 11" descr="chim chao mao"/>
          <p:cNvPicPr>
            <a:picLocks noChangeAspect="1"/>
          </p:cNvPicPr>
          <p:nvPr/>
        </p:nvPicPr>
        <p:blipFill>
          <a:blip r:embed="rId9"/>
          <a:stretch>
            <a:fillRect/>
          </a:stretch>
        </p:blipFill>
        <p:spPr>
          <a:xfrm>
            <a:off x="2436495" y="3492500"/>
            <a:ext cx="2366010" cy="2823210"/>
          </a:xfrm>
          <a:prstGeom prst="rect">
            <a:avLst/>
          </a:prstGeom>
          <a:noFill/>
          <a:ln w="9525">
            <a:noFill/>
          </a:ln>
        </p:spPr>
      </p:pic>
      <p:pic>
        <p:nvPicPr>
          <p:cNvPr id="12" name="Picture 12" descr="chim chich choe"/>
          <p:cNvPicPr>
            <a:picLocks noChangeAspect="1"/>
          </p:cNvPicPr>
          <p:nvPr/>
        </p:nvPicPr>
        <p:blipFill>
          <a:blip r:embed="rId10"/>
          <a:srcRect t="12928"/>
          <a:stretch>
            <a:fillRect/>
          </a:stretch>
        </p:blipFill>
        <p:spPr>
          <a:xfrm>
            <a:off x="7168515" y="3492500"/>
            <a:ext cx="2524125" cy="2823845"/>
          </a:xfrm>
          <a:prstGeom prst="rect">
            <a:avLst/>
          </a:prstGeom>
          <a:noFill/>
          <a:ln w="9525">
            <a:noFill/>
          </a:ln>
        </p:spPr>
      </p:pic>
      <p:pic>
        <p:nvPicPr>
          <p:cNvPr id="13" name="Picture 13" descr="Chim son ca"/>
          <p:cNvPicPr>
            <a:picLocks noChangeAspect="1"/>
          </p:cNvPicPr>
          <p:nvPr/>
        </p:nvPicPr>
        <p:blipFill>
          <a:blip r:embed="rId11"/>
          <a:stretch>
            <a:fillRect/>
          </a:stretch>
        </p:blipFill>
        <p:spPr>
          <a:xfrm>
            <a:off x="4802505" y="3492500"/>
            <a:ext cx="2381250" cy="2824480"/>
          </a:xfrm>
          <a:prstGeom prst="rect">
            <a:avLst/>
          </a:prstGeom>
          <a:noFill/>
          <a:ln w="9525">
            <a:noFill/>
          </a:ln>
        </p:spPr>
      </p:pic>
      <p:pic>
        <p:nvPicPr>
          <p:cNvPr id="14" name="Picture 14" descr="C:\Users\USER\Downloads\z.jpgz"/>
          <p:cNvPicPr>
            <a:picLocks noChangeAspect="1"/>
          </p:cNvPicPr>
          <p:nvPr/>
        </p:nvPicPr>
        <p:blipFill>
          <a:blip r:embed="rId12"/>
          <a:srcRect/>
          <a:stretch>
            <a:fillRect/>
          </a:stretch>
        </p:blipFill>
        <p:spPr>
          <a:xfrm>
            <a:off x="9692640" y="3493135"/>
            <a:ext cx="2498725" cy="2821305"/>
          </a:xfrm>
          <a:prstGeom prst="rect">
            <a:avLst/>
          </a:prstGeom>
          <a:noFill/>
          <a:ln w="9525">
            <a:noFill/>
          </a:ln>
        </p:spPr>
      </p:pic>
      <p:sp>
        <p:nvSpPr>
          <p:cNvPr id="6" name="TextBox 2"/>
          <p:cNvSpPr txBox="1"/>
          <p:nvPr/>
        </p:nvSpPr>
        <p:spPr>
          <a:xfrm>
            <a:off x="0" y="6309360"/>
            <a:ext cx="2435860" cy="553085"/>
          </a:xfrm>
          <a:prstGeom prst="rect">
            <a:avLst/>
          </a:prstGeom>
          <a:solidFill>
            <a:srgbClr val="FEB707"/>
          </a:solidFill>
          <a:ln w="9525">
            <a:solidFill>
              <a:srgbClr val="ED540E"/>
            </a:solidFill>
          </a:ln>
        </p:spPr>
        <p:txBody>
          <a:bodyPr wrap="square" anchor="t">
            <a:spAutoFit/>
          </a:bodyPr>
          <a:lstStyle/>
          <a:p>
            <a:pPr algn="ctr"/>
            <a:r>
              <a:rPr lang="en-US" altLang="zh-CN" sz="3000" dirty="0">
                <a:solidFill>
                  <a:schemeClr val="tx1"/>
                </a:solidFill>
                <a:latin typeface="Arial" panose="020B0604020202020204" pitchFamily="34" charset="0"/>
              </a:rPr>
              <a:t>Vành khuyên       </a:t>
            </a:r>
          </a:p>
        </p:txBody>
      </p:sp>
      <p:sp>
        <p:nvSpPr>
          <p:cNvPr id="16" name="TextBox 2"/>
          <p:cNvSpPr txBox="1"/>
          <p:nvPr/>
        </p:nvSpPr>
        <p:spPr>
          <a:xfrm>
            <a:off x="2436495" y="6309360"/>
            <a:ext cx="2366010" cy="553085"/>
          </a:xfrm>
          <a:prstGeom prst="rect">
            <a:avLst/>
          </a:prstGeom>
          <a:solidFill>
            <a:srgbClr val="FEB707"/>
          </a:solidFill>
          <a:ln w="9525">
            <a:solidFill>
              <a:srgbClr val="ED540E"/>
            </a:solidFill>
          </a:ln>
        </p:spPr>
        <p:txBody>
          <a:bodyPr wrap="square" anchor="t">
            <a:spAutoFit/>
          </a:bodyPr>
          <a:lstStyle/>
          <a:p>
            <a:pPr algn="ctr"/>
            <a:r>
              <a:rPr lang="en-US" altLang="zh-CN" sz="3000" dirty="0">
                <a:solidFill>
                  <a:schemeClr val="tx1"/>
                </a:solidFill>
                <a:latin typeface="Arial" panose="020B0604020202020204" pitchFamily="34" charset="0"/>
              </a:rPr>
              <a:t>Chào mào</a:t>
            </a:r>
          </a:p>
        </p:txBody>
      </p:sp>
      <p:sp>
        <p:nvSpPr>
          <p:cNvPr id="17" name="TextBox 2"/>
          <p:cNvSpPr txBox="1"/>
          <p:nvPr/>
        </p:nvSpPr>
        <p:spPr>
          <a:xfrm>
            <a:off x="4802505" y="6309360"/>
            <a:ext cx="2381250" cy="553085"/>
          </a:xfrm>
          <a:prstGeom prst="rect">
            <a:avLst/>
          </a:prstGeom>
          <a:solidFill>
            <a:srgbClr val="FEB707"/>
          </a:solidFill>
          <a:ln w="9525">
            <a:solidFill>
              <a:srgbClr val="ED540E"/>
            </a:solidFill>
          </a:ln>
        </p:spPr>
        <p:txBody>
          <a:bodyPr wrap="square" anchor="t">
            <a:spAutoFit/>
          </a:bodyPr>
          <a:lstStyle/>
          <a:p>
            <a:pPr algn="ctr"/>
            <a:r>
              <a:rPr lang="en-US" altLang="zh-CN" sz="3000" dirty="0">
                <a:solidFill>
                  <a:schemeClr val="tx1"/>
                </a:solidFill>
                <a:latin typeface="Arial" panose="020B0604020202020204" pitchFamily="34" charset="0"/>
              </a:rPr>
              <a:t>Sơn ca</a:t>
            </a:r>
          </a:p>
        </p:txBody>
      </p:sp>
      <p:sp>
        <p:nvSpPr>
          <p:cNvPr id="18" name="TextBox 2"/>
          <p:cNvSpPr txBox="1"/>
          <p:nvPr/>
        </p:nvSpPr>
        <p:spPr>
          <a:xfrm>
            <a:off x="7183120" y="6309360"/>
            <a:ext cx="2493645" cy="553085"/>
          </a:xfrm>
          <a:prstGeom prst="rect">
            <a:avLst/>
          </a:prstGeom>
          <a:solidFill>
            <a:srgbClr val="FEB707"/>
          </a:solidFill>
          <a:ln w="9525">
            <a:solidFill>
              <a:srgbClr val="ED540E"/>
            </a:solidFill>
          </a:ln>
        </p:spPr>
        <p:txBody>
          <a:bodyPr wrap="square" anchor="t">
            <a:spAutoFit/>
          </a:bodyPr>
          <a:lstStyle/>
          <a:p>
            <a:pPr algn="ctr"/>
            <a:r>
              <a:rPr lang="en-US" altLang="zh-CN" sz="3000" dirty="0">
                <a:solidFill>
                  <a:schemeClr val="tx1"/>
                </a:solidFill>
                <a:latin typeface="Arial" panose="020B0604020202020204" pitchFamily="34" charset="0"/>
              </a:rPr>
              <a:t>Chích chòe</a:t>
            </a:r>
          </a:p>
        </p:txBody>
      </p:sp>
      <p:sp>
        <p:nvSpPr>
          <p:cNvPr id="19" name="TextBox 2"/>
          <p:cNvSpPr txBox="1"/>
          <p:nvPr/>
        </p:nvSpPr>
        <p:spPr>
          <a:xfrm>
            <a:off x="9676765" y="6309360"/>
            <a:ext cx="2514600" cy="553085"/>
          </a:xfrm>
          <a:prstGeom prst="rect">
            <a:avLst/>
          </a:prstGeom>
          <a:solidFill>
            <a:srgbClr val="FEB707"/>
          </a:solidFill>
          <a:ln w="9525">
            <a:solidFill>
              <a:srgbClr val="ED540E"/>
            </a:solidFill>
          </a:ln>
        </p:spPr>
        <p:txBody>
          <a:bodyPr wrap="square" anchor="t">
            <a:spAutoFit/>
          </a:bodyPr>
          <a:lstStyle/>
          <a:p>
            <a:pPr algn="ctr"/>
            <a:r>
              <a:rPr lang="en-US" altLang="zh-CN" sz="3000" dirty="0">
                <a:solidFill>
                  <a:schemeClr val="tx1"/>
                </a:solidFill>
                <a:latin typeface="Arial" panose="020B0604020202020204" pitchFamily="34" charset="0"/>
              </a:rPr>
              <a:t>Sáo nâu</a:t>
            </a:r>
          </a:p>
        </p:txBody>
      </p:sp>
      <p:pic>
        <p:nvPicPr>
          <p:cNvPr id="3075" name="图片 7"/>
          <p:cNvPicPr>
            <a:picLocks noChangeAspect="1"/>
          </p:cNvPicPr>
          <p:nvPr/>
        </p:nvPicPr>
        <p:blipFill>
          <a:blip r:embed="rId13"/>
          <a:stretch>
            <a:fillRect/>
          </a:stretch>
        </p:blipFill>
        <p:spPr>
          <a:xfrm>
            <a:off x="127635" y="143193"/>
            <a:ext cx="1573213" cy="1414462"/>
          </a:xfrm>
          <a:prstGeom prst="rect">
            <a:avLst/>
          </a:prstGeom>
          <a:noFill/>
          <a:ln w="9525">
            <a:noFill/>
          </a:ln>
        </p:spPr>
      </p:pic>
      <p:pic>
        <p:nvPicPr>
          <p:cNvPr id="3076" name="图片 8"/>
          <p:cNvPicPr>
            <a:picLocks noChangeAspect="1"/>
          </p:cNvPicPr>
          <p:nvPr/>
        </p:nvPicPr>
        <p:blipFill>
          <a:blip r:embed="rId14"/>
          <a:stretch>
            <a:fillRect/>
          </a:stretch>
        </p:blipFill>
        <p:spPr>
          <a:xfrm>
            <a:off x="9178290" y="0"/>
            <a:ext cx="2550160" cy="3354705"/>
          </a:xfrm>
          <a:prstGeom prst="rect">
            <a:avLst/>
          </a:prstGeom>
          <a:noFill/>
          <a:ln w="9525">
            <a:noFill/>
          </a:ln>
        </p:spPr>
      </p:pic>
      <p:sp>
        <p:nvSpPr>
          <p:cNvPr id="51209" name="Text Box 1"/>
          <p:cNvSpPr txBox="1"/>
          <p:nvPr/>
        </p:nvSpPr>
        <p:spPr>
          <a:xfrm>
            <a:off x="2907665" y="364808"/>
            <a:ext cx="6376988" cy="706437"/>
          </a:xfrm>
          <a:prstGeom prst="rect">
            <a:avLst/>
          </a:prstGeom>
          <a:noFill/>
          <a:ln w="9525">
            <a:noFill/>
          </a:ln>
        </p:spPr>
        <p:txBody>
          <a:bodyPr wrap="square" anchor="t">
            <a:spAutoFit/>
          </a:bodyPr>
          <a:lstStyle/>
          <a:p>
            <a:pPr algn="ctr"/>
            <a:r>
              <a:rPr lang="en-US" altLang="zh-CN" sz="2000">
                <a:latin typeface="Arial" panose="020B0604020202020204" pitchFamily="34" charset="0"/>
                <a:ea typeface="SimSun" panose="02010600030101010101" pitchFamily="2" charset="-122"/>
              </a:rPr>
              <a:t>ỦY BAN NHÂN DÂN QUẬN 1</a:t>
            </a:r>
          </a:p>
          <a:p>
            <a:pPr algn="ctr"/>
            <a:r>
              <a:rPr lang="en-US" altLang="zh-CN" sz="2000" b="1">
                <a:latin typeface="Arial" panose="020B0604020202020204" pitchFamily="34" charset="0"/>
                <a:ea typeface="SimSun" panose="02010600030101010101" pitchFamily="2" charset="-122"/>
              </a:rPr>
              <a:t>TRƯỜNG TIỂU HỌC ĐINH TIÊN HOÀNG</a:t>
            </a:r>
          </a:p>
        </p:txBody>
      </p:sp>
      <p:sp>
        <p:nvSpPr>
          <p:cNvPr id="21" name="WordArt 5"/>
          <p:cNvSpPr>
            <a:spLocks noTextEdit="1"/>
          </p:cNvSpPr>
          <p:nvPr/>
        </p:nvSpPr>
        <p:spPr>
          <a:xfrm>
            <a:off x="4411345" y="1763395"/>
            <a:ext cx="3163570" cy="568325"/>
          </a:xfrm>
          <a:prstGeom prst="rect">
            <a:avLst/>
          </a:prstGeom>
        </p:spPr>
        <p:txBody>
          <a:bodyPr wrap="none" fromWordArt="1">
            <a:prstTxWarp prst="textPlain">
              <a:avLst>
                <a:gd name="adj" fmla="val 50000"/>
              </a:avLst>
            </a:prstTxWarp>
          </a:bodyPr>
          <a:lstStyle/>
          <a:p>
            <a:pPr algn="ctr" fontAlgn="base"/>
            <a:r>
              <a:rPr lang="en-US" sz="2000" b="1" u="sng" strike="noStrike" noProof="1">
                <a:ln w="12700" cap="flat" cmpd="sng">
                  <a:solidFill>
                    <a:srgbClr val="000000"/>
                  </a:solidFill>
                  <a:prstDash val="solid"/>
                  <a:round/>
                  <a:headEnd type="none" w="med" len="med"/>
                  <a:tailEnd type="none" w="med" len="med"/>
                </a:ln>
                <a:solidFill>
                  <a:srgbClr val="000000"/>
                </a:solidFill>
                <a:effectLst>
                  <a:outerShdw dist="45791" dir="2021404" algn="ctr" rotWithShape="0">
                    <a:srgbClr val="808080">
                      <a:alpha val="79999"/>
                    </a:srgbClr>
                  </a:outerShdw>
                </a:effectLst>
                <a:latin typeface="Arial" panose="020B0604020202020204" pitchFamily="34" charset="0"/>
                <a:ea typeface="Arial" panose="020B0604020202020204" pitchFamily="34" charset="0"/>
                <a:cs typeface="Arial" panose="020B0604020202020204" pitchFamily="34" charset="0"/>
              </a:rPr>
              <a:t>TỰ NHIÊN VÀ XÃ HỘI</a:t>
            </a:r>
          </a:p>
        </p:txBody>
      </p:sp>
      <p:sp>
        <p:nvSpPr>
          <p:cNvPr id="4098" name="Rectangle 2"/>
          <p:cNvSpPr>
            <a:spLocks noGrp="1" noChangeArrowheads="1"/>
          </p:cNvSpPr>
          <p:nvPr/>
        </p:nvSpPr>
        <p:spPr>
          <a:xfrm>
            <a:off x="733743" y="1596708"/>
            <a:ext cx="1892300" cy="900113"/>
          </a:xfrm>
          <a:prstGeom prst="rect">
            <a:avLst/>
          </a:prstGeom>
          <a:noFill/>
          <a:ln w="12700">
            <a:noFill/>
            <a:miter lim="800000"/>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horz" lIns="91440" tIns="45720" rIns="91440" bIns="45720" anchor="ctr">
            <a:noAutofit/>
          </a:bodyPr>
          <a:lstStyle>
            <a:lvl1pPr algn="l" defTabSz="914400" rtl="0" eaLnBrk="1" latinLnBrk="0" hangingPunct="1">
              <a:lnSpc>
                <a:spcPct val="90000"/>
              </a:lnSpc>
              <a:spcBef>
                <a:spcPct val="0"/>
              </a:spcBef>
              <a:buNone/>
              <a:defRPr sz="4400" b="0" i="0" u="none" kern="1200">
                <a:solidFill>
                  <a:schemeClr val="dk1"/>
                </a:solidFill>
                <a:latin typeface="+mj-lt"/>
                <a:ea typeface="+mj-ea"/>
                <a:cs typeface="+mj-cs"/>
              </a:defRPr>
            </a:lvl1pPr>
          </a:lstStyle>
          <a:p>
            <a:pPr marL="0" marR="0" indent="0" algn="ctr" defTabSz="914400" rtl="0" eaLnBrk="1" fontAlgn="auto" latinLnBrk="0" hangingPunct="1">
              <a:lnSpc>
                <a:spcPct val="100000"/>
              </a:lnSpc>
              <a:spcBef>
                <a:spcPct val="0"/>
              </a:spcBef>
              <a:spcAft>
                <a:spcPct val="0"/>
              </a:spcAft>
              <a:buClrTx/>
              <a:buSzTx/>
              <a:buFontTx/>
              <a:buNone/>
            </a:pPr>
            <a:r>
              <a:rPr kumimoji="0" lang="en-US" altLang="en-US" sz="3200" b="1" i="0" u="sng" strike="noStrike" kern="1200" cap="none" spc="0" normalizeH="0" baseline="0" noProof="1" smtClean="0">
                <a:solidFill>
                  <a:srgbClr val="61B716"/>
                </a:solidFill>
                <a:latin typeface="Arial" panose="020B0604020202020204" pitchFamily="34" charset="0"/>
                <a:ea typeface="+mn-ea"/>
                <a:cs typeface="Arial" panose="020B0604020202020204" pitchFamily="34" charset="0"/>
              </a:rPr>
              <a:t>Tuần 27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059"/>
                                        </p:tgtEl>
                                        <p:attrNameLst>
                                          <p:attrName>style.visibility</p:attrName>
                                        </p:attrNameLst>
                                      </p:cBhvr>
                                      <p:to>
                                        <p:strVal val="visible"/>
                                      </p:to>
                                    </p:set>
                                    <p:animEffect transition="in" filter="blinds(horizontal)">
                                      <p:cBhvr>
                                        <p:cTn id="11" dur="500"/>
                                        <p:tgtEl>
                                          <p:spTgt spid="2059"/>
                                        </p:tgtEl>
                                      </p:cBhvr>
                                    </p:animEffect>
                                  </p:childTnLst>
                                </p:cTn>
                              </p:par>
                              <p:par>
                                <p:cTn id="12" presetID="5"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05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par>
                                <p:cTn id="63" presetID="12" presetClass="entr" presetSubtype="4"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p:tgtEl>
                                          <p:spTgt spid="9"/>
                                        </p:tgtEl>
                                        <p:attrNameLst>
                                          <p:attrName>ppt_y</p:attrName>
                                        </p:attrNameLst>
                                      </p:cBhvr>
                                      <p:tavLst>
                                        <p:tav tm="0">
                                          <p:val>
                                            <p:strVal val="#ppt_y+#ppt_h*1.125000"/>
                                          </p:val>
                                        </p:tav>
                                        <p:tav tm="100000">
                                          <p:val>
                                            <p:strVal val="#ppt_y"/>
                                          </p:val>
                                        </p:tav>
                                      </p:tavLst>
                                    </p:anim>
                                    <p:animEffect transition="in" filter="wipe(up)">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51209"/>
                                        </p:tgtEl>
                                        <p:attrNameLst>
                                          <p:attrName>style.visibility</p:attrName>
                                        </p:attrNameLst>
                                      </p:cBhvr>
                                      <p:to>
                                        <p:strVal val="visible"/>
                                      </p:to>
                                    </p:set>
                                    <p:anim calcmode="lin" valueType="num">
                                      <p:cBhvr>
                                        <p:cTn id="71" dur="500" fill="hold"/>
                                        <p:tgtEl>
                                          <p:spTgt spid="51209"/>
                                        </p:tgtEl>
                                        <p:attrNameLst>
                                          <p:attrName>ppt_w</p:attrName>
                                        </p:attrNameLst>
                                      </p:cBhvr>
                                      <p:tavLst>
                                        <p:tav tm="0">
                                          <p:val>
                                            <p:fltVal val="0"/>
                                          </p:val>
                                        </p:tav>
                                        <p:tav tm="100000">
                                          <p:val>
                                            <p:strVal val="#ppt_w"/>
                                          </p:val>
                                        </p:tav>
                                      </p:tavLst>
                                    </p:anim>
                                    <p:anim calcmode="lin" valueType="num">
                                      <p:cBhvr>
                                        <p:cTn id="72" dur="500" fill="hold"/>
                                        <p:tgtEl>
                                          <p:spTgt spid="51209"/>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4098"/>
                                        </p:tgtEl>
                                        <p:attrNameLst>
                                          <p:attrName>style.visibility</p:attrName>
                                        </p:attrNameLst>
                                      </p:cBhvr>
                                      <p:to>
                                        <p:strVal val="visible"/>
                                      </p:to>
                                    </p:set>
                                    <p:anim calcmode="lin" valueType="num">
                                      <p:cBhvr>
                                        <p:cTn id="75" dur="500" fill="hold"/>
                                        <p:tgtEl>
                                          <p:spTgt spid="4098"/>
                                        </p:tgtEl>
                                        <p:attrNameLst>
                                          <p:attrName>ppt_w</p:attrName>
                                        </p:attrNameLst>
                                      </p:cBhvr>
                                      <p:tavLst>
                                        <p:tav tm="0">
                                          <p:val>
                                            <p:fltVal val="0"/>
                                          </p:val>
                                        </p:tav>
                                        <p:tav tm="100000">
                                          <p:val>
                                            <p:strVal val="#ppt_w"/>
                                          </p:val>
                                        </p:tav>
                                      </p:tavLst>
                                    </p:anim>
                                    <p:anim calcmode="lin" valueType="num">
                                      <p:cBhvr>
                                        <p:cTn id="76" dur="500" fill="hold"/>
                                        <p:tgtEl>
                                          <p:spTgt spid="4098"/>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childTnLst>
                                </p:cTn>
                              </p:par>
                            </p:childTnLst>
                          </p:cTn>
                        </p:par>
                        <p:par>
                          <p:cTn id="81" fill="hold">
                            <p:stCondLst>
                              <p:cond delay="500"/>
                            </p:stCondLst>
                            <p:childTnLst>
                              <p:par>
                                <p:cTn id="82" presetID="2" presetClass="entr" presetSubtype="8" fill="hold" nodeType="afterEffect">
                                  <p:stCondLst>
                                    <p:cond delay="0"/>
                                  </p:stCondLst>
                                  <p:childTnLst>
                                    <p:set>
                                      <p:cBhvr>
                                        <p:cTn id="83" dur="1" fill="hold">
                                          <p:stCondLst>
                                            <p:cond delay="0"/>
                                          </p:stCondLst>
                                        </p:cTn>
                                        <p:tgtEl>
                                          <p:spTgt spid="3075"/>
                                        </p:tgtEl>
                                        <p:attrNameLst>
                                          <p:attrName>style.visibility</p:attrName>
                                        </p:attrNameLst>
                                      </p:cBhvr>
                                      <p:to>
                                        <p:strVal val="visible"/>
                                      </p:to>
                                    </p:set>
                                    <p:anim calcmode="lin" valueType="num">
                                      <p:cBhvr additive="base">
                                        <p:cTn id="84" dur="500" fill="hold"/>
                                        <p:tgtEl>
                                          <p:spTgt spid="3075"/>
                                        </p:tgtEl>
                                        <p:attrNameLst>
                                          <p:attrName>ppt_x</p:attrName>
                                        </p:attrNameLst>
                                      </p:cBhvr>
                                      <p:tavLst>
                                        <p:tav tm="0">
                                          <p:val>
                                            <p:strVal val="0-#ppt_w/2"/>
                                          </p:val>
                                        </p:tav>
                                        <p:tav tm="100000">
                                          <p:val>
                                            <p:strVal val="#ppt_x"/>
                                          </p:val>
                                        </p:tav>
                                      </p:tavLst>
                                    </p:anim>
                                    <p:anim calcmode="lin" valueType="num">
                                      <p:cBhvr additive="base">
                                        <p:cTn id="85" dur="500" fill="hold"/>
                                        <p:tgtEl>
                                          <p:spTgt spid="3075"/>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3076"/>
                                        </p:tgtEl>
                                        <p:attrNameLst>
                                          <p:attrName>style.visibility</p:attrName>
                                        </p:attrNameLst>
                                      </p:cBhvr>
                                      <p:to>
                                        <p:strVal val="visible"/>
                                      </p:to>
                                    </p:set>
                                    <p:anim calcmode="lin" valueType="num">
                                      <p:cBhvr additive="base">
                                        <p:cTn id="88" dur="500" fill="hold"/>
                                        <p:tgtEl>
                                          <p:spTgt spid="3076"/>
                                        </p:tgtEl>
                                        <p:attrNameLst>
                                          <p:attrName>ppt_x</p:attrName>
                                        </p:attrNameLst>
                                      </p:cBhvr>
                                      <p:tavLst>
                                        <p:tav tm="0">
                                          <p:val>
                                            <p:strVal val="1+#ppt_w/2"/>
                                          </p:val>
                                        </p:tav>
                                        <p:tav tm="100000">
                                          <p:val>
                                            <p:strVal val="#ppt_x"/>
                                          </p:val>
                                        </p:tav>
                                      </p:tavLst>
                                    </p:anim>
                                    <p:anim calcmode="lin" valueType="num">
                                      <p:cBhvr additive="base">
                                        <p:cTn id="89"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90"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91" restart="whenNotActive" fill="hold" evtFilter="cancelBubble" nodeType="interactiveSeq">
                <p:stCondLst>
                  <p:cond evt="onClick" delay="0">
                    <p:tgtEl>
                      <p:spTgt spid="5"/>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additive="base">
                                        <p:cTn id="95" dur="174475" fill="hold"/>
                                        <p:tgtEl>
                                          <p:spTgt spid="5"/>
                                        </p:tgtEl>
                                      </p:cBhvr>
                                    </p:cmd>
                                  </p:childTnLst>
                                </p:cTn>
                              </p:par>
                            </p:childTnLst>
                          </p:cTn>
                        </p:par>
                      </p:childTnLst>
                    </p:cTn>
                  </p:par>
                </p:childTnLst>
              </p:cTn>
              <p:nextCondLst>
                <p:cond evt="onClick" delay="0">
                  <p:tgtEl>
                    <p:spTgt spid="5"/>
                  </p:tgtEl>
                </p:cond>
              </p:nextCondLst>
            </p:seq>
          </p:childTnLst>
        </p:cTn>
      </p:par>
    </p:tnLst>
    <p:bldLst>
      <p:bldP spid="2059" grpId="0" bldLvl="0" animBg="1"/>
      <p:bldP spid="2059" grpId="1" animBg="1"/>
      <p:bldP spid="9" grpId="0" bldLvl="0" animBg="1"/>
      <p:bldP spid="6" grpId="0" animBg="1"/>
      <p:bldP spid="16" grpId="0" animBg="1"/>
      <p:bldP spid="17" grpId="0" animBg="1"/>
      <p:bldP spid="18" grpId="0" animBg="1"/>
      <p:bldP spid="19" grpId="0" animBg="1"/>
      <p:bldP spid="51209" grpId="0"/>
      <p:bldP spid="21" grpId="0"/>
      <p:bldP spid="409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7"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9231" name="图片 17"/>
          <p:cNvPicPr>
            <a:picLocks noChangeAspect="1"/>
          </p:cNvPicPr>
          <p:nvPr/>
        </p:nvPicPr>
        <p:blipFill>
          <a:blip r:embed="rId4"/>
          <a:stretch>
            <a:fillRect/>
          </a:stretch>
        </p:blipFill>
        <p:spPr>
          <a:xfrm>
            <a:off x="9455150" y="4422775"/>
            <a:ext cx="2990850" cy="2390775"/>
          </a:xfrm>
          <a:prstGeom prst="rect">
            <a:avLst/>
          </a:prstGeom>
          <a:noFill/>
          <a:ln w="9525">
            <a:noFill/>
          </a:ln>
        </p:spPr>
      </p:pic>
      <p:pic>
        <p:nvPicPr>
          <p:cNvPr id="9233" name="图片 19"/>
          <p:cNvPicPr>
            <a:picLocks noChangeAspect="1"/>
          </p:cNvPicPr>
          <p:nvPr/>
        </p:nvPicPr>
        <p:blipFill>
          <a:blip r:embed="rId5"/>
          <a:stretch>
            <a:fillRect/>
          </a:stretch>
        </p:blipFill>
        <p:spPr>
          <a:xfrm>
            <a:off x="157163" y="4486275"/>
            <a:ext cx="2066925" cy="2371725"/>
          </a:xfrm>
          <a:prstGeom prst="rect">
            <a:avLst/>
          </a:prstGeom>
          <a:noFill/>
          <a:ln w="9525">
            <a:noFill/>
          </a:ln>
        </p:spPr>
      </p:pic>
      <p:sp>
        <p:nvSpPr>
          <p:cNvPr id="9" name="TextBox 2"/>
          <p:cNvSpPr txBox="1"/>
          <p:nvPr/>
        </p:nvSpPr>
        <p:spPr>
          <a:xfrm flipH="1">
            <a:off x="4235450" y="251460"/>
            <a:ext cx="3917315" cy="680291"/>
          </a:xfrm>
          <a:prstGeom prst="roundRect">
            <a:avLst/>
          </a:prstGeom>
          <a:solidFill>
            <a:srgbClr val="FD7E7D"/>
          </a:solidFill>
          <a:ln w="9525">
            <a:solidFill>
              <a:srgbClr val="C00000"/>
            </a:solidFill>
          </a:ln>
        </p:spPr>
        <p:txBody>
          <a:bodyPr wrap="square" anchor="t">
            <a:spAutoFit/>
          </a:bodyPr>
          <a:lstStyle/>
          <a:p>
            <a:pPr algn="ctr"/>
            <a:r>
              <a:rPr lang="en-US" altLang="zh-CN" sz="3400" b="1" dirty="0">
                <a:solidFill>
                  <a:schemeClr val="tx1"/>
                </a:solidFill>
                <a:latin typeface="Arial" panose="020B0604020202020204" pitchFamily="34" charset="0"/>
              </a:rPr>
              <a:t>Đố bạn chim gì?</a:t>
            </a:r>
          </a:p>
        </p:txBody>
      </p:sp>
      <p:sp>
        <p:nvSpPr>
          <p:cNvPr id="18453" name="TextBox 2"/>
          <p:cNvSpPr txBox="1"/>
          <p:nvPr/>
        </p:nvSpPr>
        <p:spPr>
          <a:xfrm>
            <a:off x="1682750" y="1232535"/>
            <a:ext cx="9023350" cy="1451769"/>
          </a:xfrm>
          <a:prstGeom prst="plaque">
            <a:avLst/>
          </a:prstGeom>
          <a:solidFill>
            <a:srgbClr val="E3F679"/>
          </a:solidFill>
          <a:ln w="9525">
            <a:solidFill>
              <a:srgbClr val="61B716"/>
            </a:solidFill>
          </a:ln>
        </p:spPr>
        <p:txBody>
          <a:bodyPr wrap="square" anchor="t">
            <a:spAutoFit/>
          </a:bodyPr>
          <a:lstStyle/>
          <a:p>
            <a:pPr algn="ctr" eaLnBrk="1" hangingPunct="1">
              <a:lnSpc>
                <a:spcPct val="100000"/>
              </a:lnSpc>
              <a:spcBef>
                <a:spcPts val="50"/>
              </a:spcBef>
              <a:spcAft>
                <a:spcPts val="0"/>
              </a:spcAft>
            </a:pPr>
            <a:r>
              <a:rPr lang="vi-VN" altLang="en-US" sz="3400" dirty="0">
                <a:solidFill>
                  <a:schemeClr val="tx1"/>
                </a:solidFill>
                <a:latin typeface="Arial" panose="020B0604020202020204" pitchFamily="34" charset="0"/>
                <a:sym typeface="+mn-ea"/>
              </a:rPr>
              <a:t>Chim gì mà chẳng biết bay</a:t>
            </a:r>
            <a:br>
              <a:rPr lang="vi-VN" altLang="en-US" sz="3400" dirty="0">
                <a:solidFill>
                  <a:schemeClr val="tx1"/>
                </a:solidFill>
                <a:latin typeface="Arial" panose="020B0604020202020204" pitchFamily="34" charset="0"/>
                <a:sym typeface="+mn-ea"/>
              </a:rPr>
            </a:br>
            <a:r>
              <a:rPr lang="vi-VN" altLang="en-US" sz="3400" dirty="0">
                <a:solidFill>
                  <a:schemeClr val="tx1"/>
                </a:solidFill>
                <a:latin typeface="Arial" panose="020B0604020202020204" pitchFamily="34" charset="0"/>
                <a:sym typeface="+mn-ea"/>
              </a:rPr>
              <a:t>Tuyết băng giá lạnh đứng ngay giữa trời</a:t>
            </a:r>
            <a:r>
              <a:rPr lang="en-US" altLang="en-US" sz="3400" dirty="0">
                <a:solidFill>
                  <a:schemeClr val="tx1"/>
                </a:solidFill>
                <a:latin typeface="Arial" panose="020B0604020202020204" pitchFamily="34" charset="0"/>
                <a:sym typeface="+mn-ea"/>
              </a:rPr>
              <a:t>?</a:t>
            </a:r>
            <a:endParaRPr lang="en-US" altLang="en-US" sz="3400" b="1" dirty="0">
              <a:solidFill>
                <a:schemeClr val="tx1"/>
              </a:solidFill>
              <a:latin typeface="Arial" panose="020B0604020202020204" pitchFamily="34" charset="0"/>
              <a:sym typeface="+mn-ea"/>
            </a:endParaRPr>
          </a:p>
        </p:txBody>
      </p:sp>
      <p:pic>
        <p:nvPicPr>
          <p:cNvPr id="48136" name="Picture 8" descr="C:\Users\USER\Downloads\100313_3.jpg100313_3"/>
          <p:cNvPicPr>
            <a:picLocks noGrp="1" noChangeAspect="1"/>
          </p:cNvPicPr>
          <p:nvPr>
            <p:ph idx="1"/>
          </p:nvPr>
        </p:nvPicPr>
        <p:blipFill>
          <a:blip r:embed="rId6"/>
          <a:srcRect/>
          <a:stretch>
            <a:fillRect/>
          </a:stretch>
        </p:blipFill>
        <p:spPr>
          <a:xfrm>
            <a:off x="2329180" y="2880995"/>
            <a:ext cx="4420870" cy="3797935"/>
          </a:xfrm>
          <a:prstGeom prst="rect">
            <a:avLst/>
          </a:prstGeom>
          <a:noFill/>
          <a:ln w="9525">
            <a:noFill/>
          </a:ln>
        </p:spPr>
      </p:pic>
      <p:sp>
        <p:nvSpPr>
          <p:cNvPr id="3" name="TextBox 2"/>
          <p:cNvSpPr txBox="1"/>
          <p:nvPr/>
        </p:nvSpPr>
        <p:spPr>
          <a:xfrm>
            <a:off x="7127875" y="4149725"/>
            <a:ext cx="2843530" cy="1608361"/>
          </a:xfrm>
          <a:prstGeom prst="wedgeEllipseCallout">
            <a:avLst>
              <a:gd name="adj1" fmla="val -35707"/>
              <a:gd name="adj2" fmla="val -114907"/>
            </a:avLst>
          </a:prstGeom>
          <a:solidFill>
            <a:srgbClr val="FFFF00"/>
          </a:solidFill>
          <a:ln w="9525">
            <a:solidFill>
              <a:schemeClr val="accent2"/>
            </a:solidFill>
          </a:ln>
        </p:spPr>
        <p:txBody>
          <a:bodyPr wrap="square" anchor="t">
            <a:spAutoFit/>
          </a:bodyPr>
          <a:lstStyle/>
          <a:p>
            <a:pPr algn="ctr"/>
            <a:r>
              <a:rPr lang="en-US" altLang="zh-CN" sz="3400" b="1" dirty="0">
                <a:solidFill>
                  <a:schemeClr val="tx1"/>
                </a:solidFill>
                <a:latin typeface="Arial" panose="020B0604020202020204" pitchFamily="34" charset="0"/>
              </a:rPr>
              <a:t>Chim cánh cụt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53"/>
                                        </p:tgtEl>
                                        <p:attrNameLst>
                                          <p:attrName>style.visibility</p:attrName>
                                        </p:attrNameLst>
                                      </p:cBhvr>
                                      <p:to>
                                        <p:strVal val="visible"/>
                                      </p:to>
                                    </p:set>
                                    <p:anim calcmode="lin" valueType="num">
                                      <p:cBhvr>
                                        <p:cTn id="7" dur="500" fill="hold"/>
                                        <p:tgtEl>
                                          <p:spTgt spid="18453"/>
                                        </p:tgtEl>
                                        <p:attrNameLst>
                                          <p:attrName>ppt_w</p:attrName>
                                        </p:attrNameLst>
                                      </p:cBhvr>
                                      <p:tavLst>
                                        <p:tav tm="0">
                                          <p:val>
                                            <p:fltVal val="0"/>
                                          </p:val>
                                        </p:tav>
                                        <p:tav tm="100000">
                                          <p:val>
                                            <p:strVal val="#ppt_w"/>
                                          </p:val>
                                        </p:tav>
                                      </p:tavLst>
                                    </p:anim>
                                    <p:anim calcmode="lin" valueType="num">
                                      <p:cBhvr>
                                        <p:cTn id="8" dur="500" fill="hold"/>
                                        <p:tgtEl>
                                          <p:spTgt spid="184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8136"/>
                                        </p:tgtEl>
                                        <p:attrNameLst>
                                          <p:attrName>style.visibility</p:attrName>
                                        </p:attrNameLst>
                                      </p:cBhvr>
                                      <p:to>
                                        <p:strVal val="visible"/>
                                      </p:to>
                                    </p:set>
                                    <p:anim calcmode="lin" valueType="num">
                                      <p:cBhvr additive="base">
                                        <p:cTn id="13" dur="500"/>
                                        <p:tgtEl>
                                          <p:spTgt spid="48136"/>
                                        </p:tgtEl>
                                        <p:attrNameLst>
                                          <p:attrName>ppt_y</p:attrName>
                                        </p:attrNameLst>
                                      </p:cBhvr>
                                      <p:tavLst>
                                        <p:tav tm="0">
                                          <p:val>
                                            <p:strVal val="#ppt_y-#ppt_h*1.125000"/>
                                          </p:val>
                                        </p:tav>
                                        <p:tav tm="100000">
                                          <p:val>
                                            <p:strVal val="#ppt_y"/>
                                          </p:val>
                                        </p:tav>
                                      </p:tavLst>
                                    </p:anim>
                                    <p:animEffect transition="in" filter="wipe(down)">
                                      <p:cBhvr>
                                        <p:cTn id="14" dur="500"/>
                                        <p:tgtEl>
                                          <p:spTgt spid="48136"/>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bldLvl="0" animBg="1"/>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2" name="TextBox 34"/>
          <p:cNvSpPr txBox="1"/>
          <p:nvPr/>
        </p:nvSpPr>
        <p:spPr>
          <a:xfrm>
            <a:off x="3440113" y="563563"/>
            <a:ext cx="5311775" cy="784225"/>
          </a:xfrm>
          <a:prstGeom prst="roundRect">
            <a:avLst/>
          </a:prstGeom>
          <a:solidFill>
            <a:srgbClr val="E3F679"/>
          </a:solidFill>
        </p:spPr>
        <p:txBody>
          <a:bodyPr wrap="none" rtlCol="0">
            <a:spAutoFit/>
          </a:bodyPr>
          <a:lstStyle/>
          <a:p>
            <a:pPr algn="ctr" fontAlgn="auto"/>
            <a:r>
              <a:rPr lang="en-US" altLang="zh-CN" sz="4000" b="1" noProof="1">
                <a:solidFill>
                  <a:srgbClr val="61B716"/>
                </a:solidFill>
                <a:latin typeface="Arial" panose="020B0604020202020204" pitchFamily="34" charset="0"/>
                <a:ea typeface="方正少儿简体" pitchFamily="65" charset="-122"/>
                <a:cs typeface="Arial" panose="020B0604020202020204" pitchFamily="34" charset="0"/>
              </a:rPr>
              <a:t>NHẬN XÉT - DẶN DÒ</a:t>
            </a:r>
          </a:p>
        </p:txBody>
      </p:sp>
      <p:sp>
        <p:nvSpPr>
          <p:cNvPr id="3" name="TextBox 34"/>
          <p:cNvSpPr txBox="1"/>
          <p:nvPr/>
        </p:nvSpPr>
        <p:spPr>
          <a:xfrm>
            <a:off x="2036139" y="2413000"/>
            <a:ext cx="8120991" cy="2141196"/>
          </a:xfrm>
          <a:prstGeom prst="roundRect">
            <a:avLst/>
          </a:prstGeom>
          <a:solidFill>
            <a:srgbClr val="E3F679"/>
          </a:solidFill>
        </p:spPr>
        <p:txBody>
          <a:bodyPr wrap="none" rtlCol="0">
            <a:spAutoFit/>
          </a:bodyPr>
          <a:lstStyle/>
          <a:p>
            <a:pPr algn="dist" fontAlgn="auto">
              <a:lnSpc>
                <a:spcPct val="150000"/>
              </a:lnSpc>
            </a:pPr>
            <a:r>
              <a:rPr lang="en-US" altLang="zh-CN" sz="4000" b="1" noProof="1">
                <a:solidFill>
                  <a:srgbClr val="61B716"/>
                </a:solidFill>
                <a:latin typeface="Arial" panose="020B0604020202020204" pitchFamily="34" charset="0"/>
                <a:ea typeface="方正少儿简体" pitchFamily="65" charset="-122"/>
                <a:cs typeface="Arial" panose="020B0604020202020204" pitchFamily="34" charset="0"/>
              </a:rPr>
              <a:t>- Tìm hiểu về các loài chim khác </a:t>
            </a:r>
          </a:p>
          <a:p>
            <a:pPr algn="dist" fontAlgn="auto">
              <a:lnSpc>
                <a:spcPct val="150000"/>
              </a:lnSpc>
            </a:pPr>
            <a:r>
              <a:rPr lang="en-US" altLang="zh-CN" sz="4000" b="1" noProof="1">
                <a:solidFill>
                  <a:srgbClr val="61B716"/>
                </a:solidFill>
                <a:latin typeface="Arial" panose="020B0604020202020204" pitchFamily="34" charset="0"/>
                <a:ea typeface="方正少儿简体" pitchFamily="65" charset="-122"/>
                <a:cs typeface="Arial" panose="020B0604020202020204" pitchFamily="34" charset="0"/>
              </a:rPr>
              <a:t>- Chuẩn bị bài “Thú”</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0-#ppt_w/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23554" name="图片 4"/>
          <p:cNvPicPr>
            <a:picLocks noChangeAspect="1"/>
          </p:cNvPicPr>
          <p:nvPr/>
        </p:nvPicPr>
        <p:blipFill>
          <a:blip r:embed="rId4"/>
          <a:stretch>
            <a:fillRect/>
          </a:stretch>
        </p:blipFill>
        <p:spPr>
          <a:xfrm>
            <a:off x="1079500" y="395288"/>
            <a:ext cx="1573213" cy="1414462"/>
          </a:xfrm>
          <a:prstGeom prst="rect">
            <a:avLst/>
          </a:prstGeom>
          <a:noFill/>
          <a:ln w="9525">
            <a:noFill/>
          </a:ln>
        </p:spPr>
      </p:pic>
      <p:pic>
        <p:nvPicPr>
          <p:cNvPr id="23555" name="图片 5"/>
          <p:cNvPicPr>
            <a:picLocks noChangeAspect="1"/>
          </p:cNvPicPr>
          <p:nvPr/>
        </p:nvPicPr>
        <p:blipFill>
          <a:blip r:embed="rId5"/>
          <a:stretch>
            <a:fillRect/>
          </a:stretch>
        </p:blipFill>
        <p:spPr>
          <a:xfrm>
            <a:off x="9753600" y="0"/>
            <a:ext cx="1898650" cy="2497138"/>
          </a:xfrm>
          <a:prstGeom prst="rect">
            <a:avLst/>
          </a:prstGeom>
          <a:noFill/>
          <a:ln w="9525">
            <a:noFill/>
          </a:ln>
        </p:spPr>
      </p:pic>
      <p:sp>
        <p:nvSpPr>
          <p:cNvPr id="13" name="矩形 12"/>
          <p:cNvSpPr/>
          <p:nvPr/>
        </p:nvSpPr>
        <p:spPr>
          <a:xfrm>
            <a:off x="1922458" y="1634490"/>
            <a:ext cx="8347075" cy="3046095"/>
          </a:xfrm>
          <a:prstGeom prst="rect">
            <a:avLst/>
          </a:prstGeom>
          <a:effectLst>
            <a:outerShdw blurRad="50800" dist="38100" dir="2700000" algn="tl" rotWithShape="0">
              <a:prstClr val="black">
                <a:alpha val="40000"/>
              </a:prstClr>
            </a:outerShdw>
          </a:effectLst>
        </p:spPr>
        <p:txBody>
          <a:bodyPr wrap="square">
            <a:spAutoFit/>
          </a:bodyPr>
          <a:lstStyle/>
          <a:p>
            <a:pPr marR="0" algn="ctr" defTabSz="901065" fontAlgn="auto">
              <a:spcBef>
                <a:spcPts val="0"/>
              </a:spcBef>
              <a:spcAft>
                <a:spcPts val="0"/>
              </a:spcAft>
              <a:buClrTx/>
              <a:buSzTx/>
              <a:buFontTx/>
              <a:defRPr/>
            </a:pPr>
            <a:r>
              <a:rPr lang="en-US" sz="4800" b="1" strike="noStrike"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sym typeface="+mn-ea"/>
              </a:rPr>
              <a:t>CẢM ƠN QUÝ THẦY CÔ </a:t>
            </a:r>
            <a:endParaRPr kumimoji="0" lang="en-US" sz="4800" b="1" i="0" strike="noStrike" kern="1200" cap="none" spc="0" normalizeH="0" baseline="0"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endParaRPr>
          </a:p>
          <a:p>
            <a:pPr marR="0" algn="ctr" defTabSz="901065" fontAlgn="auto">
              <a:spcBef>
                <a:spcPts val="0"/>
              </a:spcBef>
              <a:spcAft>
                <a:spcPts val="0"/>
              </a:spcAft>
              <a:buClrTx/>
              <a:buSzTx/>
              <a:buFontTx/>
              <a:defRPr/>
            </a:pPr>
            <a:r>
              <a:rPr lang="en-US" sz="4800" b="1" strike="noStrike"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sym typeface="+mn-ea"/>
              </a:rPr>
              <a:t>ĐÃ THAM DỰ.</a:t>
            </a:r>
            <a:endParaRPr kumimoji="0" lang="en-US" sz="4800" b="1" i="0" strike="noStrike" kern="1200" cap="none" spc="0" normalizeH="0" baseline="0"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endParaRPr>
          </a:p>
          <a:p>
            <a:pPr marR="0" algn="ctr" defTabSz="901065" fontAlgn="auto">
              <a:spcBef>
                <a:spcPts val="0"/>
              </a:spcBef>
              <a:spcAft>
                <a:spcPts val="0"/>
              </a:spcAft>
              <a:buClrTx/>
              <a:buSzTx/>
              <a:buFontTx/>
              <a:defRPr/>
            </a:pPr>
            <a:r>
              <a:rPr lang="en-US" sz="4800" b="1" strike="noStrike"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sym typeface="+mn-ea"/>
              </a:rPr>
              <a:t>CHÚC CÁC EM </a:t>
            </a:r>
            <a:endParaRPr kumimoji="0" lang="en-US" sz="4800" b="1" i="0" strike="noStrike" kern="1200" cap="none" spc="0" normalizeH="0" baseline="0"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endParaRPr>
          </a:p>
          <a:p>
            <a:pPr marR="0" algn="ctr" defTabSz="901065" fontAlgn="auto">
              <a:spcBef>
                <a:spcPts val="0"/>
              </a:spcBef>
              <a:spcAft>
                <a:spcPts val="0"/>
              </a:spcAft>
              <a:buClrTx/>
              <a:buSzTx/>
              <a:buFontTx/>
              <a:defRPr/>
            </a:pPr>
            <a:r>
              <a:rPr lang="en-US" sz="4800" b="1" strike="noStrike"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sym typeface="+mn-ea"/>
              </a:rPr>
              <a:t>CHĂM NGOAN, HỌC GIỎI</a:t>
            </a:r>
            <a:endParaRPr lang="en-US" altLang="en-US" sz="4800" b="1" strike="noStrike" spc="600" noProof="0" dirty="0">
              <a:ln>
                <a:solidFill>
                  <a:srgbClr val="ED540E"/>
                </a:solidFill>
              </a:ln>
              <a:solidFill>
                <a:srgbClr val="FD7E7D"/>
              </a:solidFill>
              <a:effectLst>
                <a:innerShdw blurRad="63500" dist="50800" dir="18900000">
                  <a:prstClr val="black">
                    <a:alpha val="50000"/>
                  </a:prstClr>
                </a:innerShdw>
                <a:outerShdw blurRad="38100" dist="38100" dir="2700000" algn="tl">
                  <a:srgbClr val="000000">
                    <a:alpha val="43137"/>
                  </a:srgbClr>
                </a:outerShdw>
              </a:effectLst>
              <a:latin typeface="Arial" panose="020B0604020202020204" pitchFamily="34" charset="0"/>
              <a:ea typeface="等线" pitchFamily="2" charset="-122"/>
              <a:cs typeface="Arial" panose="020B0604020202020204" pitchFamily="34"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314325" y="99695"/>
            <a:ext cx="11642725" cy="1137284"/>
          </a:xfrm>
          <a:prstGeom prst="homePlate">
            <a:avLst/>
          </a:prstGeom>
          <a:solidFill>
            <a:srgbClr val="E3F679"/>
          </a:solidFill>
          <a:ln w="9525">
            <a:solidFill>
              <a:srgbClr val="61B716"/>
            </a:solidFill>
          </a:ln>
        </p:spPr>
        <p:txBody>
          <a:bodyPr wrap="square" anchor="t">
            <a:spAutoFit/>
          </a:bodyPr>
          <a:lstStyle/>
          <a:p>
            <a:pPr algn="just"/>
            <a:r>
              <a:rPr lang="en-US" altLang="zh-CN" sz="3400" b="1" dirty="0">
                <a:solidFill>
                  <a:srgbClr val="FF0000"/>
                </a:solidFill>
                <a:latin typeface="Arial" panose="020B0604020202020204" pitchFamily="34" charset="0"/>
              </a:rPr>
              <a:t>Em hãy quan sát và nói tên các bộ phận bên ngoài của các loài chim sau:</a:t>
            </a:r>
          </a:p>
        </p:txBody>
      </p:sp>
      <p:pic>
        <p:nvPicPr>
          <p:cNvPr id="8211" name="Picture 19" descr="C:\Users\USER\Downloads\Eagle-Dai-Bang-2.jpgEagle-Dai-Bang-2">
            <a:hlinkClick r:id="rId4" action="ppaction://hlinksldjump"/>
          </p:cNvPr>
          <p:cNvPicPr>
            <a:picLocks noChangeAspect="1"/>
          </p:cNvPicPr>
          <p:nvPr/>
        </p:nvPicPr>
        <p:blipFill>
          <a:blip r:embed="rId5"/>
          <a:srcRect/>
          <a:stretch>
            <a:fillRect/>
          </a:stretch>
        </p:blipFill>
        <p:spPr>
          <a:xfrm>
            <a:off x="0" y="1369060"/>
            <a:ext cx="3082290" cy="2308860"/>
          </a:xfrm>
          <a:prstGeom prst="rect">
            <a:avLst/>
          </a:prstGeom>
          <a:noFill/>
          <a:ln w="38100" cap="flat" cmpd="dbl">
            <a:noFill/>
            <a:prstDash val="solid"/>
            <a:miter/>
            <a:headEnd type="none" w="med" len="med"/>
            <a:tailEnd type="none" w="med" len="med"/>
          </a:ln>
        </p:spPr>
      </p:pic>
      <p:pic>
        <p:nvPicPr>
          <p:cNvPr id="8212" name="Picture 20" descr="C:\Users\USER\Downloads\1200px-Struthio_camelus_-_Etosha_2014_(3).jpg1200px-Struthio_camelus_-_Etosha_2014_(3)">
            <a:hlinkClick r:id="rId6" action="ppaction://hlinksldjump"/>
          </p:cNvPr>
          <p:cNvPicPr>
            <a:picLocks noChangeAspect="1"/>
          </p:cNvPicPr>
          <p:nvPr/>
        </p:nvPicPr>
        <p:blipFill>
          <a:blip r:embed="rId7"/>
          <a:srcRect/>
          <a:stretch>
            <a:fillRect/>
          </a:stretch>
        </p:blipFill>
        <p:spPr>
          <a:xfrm>
            <a:off x="9274175" y="4119245"/>
            <a:ext cx="2917825" cy="2386965"/>
          </a:xfrm>
          <a:prstGeom prst="rect">
            <a:avLst/>
          </a:prstGeom>
          <a:solidFill>
            <a:schemeClr val="folHlink"/>
          </a:solidFill>
          <a:ln w="38100" cap="flat" cmpd="dbl">
            <a:noFill/>
            <a:prstDash val="solid"/>
            <a:miter/>
            <a:headEnd type="none" w="med" len="med"/>
            <a:tailEnd type="none" w="med" len="med"/>
          </a:ln>
        </p:spPr>
      </p:pic>
      <p:pic>
        <p:nvPicPr>
          <p:cNvPr id="8213" name="Picture 21" descr="Grey-headed%20Canary[1]">
            <a:hlinkClick r:id="rId8" action="ppaction://hlinksldjump"/>
          </p:cNvPr>
          <p:cNvPicPr>
            <a:picLocks noChangeAspect="1"/>
          </p:cNvPicPr>
          <p:nvPr/>
        </p:nvPicPr>
        <p:blipFill>
          <a:blip r:embed="rId9"/>
          <a:stretch>
            <a:fillRect/>
          </a:stretch>
        </p:blipFill>
        <p:spPr>
          <a:xfrm>
            <a:off x="3082290" y="1369060"/>
            <a:ext cx="2807335" cy="2309495"/>
          </a:xfrm>
          <a:prstGeom prst="rect">
            <a:avLst/>
          </a:prstGeom>
          <a:noFill/>
          <a:ln w="38100" cap="flat" cmpd="dbl">
            <a:noFill/>
            <a:prstDash val="solid"/>
            <a:miter/>
            <a:headEnd type="none" w="med" len="med"/>
            <a:tailEnd type="none" w="med" len="med"/>
          </a:ln>
        </p:spPr>
      </p:pic>
      <p:pic>
        <p:nvPicPr>
          <p:cNvPr id="8214" name="Picture 22" descr="C:\Users\USER\Downloads\chim-ruoi-1.jpgchim-ruoi-1">
            <a:hlinkClick r:id="rId6" action="ppaction://hlinksldjump"/>
          </p:cNvPr>
          <p:cNvPicPr>
            <a:picLocks noChangeAspect="1"/>
          </p:cNvPicPr>
          <p:nvPr/>
        </p:nvPicPr>
        <p:blipFill>
          <a:blip r:embed="rId10"/>
          <a:srcRect/>
          <a:stretch>
            <a:fillRect/>
          </a:stretch>
        </p:blipFill>
        <p:spPr>
          <a:xfrm>
            <a:off x="6145530" y="4121150"/>
            <a:ext cx="3128645" cy="2490470"/>
          </a:xfrm>
          <a:prstGeom prst="rect">
            <a:avLst/>
          </a:prstGeom>
          <a:noFill/>
          <a:ln w="38100" cap="flat" cmpd="dbl">
            <a:noFill/>
            <a:prstDash val="solid"/>
            <a:miter/>
            <a:headEnd type="none" w="med" len="med"/>
            <a:tailEnd type="none" w="med" len="med"/>
          </a:ln>
        </p:spPr>
      </p:pic>
      <p:pic>
        <p:nvPicPr>
          <p:cNvPr id="8216" name="Picture 24" descr="C:\Users\USER\Downloads\1200px-Pommerngans_&amp;_Gössel.jpg1200px-Pommerngans_&amp;_Gössel"/>
          <p:cNvPicPr>
            <a:picLocks noChangeAspect="1"/>
          </p:cNvPicPr>
          <p:nvPr/>
        </p:nvPicPr>
        <p:blipFill>
          <a:blip r:embed="rId11"/>
          <a:srcRect/>
          <a:stretch>
            <a:fillRect/>
          </a:stretch>
        </p:blipFill>
        <p:spPr>
          <a:xfrm>
            <a:off x="0" y="4106545"/>
            <a:ext cx="2875280" cy="2399665"/>
          </a:xfrm>
          <a:prstGeom prst="rect">
            <a:avLst/>
          </a:prstGeom>
          <a:noFill/>
          <a:ln w="38100" cap="flat" cmpd="dbl">
            <a:noFill/>
            <a:prstDash val="solid"/>
            <a:miter/>
            <a:headEnd type="none" w="med" len="med"/>
            <a:tailEnd type="none" w="med" len="med"/>
          </a:ln>
        </p:spPr>
      </p:pic>
      <p:pic>
        <p:nvPicPr>
          <p:cNvPr id="8217" name="Picture 25" descr="C:\Users\USER\Downloads\2412b_lgdc.jpg2412b_lgdc"/>
          <p:cNvPicPr>
            <a:picLocks noChangeAspect="1"/>
          </p:cNvPicPr>
          <p:nvPr/>
        </p:nvPicPr>
        <p:blipFill>
          <a:blip r:embed="rId12"/>
          <a:srcRect t="7924"/>
          <a:stretch>
            <a:fillRect/>
          </a:stretch>
        </p:blipFill>
        <p:spPr>
          <a:xfrm>
            <a:off x="2877185" y="4121150"/>
            <a:ext cx="3267710" cy="2489835"/>
          </a:xfrm>
          <a:prstGeom prst="rect">
            <a:avLst/>
          </a:prstGeom>
          <a:noFill/>
          <a:ln w="38100" cap="flat" cmpd="dbl">
            <a:noFill/>
            <a:prstDash val="solid"/>
            <a:miter/>
            <a:headEnd type="none" w="med" len="med"/>
            <a:tailEnd type="none" w="med" len="med"/>
          </a:ln>
        </p:spPr>
      </p:pic>
      <p:pic>
        <p:nvPicPr>
          <p:cNvPr id="8218" name="Picture 26" descr="C:\Users\USER\Downloads\h2.jpgh2"/>
          <p:cNvPicPr>
            <a:picLocks noChangeAspect="1"/>
          </p:cNvPicPr>
          <p:nvPr/>
        </p:nvPicPr>
        <p:blipFill>
          <a:blip r:embed="rId13"/>
          <a:srcRect/>
          <a:stretch>
            <a:fillRect/>
          </a:stretch>
        </p:blipFill>
        <p:spPr>
          <a:xfrm>
            <a:off x="8971915" y="1369060"/>
            <a:ext cx="3220085" cy="2309495"/>
          </a:xfrm>
          <a:prstGeom prst="rect">
            <a:avLst/>
          </a:prstGeom>
          <a:noFill/>
          <a:ln w="38100" cap="flat" cmpd="dbl">
            <a:noFill/>
            <a:prstDash val="solid"/>
            <a:miter/>
            <a:headEnd type="none" w="med" len="med"/>
            <a:tailEnd type="none" w="med" len="med"/>
          </a:ln>
        </p:spPr>
      </p:pic>
      <p:pic>
        <p:nvPicPr>
          <p:cNvPr id="8226" name="Picture 34" descr="C:\Users\USER\Downloads\birds-thegioidongvat.co_.jpgbirds-thegioidongvat.co_">
            <a:hlinkClick r:id="rId6" action="ppaction://hlinksldjump"/>
          </p:cNvPr>
          <p:cNvPicPr>
            <a:picLocks noChangeAspect="1"/>
          </p:cNvPicPr>
          <p:nvPr/>
        </p:nvPicPr>
        <p:blipFill>
          <a:blip r:embed="rId14"/>
          <a:srcRect l="13906"/>
          <a:stretch>
            <a:fillRect/>
          </a:stretch>
        </p:blipFill>
        <p:spPr>
          <a:xfrm>
            <a:off x="5889625" y="1369060"/>
            <a:ext cx="3082290" cy="2308860"/>
          </a:xfrm>
          <a:prstGeom prst="rect">
            <a:avLst/>
          </a:prstGeom>
          <a:noFill/>
          <a:ln w="9525">
            <a:noFill/>
          </a:ln>
        </p:spPr>
      </p:pic>
      <p:sp>
        <p:nvSpPr>
          <p:cNvPr id="6" name="TextBox 2"/>
          <p:cNvSpPr txBox="1"/>
          <p:nvPr/>
        </p:nvSpPr>
        <p:spPr>
          <a:xfrm>
            <a:off x="0" y="3506470"/>
            <a:ext cx="308292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1. Đại bàng       </a:t>
            </a:r>
          </a:p>
        </p:txBody>
      </p:sp>
      <p:sp>
        <p:nvSpPr>
          <p:cNvPr id="2" name="TextBox 2"/>
          <p:cNvSpPr txBox="1"/>
          <p:nvPr/>
        </p:nvSpPr>
        <p:spPr>
          <a:xfrm>
            <a:off x="3082290" y="3505835"/>
            <a:ext cx="280733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2. Họa mi</a:t>
            </a:r>
          </a:p>
        </p:txBody>
      </p:sp>
      <p:sp>
        <p:nvSpPr>
          <p:cNvPr id="17" name="TextBox 2"/>
          <p:cNvSpPr txBox="1"/>
          <p:nvPr/>
        </p:nvSpPr>
        <p:spPr>
          <a:xfrm>
            <a:off x="5889625" y="3505835"/>
            <a:ext cx="308292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3. Vẹt</a:t>
            </a:r>
          </a:p>
        </p:txBody>
      </p:sp>
      <p:sp>
        <p:nvSpPr>
          <p:cNvPr id="18" name="TextBox 2"/>
          <p:cNvSpPr txBox="1"/>
          <p:nvPr/>
        </p:nvSpPr>
        <p:spPr>
          <a:xfrm>
            <a:off x="8971915" y="3505835"/>
            <a:ext cx="322008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4. Công</a:t>
            </a:r>
          </a:p>
        </p:txBody>
      </p:sp>
      <p:sp>
        <p:nvSpPr>
          <p:cNvPr id="10" name="TextBox 2"/>
          <p:cNvSpPr txBox="1"/>
          <p:nvPr/>
        </p:nvSpPr>
        <p:spPr>
          <a:xfrm>
            <a:off x="-635" y="6234430"/>
            <a:ext cx="287591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5. Ngỗng     </a:t>
            </a:r>
          </a:p>
        </p:txBody>
      </p:sp>
      <p:sp>
        <p:nvSpPr>
          <p:cNvPr id="11" name="TextBox 2"/>
          <p:cNvSpPr txBox="1"/>
          <p:nvPr/>
        </p:nvSpPr>
        <p:spPr>
          <a:xfrm>
            <a:off x="2876550" y="6234430"/>
            <a:ext cx="3269615" cy="614045"/>
          </a:xfrm>
          <a:prstGeom prst="rect">
            <a:avLst/>
          </a:prstGeom>
          <a:solidFill>
            <a:srgbClr val="FEB707"/>
          </a:solidFill>
          <a:ln w="9525">
            <a:solidFill>
              <a:srgbClr val="ED540E"/>
            </a:solidFill>
          </a:ln>
        </p:spPr>
        <p:txBody>
          <a:bodyPr wrap="square" anchor="t">
            <a:spAutoFit/>
          </a:bodyPr>
          <a:lstStyle/>
          <a:p>
            <a:pPr algn="ctr"/>
            <a:r>
              <a:rPr lang="en-US" altLang="zh-CN" sz="3400" spc="-100" dirty="0">
                <a:solidFill>
                  <a:schemeClr val="tx1"/>
                </a:solidFill>
                <a:uFillTx/>
                <a:latin typeface="Arial" panose="020B0604020202020204" pitchFamily="34" charset="0"/>
              </a:rPr>
              <a:t>6. Chim cánh cụt</a:t>
            </a:r>
          </a:p>
        </p:txBody>
      </p:sp>
      <p:sp>
        <p:nvSpPr>
          <p:cNvPr id="12" name="TextBox 2"/>
          <p:cNvSpPr txBox="1"/>
          <p:nvPr/>
        </p:nvSpPr>
        <p:spPr>
          <a:xfrm>
            <a:off x="6144895" y="6234430"/>
            <a:ext cx="3128645" cy="614045"/>
          </a:xfrm>
          <a:prstGeom prst="rect">
            <a:avLst/>
          </a:prstGeom>
          <a:solidFill>
            <a:srgbClr val="FEB707"/>
          </a:solidFill>
          <a:ln w="9525">
            <a:solidFill>
              <a:srgbClr val="ED540E"/>
            </a:solidFill>
          </a:ln>
        </p:spPr>
        <p:txBody>
          <a:bodyPr wrap="square" anchor="t">
            <a:spAutoFit/>
          </a:bodyPr>
          <a:lstStyle/>
          <a:p>
            <a:pPr algn="ctr"/>
            <a:r>
              <a:rPr lang="en-US" altLang="zh-CN" sz="3400" spc="-100" dirty="0">
                <a:solidFill>
                  <a:schemeClr val="tx1"/>
                </a:solidFill>
                <a:uFillTx/>
                <a:latin typeface="Arial" panose="020B0604020202020204" pitchFamily="34" charset="0"/>
              </a:rPr>
              <a:t>7. Chim hút mật</a:t>
            </a:r>
          </a:p>
        </p:txBody>
      </p:sp>
      <p:sp>
        <p:nvSpPr>
          <p:cNvPr id="13" name="TextBox 2"/>
          <p:cNvSpPr txBox="1"/>
          <p:nvPr/>
        </p:nvSpPr>
        <p:spPr>
          <a:xfrm>
            <a:off x="9274175" y="6234430"/>
            <a:ext cx="294068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8. Đà điểu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453"/>
                                        </p:tgtEl>
                                        <p:attrNameLst>
                                          <p:attrName>style.visibility</p:attrName>
                                        </p:attrNameLst>
                                      </p:cBhvr>
                                      <p:to>
                                        <p:strVal val="visible"/>
                                      </p:to>
                                    </p:set>
                                    <p:anim calcmode="lin" valueType="num">
                                      <p:cBhvr additive="base">
                                        <p:cTn id="7" dur="500"/>
                                        <p:tgtEl>
                                          <p:spTgt spid="18453"/>
                                        </p:tgtEl>
                                        <p:attrNameLst>
                                          <p:attrName>ppt_x</p:attrName>
                                        </p:attrNameLst>
                                      </p:cBhvr>
                                      <p:tavLst>
                                        <p:tav tm="0">
                                          <p:val>
                                            <p:strVal val="#ppt_x-#ppt_w*1.125000"/>
                                          </p:val>
                                        </p:tav>
                                        <p:tav tm="100000">
                                          <p:val>
                                            <p:strVal val="#ppt_x"/>
                                          </p:val>
                                        </p:tav>
                                      </p:tavLst>
                                    </p:anim>
                                    <p:animEffect transition="in" filter="wipe(right)">
                                      <p:cBhvr>
                                        <p:cTn id="8" dur="500"/>
                                        <p:tgtEl>
                                          <p:spTgt spid="18453"/>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211"/>
                                        </p:tgtEl>
                                        <p:attrNameLst>
                                          <p:attrName>style.visibility</p:attrName>
                                        </p:attrNameLst>
                                      </p:cBhvr>
                                      <p:to>
                                        <p:strVal val="visible"/>
                                      </p:to>
                                    </p:set>
                                    <p:anim calcmode="lin" valueType="num">
                                      <p:cBhvr>
                                        <p:cTn id="13" dur="500" fill="hold"/>
                                        <p:tgtEl>
                                          <p:spTgt spid="8211"/>
                                        </p:tgtEl>
                                        <p:attrNameLst>
                                          <p:attrName>ppt_w</p:attrName>
                                        </p:attrNameLst>
                                      </p:cBhvr>
                                      <p:tavLst>
                                        <p:tav tm="0">
                                          <p:val>
                                            <p:fltVal val="0"/>
                                          </p:val>
                                        </p:tav>
                                        <p:tav tm="100000">
                                          <p:val>
                                            <p:strVal val="#ppt_w"/>
                                          </p:val>
                                        </p:tav>
                                      </p:tavLst>
                                    </p:anim>
                                    <p:anim calcmode="lin" valueType="num">
                                      <p:cBhvr>
                                        <p:cTn id="14" dur="500" fill="hold"/>
                                        <p:tgtEl>
                                          <p:spTgt spid="8211"/>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8212"/>
                                        </p:tgtEl>
                                        <p:attrNameLst>
                                          <p:attrName>style.visibility</p:attrName>
                                        </p:attrNameLst>
                                      </p:cBhvr>
                                      <p:to>
                                        <p:strVal val="visible"/>
                                      </p:to>
                                    </p:set>
                                    <p:anim calcmode="lin" valueType="num">
                                      <p:cBhvr>
                                        <p:cTn id="17" dur="500" fill="hold"/>
                                        <p:tgtEl>
                                          <p:spTgt spid="8212"/>
                                        </p:tgtEl>
                                        <p:attrNameLst>
                                          <p:attrName>ppt_w</p:attrName>
                                        </p:attrNameLst>
                                      </p:cBhvr>
                                      <p:tavLst>
                                        <p:tav tm="0">
                                          <p:val>
                                            <p:fltVal val="0"/>
                                          </p:val>
                                        </p:tav>
                                        <p:tav tm="100000">
                                          <p:val>
                                            <p:strVal val="#ppt_w"/>
                                          </p:val>
                                        </p:tav>
                                      </p:tavLst>
                                    </p:anim>
                                    <p:anim calcmode="lin" valueType="num">
                                      <p:cBhvr>
                                        <p:cTn id="18" dur="500" fill="hold"/>
                                        <p:tgtEl>
                                          <p:spTgt spid="8212"/>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213"/>
                                        </p:tgtEl>
                                        <p:attrNameLst>
                                          <p:attrName>style.visibility</p:attrName>
                                        </p:attrNameLst>
                                      </p:cBhvr>
                                      <p:to>
                                        <p:strVal val="visible"/>
                                      </p:to>
                                    </p:set>
                                    <p:anim calcmode="lin" valueType="num">
                                      <p:cBhvr>
                                        <p:cTn id="21" dur="500" fill="hold"/>
                                        <p:tgtEl>
                                          <p:spTgt spid="8213"/>
                                        </p:tgtEl>
                                        <p:attrNameLst>
                                          <p:attrName>ppt_w</p:attrName>
                                        </p:attrNameLst>
                                      </p:cBhvr>
                                      <p:tavLst>
                                        <p:tav tm="0">
                                          <p:val>
                                            <p:fltVal val="0"/>
                                          </p:val>
                                        </p:tav>
                                        <p:tav tm="100000">
                                          <p:val>
                                            <p:strVal val="#ppt_w"/>
                                          </p:val>
                                        </p:tav>
                                      </p:tavLst>
                                    </p:anim>
                                    <p:anim calcmode="lin" valueType="num">
                                      <p:cBhvr>
                                        <p:cTn id="22" dur="500" fill="hold"/>
                                        <p:tgtEl>
                                          <p:spTgt spid="8213"/>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8214"/>
                                        </p:tgtEl>
                                        <p:attrNameLst>
                                          <p:attrName>style.visibility</p:attrName>
                                        </p:attrNameLst>
                                      </p:cBhvr>
                                      <p:to>
                                        <p:strVal val="visible"/>
                                      </p:to>
                                    </p:set>
                                    <p:anim calcmode="lin" valueType="num">
                                      <p:cBhvr>
                                        <p:cTn id="25" dur="500" fill="hold"/>
                                        <p:tgtEl>
                                          <p:spTgt spid="8214"/>
                                        </p:tgtEl>
                                        <p:attrNameLst>
                                          <p:attrName>ppt_w</p:attrName>
                                        </p:attrNameLst>
                                      </p:cBhvr>
                                      <p:tavLst>
                                        <p:tav tm="0">
                                          <p:val>
                                            <p:fltVal val="0"/>
                                          </p:val>
                                        </p:tav>
                                        <p:tav tm="100000">
                                          <p:val>
                                            <p:strVal val="#ppt_w"/>
                                          </p:val>
                                        </p:tav>
                                      </p:tavLst>
                                    </p:anim>
                                    <p:anim calcmode="lin" valueType="num">
                                      <p:cBhvr>
                                        <p:cTn id="26" dur="500" fill="hold"/>
                                        <p:tgtEl>
                                          <p:spTgt spid="8214"/>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8216"/>
                                        </p:tgtEl>
                                        <p:attrNameLst>
                                          <p:attrName>style.visibility</p:attrName>
                                        </p:attrNameLst>
                                      </p:cBhvr>
                                      <p:to>
                                        <p:strVal val="visible"/>
                                      </p:to>
                                    </p:set>
                                    <p:anim calcmode="lin" valueType="num">
                                      <p:cBhvr>
                                        <p:cTn id="29" dur="500" fill="hold"/>
                                        <p:tgtEl>
                                          <p:spTgt spid="8216"/>
                                        </p:tgtEl>
                                        <p:attrNameLst>
                                          <p:attrName>ppt_w</p:attrName>
                                        </p:attrNameLst>
                                      </p:cBhvr>
                                      <p:tavLst>
                                        <p:tav tm="0">
                                          <p:val>
                                            <p:fltVal val="0"/>
                                          </p:val>
                                        </p:tav>
                                        <p:tav tm="100000">
                                          <p:val>
                                            <p:strVal val="#ppt_w"/>
                                          </p:val>
                                        </p:tav>
                                      </p:tavLst>
                                    </p:anim>
                                    <p:anim calcmode="lin" valueType="num">
                                      <p:cBhvr>
                                        <p:cTn id="30" dur="500" fill="hold"/>
                                        <p:tgtEl>
                                          <p:spTgt spid="8216"/>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8217"/>
                                        </p:tgtEl>
                                        <p:attrNameLst>
                                          <p:attrName>style.visibility</p:attrName>
                                        </p:attrNameLst>
                                      </p:cBhvr>
                                      <p:to>
                                        <p:strVal val="visible"/>
                                      </p:to>
                                    </p:set>
                                    <p:anim calcmode="lin" valueType="num">
                                      <p:cBhvr>
                                        <p:cTn id="33" dur="500" fill="hold"/>
                                        <p:tgtEl>
                                          <p:spTgt spid="8217"/>
                                        </p:tgtEl>
                                        <p:attrNameLst>
                                          <p:attrName>ppt_w</p:attrName>
                                        </p:attrNameLst>
                                      </p:cBhvr>
                                      <p:tavLst>
                                        <p:tav tm="0">
                                          <p:val>
                                            <p:fltVal val="0"/>
                                          </p:val>
                                        </p:tav>
                                        <p:tav tm="100000">
                                          <p:val>
                                            <p:strVal val="#ppt_w"/>
                                          </p:val>
                                        </p:tav>
                                      </p:tavLst>
                                    </p:anim>
                                    <p:anim calcmode="lin" valueType="num">
                                      <p:cBhvr>
                                        <p:cTn id="34" dur="500" fill="hold"/>
                                        <p:tgtEl>
                                          <p:spTgt spid="8217"/>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8218"/>
                                        </p:tgtEl>
                                        <p:attrNameLst>
                                          <p:attrName>style.visibility</p:attrName>
                                        </p:attrNameLst>
                                      </p:cBhvr>
                                      <p:to>
                                        <p:strVal val="visible"/>
                                      </p:to>
                                    </p:set>
                                    <p:anim calcmode="lin" valueType="num">
                                      <p:cBhvr>
                                        <p:cTn id="37" dur="500" fill="hold"/>
                                        <p:tgtEl>
                                          <p:spTgt spid="8218"/>
                                        </p:tgtEl>
                                        <p:attrNameLst>
                                          <p:attrName>ppt_w</p:attrName>
                                        </p:attrNameLst>
                                      </p:cBhvr>
                                      <p:tavLst>
                                        <p:tav tm="0">
                                          <p:val>
                                            <p:fltVal val="0"/>
                                          </p:val>
                                        </p:tav>
                                        <p:tav tm="100000">
                                          <p:val>
                                            <p:strVal val="#ppt_w"/>
                                          </p:val>
                                        </p:tav>
                                      </p:tavLst>
                                    </p:anim>
                                    <p:anim calcmode="lin" valueType="num">
                                      <p:cBhvr>
                                        <p:cTn id="38" dur="500" fill="hold"/>
                                        <p:tgtEl>
                                          <p:spTgt spid="8218"/>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8226"/>
                                        </p:tgtEl>
                                        <p:attrNameLst>
                                          <p:attrName>style.visibility</p:attrName>
                                        </p:attrNameLst>
                                      </p:cBhvr>
                                      <p:to>
                                        <p:strVal val="visible"/>
                                      </p:to>
                                    </p:set>
                                    <p:anim calcmode="lin" valueType="num">
                                      <p:cBhvr>
                                        <p:cTn id="41" dur="500" fill="hold"/>
                                        <p:tgtEl>
                                          <p:spTgt spid="8226"/>
                                        </p:tgtEl>
                                        <p:attrNameLst>
                                          <p:attrName>ppt_w</p:attrName>
                                        </p:attrNameLst>
                                      </p:cBhvr>
                                      <p:tavLst>
                                        <p:tav tm="0">
                                          <p:val>
                                            <p:fltVal val="0"/>
                                          </p:val>
                                        </p:tav>
                                        <p:tav tm="100000">
                                          <p:val>
                                            <p:strVal val="#ppt_w"/>
                                          </p:val>
                                        </p:tav>
                                      </p:tavLst>
                                    </p:anim>
                                    <p:anim calcmode="lin" valueType="num">
                                      <p:cBhvr>
                                        <p:cTn id="42" dur="500" fill="hold"/>
                                        <p:tgtEl>
                                          <p:spTgt spid="8226"/>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bldLvl="0" animBg="1"/>
      <p:bldP spid="6" grpId="0" animBg="1"/>
      <p:bldP spid="2" grpId="0" animBg="1"/>
      <p:bldP spid="17" grpId="0" animBg="1"/>
      <p:bldP spid="18"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Eagle-Dai-Bang-2.jpgEagle-Dai-Bang-2">
            <a:hlinkClick r:id="rId4" action="ppaction://hlinksldjump"/>
          </p:cNvPr>
          <p:cNvPicPr>
            <a:picLocks noChangeAspect="1"/>
          </p:cNvPicPr>
          <p:nvPr/>
        </p:nvPicPr>
        <p:blipFill>
          <a:blip r:embed="rId5"/>
          <a:srcRect/>
          <a:stretch>
            <a:fillRect/>
          </a:stretch>
        </p:blipFill>
        <p:spPr>
          <a:xfrm>
            <a:off x="142240" y="797560"/>
            <a:ext cx="5052695" cy="5260975"/>
          </a:xfrm>
          <a:prstGeom prst="rect">
            <a:avLst/>
          </a:prstGeom>
          <a:noFill/>
          <a:ln w="38100" cap="flat" cmpd="dbl">
            <a:noFill/>
            <a:prstDash val="solid"/>
            <a:miter/>
            <a:headEnd type="none" w="med" len="med"/>
            <a:tailEnd type="none" w="med" len="med"/>
          </a:ln>
        </p:spPr>
      </p:pic>
      <p:pic>
        <p:nvPicPr>
          <p:cNvPr id="8213" name="Picture 21" descr="Grey-headed%20Canary[1]">
            <a:hlinkClick r:id="rId6" action="ppaction://hlinksldjump"/>
          </p:cNvPr>
          <p:cNvPicPr>
            <a:picLocks noChangeAspect="1"/>
          </p:cNvPicPr>
          <p:nvPr/>
        </p:nvPicPr>
        <p:blipFill>
          <a:blip r:embed="rId7"/>
          <a:stretch>
            <a:fillRect/>
          </a:stretch>
        </p:blipFill>
        <p:spPr>
          <a:xfrm flipH="1">
            <a:off x="8700770" y="797560"/>
            <a:ext cx="3348990" cy="5262245"/>
          </a:xfrm>
          <a:prstGeom prst="rect">
            <a:avLst/>
          </a:prstGeom>
          <a:noFill/>
          <a:ln w="38100" cap="flat" cmpd="dbl">
            <a:noFill/>
            <a:prstDash val="solid"/>
            <a:miter/>
            <a:headEnd type="none" w="med" len="med"/>
            <a:tailEnd type="none" w="med" len="med"/>
          </a:ln>
        </p:spPr>
      </p:pic>
      <p:sp>
        <p:nvSpPr>
          <p:cNvPr id="9" name="TextBox 2"/>
          <p:cNvSpPr txBox="1"/>
          <p:nvPr/>
        </p:nvSpPr>
        <p:spPr>
          <a:xfrm flipH="1">
            <a:off x="6141720" y="450850"/>
            <a:ext cx="1707515" cy="680483"/>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Đầu</a:t>
            </a:r>
          </a:p>
        </p:txBody>
      </p:sp>
      <p:sp>
        <p:nvSpPr>
          <p:cNvPr id="2" name="TextBox 2"/>
          <p:cNvSpPr txBox="1"/>
          <p:nvPr/>
        </p:nvSpPr>
        <p:spPr>
          <a:xfrm flipH="1">
            <a:off x="6141720" y="5675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Đuôi</a:t>
            </a:r>
          </a:p>
        </p:txBody>
      </p:sp>
      <p:sp>
        <p:nvSpPr>
          <p:cNvPr id="3" name="TextBox 2"/>
          <p:cNvSpPr txBox="1"/>
          <p:nvPr/>
        </p:nvSpPr>
        <p:spPr>
          <a:xfrm flipH="1">
            <a:off x="6141720" y="1738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Mình</a:t>
            </a:r>
          </a:p>
        </p:txBody>
      </p:sp>
      <p:sp>
        <p:nvSpPr>
          <p:cNvPr id="10" name="TextBox 2"/>
          <p:cNvSpPr txBox="1"/>
          <p:nvPr/>
        </p:nvSpPr>
        <p:spPr>
          <a:xfrm flipH="1">
            <a:off x="6141720" y="3027045"/>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Cánh</a:t>
            </a:r>
          </a:p>
        </p:txBody>
      </p:sp>
      <p:sp>
        <p:nvSpPr>
          <p:cNvPr id="11" name="TextBox 2"/>
          <p:cNvSpPr txBox="1"/>
          <p:nvPr/>
        </p:nvSpPr>
        <p:spPr>
          <a:xfrm flipH="1">
            <a:off x="6141720" y="434594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Chân</a:t>
            </a:r>
          </a:p>
        </p:txBody>
      </p:sp>
      <p:cxnSp>
        <p:nvCxnSpPr>
          <p:cNvPr id="12" name="Straight Connector 11"/>
          <p:cNvCxnSpPr>
            <a:stCxn id="9" idx="3"/>
          </p:cNvCxnSpPr>
          <p:nvPr/>
        </p:nvCxnSpPr>
        <p:spPr>
          <a:xfrm flipH="1">
            <a:off x="3230245" y="791210"/>
            <a:ext cx="2911475" cy="17519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1"/>
          </p:cNvCxnSpPr>
          <p:nvPr/>
        </p:nvCxnSpPr>
        <p:spPr>
          <a:xfrm>
            <a:off x="7849235" y="791210"/>
            <a:ext cx="2000885" cy="4184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3"/>
          </p:cNvCxnSpPr>
          <p:nvPr/>
        </p:nvCxnSpPr>
        <p:spPr>
          <a:xfrm flipH="1" flipV="1">
            <a:off x="1721485" y="4018915"/>
            <a:ext cx="4420235" cy="19970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1"/>
          </p:cNvCxnSpPr>
          <p:nvPr/>
        </p:nvCxnSpPr>
        <p:spPr>
          <a:xfrm flipV="1">
            <a:off x="7849235" y="4705350"/>
            <a:ext cx="3112135" cy="13106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95245" y="2089150"/>
            <a:ext cx="3546475" cy="13741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49235" y="2089150"/>
            <a:ext cx="2000885" cy="10096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658235" y="1844040"/>
            <a:ext cx="2483485" cy="15728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1"/>
          </p:cNvCxnSpPr>
          <p:nvPr/>
        </p:nvCxnSpPr>
        <p:spPr>
          <a:xfrm flipV="1">
            <a:off x="7849235" y="3211195"/>
            <a:ext cx="2651760" cy="1562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198495" y="4431665"/>
            <a:ext cx="2943225" cy="2565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849235" y="4145915"/>
            <a:ext cx="2270760" cy="5740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5"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par>
                                <p:cTn id="12" presetID="5"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5" presetClass="entr" presetSubtype="1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par>
                                <p:cTn id="48" presetID="5"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p:tgtEl>
                                          <p:spTgt spid="2"/>
                                        </p:tgtEl>
                                        <p:attrNameLst>
                                          <p:attrName>ppt_y</p:attrName>
                                        </p:attrNameLst>
                                      </p:cBhvr>
                                      <p:tavLst>
                                        <p:tav tm="0">
                                          <p:val>
                                            <p:strVal val="#ppt_y+#ppt_h*1.125000"/>
                                          </p:val>
                                        </p:tav>
                                        <p:tav tm="100000">
                                          <p:val>
                                            <p:strVal val="#ppt_y"/>
                                          </p:val>
                                        </p:tav>
                                      </p:tavLst>
                                    </p:anim>
                                    <p:animEffect transition="in" filter="wipe(up)">
                                      <p:cBhvr>
                                        <p:cTn id="56" dur="500"/>
                                        <p:tgtEl>
                                          <p:spTgt spid="2"/>
                                        </p:tgtEl>
                                      </p:cBhvr>
                                    </p:animEffect>
                                  </p:childTnLst>
                                </p:cTn>
                              </p:par>
                              <p:par>
                                <p:cTn id="57" presetID="5"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par>
                                <p:cTn id="60" presetID="5"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P spid="3" grpId="0" bldLvl="0" animBg="1"/>
      <p:bldP spid="10" grpId="0" bldLvl="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1" name="Picture 19" descr="C:\Users\USER\Downloads\birds-thegioidongvat.co_.jpgbirds-thegioidongvat.co_">
            <a:hlinkClick r:id="rId4" action="ppaction://hlinksldjump"/>
          </p:cNvPr>
          <p:cNvPicPr>
            <a:picLocks noChangeAspect="1"/>
          </p:cNvPicPr>
          <p:nvPr/>
        </p:nvPicPr>
        <p:blipFill>
          <a:blip r:embed="rId5"/>
          <a:srcRect l="17909"/>
          <a:stretch>
            <a:fillRect/>
          </a:stretch>
        </p:blipFill>
        <p:spPr>
          <a:xfrm>
            <a:off x="190500" y="820420"/>
            <a:ext cx="4529455" cy="5224145"/>
          </a:xfrm>
          <a:prstGeom prst="rect">
            <a:avLst/>
          </a:prstGeom>
          <a:noFill/>
          <a:ln w="38100" cap="flat" cmpd="dbl">
            <a:noFill/>
            <a:prstDash val="solid"/>
            <a:miter/>
            <a:headEnd type="none" w="med" len="med"/>
            <a:tailEnd type="none" w="med" len="med"/>
          </a:ln>
        </p:spPr>
      </p:pic>
      <p:pic>
        <p:nvPicPr>
          <p:cNvPr id="8213" name="Picture 21" descr="C:\Users\USER\Downloads\h2.jpgh2">
            <a:hlinkClick r:id="rId6" action="ppaction://hlinksldjump"/>
          </p:cNvPr>
          <p:cNvPicPr>
            <a:picLocks noChangeAspect="1"/>
          </p:cNvPicPr>
          <p:nvPr/>
        </p:nvPicPr>
        <p:blipFill>
          <a:blip r:embed="rId7"/>
          <a:srcRect/>
          <a:stretch>
            <a:fillRect/>
          </a:stretch>
        </p:blipFill>
        <p:spPr>
          <a:xfrm flipH="1">
            <a:off x="7468235" y="829310"/>
            <a:ext cx="4565650" cy="5215255"/>
          </a:xfrm>
          <a:prstGeom prst="rect">
            <a:avLst/>
          </a:prstGeom>
          <a:noFill/>
          <a:ln w="38100" cap="flat" cmpd="dbl">
            <a:noFill/>
            <a:prstDash val="solid"/>
            <a:miter/>
            <a:headEnd type="none" w="med" len="med"/>
            <a:tailEnd type="none" w="med" len="med"/>
          </a:ln>
        </p:spPr>
      </p:pic>
      <p:sp>
        <p:nvSpPr>
          <p:cNvPr id="9" name="TextBox 2"/>
          <p:cNvSpPr txBox="1"/>
          <p:nvPr/>
        </p:nvSpPr>
        <p:spPr>
          <a:xfrm flipH="1">
            <a:off x="5241925" y="450850"/>
            <a:ext cx="1707515" cy="680483"/>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Đầu</a:t>
            </a:r>
          </a:p>
        </p:txBody>
      </p:sp>
      <p:sp>
        <p:nvSpPr>
          <p:cNvPr id="2" name="TextBox 2"/>
          <p:cNvSpPr txBox="1"/>
          <p:nvPr/>
        </p:nvSpPr>
        <p:spPr>
          <a:xfrm flipH="1">
            <a:off x="5241925" y="5675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Đuôi</a:t>
            </a:r>
          </a:p>
        </p:txBody>
      </p:sp>
      <p:sp>
        <p:nvSpPr>
          <p:cNvPr id="3" name="TextBox 2"/>
          <p:cNvSpPr txBox="1"/>
          <p:nvPr/>
        </p:nvSpPr>
        <p:spPr>
          <a:xfrm flipH="1">
            <a:off x="5241925" y="1738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Mình</a:t>
            </a:r>
          </a:p>
        </p:txBody>
      </p:sp>
      <p:sp>
        <p:nvSpPr>
          <p:cNvPr id="10" name="TextBox 2"/>
          <p:cNvSpPr txBox="1"/>
          <p:nvPr/>
        </p:nvSpPr>
        <p:spPr>
          <a:xfrm flipH="1">
            <a:off x="5241925" y="3027045"/>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Cánh</a:t>
            </a:r>
          </a:p>
        </p:txBody>
      </p:sp>
      <p:sp>
        <p:nvSpPr>
          <p:cNvPr id="11" name="TextBox 2"/>
          <p:cNvSpPr txBox="1"/>
          <p:nvPr/>
        </p:nvSpPr>
        <p:spPr>
          <a:xfrm flipH="1">
            <a:off x="5241925" y="434594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Chân</a:t>
            </a:r>
          </a:p>
        </p:txBody>
      </p:sp>
      <p:cxnSp>
        <p:nvCxnSpPr>
          <p:cNvPr id="12" name="Straight Connector 11"/>
          <p:cNvCxnSpPr>
            <a:stCxn id="9" idx="3"/>
          </p:cNvCxnSpPr>
          <p:nvPr/>
        </p:nvCxnSpPr>
        <p:spPr>
          <a:xfrm flipH="1">
            <a:off x="1356360" y="791210"/>
            <a:ext cx="3885565" cy="8305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1"/>
          </p:cNvCxnSpPr>
          <p:nvPr/>
        </p:nvCxnSpPr>
        <p:spPr>
          <a:xfrm>
            <a:off x="6949440" y="791210"/>
            <a:ext cx="2805430" cy="33864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3"/>
          </p:cNvCxnSpPr>
          <p:nvPr/>
        </p:nvCxnSpPr>
        <p:spPr>
          <a:xfrm flipH="1" flipV="1">
            <a:off x="991870" y="5400675"/>
            <a:ext cx="4250055" cy="6153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1"/>
          </p:cNvCxnSpPr>
          <p:nvPr/>
        </p:nvCxnSpPr>
        <p:spPr>
          <a:xfrm flipV="1">
            <a:off x="6949440" y="4718050"/>
            <a:ext cx="1550670" cy="12979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01620" y="2089150"/>
            <a:ext cx="2440305" cy="8032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49440" y="2089150"/>
            <a:ext cx="2677795" cy="2819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515360" y="3416935"/>
            <a:ext cx="1726565" cy="781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1"/>
          </p:cNvCxnSpPr>
          <p:nvPr/>
        </p:nvCxnSpPr>
        <p:spPr>
          <a:xfrm>
            <a:off x="6949440" y="3367405"/>
            <a:ext cx="2503170" cy="1715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023870" y="4559300"/>
            <a:ext cx="2218055" cy="1289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49440" y="4719955"/>
            <a:ext cx="2582545" cy="10775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5"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par>
                                <p:cTn id="12" presetID="5"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5" presetClass="entr" presetSubtype="1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par>
                                <p:cTn id="48" presetID="5"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p:tgtEl>
                                          <p:spTgt spid="2"/>
                                        </p:tgtEl>
                                        <p:attrNameLst>
                                          <p:attrName>ppt_y</p:attrName>
                                        </p:attrNameLst>
                                      </p:cBhvr>
                                      <p:tavLst>
                                        <p:tav tm="0">
                                          <p:val>
                                            <p:strVal val="#ppt_y+#ppt_h*1.125000"/>
                                          </p:val>
                                        </p:tav>
                                        <p:tav tm="100000">
                                          <p:val>
                                            <p:strVal val="#ppt_y"/>
                                          </p:val>
                                        </p:tav>
                                      </p:tavLst>
                                    </p:anim>
                                    <p:animEffect transition="in" filter="wipe(up)">
                                      <p:cBhvr>
                                        <p:cTn id="56" dur="500"/>
                                        <p:tgtEl>
                                          <p:spTgt spid="2"/>
                                        </p:tgtEl>
                                      </p:cBhvr>
                                    </p:animEffect>
                                  </p:childTnLst>
                                </p:cTn>
                              </p:par>
                              <p:par>
                                <p:cTn id="57" presetID="5"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par>
                                <p:cTn id="60" presetID="5"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P spid="3" grpId="0" bldLvl="0" animBg="1"/>
      <p:bldP spid="10"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7" name="Picture 25" descr="C:\Users\USER\Downloads\2412b_lgdc.jpg2412b_lgdc"/>
          <p:cNvPicPr>
            <a:picLocks noGrp="1" noChangeAspect="1"/>
          </p:cNvPicPr>
          <p:nvPr>
            <p:ph idx="1"/>
          </p:nvPr>
        </p:nvPicPr>
        <p:blipFill>
          <a:blip r:embed="rId4"/>
          <a:srcRect/>
          <a:stretch>
            <a:fillRect/>
          </a:stretch>
        </p:blipFill>
        <p:spPr>
          <a:xfrm>
            <a:off x="7486015" y="791845"/>
            <a:ext cx="4497070" cy="5224780"/>
          </a:xfrm>
          <a:prstGeom prst="rect">
            <a:avLst/>
          </a:prstGeom>
          <a:noFill/>
          <a:ln w="38100" cap="flat" cmpd="dbl">
            <a:noFill/>
            <a:prstDash val="solid"/>
            <a:miter/>
            <a:headEnd type="none" w="med" len="med"/>
            <a:tailEnd type="none" w="med" len="med"/>
          </a:ln>
        </p:spPr>
      </p:pic>
      <p:pic>
        <p:nvPicPr>
          <p:cNvPr id="8211" name="Picture 19" descr="C:\Users\USER\Downloads\1200px-Pommerngans_&amp;_Gössel.jpg1200px-Pommerngans_&amp;_Gössel">
            <a:hlinkClick r:id="rId5" action="ppaction://hlinksldjump"/>
          </p:cNvPr>
          <p:cNvPicPr>
            <a:picLocks noChangeAspect="1"/>
          </p:cNvPicPr>
          <p:nvPr/>
        </p:nvPicPr>
        <p:blipFill>
          <a:blip r:embed="rId6"/>
          <a:srcRect/>
          <a:stretch>
            <a:fillRect/>
          </a:stretch>
        </p:blipFill>
        <p:spPr>
          <a:xfrm>
            <a:off x="190500" y="791210"/>
            <a:ext cx="4529455" cy="5225415"/>
          </a:xfrm>
          <a:prstGeom prst="rect">
            <a:avLst/>
          </a:prstGeom>
          <a:noFill/>
          <a:ln w="38100" cap="flat" cmpd="dbl">
            <a:noFill/>
            <a:prstDash val="solid"/>
            <a:miter/>
            <a:headEnd type="none" w="med" len="med"/>
            <a:tailEnd type="none" w="med" len="med"/>
          </a:ln>
        </p:spPr>
      </p:pic>
      <p:sp>
        <p:nvSpPr>
          <p:cNvPr id="9" name="TextBox 2"/>
          <p:cNvSpPr txBox="1"/>
          <p:nvPr/>
        </p:nvSpPr>
        <p:spPr>
          <a:xfrm flipH="1">
            <a:off x="5241925" y="450850"/>
            <a:ext cx="1707515" cy="680483"/>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Đầu</a:t>
            </a:r>
          </a:p>
        </p:txBody>
      </p:sp>
      <p:sp>
        <p:nvSpPr>
          <p:cNvPr id="2" name="TextBox 2"/>
          <p:cNvSpPr txBox="1"/>
          <p:nvPr/>
        </p:nvSpPr>
        <p:spPr>
          <a:xfrm flipH="1">
            <a:off x="5241925" y="5675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Đuôi</a:t>
            </a:r>
          </a:p>
        </p:txBody>
      </p:sp>
      <p:sp>
        <p:nvSpPr>
          <p:cNvPr id="3" name="TextBox 2"/>
          <p:cNvSpPr txBox="1"/>
          <p:nvPr/>
        </p:nvSpPr>
        <p:spPr>
          <a:xfrm flipH="1">
            <a:off x="5241925" y="1738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Mình</a:t>
            </a:r>
          </a:p>
        </p:txBody>
      </p:sp>
      <p:sp>
        <p:nvSpPr>
          <p:cNvPr id="10" name="TextBox 2"/>
          <p:cNvSpPr txBox="1"/>
          <p:nvPr/>
        </p:nvSpPr>
        <p:spPr>
          <a:xfrm flipH="1">
            <a:off x="5241925" y="3027045"/>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Cánh</a:t>
            </a:r>
          </a:p>
        </p:txBody>
      </p:sp>
      <p:sp>
        <p:nvSpPr>
          <p:cNvPr id="11" name="TextBox 2"/>
          <p:cNvSpPr txBox="1"/>
          <p:nvPr/>
        </p:nvSpPr>
        <p:spPr>
          <a:xfrm flipH="1">
            <a:off x="5241925" y="434594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Chân</a:t>
            </a:r>
          </a:p>
        </p:txBody>
      </p:sp>
      <p:cxnSp>
        <p:nvCxnSpPr>
          <p:cNvPr id="12" name="Straight Connector 11"/>
          <p:cNvCxnSpPr>
            <a:stCxn id="9" idx="3"/>
          </p:cNvCxnSpPr>
          <p:nvPr/>
        </p:nvCxnSpPr>
        <p:spPr>
          <a:xfrm flipH="1">
            <a:off x="3261360" y="791210"/>
            <a:ext cx="1980565" cy="1021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1"/>
          </p:cNvCxnSpPr>
          <p:nvPr/>
        </p:nvCxnSpPr>
        <p:spPr>
          <a:xfrm>
            <a:off x="6949440" y="791210"/>
            <a:ext cx="1503045" cy="6083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3"/>
          </p:cNvCxnSpPr>
          <p:nvPr/>
        </p:nvCxnSpPr>
        <p:spPr>
          <a:xfrm flipH="1" flipV="1">
            <a:off x="2214245" y="4082415"/>
            <a:ext cx="3027680" cy="1933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1"/>
          </p:cNvCxnSpPr>
          <p:nvPr/>
        </p:nvCxnSpPr>
        <p:spPr>
          <a:xfrm flipV="1">
            <a:off x="6949440" y="5480050"/>
            <a:ext cx="4694555" cy="5359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467735" y="2089150"/>
            <a:ext cx="1774190" cy="12947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49440" y="2089150"/>
            <a:ext cx="1487170" cy="835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82620" y="3416935"/>
            <a:ext cx="2059305" cy="5861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1"/>
          </p:cNvCxnSpPr>
          <p:nvPr/>
        </p:nvCxnSpPr>
        <p:spPr>
          <a:xfrm>
            <a:off x="6949440" y="3367405"/>
            <a:ext cx="756920" cy="482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61745" y="4688205"/>
            <a:ext cx="3980180" cy="2520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49440" y="4719955"/>
            <a:ext cx="947420" cy="5378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5"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par>
                                <p:cTn id="12" presetID="5"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5" presetClass="entr" presetSubtype="1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par>
                                <p:cTn id="48" presetID="5"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p:tgtEl>
                                          <p:spTgt spid="2"/>
                                        </p:tgtEl>
                                        <p:attrNameLst>
                                          <p:attrName>ppt_y</p:attrName>
                                        </p:attrNameLst>
                                      </p:cBhvr>
                                      <p:tavLst>
                                        <p:tav tm="0">
                                          <p:val>
                                            <p:strVal val="#ppt_y+#ppt_h*1.125000"/>
                                          </p:val>
                                        </p:tav>
                                        <p:tav tm="100000">
                                          <p:val>
                                            <p:strVal val="#ppt_y"/>
                                          </p:val>
                                        </p:tav>
                                      </p:tavLst>
                                    </p:anim>
                                    <p:animEffect transition="in" filter="wipe(up)">
                                      <p:cBhvr>
                                        <p:cTn id="56" dur="500"/>
                                        <p:tgtEl>
                                          <p:spTgt spid="2"/>
                                        </p:tgtEl>
                                      </p:cBhvr>
                                    </p:animEffect>
                                  </p:childTnLst>
                                </p:cTn>
                              </p:par>
                              <p:par>
                                <p:cTn id="57" presetID="5"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par>
                                <p:cTn id="60" presetID="5"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P spid="3" grpId="0" bldLvl="0" animBg="1"/>
      <p:bldP spid="10" grpId="0" bldLvl="0" animBg="1"/>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3"/>
          <p:cNvPicPr>
            <a:picLocks noChangeAspect="1"/>
          </p:cNvPicPr>
          <p:nvPr/>
        </p:nvPicPr>
        <p:blipFill>
          <a:blip r:embed="rId3"/>
          <a:stretch>
            <a:fillRect/>
          </a:stretch>
        </p:blipFill>
        <p:spPr>
          <a:xfrm>
            <a:off x="0" y="0"/>
            <a:ext cx="12192000" cy="6864350"/>
          </a:xfrm>
          <a:prstGeom prst="rect">
            <a:avLst/>
          </a:prstGeom>
          <a:noFill/>
          <a:ln w="9525">
            <a:noFill/>
          </a:ln>
        </p:spPr>
      </p:pic>
      <p:pic>
        <p:nvPicPr>
          <p:cNvPr id="8217" name="Picture 25" descr="C:\Users\USER\Downloads\1200px-Struthio_camelus_-_Etosha_2014_(3).jpg1200px-Struthio_camelus_-_Etosha_2014_(3)"/>
          <p:cNvPicPr>
            <a:picLocks noGrp="1" noChangeAspect="1"/>
          </p:cNvPicPr>
          <p:nvPr>
            <p:ph idx="1"/>
          </p:nvPr>
        </p:nvPicPr>
        <p:blipFill>
          <a:blip r:embed="rId4"/>
          <a:srcRect/>
          <a:stretch>
            <a:fillRect/>
          </a:stretch>
        </p:blipFill>
        <p:spPr>
          <a:xfrm flipH="1">
            <a:off x="7486015" y="791845"/>
            <a:ext cx="4497070" cy="5224780"/>
          </a:xfrm>
          <a:prstGeom prst="rect">
            <a:avLst/>
          </a:prstGeom>
          <a:noFill/>
          <a:ln w="38100" cap="flat" cmpd="dbl">
            <a:noFill/>
            <a:prstDash val="solid"/>
            <a:miter/>
            <a:headEnd type="none" w="med" len="med"/>
            <a:tailEnd type="none" w="med" len="med"/>
          </a:ln>
        </p:spPr>
      </p:pic>
      <p:pic>
        <p:nvPicPr>
          <p:cNvPr id="8211" name="Picture 19" descr="C:\Users\USER\Downloads\chim-ruoi-1.jpgchim-ruoi-1">
            <a:hlinkClick r:id="rId5" action="ppaction://hlinksldjump"/>
          </p:cNvPr>
          <p:cNvPicPr>
            <a:picLocks noChangeAspect="1"/>
          </p:cNvPicPr>
          <p:nvPr/>
        </p:nvPicPr>
        <p:blipFill>
          <a:blip r:embed="rId6"/>
          <a:srcRect/>
          <a:stretch>
            <a:fillRect/>
          </a:stretch>
        </p:blipFill>
        <p:spPr>
          <a:xfrm>
            <a:off x="190500" y="790575"/>
            <a:ext cx="4529455" cy="5226050"/>
          </a:xfrm>
          <a:prstGeom prst="rect">
            <a:avLst/>
          </a:prstGeom>
          <a:noFill/>
          <a:ln w="38100" cap="flat" cmpd="dbl">
            <a:noFill/>
            <a:prstDash val="solid"/>
            <a:miter/>
            <a:headEnd type="none" w="med" len="med"/>
            <a:tailEnd type="none" w="med" len="med"/>
          </a:ln>
        </p:spPr>
      </p:pic>
      <p:sp>
        <p:nvSpPr>
          <p:cNvPr id="9" name="TextBox 2"/>
          <p:cNvSpPr txBox="1"/>
          <p:nvPr/>
        </p:nvSpPr>
        <p:spPr>
          <a:xfrm flipH="1">
            <a:off x="5241925" y="450850"/>
            <a:ext cx="1707515" cy="680483"/>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Đầu</a:t>
            </a:r>
          </a:p>
        </p:txBody>
      </p:sp>
      <p:sp>
        <p:nvSpPr>
          <p:cNvPr id="2" name="TextBox 2"/>
          <p:cNvSpPr txBox="1"/>
          <p:nvPr/>
        </p:nvSpPr>
        <p:spPr>
          <a:xfrm flipH="1">
            <a:off x="5241925" y="5675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Đuôi</a:t>
            </a:r>
          </a:p>
        </p:txBody>
      </p:sp>
      <p:sp>
        <p:nvSpPr>
          <p:cNvPr id="3" name="TextBox 2"/>
          <p:cNvSpPr txBox="1"/>
          <p:nvPr/>
        </p:nvSpPr>
        <p:spPr>
          <a:xfrm flipH="1">
            <a:off x="5241925" y="173863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Mình</a:t>
            </a:r>
          </a:p>
        </p:txBody>
      </p:sp>
      <p:sp>
        <p:nvSpPr>
          <p:cNvPr id="10" name="TextBox 2"/>
          <p:cNvSpPr txBox="1"/>
          <p:nvPr/>
        </p:nvSpPr>
        <p:spPr>
          <a:xfrm flipH="1">
            <a:off x="5241925" y="3027045"/>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Cánh</a:t>
            </a:r>
          </a:p>
        </p:txBody>
      </p:sp>
      <p:sp>
        <p:nvSpPr>
          <p:cNvPr id="11" name="TextBox 2"/>
          <p:cNvSpPr txBox="1"/>
          <p:nvPr/>
        </p:nvSpPr>
        <p:spPr>
          <a:xfrm flipH="1">
            <a:off x="5241925" y="4345940"/>
            <a:ext cx="1707515" cy="680481"/>
          </a:xfrm>
          <a:prstGeom prst="roundRect">
            <a:avLst/>
          </a:prstGeom>
          <a:solidFill>
            <a:srgbClr val="FEB707"/>
          </a:solidFill>
          <a:ln w="9525">
            <a:noFill/>
          </a:ln>
        </p:spPr>
        <p:txBody>
          <a:bodyPr wrap="square" anchor="t">
            <a:spAutoFit/>
          </a:bodyPr>
          <a:lstStyle/>
          <a:p>
            <a:pPr algn="ctr"/>
            <a:r>
              <a:rPr lang="en-US" altLang="zh-CN" sz="3400" b="1" dirty="0">
                <a:solidFill>
                  <a:srgbClr val="FF0000"/>
                </a:solidFill>
                <a:latin typeface="Arial" panose="020B0604020202020204" pitchFamily="34" charset="0"/>
              </a:rPr>
              <a:t>Chân</a:t>
            </a:r>
          </a:p>
        </p:txBody>
      </p:sp>
      <p:cxnSp>
        <p:nvCxnSpPr>
          <p:cNvPr id="12" name="Straight Connector 11"/>
          <p:cNvCxnSpPr>
            <a:stCxn id="9" idx="3"/>
          </p:cNvCxnSpPr>
          <p:nvPr/>
        </p:nvCxnSpPr>
        <p:spPr>
          <a:xfrm flipH="1">
            <a:off x="2960370" y="791210"/>
            <a:ext cx="2281555" cy="15455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1"/>
          </p:cNvCxnSpPr>
          <p:nvPr/>
        </p:nvCxnSpPr>
        <p:spPr>
          <a:xfrm>
            <a:off x="6949440" y="791210"/>
            <a:ext cx="3265805" cy="4184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3"/>
          </p:cNvCxnSpPr>
          <p:nvPr/>
        </p:nvCxnSpPr>
        <p:spPr>
          <a:xfrm flipH="1" flipV="1">
            <a:off x="3562985" y="4892675"/>
            <a:ext cx="1678940" cy="11233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1"/>
          </p:cNvCxnSpPr>
          <p:nvPr/>
        </p:nvCxnSpPr>
        <p:spPr>
          <a:xfrm flipV="1">
            <a:off x="6949440" y="2797175"/>
            <a:ext cx="4504055" cy="32188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087370" y="2089150"/>
            <a:ext cx="2154555" cy="14852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49440" y="2089150"/>
            <a:ext cx="1693545" cy="898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420110" y="2876550"/>
            <a:ext cx="1821815" cy="540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1"/>
          </p:cNvCxnSpPr>
          <p:nvPr/>
        </p:nvCxnSpPr>
        <p:spPr>
          <a:xfrm>
            <a:off x="6949440" y="3367405"/>
            <a:ext cx="1630045" cy="641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420110" y="4304665"/>
            <a:ext cx="1821815" cy="3835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949440" y="4431665"/>
            <a:ext cx="1757045" cy="2882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5"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par>
                                <p:cTn id="12" presetID="5"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5" presetClass="entr" presetSubtype="1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par>
                                <p:cTn id="48" presetID="5"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p:tgtEl>
                                          <p:spTgt spid="2"/>
                                        </p:tgtEl>
                                        <p:attrNameLst>
                                          <p:attrName>ppt_y</p:attrName>
                                        </p:attrNameLst>
                                      </p:cBhvr>
                                      <p:tavLst>
                                        <p:tav tm="0">
                                          <p:val>
                                            <p:strVal val="#ppt_y+#ppt_h*1.125000"/>
                                          </p:val>
                                        </p:tav>
                                        <p:tav tm="100000">
                                          <p:val>
                                            <p:strVal val="#ppt_y"/>
                                          </p:val>
                                        </p:tav>
                                      </p:tavLst>
                                    </p:anim>
                                    <p:animEffect transition="in" filter="wipe(up)">
                                      <p:cBhvr>
                                        <p:cTn id="56" dur="500"/>
                                        <p:tgtEl>
                                          <p:spTgt spid="2"/>
                                        </p:tgtEl>
                                      </p:cBhvr>
                                    </p:animEffect>
                                  </p:childTnLst>
                                </p:cTn>
                              </p:par>
                              <p:par>
                                <p:cTn id="57" presetID="5"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par>
                                <p:cTn id="60" presetID="5"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P spid="3" grpId="0" bldLvl="0" animBg="1"/>
      <p:bldP spid="10" grpId="0" bldLvl="0" animBg="1"/>
      <p:bldP spid="1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3"/>
          <p:cNvPicPr>
            <a:picLocks noChangeAspect="1"/>
          </p:cNvPicPr>
          <p:nvPr/>
        </p:nvPicPr>
        <p:blipFill>
          <a:blip r:embed="rId3"/>
          <a:stretch>
            <a:fillRect/>
          </a:stretch>
        </p:blipFill>
        <p:spPr>
          <a:xfrm>
            <a:off x="0" y="0"/>
            <a:ext cx="12192000" cy="6864350"/>
          </a:xfrm>
          <a:prstGeom prst="rect">
            <a:avLst/>
          </a:prstGeom>
          <a:noFill/>
          <a:ln w="9525">
            <a:noFill/>
          </a:ln>
        </p:spPr>
      </p:pic>
      <p:sp>
        <p:nvSpPr>
          <p:cNvPr id="18453" name="TextBox 2"/>
          <p:cNvSpPr txBox="1"/>
          <p:nvPr/>
        </p:nvSpPr>
        <p:spPr>
          <a:xfrm>
            <a:off x="193040" y="401320"/>
            <a:ext cx="5150485" cy="614044"/>
          </a:xfrm>
          <a:prstGeom prst="homePlate">
            <a:avLst/>
          </a:prstGeom>
          <a:solidFill>
            <a:srgbClr val="E3F679"/>
          </a:solidFill>
          <a:ln w="9525">
            <a:solidFill>
              <a:srgbClr val="61B716"/>
            </a:solidFill>
          </a:ln>
        </p:spPr>
        <p:txBody>
          <a:bodyPr wrap="square" anchor="t">
            <a:spAutoFit/>
          </a:bodyPr>
          <a:lstStyle/>
          <a:p>
            <a:pPr algn="just"/>
            <a:r>
              <a:rPr lang="en-US" altLang="zh-CN" sz="3400" b="1" dirty="0">
                <a:solidFill>
                  <a:srgbClr val="FF0000"/>
                </a:solidFill>
                <a:latin typeface="Arial" panose="020B0604020202020204" pitchFamily="34" charset="0"/>
              </a:rPr>
              <a:t>Mỏ chim như thế nào?</a:t>
            </a:r>
          </a:p>
        </p:txBody>
      </p:sp>
      <p:pic>
        <p:nvPicPr>
          <p:cNvPr id="8211" name="Picture 19" descr="C:\Users\USER\Downloads\Eagle-Dai-Bang-2.jpgEagle-Dai-Bang-2">
            <a:hlinkClick r:id="rId4" action="ppaction://hlinksldjump"/>
          </p:cNvPr>
          <p:cNvPicPr>
            <a:picLocks noChangeAspect="1"/>
          </p:cNvPicPr>
          <p:nvPr/>
        </p:nvPicPr>
        <p:blipFill>
          <a:blip r:embed="rId5"/>
          <a:srcRect/>
          <a:stretch>
            <a:fillRect/>
          </a:stretch>
        </p:blipFill>
        <p:spPr>
          <a:xfrm>
            <a:off x="0" y="1369060"/>
            <a:ext cx="3082290" cy="2308860"/>
          </a:xfrm>
          <a:prstGeom prst="rect">
            <a:avLst/>
          </a:prstGeom>
          <a:noFill/>
          <a:ln w="38100" cap="flat" cmpd="dbl">
            <a:noFill/>
            <a:prstDash val="solid"/>
            <a:miter/>
            <a:headEnd type="none" w="med" len="med"/>
            <a:tailEnd type="none" w="med" len="med"/>
          </a:ln>
        </p:spPr>
      </p:pic>
      <p:pic>
        <p:nvPicPr>
          <p:cNvPr id="8212" name="Picture 20" descr="C:\Users\USER\Downloads\1200px-Struthio_camelus_-_Etosha_2014_(3).jpg1200px-Struthio_camelus_-_Etosha_2014_(3)">
            <a:hlinkClick r:id="rId6" action="ppaction://hlinksldjump"/>
          </p:cNvPr>
          <p:cNvPicPr>
            <a:picLocks noChangeAspect="1"/>
          </p:cNvPicPr>
          <p:nvPr/>
        </p:nvPicPr>
        <p:blipFill>
          <a:blip r:embed="rId7"/>
          <a:srcRect/>
          <a:stretch>
            <a:fillRect/>
          </a:stretch>
        </p:blipFill>
        <p:spPr>
          <a:xfrm>
            <a:off x="9274175" y="4119245"/>
            <a:ext cx="2917825" cy="2386965"/>
          </a:xfrm>
          <a:prstGeom prst="rect">
            <a:avLst/>
          </a:prstGeom>
          <a:solidFill>
            <a:schemeClr val="folHlink"/>
          </a:solidFill>
          <a:ln w="38100" cap="flat" cmpd="dbl">
            <a:noFill/>
            <a:prstDash val="solid"/>
            <a:miter/>
            <a:headEnd type="none" w="med" len="med"/>
            <a:tailEnd type="none" w="med" len="med"/>
          </a:ln>
        </p:spPr>
      </p:pic>
      <p:pic>
        <p:nvPicPr>
          <p:cNvPr id="8213" name="Picture 21" descr="Grey-headed%20Canary[1]">
            <a:hlinkClick r:id="rId8" action="ppaction://hlinksldjump"/>
          </p:cNvPr>
          <p:cNvPicPr>
            <a:picLocks noChangeAspect="1"/>
          </p:cNvPicPr>
          <p:nvPr/>
        </p:nvPicPr>
        <p:blipFill>
          <a:blip r:embed="rId9"/>
          <a:stretch>
            <a:fillRect/>
          </a:stretch>
        </p:blipFill>
        <p:spPr>
          <a:xfrm>
            <a:off x="3082290" y="1369060"/>
            <a:ext cx="2807335" cy="2309495"/>
          </a:xfrm>
          <a:prstGeom prst="rect">
            <a:avLst/>
          </a:prstGeom>
          <a:noFill/>
          <a:ln w="38100" cap="flat" cmpd="dbl">
            <a:noFill/>
            <a:prstDash val="solid"/>
            <a:miter/>
            <a:headEnd type="none" w="med" len="med"/>
            <a:tailEnd type="none" w="med" len="med"/>
          </a:ln>
        </p:spPr>
      </p:pic>
      <p:pic>
        <p:nvPicPr>
          <p:cNvPr id="8214" name="Picture 22" descr="C:\Users\USER\Downloads\chim-ruoi-1.jpgchim-ruoi-1">
            <a:hlinkClick r:id="rId6" action="ppaction://hlinksldjump"/>
          </p:cNvPr>
          <p:cNvPicPr>
            <a:picLocks noChangeAspect="1"/>
          </p:cNvPicPr>
          <p:nvPr/>
        </p:nvPicPr>
        <p:blipFill>
          <a:blip r:embed="rId10"/>
          <a:srcRect/>
          <a:stretch>
            <a:fillRect/>
          </a:stretch>
        </p:blipFill>
        <p:spPr>
          <a:xfrm>
            <a:off x="6145530" y="4121150"/>
            <a:ext cx="3128645" cy="2490470"/>
          </a:xfrm>
          <a:prstGeom prst="rect">
            <a:avLst/>
          </a:prstGeom>
          <a:noFill/>
          <a:ln w="38100" cap="flat" cmpd="dbl">
            <a:noFill/>
            <a:prstDash val="solid"/>
            <a:miter/>
            <a:headEnd type="none" w="med" len="med"/>
            <a:tailEnd type="none" w="med" len="med"/>
          </a:ln>
        </p:spPr>
      </p:pic>
      <p:pic>
        <p:nvPicPr>
          <p:cNvPr id="8216" name="Picture 24" descr="C:\Users\USER\Downloads\1200px-Pommerngans_&amp;_Gössel.jpg1200px-Pommerngans_&amp;_Gössel"/>
          <p:cNvPicPr>
            <a:picLocks noChangeAspect="1"/>
          </p:cNvPicPr>
          <p:nvPr/>
        </p:nvPicPr>
        <p:blipFill>
          <a:blip r:embed="rId11"/>
          <a:srcRect/>
          <a:stretch>
            <a:fillRect/>
          </a:stretch>
        </p:blipFill>
        <p:spPr>
          <a:xfrm>
            <a:off x="0" y="4106545"/>
            <a:ext cx="2875280" cy="2399665"/>
          </a:xfrm>
          <a:prstGeom prst="rect">
            <a:avLst/>
          </a:prstGeom>
          <a:noFill/>
          <a:ln w="38100" cap="flat" cmpd="dbl">
            <a:noFill/>
            <a:prstDash val="solid"/>
            <a:miter/>
            <a:headEnd type="none" w="med" len="med"/>
            <a:tailEnd type="none" w="med" len="med"/>
          </a:ln>
        </p:spPr>
      </p:pic>
      <p:pic>
        <p:nvPicPr>
          <p:cNvPr id="8217" name="Picture 25" descr="C:\Users\USER\Downloads\2412b_lgdc.jpg2412b_lgdc"/>
          <p:cNvPicPr>
            <a:picLocks noChangeAspect="1"/>
          </p:cNvPicPr>
          <p:nvPr/>
        </p:nvPicPr>
        <p:blipFill>
          <a:blip r:embed="rId12"/>
          <a:srcRect t="7924"/>
          <a:stretch>
            <a:fillRect/>
          </a:stretch>
        </p:blipFill>
        <p:spPr>
          <a:xfrm>
            <a:off x="2877185" y="4121150"/>
            <a:ext cx="3267710" cy="2489835"/>
          </a:xfrm>
          <a:prstGeom prst="rect">
            <a:avLst/>
          </a:prstGeom>
          <a:noFill/>
          <a:ln w="38100" cap="flat" cmpd="dbl">
            <a:noFill/>
            <a:prstDash val="solid"/>
            <a:miter/>
            <a:headEnd type="none" w="med" len="med"/>
            <a:tailEnd type="none" w="med" len="med"/>
          </a:ln>
        </p:spPr>
      </p:pic>
      <p:pic>
        <p:nvPicPr>
          <p:cNvPr id="8218" name="Picture 26" descr="C:\Users\USER\Downloads\h2.jpgh2"/>
          <p:cNvPicPr>
            <a:picLocks noChangeAspect="1"/>
          </p:cNvPicPr>
          <p:nvPr/>
        </p:nvPicPr>
        <p:blipFill>
          <a:blip r:embed="rId13"/>
          <a:srcRect/>
          <a:stretch>
            <a:fillRect/>
          </a:stretch>
        </p:blipFill>
        <p:spPr>
          <a:xfrm>
            <a:off x="8971915" y="1369060"/>
            <a:ext cx="3220085" cy="2309495"/>
          </a:xfrm>
          <a:prstGeom prst="rect">
            <a:avLst/>
          </a:prstGeom>
          <a:noFill/>
          <a:ln w="38100" cap="flat" cmpd="dbl">
            <a:noFill/>
            <a:prstDash val="solid"/>
            <a:miter/>
            <a:headEnd type="none" w="med" len="med"/>
            <a:tailEnd type="none" w="med" len="med"/>
          </a:ln>
        </p:spPr>
      </p:pic>
      <p:pic>
        <p:nvPicPr>
          <p:cNvPr id="8226" name="Picture 34" descr="C:\Users\USER\Downloads\birds-thegioidongvat.co_.jpgbirds-thegioidongvat.co_">
            <a:hlinkClick r:id="rId6" action="ppaction://hlinksldjump"/>
          </p:cNvPr>
          <p:cNvPicPr>
            <a:picLocks noChangeAspect="1"/>
          </p:cNvPicPr>
          <p:nvPr/>
        </p:nvPicPr>
        <p:blipFill>
          <a:blip r:embed="rId14"/>
          <a:srcRect l="13906"/>
          <a:stretch>
            <a:fillRect/>
          </a:stretch>
        </p:blipFill>
        <p:spPr>
          <a:xfrm>
            <a:off x="5889625" y="1369060"/>
            <a:ext cx="3082290" cy="2308860"/>
          </a:xfrm>
          <a:prstGeom prst="rect">
            <a:avLst/>
          </a:prstGeom>
          <a:noFill/>
          <a:ln w="9525">
            <a:noFill/>
          </a:ln>
        </p:spPr>
      </p:pic>
      <p:sp>
        <p:nvSpPr>
          <p:cNvPr id="6" name="TextBox 2"/>
          <p:cNvSpPr txBox="1"/>
          <p:nvPr/>
        </p:nvSpPr>
        <p:spPr>
          <a:xfrm>
            <a:off x="0" y="3506470"/>
            <a:ext cx="308292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1. Đại bàng       </a:t>
            </a:r>
          </a:p>
        </p:txBody>
      </p:sp>
      <p:sp>
        <p:nvSpPr>
          <p:cNvPr id="2" name="TextBox 2"/>
          <p:cNvSpPr txBox="1"/>
          <p:nvPr/>
        </p:nvSpPr>
        <p:spPr>
          <a:xfrm>
            <a:off x="3082290" y="3505835"/>
            <a:ext cx="280733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2. Họa mi</a:t>
            </a:r>
          </a:p>
        </p:txBody>
      </p:sp>
      <p:sp>
        <p:nvSpPr>
          <p:cNvPr id="17" name="TextBox 2"/>
          <p:cNvSpPr txBox="1"/>
          <p:nvPr/>
        </p:nvSpPr>
        <p:spPr>
          <a:xfrm>
            <a:off x="5889625" y="3505835"/>
            <a:ext cx="308292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3. Vẹt</a:t>
            </a:r>
          </a:p>
        </p:txBody>
      </p:sp>
      <p:sp>
        <p:nvSpPr>
          <p:cNvPr id="18" name="TextBox 2"/>
          <p:cNvSpPr txBox="1"/>
          <p:nvPr/>
        </p:nvSpPr>
        <p:spPr>
          <a:xfrm>
            <a:off x="8971915" y="3505835"/>
            <a:ext cx="322008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4. Công</a:t>
            </a:r>
          </a:p>
        </p:txBody>
      </p:sp>
      <p:sp>
        <p:nvSpPr>
          <p:cNvPr id="10" name="TextBox 2"/>
          <p:cNvSpPr txBox="1"/>
          <p:nvPr/>
        </p:nvSpPr>
        <p:spPr>
          <a:xfrm>
            <a:off x="-635" y="6234430"/>
            <a:ext cx="287591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5. Ngỗng     </a:t>
            </a:r>
          </a:p>
        </p:txBody>
      </p:sp>
      <p:sp>
        <p:nvSpPr>
          <p:cNvPr id="11" name="TextBox 2"/>
          <p:cNvSpPr txBox="1"/>
          <p:nvPr/>
        </p:nvSpPr>
        <p:spPr>
          <a:xfrm>
            <a:off x="2876550" y="6234430"/>
            <a:ext cx="3269615" cy="614045"/>
          </a:xfrm>
          <a:prstGeom prst="rect">
            <a:avLst/>
          </a:prstGeom>
          <a:solidFill>
            <a:srgbClr val="FEB707"/>
          </a:solidFill>
          <a:ln w="9525">
            <a:solidFill>
              <a:srgbClr val="ED540E"/>
            </a:solidFill>
          </a:ln>
        </p:spPr>
        <p:txBody>
          <a:bodyPr wrap="square" anchor="t">
            <a:spAutoFit/>
          </a:bodyPr>
          <a:lstStyle/>
          <a:p>
            <a:pPr algn="ctr"/>
            <a:r>
              <a:rPr lang="en-US" altLang="zh-CN" sz="3400" spc="-100" dirty="0">
                <a:solidFill>
                  <a:schemeClr val="tx1"/>
                </a:solidFill>
                <a:uFillTx/>
                <a:latin typeface="Arial" panose="020B0604020202020204" pitchFamily="34" charset="0"/>
              </a:rPr>
              <a:t>6. Chim cánh cụt</a:t>
            </a:r>
          </a:p>
        </p:txBody>
      </p:sp>
      <p:sp>
        <p:nvSpPr>
          <p:cNvPr id="12" name="TextBox 2"/>
          <p:cNvSpPr txBox="1"/>
          <p:nvPr/>
        </p:nvSpPr>
        <p:spPr>
          <a:xfrm>
            <a:off x="6144895" y="6234430"/>
            <a:ext cx="3128645" cy="614045"/>
          </a:xfrm>
          <a:prstGeom prst="rect">
            <a:avLst/>
          </a:prstGeom>
          <a:solidFill>
            <a:srgbClr val="FEB707"/>
          </a:solidFill>
          <a:ln w="9525">
            <a:solidFill>
              <a:srgbClr val="ED540E"/>
            </a:solidFill>
          </a:ln>
        </p:spPr>
        <p:txBody>
          <a:bodyPr wrap="square" anchor="t">
            <a:spAutoFit/>
          </a:bodyPr>
          <a:lstStyle/>
          <a:p>
            <a:pPr algn="ctr"/>
            <a:r>
              <a:rPr lang="en-US" altLang="zh-CN" sz="3400" spc="-100" dirty="0">
                <a:solidFill>
                  <a:schemeClr val="tx1"/>
                </a:solidFill>
                <a:uFillTx/>
                <a:latin typeface="Arial" panose="020B0604020202020204" pitchFamily="34" charset="0"/>
              </a:rPr>
              <a:t>7. Chim hút mật</a:t>
            </a:r>
          </a:p>
        </p:txBody>
      </p:sp>
      <p:sp>
        <p:nvSpPr>
          <p:cNvPr id="13" name="TextBox 2"/>
          <p:cNvSpPr txBox="1"/>
          <p:nvPr/>
        </p:nvSpPr>
        <p:spPr>
          <a:xfrm>
            <a:off x="9274175" y="6234430"/>
            <a:ext cx="2940685" cy="614045"/>
          </a:xfrm>
          <a:prstGeom prst="rect">
            <a:avLst/>
          </a:prstGeom>
          <a:solidFill>
            <a:srgbClr val="FEB707"/>
          </a:solidFill>
          <a:ln w="9525">
            <a:solidFill>
              <a:srgbClr val="ED540E"/>
            </a:solidFill>
          </a:ln>
        </p:spPr>
        <p:txBody>
          <a:bodyPr wrap="square" anchor="t">
            <a:spAutoFit/>
          </a:bodyPr>
          <a:lstStyle/>
          <a:p>
            <a:pPr algn="ctr"/>
            <a:r>
              <a:rPr lang="en-US" altLang="zh-CN" sz="3400" dirty="0">
                <a:solidFill>
                  <a:schemeClr val="tx1"/>
                </a:solidFill>
                <a:latin typeface="Arial" panose="020B0604020202020204" pitchFamily="34" charset="0"/>
              </a:rPr>
              <a:t>8. Đà điểu</a:t>
            </a:r>
          </a:p>
        </p:txBody>
      </p:sp>
      <p:sp>
        <p:nvSpPr>
          <p:cNvPr id="3" name="TextBox 2"/>
          <p:cNvSpPr txBox="1"/>
          <p:nvPr/>
        </p:nvSpPr>
        <p:spPr>
          <a:xfrm>
            <a:off x="5343525" y="139700"/>
            <a:ext cx="6644640" cy="1137285"/>
          </a:xfrm>
          <a:prstGeom prst="rect">
            <a:avLst/>
          </a:prstGeom>
          <a:solidFill>
            <a:srgbClr val="FD7E7D"/>
          </a:solidFill>
          <a:ln w="9525">
            <a:solidFill>
              <a:srgbClr val="FF0000"/>
            </a:solidFill>
          </a:ln>
        </p:spPr>
        <p:txBody>
          <a:bodyPr wrap="square" anchor="t">
            <a:spAutoFit/>
          </a:bodyPr>
          <a:lstStyle/>
          <a:p>
            <a:pPr algn="just"/>
            <a:r>
              <a:rPr lang="en-US" altLang="zh-CN" sz="3400" b="1" dirty="0">
                <a:solidFill>
                  <a:schemeClr val="tx1"/>
                </a:solidFill>
                <a:latin typeface="Arial" panose="020B0604020202020204" pitchFamily="34" charset="0"/>
              </a:rPr>
              <a:t>Mỏ chim cứng, nhọn, dùng để mổ thức ăn.</a:t>
            </a:r>
          </a:p>
        </p:txBody>
      </p:sp>
      <p:sp>
        <p:nvSpPr>
          <p:cNvPr id="4" name="TextBox 2"/>
          <p:cNvSpPr txBox="1"/>
          <p:nvPr/>
        </p:nvSpPr>
        <p:spPr>
          <a:xfrm>
            <a:off x="193040" y="139700"/>
            <a:ext cx="6071870" cy="1137284"/>
          </a:xfrm>
          <a:prstGeom prst="homePlate">
            <a:avLst/>
          </a:prstGeom>
          <a:solidFill>
            <a:srgbClr val="E3F679"/>
          </a:solidFill>
          <a:ln w="9525">
            <a:solidFill>
              <a:srgbClr val="61B716"/>
            </a:solidFill>
          </a:ln>
        </p:spPr>
        <p:txBody>
          <a:bodyPr wrap="square" anchor="t">
            <a:spAutoFit/>
          </a:bodyPr>
          <a:lstStyle/>
          <a:p>
            <a:pPr algn="just"/>
            <a:r>
              <a:rPr lang="en-US" altLang="zh-CN" sz="3400" b="1" dirty="0">
                <a:solidFill>
                  <a:srgbClr val="FF0000"/>
                </a:solidFill>
                <a:latin typeface="Arial" panose="020B0604020202020204" pitchFamily="34" charset="0"/>
              </a:rPr>
              <a:t>Thân chim được bao phủ bởi gì?</a:t>
            </a:r>
          </a:p>
        </p:txBody>
      </p:sp>
      <p:sp>
        <p:nvSpPr>
          <p:cNvPr id="5" name="TextBox 2"/>
          <p:cNvSpPr txBox="1"/>
          <p:nvPr/>
        </p:nvSpPr>
        <p:spPr>
          <a:xfrm>
            <a:off x="6146165" y="139700"/>
            <a:ext cx="5842000" cy="1137285"/>
          </a:xfrm>
          <a:prstGeom prst="rect">
            <a:avLst/>
          </a:prstGeom>
          <a:solidFill>
            <a:srgbClr val="FD7E7D"/>
          </a:solidFill>
          <a:ln w="9525">
            <a:solidFill>
              <a:srgbClr val="FF0000"/>
            </a:solidFill>
          </a:ln>
        </p:spPr>
        <p:txBody>
          <a:bodyPr wrap="square" anchor="t">
            <a:spAutoFit/>
          </a:bodyPr>
          <a:lstStyle/>
          <a:p>
            <a:pPr algn="just"/>
            <a:r>
              <a:rPr lang="en-US" altLang="zh-CN" sz="3400" b="1" dirty="0">
                <a:solidFill>
                  <a:schemeClr val="tx1"/>
                </a:solidFill>
                <a:latin typeface="Arial" panose="020B0604020202020204" pitchFamily="34" charset="0"/>
              </a:rPr>
              <a:t>Toàn thân chim được bao phủ bởi lớp lông vũ.</a:t>
            </a:r>
          </a:p>
        </p:txBody>
      </p:sp>
      <p:sp>
        <p:nvSpPr>
          <p:cNvPr id="7" name="TextBox 2"/>
          <p:cNvSpPr txBox="1"/>
          <p:nvPr/>
        </p:nvSpPr>
        <p:spPr>
          <a:xfrm>
            <a:off x="193040" y="401320"/>
            <a:ext cx="7958455" cy="614044"/>
          </a:xfrm>
          <a:prstGeom prst="homePlate">
            <a:avLst/>
          </a:prstGeom>
          <a:solidFill>
            <a:srgbClr val="E3F679"/>
          </a:solidFill>
          <a:ln w="9525">
            <a:solidFill>
              <a:srgbClr val="61B716"/>
            </a:solidFill>
          </a:ln>
        </p:spPr>
        <p:txBody>
          <a:bodyPr wrap="square" anchor="t">
            <a:spAutoFit/>
          </a:bodyPr>
          <a:lstStyle/>
          <a:p>
            <a:pPr algn="just"/>
            <a:r>
              <a:rPr lang="en-US" altLang="zh-CN" sz="3400" b="1" dirty="0">
                <a:solidFill>
                  <a:srgbClr val="FF0000"/>
                </a:solidFill>
                <a:latin typeface="Arial" panose="020B0604020202020204" pitchFamily="34" charset="0"/>
              </a:rPr>
              <a:t>Cơ thể chim có xương sống không?</a:t>
            </a:r>
          </a:p>
        </p:txBody>
      </p:sp>
      <p:pic>
        <p:nvPicPr>
          <p:cNvPr id="38916" name="Picture 4" descr="Picture1"/>
          <p:cNvPicPr>
            <a:picLocks noChangeAspect="1"/>
          </p:cNvPicPr>
          <p:nvPr/>
        </p:nvPicPr>
        <p:blipFill>
          <a:blip r:embed="rId15"/>
          <a:stretch>
            <a:fillRect/>
          </a:stretch>
        </p:blipFill>
        <p:spPr>
          <a:xfrm>
            <a:off x="3817620" y="1369695"/>
            <a:ext cx="4183380" cy="4627880"/>
          </a:xfrm>
          <a:prstGeom prst="rect">
            <a:avLst/>
          </a:prstGeom>
          <a:noFill/>
          <a:ln w="9525">
            <a:solidFill>
              <a:schemeClr val="tx1"/>
            </a:solidFill>
          </a:ln>
        </p:spPr>
      </p:pic>
      <p:grpSp>
        <p:nvGrpSpPr>
          <p:cNvPr id="9" name="Group 5"/>
          <p:cNvGrpSpPr/>
          <p:nvPr/>
        </p:nvGrpSpPr>
        <p:grpSpPr>
          <a:xfrm>
            <a:off x="7073900" y="2806065"/>
            <a:ext cx="3290888" cy="1411288"/>
            <a:chOff x="2968" y="1872"/>
            <a:chExt cx="2073" cy="889"/>
          </a:xfrm>
        </p:grpSpPr>
        <p:sp>
          <p:nvSpPr>
            <p:cNvPr id="24585" name="Text Box 6"/>
            <p:cNvSpPr txBox="1"/>
            <p:nvPr/>
          </p:nvSpPr>
          <p:spPr>
            <a:xfrm>
              <a:off x="3740" y="1872"/>
              <a:ext cx="1301" cy="678"/>
            </a:xfrm>
            <a:prstGeom prst="rect">
              <a:avLst/>
            </a:prstGeom>
            <a:noFill/>
            <a:ln w="9525">
              <a:noFill/>
            </a:ln>
          </p:spPr>
          <p:txBody>
            <a:bodyPr>
              <a:spAutoFit/>
            </a:bodyPr>
            <a:lstStyle/>
            <a:p>
              <a:pPr algn="ctr" eaLnBrk="1" hangingPunct="1">
                <a:spcBef>
                  <a:spcPct val="50000"/>
                </a:spcBef>
              </a:pPr>
              <a:r>
                <a:rPr lang="en-US" altLang="en-US" sz="3200" dirty="0">
                  <a:latin typeface="Arial" panose="020B0604020202020204" pitchFamily="34" charset="0"/>
                </a:rPr>
                <a:t>Xương sống</a:t>
              </a:r>
            </a:p>
          </p:txBody>
        </p:sp>
        <p:sp>
          <p:nvSpPr>
            <p:cNvPr id="24586" name="Line 7"/>
            <p:cNvSpPr/>
            <p:nvPr/>
          </p:nvSpPr>
          <p:spPr>
            <a:xfrm flipH="1">
              <a:off x="2968" y="2260"/>
              <a:ext cx="961" cy="501"/>
            </a:xfrm>
            <a:prstGeom prst="line">
              <a:avLst/>
            </a:prstGeom>
            <a:ln w="9525" cap="flat" cmpd="sng">
              <a:solidFill>
                <a:schemeClr val="tx1"/>
              </a:solidFill>
              <a:prstDash val="solid"/>
              <a:headEnd type="none" w="med" len="med"/>
              <a:tailEnd type="triangle" w="med" len="med"/>
            </a:ln>
          </p:spPr>
        </p:sp>
      </p:grpSp>
      <p:sp>
        <p:nvSpPr>
          <p:cNvPr id="38920" name="Text Box 8"/>
          <p:cNvSpPr txBox="1">
            <a:spLocks noChangeArrowheads="1"/>
          </p:cNvSpPr>
          <p:nvPr/>
        </p:nvSpPr>
        <p:spPr bwMode="auto">
          <a:xfrm>
            <a:off x="2981325" y="5997575"/>
            <a:ext cx="6228715" cy="614045"/>
          </a:xfrm>
          <a:prstGeom prst="rect">
            <a:avLst/>
          </a:prstGeom>
          <a:noFill/>
          <a:ln w="9525">
            <a:noFill/>
            <a:miter lim="800000"/>
          </a:ln>
          <a:effectLst/>
        </p:spPr>
        <p:txBody>
          <a:bodyPr wrap="square">
            <a:spAutoFit/>
          </a:bodyPr>
          <a:lstStyle/>
          <a:p>
            <a:pPr algn="ctr" eaLnBrk="1" hangingPunct="1">
              <a:spcBef>
                <a:spcPct val="50000"/>
              </a:spcBef>
            </a:pPr>
            <a:r>
              <a:rPr lang="en-US" altLang="x-none" sz="3400" b="1" dirty="0">
                <a:solidFill>
                  <a:schemeClr val="tx1"/>
                </a:solidFill>
                <a:effectLst/>
                <a:latin typeface="Arial" panose="020B0604020202020204" pitchFamily="34" charset="0"/>
              </a:rPr>
              <a:t>Bộ xương của chim hút mật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45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ppt_x</p:attrName>
                                        </p:attrNameLst>
                                      </p:cBhvr>
                                      <p:tavLst>
                                        <p:tav tm="0">
                                          <p:val>
                                            <p:strVal val="#ppt_x-#ppt_w*1.125000"/>
                                          </p:val>
                                        </p:tav>
                                        <p:tav tm="100000">
                                          <p:val>
                                            <p:strVal val="#ppt_x"/>
                                          </p:val>
                                        </p:tav>
                                      </p:tavLst>
                                    </p:anim>
                                    <p:animEffect transition="in" filter="wipe(righ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2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2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2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2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21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21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821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22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5" presetClass="entr" presetSubtype="10" fill="hold" nodeType="withEffect">
                                  <p:stCondLst>
                                    <p:cond delay="0"/>
                                  </p:stCondLst>
                                  <p:childTnLst>
                                    <p:set>
                                      <p:cBhvr>
                                        <p:cTn id="70" dur="1" fill="hold">
                                          <p:stCondLst>
                                            <p:cond delay="0"/>
                                          </p:stCondLst>
                                        </p:cTn>
                                        <p:tgtEl>
                                          <p:spTgt spid="38916"/>
                                        </p:tgtEl>
                                        <p:attrNameLst>
                                          <p:attrName>style.visibility</p:attrName>
                                        </p:attrNameLst>
                                      </p:cBhvr>
                                      <p:to>
                                        <p:strVal val="visible"/>
                                      </p:to>
                                    </p:set>
                                    <p:animEffect transition="in" filter="checkerboard(across)">
                                      <p:cBhvr>
                                        <p:cTn id="71" dur="500"/>
                                        <p:tgtEl>
                                          <p:spTgt spid="38916"/>
                                        </p:tgtEl>
                                      </p:cBhvr>
                                    </p:animEffect>
                                  </p:childTnLst>
                                </p:cTn>
                              </p:par>
                              <p:par>
                                <p:cTn id="72" presetID="5" presetClass="entr" presetSubtype="1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checkerboard(across)">
                                      <p:cBhvr>
                                        <p:cTn id="74" dur="500"/>
                                        <p:tgtEl>
                                          <p:spTgt spid="9"/>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38920"/>
                                        </p:tgtEl>
                                        <p:attrNameLst>
                                          <p:attrName>style.visibility</p:attrName>
                                        </p:attrNameLst>
                                      </p:cBhvr>
                                      <p:to>
                                        <p:strVal val="visible"/>
                                      </p:to>
                                    </p:set>
                                    <p:animEffect transition="in" filter="checkerboard(across)">
                                      <p:cBhvr>
                                        <p:cTn id="77"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1" animBg="1"/>
      <p:bldP spid="6" grpId="0" animBg="1"/>
      <p:bldP spid="2" grpId="0" animBg="1"/>
      <p:bldP spid="17" grpId="0" animBg="1"/>
      <p:bldP spid="18" grpId="0" animBg="1"/>
      <p:bldP spid="10" grpId="0" animBg="1"/>
      <p:bldP spid="11" grpId="0" animBg="1"/>
      <p:bldP spid="12" grpId="0" animBg="1"/>
      <p:bldP spid="13" grpId="0" animBg="1"/>
      <p:bldP spid="3" grpId="0" bldLvl="0" animBg="1"/>
      <p:bldP spid="3" grpId="1" animBg="1"/>
      <p:bldP spid="4" grpId="0" bldLvl="0" animBg="1"/>
      <p:bldP spid="4" grpId="1" bldLvl="0" animBg="1"/>
      <p:bldP spid="5" grpId="0" bldLvl="0" animBg="1"/>
      <p:bldP spid="5" grpId="1" bldLvl="0" animBg="1"/>
      <p:bldP spid="7" grpId="0" bldLvl="0" animBg="1"/>
      <p:bldP spid="389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学生班干部竞选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635</Words>
  <Application>Microsoft Office PowerPoint</Application>
  <PresentationFormat>Widescreen</PresentationFormat>
  <Paragraphs>163</Paragraphs>
  <Slides>32</Slides>
  <Notes>31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SimSun</vt:lpstr>
      <vt:lpstr>Arial</vt:lpstr>
      <vt:lpstr>等线</vt:lpstr>
      <vt:lpstr>等线 Light</vt:lpstr>
      <vt:lpstr>Times New Roman</vt:lpstr>
      <vt:lpstr>方正少儿简体</vt:lpstr>
      <vt:lpstr>方正稚艺简体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小学生班干部竞选ppt模板</dc:title>
  <dc:creator>龙时富</dc:creator>
  <cp:lastModifiedBy>admin</cp:lastModifiedBy>
  <cp:revision>19</cp:revision>
  <dcterms:created xsi:type="dcterms:W3CDTF">2017-07-28T06:53:00Z</dcterms:created>
  <dcterms:modified xsi:type="dcterms:W3CDTF">2022-03-24T02:47:18Z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