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9" r:id="rId4"/>
    <p:sldId id="271" r:id="rId5"/>
    <p:sldId id="274" r:id="rId6"/>
    <p:sldId id="273" r:id="rId7"/>
    <p:sldId id="267" r:id="rId8"/>
    <p:sldId id="272" r:id="rId9"/>
    <p:sldId id="275" r:id="rId10"/>
    <p:sldId id="268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1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186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523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831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5" y="-3313"/>
            <a:ext cx="917870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20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28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153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135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71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63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860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44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7EF7-65F3-4686-AF26-C9EE015CB9D4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69A7-013A-4E11-BC37-F32153A767F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8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112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3581400"/>
            <a:ext cx="2971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(Tiết 3)</a:t>
            </a:r>
          </a:p>
        </p:txBody>
      </p:sp>
    </p:spTree>
    <p:extLst>
      <p:ext uri="{BB962C8B-B14F-4D97-AF65-F5344CB8AC3E}">
        <p14:creationId xmlns:p14="http://schemas.microsoft.com/office/powerpoint/2010/main" val="392240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chemeClr val="tx1"/>
                </a:solidFill>
              </a:rPr>
              <a:t>Bài 16: Làm lọ hoa gắn tường (tiết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u="sng" dirty="0">
                <a:solidFill>
                  <a:srgbClr val="C00000"/>
                </a:solidFill>
              </a:rPr>
              <a:t>Dặn dò:</a:t>
            </a:r>
          </a:p>
          <a:p>
            <a:pPr>
              <a:buFontTx/>
              <a:buChar char="-"/>
            </a:pPr>
            <a:r>
              <a:rPr lang="vi-VN" dirty="0"/>
              <a:t>Chuẩn bị đủ đồ dùng thủ công: kéo, keo dán, giấy thủ công, vở thủ công,...</a:t>
            </a:r>
          </a:p>
          <a:p>
            <a:pPr>
              <a:buFontTx/>
              <a:buChar char="-"/>
            </a:pPr>
            <a:r>
              <a:rPr lang="vi-VN" dirty="0"/>
              <a:t>Xem trước bài «Làm đồng hồ để bàn»</a:t>
            </a:r>
          </a:p>
        </p:txBody>
      </p:sp>
    </p:spTree>
    <p:extLst>
      <p:ext uri="{BB962C8B-B14F-4D97-AF65-F5344CB8AC3E}">
        <p14:creationId xmlns:p14="http://schemas.microsoft.com/office/powerpoint/2010/main" val="278867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chemeClr val="tx1"/>
                </a:solidFill>
              </a:rPr>
              <a:t>Bài 16: Làm lọ hoa gắn tường (tiết 3)</a:t>
            </a:r>
            <a:br>
              <a:rPr lang="vi-VN" dirty="0">
                <a:solidFill>
                  <a:schemeClr val="tx1"/>
                </a:solidFill>
              </a:rPr>
            </a:b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9811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-34636" y="2286000"/>
            <a:ext cx="906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200" dirty="0">
              <a:effectLst/>
            </a:endParaRPr>
          </a:p>
          <a:p>
            <a:endParaRPr lang="vi-VN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762000" y="1382017"/>
            <a:ext cx="6477000" cy="1056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762000" y="762000"/>
            <a:ext cx="701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C</a:t>
            </a:r>
            <a:r>
              <a:rPr lang="vi-VN" sz="3600" dirty="0">
                <a:solidFill>
                  <a:schemeClr val="tx1"/>
                </a:solidFill>
                <a:effectLst/>
              </a:rPr>
              <a:t>ác bước làm lọ hoa gắn tường?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91" y="1485900"/>
            <a:ext cx="8956964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Bước 1: Gấp phần giấy làm đế lọ hoa và gấp các nếp gấp cách đều.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4244180"/>
            <a:ext cx="8956964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600" dirty="0">
              <a:solidFill>
                <a:schemeClr val="tx1"/>
              </a:solidFill>
            </a:endParaRPr>
          </a:p>
          <a:p>
            <a:r>
              <a:rPr lang="vi-VN" sz="3600" dirty="0">
                <a:solidFill>
                  <a:schemeClr val="tx1"/>
                </a:solidFill>
              </a:rPr>
              <a:t>Bước 3: Làm thành lọ hoa gắn tường.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93964" y="2590800"/>
            <a:ext cx="8956964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  <a:p>
            <a:pPr algn="ctr"/>
            <a:r>
              <a:rPr lang="vi-VN" sz="3600" dirty="0">
                <a:solidFill>
                  <a:schemeClr val="tx1"/>
                </a:solidFill>
              </a:rPr>
              <a:t>Bước 2: </a:t>
            </a:r>
            <a:r>
              <a:rPr lang="vi-VN" sz="3600" dirty="0">
                <a:solidFill>
                  <a:schemeClr val="tx1"/>
                </a:solidFill>
                <a:effectLst/>
              </a:rPr>
              <a:t>Tách đều phần gấp đế lọ hoa ra khỏi các nếp gấp làm thân lọ hoa.</a:t>
            </a:r>
          </a:p>
        </p:txBody>
      </p:sp>
    </p:spTree>
    <p:extLst>
      <p:ext uri="{BB962C8B-B14F-4D97-AF65-F5344CB8AC3E}">
        <p14:creationId xmlns:p14="http://schemas.microsoft.com/office/powerpoint/2010/main" val="15589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2" descr="BÃ i 14. LÃ m lá» hoa gáº¯n tÆ°á»ng sli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8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chemeClr val="tx1"/>
                </a:solidFill>
              </a:rPr>
              <a:t>Bài 16: Làm lọ hoa gắn tường (tiết 3)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0800"/>
            <a:ext cx="4343400" cy="546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41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8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chemeClr val="tx1"/>
                </a:solidFill>
              </a:rPr>
              <a:t>Bài 16: Làm lọ hoa gắn tường (tiết 3)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799"/>
            <a:ext cx="9144000" cy="54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3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chemeClr val="tx1"/>
                </a:solidFill>
              </a:rPr>
              <a:t>Bài 16: Làm lọ hoa gắn tường (tiết 3)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1143000"/>
            <a:ext cx="1188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5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chemeClr val="tx1"/>
                </a:solidFill>
              </a:rPr>
              <a:t>Bài 16: Làm lọ hoa gắn tường (tiết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0678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1"/>
                </a:solidFill>
              </a:rPr>
              <a:t>Thực hành</a:t>
            </a:r>
            <a:endParaRPr lang="vi-VN" sz="4400" dirty="0">
              <a:solidFill>
                <a:schemeClr val="tx1"/>
              </a:solidFill>
            </a:endParaRPr>
          </a:p>
          <a:p>
            <a:pPr algn="ctr"/>
            <a:r>
              <a:rPr lang="vi-VN" sz="4400" dirty="0">
                <a:solidFill>
                  <a:schemeClr val="tx1"/>
                </a:solidFill>
              </a:rPr>
              <a:t>Dán sản phẩm cá nhân vào giấy nhóm.</a:t>
            </a:r>
          </a:p>
        </p:txBody>
      </p:sp>
    </p:spTree>
    <p:extLst>
      <p:ext uri="{BB962C8B-B14F-4D97-AF65-F5344CB8AC3E}">
        <p14:creationId xmlns:p14="http://schemas.microsoft.com/office/powerpoint/2010/main" val="24812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chemeClr val="tx1"/>
                </a:solidFill>
              </a:rPr>
              <a:t>Bài 16: Làm lọ hoa gắn tường (tiết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vi-V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TRƯNG BÀY SẢN PHẨM</a:t>
            </a:r>
          </a:p>
        </p:txBody>
      </p:sp>
    </p:spTree>
    <p:extLst>
      <p:ext uri="{BB962C8B-B14F-4D97-AF65-F5344CB8AC3E}">
        <p14:creationId xmlns:p14="http://schemas.microsoft.com/office/powerpoint/2010/main" val="137477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chemeClr val="tx1"/>
                </a:solidFill>
              </a:rPr>
              <a:t>Bài 16: Làm lọ hoa gắn tường (tiết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u="sng" dirty="0"/>
              <a:t>Tiêu chí đánh giá sản phẩm:</a:t>
            </a:r>
          </a:p>
          <a:p>
            <a:pPr marL="0" indent="0">
              <a:buNone/>
            </a:pPr>
            <a:r>
              <a:rPr lang="vi-VN" dirty="0"/>
              <a:t> + Sản phẩm đẹp, cách trang trí phù hợp.</a:t>
            </a:r>
          </a:p>
          <a:p>
            <a:pPr marL="0" indent="0">
              <a:buNone/>
            </a:pPr>
            <a:r>
              <a:rPr lang="vi-VN" dirty="0"/>
              <a:t> + Đế hoa dán khép kín để khi cắm hoa được chắc chắn.</a:t>
            </a:r>
          </a:p>
          <a:p>
            <a:pPr marL="0" indent="0">
              <a:buNone/>
            </a:pPr>
            <a:r>
              <a:rPr lang="vi-VN" dirty="0"/>
              <a:t> + Các nếp gấp đều nhau.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304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248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Bài 16: Làm lọ hoa gắn tường (tiết 3) </vt:lpstr>
      <vt:lpstr>PowerPoint Presentation</vt:lpstr>
      <vt:lpstr>Bài 16: Làm lọ hoa gắn tường (tiết 3)</vt:lpstr>
      <vt:lpstr>Bài 16: Làm lọ hoa gắn tường (tiết 3)</vt:lpstr>
      <vt:lpstr>Bài 16: Làm lọ hoa gắn tường (tiết 3)</vt:lpstr>
      <vt:lpstr>Bài 16: Làm lọ hoa gắn tường (tiết 3)</vt:lpstr>
      <vt:lpstr>Bài 16: Làm lọ hoa gắn tường (tiết 3)</vt:lpstr>
      <vt:lpstr>Bài 16: Làm lọ hoa gắn tường (tiết 3)</vt:lpstr>
      <vt:lpstr>Bài 16: Làm lọ hoa gắn tường (tiết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</cp:lastModifiedBy>
  <cp:revision>30</cp:revision>
  <dcterms:created xsi:type="dcterms:W3CDTF">2021-03-30T02:52:17Z</dcterms:created>
  <dcterms:modified xsi:type="dcterms:W3CDTF">2022-03-20T09:39:43Z</dcterms:modified>
</cp:coreProperties>
</file>