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wav" ContentType="audio/x-wav"/>
  <Default Extension="gif" ContentType="image/gif"/>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9"/>
  </p:notesMasterIdLst>
  <p:sldIdLst>
    <p:sldId id="285" r:id="rId2"/>
    <p:sldId id="287" r:id="rId3"/>
    <p:sldId id="302" r:id="rId4"/>
    <p:sldId id="296" r:id="rId5"/>
    <p:sldId id="295" r:id="rId6"/>
    <p:sldId id="303" r:id="rId7"/>
    <p:sldId id="268" r:id="rId8"/>
    <p:sldId id="272" r:id="rId9"/>
    <p:sldId id="269" r:id="rId10"/>
    <p:sldId id="304" r:id="rId11"/>
    <p:sldId id="305" r:id="rId12"/>
    <p:sldId id="306" r:id="rId13"/>
    <p:sldId id="307" r:id="rId14"/>
    <p:sldId id="262" r:id="rId15"/>
    <p:sldId id="290" r:id="rId16"/>
    <p:sldId id="297" r:id="rId17"/>
    <p:sldId id="261" r:id="rId18"/>
    <p:sldId id="313" r:id="rId19"/>
    <p:sldId id="292" r:id="rId20"/>
    <p:sldId id="298" r:id="rId21"/>
    <p:sldId id="293" r:id="rId22"/>
    <p:sldId id="291" r:id="rId23"/>
    <p:sldId id="263" r:id="rId24"/>
    <p:sldId id="300" r:id="rId25"/>
    <p:sldId id="283" r:id="rId26"/>
    <p:sldId id="299" r:id="rId27"/>
    <p:sldId id="301" r:id="rId2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3A8A6"/>
    <a:srgbClr val="FF5C0B"/>
    <a:srgbClr val="F7D5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2866" autoAdjust="0"/>
  </p:normalViewPr>
  <p:slideViewPr>
    <p:cSldViewPr snapToGrid="0">
      <p:cViewPr varScale="1">
        <p:scale>
          <a:sx n="108" d="100"/>
          <a:sy n="108" d="100"/>
        </p:scale>
        <p:origin x="714" y="11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 Id="rId8" Type="http://schemas.openxmlformats.org/officeDocument/2006/relationships/slide" Target="slides/slide7.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34.wmf"/><Relationship Id="rId1" Type="http://schemas.openxmlformats.org/officeDocument/2006/relationships/image" Target="../media/image33.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DCEF95E-7E15-42DE-9429-87FA1AAB8D5F}" type="datetimeFigureOut">
              <a:rPr lang="en-US" smtClean="0"/>
              <a:t>3/15/2022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0098537-C04E-4ABC-A070-1CEB7088C531}" type="slidenum">
              <a:rPr lang="en-US" smtClean="0"/>
              <a:t>‹#›</a:t>
            </a:fld>
            <a:endParaRPr lang="en-US"/>
          </a:p>
        </p:txBody>
      </p:sp>
    </p:spTree>
    <p:extLst>
      <p:ext uri="{BB962C8B-B14F-4D97-AF65-F5344CB8AC3E}">
        <p14:creationId xmlns:p14="http://schemas.microsoft.com/office/powerpoint/2010/main" val="12300845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0098537-C04E-4ABC-A070-1CEB7088C531}" type="slidenum">
              <a:rPr lang="en-US" smtClean="0"/>
              <a:t>14</a:t>
            </a:fld>
            <a:endParaRPr lang="en-US"/>
          </a:p>
        </p:txBody>
      </p:sp>
    </p:spTree>
    <p:extLst>
      <p:ext uri="{BB962C8B-B14F-4D97-AF65-F5344CB8AC3E}">
        <p14:creationId xmlns:p14="http://schemas.microsoft.com/office/powerpoint/2010/main" val="51549679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C0D155-50AF-42C4-8AFA-6776860E1D8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E0C1481C-DFD5-4655-95C2-243DE24CA6F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D132B6-BE07-40AC-865D-164BA7E54FE7}"/>
              </a:ext>
            </a:extLst>
          </p:cNvPr>
          <p:cNvSpPr>
            <a:spLocks noGrp="1"/>
          </p:cNvSpPr>
          <p:nvPr>
            <p:ph type="dt" sz="half" idx="10"/>
          </p:nvPr>
        </p:nvSpPr>
        <p:spPr/>
        <p:txBody>
          <a:bodyPr/>
          <a:lstStyle/>
          <a:p>
            <a:fld id="{23EDB2CD-3F61-47FF-BB5A-5D50830C4132}" type="datetimeFigureOut">
              <a:rPr lang="en-US" smtClean="0"/>
              <a:t>3/15/2022</a:t>
            </a:fld>
            <a:endParaRPr lang="en-US"/>
          </a:p>
        </p:txBody>
      </p:sp>
      <p:sp>
        <p:nvSpPr>
          <p:cNvPr id="5" name="Footer Placeholder 4">
            <a:extLst>
              <a:ext uri="{FF2B5EF4-FFF2-40B4-BE49-F238E27FC236}">
                <a16:creationId xmlns:a16="http://schemas.microsoft.com/office/drawing/2014/main" id="{6A117D32-B872-4444-86CE-6792E5B9591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739F5F3-0156-4559-B37B-DFD8BEF06D85}"/>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26224881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52C584-F544-4D3A-8588-040EE785069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03020ED-D32E-44CD-94ED-FF70C7618B4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FDEA6D-AE52-4C7B-B77B-F2737D3C18EB}"/>
              </a:ext>
            </a:extLst>
          </p:cNvPr>
          <p:cNvSpPr>
            <a:spLocks noGrp="1"/>
          </p:cNvSpPr>
          <p:nvPr>
            <p:ph type="dt" sz="half" idx="10"/>
          </p:nvPr>
        </p:nvSpPr>
        <p:spPr/>
        <p:txBody>
          <a:bodyPr/>
          <a:lstStyle/>
          <a:p>
            <a:fld id="{23EDB2CD-3F61-47FF-BB5A-5D50830C4132}" type="datetimeFigureOut">
              <a:rPr lang="en-US" smtClean="0"/>
              <a:t>3/15/2022</a:t>
            </a:fld>
            <a:endParaRPr lang="en-US"/>
          </a:p>
        </p:txBody>
      </p:sp>
      <p:sp>
        <p:nvSpPr>
          <p:cNvPr id="5" name="Footer Placeholder 4">
            <a:extLst>
              <a:ext uri="{FF2B5EF4-FFF2-40B4-BE49-F238E27FC236}">
                <a16:creationId xmlns:a16="http://schemas.microsoft.com/office/drawing/2014/main" id="{CCC2F79A-1BBF-4BBA-8FB8-A1D0DD7596B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DE7BBB9-64D0-4599-8390-203D694510EF}"/>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8797002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6D8D6A9-9ADC-4B71-903C-106BCC50190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79866FF-7CDE-4DEA-B88E-1203E9170E7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E29B57-A162-4887-AE14-EA943D5E9522}"/>
              </a:ext>
            </a:extLst>
          </p:cNvPr>
          <p:cNvSpPr>
            <a:spLocks noGrp="1"/>
          </p:cNvSpPr>
          <p:nvPr>
            <p:ph type="dt" sz="half" idx="10"/>
          </p:nvPr>
        </p:nvSpPr>
        <p:spPr/>
        <p:txBody>
          <a:bodyPr/>
          <a:lstStyle/>
          <a:p>
            <a:fld id="{23EDB2CD-3F61-47FF-BB5A-5D50830C4132}" type="datetimeFigureOut">
              <a:rPr lang="en-US" smtClean="0"/>
              <a:t>3/15/2022</a:t>
            </a:fld>
            <a:endParaRPr lang="en-US"/>
          </a:p>
        </p:txBody>
      </p:sp>
      <p:sp>
        <p:nvSpPr>
          <p:cNvPr id="5" name="Footer Placeholder 4">
            <a:extLst>
              <a:ext uri="{FF2B5EF4-FFF2-40B4-BE49-F238E27FC236}">
                <a16:creationId xmlns:a16="http://schemas.microsoft.com/office/drawing/2014/main" id="{EA711413-01D3-4E10-B422-09A7D3B82B9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920A8DD-ED3C-4E1D-8251-424D397545FF}"/>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40005756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A8DA3D-E5AE-443C-A63E-1F7048F8986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5CF6811-39FF-4A8A-8AF1-955550A8FBA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6AA3B74-E922-41F2-A42E-846AA03BD1A1}"/>
              </a:ext>
            </a:extLst>
          </p:cNvPr>
          <p:cNvSpPr>
            <a:spLocks noGrp="1"/>
          </p:cNvSpPr>
          <p:nvPr>
            <p:ph type="dt" sz="half" idx="10"/>
          </p:nvPr>
        </p:nvSpPr>
        <p:spPr/>
        <p:txBody>
          <a:bodyPr/>
          <a:lstStyle/>
          <a:p>
            <a:fld id="{23EDB2CD-3F61-47FF-BB5A-5D50830C4132}" type="datetimeFigureOut">
              <a:rPr lang="en-US" smtClean="0"/>
              <a:t>3/15/2022</a:t>
            </a:fld>
            <a:endParaRPr lang="en-US"/>
          </a:p>
        </p:txBody>
      </p:sp>
      <p:sp>
        <p:nvSpPr>
          <p:cNvPr id="5" name="Footer Placeholder 4">
            <a:extLst>
              <a:ext uri="{FF2B5EF4-FFF2-40B4-BE49-F238E27FC236}">
                <a16:creationId xmlns:a16="http://schemas.microsoft.com/office/drawing/2014/main" id="{40BB764A-DECF-4E00-9708-601FAA76EB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8D3576E-CBD8-4DAA-8429-EC3DA5E81C34}"/>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2842183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02A248-D8B4-417B-BC16-1D527857CB10}"/>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7D6821F-FBFE-41EF-AA31-BE4B2E0495F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E5E812A-5E08-4156-BA40-0D81CB7D1641}"/>
              </a:ext>
            </a:extLst>
          </p:cNvPr>
          <p:cNvSpPr>
            <a:spLocks noGrp="1"/>
          </p:cNvSpPr>
          <p:nvPr>
            <p:ph type="dt" sz="half" idx="10"/>
          </p:nvPr>
        </p:nvSpPr>
        <p:spPr/>
        <p:txBody>
          <a:bodyPr/>
          <a:lstStyle/>
          <a:p>
            <a:fld id="{23EDB2CD-3F61-47FF-BB5A-5D50830C4132}" type="datetimeFigureOut">
              <a:rPr lang="en-US" smtClean="0"/>
              <a:t>3/15/2022</a:t>
            </a:fld>
            <a:endParaRPr lang="en-US"/>
          </a:p>
        </p:txBody>
      </p:sp>
      <p:sp>
        <p:nvSpPr>
          <p:cNvPr id="5" name="Footer Placeholder 4">
            <a:extLst>
              <a:ext uri="{FF2B5EF4-FFF2-40B4-BE49-F238E27FC236}">
                <a16:creationId xmlns:a16="http://schemas.microsoft.com/office/drawing/2014/main" id="{B9FD0B3B-27DA-4BE5-9BA1-8F59367C857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212E39F-CEFF-48A7-925A-417CA91F1E46}"/>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1287966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00DB8B-5D37-42DD-AA91-0BF065AA9D6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F3EB72A-7552-478D-80EC-420539C5E0A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22270E2-6B58-427C-94FB-8270BA27528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C6D0AAC-9CB6-4538-9F93-4E3979642650}"/>
              </a:ext>
            </a:extLst>
          </p:cNvPr>
          <p:cNvSpPr>
            <a:spLocks noGrp="1"/>
          </p:cNvSpPr>
          <p:nvPr>
            <p:ph type="dt" sz="half" idx="10"/>
          </p:nvPr>
        </p:nvSpPr>
        <p:spPr/>
        <p:txBody>
          <a:bodyPr/>
          <a:lstStyle/>
          <a:p>
            <a:fld id="{23EDB2CD-3F61-47FF-BB5A-5D50830C4132}" type="datetimeFigureOut">
              <a:rPr lang="en-US" smtClean="0"/>
              <a:t>3/15/2022</a:t>
            </a:fld>
            <a:endParaRPr lang="en-US"/>
          </a:p>
        </p:txBody>
      </p:sp>
      <p:sp>
        <p:nvSpPr>
          <p:cNvPr id="6" name="Footer Placeholder 5">
            <a:extLst>
              <a:ext uri="{FF2B5EF4-FFF2-40B4-BE49-F238E27FC236}">
                <a16:creationId xmlns:a16="http://schemas.microsoft.com/office/drawing/2014/main" id="{69F8CC21-29A6-403B-A02F-9C22A59E1E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ECE15E-FAC3-49F5-850E-DA16BD3B50E8}"/>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9922952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BBC14D-740D-4729-8783-E0B5617773F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BA1919B-D3E5-4005-A8BD-0ACA4A03D8E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2084B44-C4A7-4FAD-988E-B16BB51AD6E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96420DF-F1A0-4005-9D99-F2FF8DC1869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8975844-77DF-4487-AB9C-E73FE921E29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E4375C7-3136-4D01-8AF0-F8F7E988120B}"/>
              </a:ext>
            </a:extLst>
          </p:cNvPr>
          <p:cNvSpPr>
            <a:spLocks noGrp="1"/>
          </p:cNvSpPr>
          <p:nvPr>
            <p:ph type="dt" sz="half" idx="10"/>
          </p:nvPr>
        </p:nvSpPr>
        <p:spPr/>
        <p:txBody>
          <a:bodyPr/>
          <a:lstStyle/>
          <a:p>
            <a:fld id="{23EDB2CD-3F61-47FF-BB5A-5D50830C4132}" type="datetimeFigureOut">
              <a:rPr lang="en-US" smtClean="0"/>
              <a:t>3/15/2022</a:t>
            </a:fld>
            <a:endParaRPr lang="en-US"/>
          </a:p>
        </p:txBody>
      </p:sp>
      <p:sp>
        <p:nvSpPr>
          <p:cNvPr id="8" name="Footer Placeholder 7">
            <a:extLst>
              <a:ext uri="{FF2B5EF4-FFF2-40B4-BE49-F238E27FC236}">
                <a16:creationId xmlns:a16="http://schemas.microsoft.com/office/drawing/2014/main" id="{B5104110-564D-4B6C-8EA7-F4EC770F820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E973E794-912A-45E0-B12A-C0333813D792}"/>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6805763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FFB91D-576F-433B-BEF8-99F766D7765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DAACC7B-E642-4967-A5EC-34FCDA7FC04A}"/>
              </a:ext>
            </a:extLst>
          </p:cNvPr>
          <p:cNvSpPr>
            <a:spLocks noGrp="1"/>
          </p:cNvSpPr>
          <p:nvPr>
            <p:ph type="dt" sz="half" idx="10"/>
          </p:nvPr>
        </p:nvSpPr>
        <p:spPr/>
        <p:txBody>
          <a:bodyPr/>
          <a:lstStyle/>
          <a:p>
            <a:fld id="{23EDB2CD-3F61-47FF-BB5A-5D50830C4132}" type="datetimeFigureOut">
              <a:rPr lang="en-US" smtClean="0"/>
              <a:t>3/15/2022</a:t>
            </a:fld>
            <a:endParaRPr lang="en-US"/>
          </a:p>
        </p:txBody>
      </p:sp>
      <p:sp>
        <p:nvSpPr>
          <p:cNvPr id="4" name="Footer Placeholder 3">
            <a:extLst>
              <a:ext uri="{FF2B5EF4-FFF2-40B4-BE49-F238E27FC236}">
                <a16:creationId xmlns:a16="http://schemas.microsoft.com/office/drawing/2014/main" id="{82E2F275-4439-47A5-BB85-5286C91C558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B002B8F4-C68F-4513-AD6A-C821D994D800}"/>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4719067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7BBE805-CF8A-40A6-AB6D-E70674FC5F0C}"/>
              </a:ext>
            </a:extLst>
          </p:cNvPr>
          <p:cNvSpPr>
            <a:spLocks noGrp="1"/>
          </p:cNvSpPr>
          <p:nvPr>
            <p:ph type="dt" sz="half" idx="10"/>
          </p:nvPr>
        </p:nvSpPr>
        <p:spPr/>
        <p:txBody>
          <a:bodyPr/>
          <a:lstStyle/>
          <a:p>
            <a:fld id="{23EDB2CD-3F61-47FF-BB5A-5D50830C4132}" type="datetimeFigureOut">
              <a:rPr lang="en-US" smtClean="0"/>
              <a:t>3/15/2022</a:t>
            </a:fld>
            <a:endParaRPr lang="en-US"/>
          </a:p>
        </p:txBody>
      </p:sp>
      <p:sp>
        <p:nvSpPr>
          <p:cNvPr id="3" name="Footer Placeholder 2">
            <a:extLst>
              <a:ext uri="{FF2B5EF4-FFF2-40B4-BE49-F238E27FC236}">
                <a16:creationId xmlns:a16="http://schemas.microsoft.com/office/drawing/2014/main" id="{AA75F9DD-62F7-4685-A93A-28E9F93E551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90FA949-D922-4B0E-B2E2-C4B7EDC5458D}"/>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8411064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B8C451-3BDA-4029-ACF3-51054E11DDE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A5CAAFC-76B0-4C00-876A-6EF4CC1B56A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530AC26-E50D-4AF8-A8F9-94DFAC2A3FC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65B4C08-6B3A-4CAE-BFEE-41E86AC9FF2A}"/>
              </a:ext>
            </a:extLst>
          </p:cNvPr>
          <p:cNvSpPr>
            <a:spLocks noGrp="1"/>
          </p:cNvSpPr>
          <p:nvPr>
            <p:ph type="dt" sz="half" idx="10"/>
          </p:nvPr>
        </p:nvSpPr>
        <p:spPr/>
        <p:txBody>
          <a:bodyPr/>
          <a:lstStyle/>
          <a:p>
            <a:fld id="{23EDB2CD-3F61-47FF-BB5A-5D50830C4132}" type="datetimeFigureOut">
              <a:rPr lang="en-US" smtClean="0"/>
              <a:t>3/15/2022</a:t>
            </a:fld>
            <a:endParaRPr lang="en-US"/>
          </a:p>
        </p:txBody>
      </p:sp>
      <p:sp>
        <p:nvSpPr>
          <p:cNvPr id="6" name="Footer Placeholder 5">
            <a:extLst>
              <a:ext uri="{FF2B5EF4-FFF2-40B4-BE49-F238E27FC236}">
                <a16:creationId xmlns:a16="http://schemas.microsoft.com/office/drawing/2014/main" id="{1EBAB86E-6024-49E3-9DB8-DE06F35F6B0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16C9249-A9C6-48FB-A2D8-05910B24CF25}"/>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4401972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4AFC0C-67BA-4CF5-B273-1D63305C058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DD10C66-C682-4264-B044-D832B2F0B86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7B4BE24-B9C1-4426-B347-8A657635ABB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9E1CC18-FB6F-4860-8184-D6235926097E}"/>
              </a:ext>
            </a:extLst>
          </p:cNvPr>
          <p:cNvSpPr>
            <a:spLocks noGrp="1"/>
          </p:cNvSpPr>
          <p:nvPr>
            <p:ph type="dt" sz="half" idx="10"/>
          </p:nvPr>
        </p:nvSpPr>
        <p:spPr/>
        <p:txBody>
          <a:bodyPr/>
          <a:lstStyle/>
          <a:p>
            <a:fld id="{23EDB2CD-3F61-47FF-BB5A-5D50830C4132}" type="datetimeFigureOut">
              <a:rPr lang="en-US" smtClean="0"/>
              <a:t>3/15/2022</a:t>
            </a:fld>
            <a:endParaRPr lang="en-US"/>
          </a:p>
        </p:txBody>
      </p:sp>
      <p:sp>
        <p:nvSpPr>
          <p:cNvPr id="6" name="Footer Placeholder 5">
            <a:extLst>
              <a:ext uri="{FF2B5EF4-FFF2-40B4-BE49-F238E27FC236}">
                <a16:creationId xmlns:a16="http://schemas.microsoft.com/office/drawing/2014/main" id="{92DB2E60-60D4-429E-BED8-AB6310B9995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E6C5F62-E4BB-46CB-A9B5-C2B75B899F91}"/>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24044052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F311FFE-8140-432A-B5AD-485AE4F736E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5FBCFC8-8252-4979-B1C2-B041313C2BC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EB4E37D-1843-4E4E-B78E-C081C3DD3B9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3EDB2CD-3F61-47FF-BB5A-5D50830C4132}" type="datetimeFigureOut">
              <a:rPr lang="en-US" smtClean="0"/>
              <a:t>3/15/2022</a:t>
            </a:fld>
            <a:endParaRPr lang="en-US"/>
          </a:p>
        </p:txBody>
      </p:sp>
      <p:sp>
        <p:nvSpPr>
          <p:cNvPr id="5" name="Footer Placeholder 4">
            <a:extLst>
              <a:ext uri="{FF2B5EF4-FFF2-40B4-BE49-F238E27FC236}">
                <a16:creationId xmlns:a16="http://schemas.microsoft.com/office/drawing/2014/main" id="{0CB80494-1D02-4922-9681-AFFAD7F4E44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2BD13B7-D03A-4C50-B8DF-02E093C1F5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4ECBEF1-2EC4-4954-848E-248E89E9506B}" type="slidenum">
              <a:rPr lang="en-US" smtClean="0"/>
              <a:t>‹#›</a:t>
            </a:fld>
            <a:endParaRPr lang="en-US"/>
          </a:p>
        </p:txBody>
      </p:sp>
    </p:spTree>
    <p:extLst>
      <p:ext uri="{BB962C8B-B14F-4D97-AF65-F5344CB8AC3E}">
        <p14:creationId xmlns:p14="http://schemas.microsoft.com/office/powerpoint/2010/main" val="200970610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gif"/><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image" Target="../media/image15.jpeg"/><Relationship Id="rId7" Type="http://schemas.openxmlformats.org/officeDocument/2006/relationships/image" Target="../media/image14.jpeg"/><Relationship Id="rId2" Type="http://schemas.openxmlformats.org/officeDocument/2006/relationships/image" Target="../media/image11.jpeg"/><Relationship Id="rId1" Type="http://schemas.openxmlformats.org/officeDocument/2006/relationships/slideLayout" Target="../slideLayouts/slideLayout4.xml"/><Relationship Id="rId6" Type="http://schemas.openxmlformats.org/officeDocument/2006/relationships/image" Target="../media/image16.jpeg"/><Relationship Id="rId5" Type="http://schemas.openxmlformats.org/officeDocument/2006/relationships/image" Target="../media/image13.jpeg"/><Relationship Id="rId4" Type="http://schemas.openxmlformats.org/officeDocument/2006/relationships/image" Target="../media/image18.jpeg"/></Relationships>
</file>

<file path=ppt/slides/_rels/slide18.xml.rels><?xml version="1.0" encoding="UTF-8" standalone="yes"?>
<Relationships xmlns="http://schemas.openxmlformats.org/package/2006/relationships"><Relationship Id="rId3" Type="http://schemas.openxmlformats.org/officeDocument/2006/relationships/image" Target="../media/image20.gif"/><Relationship Id="rId7" Type="http://schemas.openxmlformats.org/officeDocument/2006/relationships/image" Target="../media/image23.png"/><Relationship Id="rId2" Type="http://schemas.openxmlformats.org/officeDocument/2006/relationships/image" Target="../media/image19.jpeg"/><Relationship Id="rId1" Type="http://schemas.openxmlformats.org/officeDocument/2006/relationships/slideLayout" Target="../slideLayouts/slideLayout1.xml"/><Relationship Id="rId6" Type="http://schemas.openxmlformats.org/officeDocument/2006/relationships/audio" Target="../media/audio1.wav"/><Relationship Id="rId5" Type="http://schemas.openxmlformats.org/officeDocument/2006/relationships/image" Target="../media/image22.gif"/><Relationship Id="rId4" Type="http://schemas.openxmlformats.org/officeDocument/2006/relationships/image" Target="../media/image21.gif"/></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jpe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2.xml"/><Relationship Id="rId4" Type="http://schemas.openxmlformats.org/officeDocument/2006/relationships/image" Target="../media/image30.jpeg"/></Relationships>
</file>

<file path=ppt/slides/_rels/slide2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8" Type="http://schemas.openxmlformats.org/officeDocument/2006/relationships/image" Target="../media/image34.wmf"/><Relationship Id="rId3" Type="http://schemas.openxmlformats.org/officeDocument/2006/relationships/slideLayout" Target="../slideLayouts/slideLayout1.xml"/><Relationship Id="rId7" Type="http://schemas.openxmlformats.org/officeDocument/2006/relationships/oleObject" Target="../embeddings/oleObject2.bin"/><Relationship Id="rId2" Type="http://schemas.openxmlformats.org/officeDocument/2006/relationships/audio" Target="file:///D:\nguyet\Tre%20Em%20Hom%20Nay%20The%20Gioi%20Ngay%20Mai%20Le%20May%20-%20Phung%20Ngoc%20Hung%20-%20Dang%20cap%20nhat%20%5bNCT%2033634026844731093750%5d.mp3" TargetMode="External"/><Relationship Id="rId1" Type="http://schemas.openxmlformats.org/officeDocument/2006/relationships/vmlDrawing" Target="../drawings/vmlDrawing1.vml"/><Relationship Id="rId6" Type="http://schemas.openxmlformats.org/officeDocument/2006/relationships/image" Target="../media/image33.emf"/><Relationship Id="rId5" Type="http://schemas.openxmlformats.org/officeDocument/2006/relationships/oleObject" Target="../embeddings/oleObject1.bin"/><Relationship Id="rId10" Type="http://schemas.openxmlformats.org/officeDocument/2006/relationships/image" Target="../media/image36.png"/><Relationship Id="rId4" Type="http://schemas.openxmlformats.org/officeDocument/2006/relationships/image" Target="../media/image35.png"/><Relationship Id="rId9" Type="http://schemas.openxmlformats.org/officeDocument/2006/relationships/oleObject" Target="../embeddings/oleObject3.bin"/></Relationships>
</file>

<file path=ppt/slides/_rels/slide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7.xml"/><Relationship Id="rId6" Type="http://schemas.openxmlformats.org/officeDocument/2006/relationships/image" Target="../media/image10.jpeg"/><Relationship Id="rId5" Type="http://schemas.openxmlformats.org/officeDocument/2006/relationships/image" Target="../media/image9.png"/><Relationship Id="rId4" Type="http://schemas.openxmlformats.org/officeDocument/2006/relationships/image" Target="../media/image8.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3" name="Picture 5" descr="Daolua1-copy">
            <a:extLst>
              <a:ext uri="{FF2B5EF4-FFF2-40B4-BE49-F238E27FC236}">
                <a16:creationId xmlns:a16="http://schemas.microsoft.com/office/drawing/2014/main" id="{F9F810BF-2F67-4FE6-ABD8-EE7A5907ED1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2154238" y="5395913"/>
            <a:ext cx="1762125"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4" name="Picture 6" descr="Daolua1-copy">
            <a:extLst>
              <a:ext uri="{FF2B5EF4-FFF2-40B4-BE49-F238E27FC236}">
                <a16:creationId xmlns:a16="http://schemas.microsoft.com/office/drawing/2014/main" id="{662BD5AF-DC95-4033-8AD4-6A102ECB91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395113">
            <a:off x="1409700" y="4752975"/>
            <a:ext cx="1263650" cy="136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7" descr="Daolua1-copy">
            <a:extLst>
              <a:ext uri="{FF2B5EF4-FFF2-40B4-BE49-F238E27FC236}">
                <a16:creationId xmlns:a16="http://schemas.microsoft.com/office/drawing/2014/main" id="{EF86E511-0E81-4B1D-9321-5FEBC4EB04F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395113">
            <a:off x="906463" y="4173538"/>
            <a:ext cx="1036637" cy="112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6" name="Picture 8" descr="Daolua1-copy">
            <a:extLst>
              <a:ext uri="{FF2B5EF4-FFF2-40B4-BE49-F238E27FC236}">
                <a16:creationId xmlns:a16="http://schemas.microsoft.com/office/drawing/2014/main" id="{92794B39-91C0-47CF-AF74-930B3E2FE10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rot="1395113">
            <a:off x="628650" y="3582988"/>
            <a:ext cx="868363"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6" name="Picture 9" descr="Daolua1-copy">
            <a:extLst>
              <a:ext uri="{FF2B5EF4-FFF2-40B4-BE49-F238E27FC236}">
                <a16:creationId xmlns:a16="http://schemas.microsoft.com/office/drawing/2014/main" id="{A778595B-8E28-4218-AF4C-AD1B82D7CF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986617">
            <a:off x="539750" y="3143250"/>
            <a:ext cx="633413"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 name="Picture 10" descr="Daolua1-copy">
            <a:extLst>
              <a:ext uri="{FF2B5EF4-FFF2-40B4-BE49-F238E27FC236}">
                <a16:creationId xmlns:a16="http://schemas.microsoft.com/office/drawing/2014/main" id="{619DE01A-6C73-4254-A6CF-8CA635EF29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86617">
            <a:off x="465138" y="2757488"/>
            <a:ext cx="4921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9" name="Picture 11" descr="Daolua1-copy">
            <a:extLst>
              <a:ext uri="{FF2B5EF4-FFF2-40B4-BE49-F238E27FC236}">
                <a16:creationId xmlns:a16="http://schemas.microsoft.com/office/drawing/2014/main" id="{865E2E2E-2D3B-422C-8ADF-AE58E7817B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3262906">
            <a:off x="391319" y="2513807"/>
            <a:ext cx="350837"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369" name="Group 4">
            <a:extLst>
              <a:ext uri="{FF2B5EF4-FFF2-40B4-BE49-F238E27FC236}">
                <a16:creationId xmlns:a16="http://schemas.microsoft.com/office/drawing/2014/main" id="{D0101C8A-3138-45F4-861F-E0DA889B6C9B}"/>
              </a:ext>
            </a:extLst>
          </p:cNvPr>
          <p:cNvGrpSpPr>
            <a:grpSpLocks/>
          </p:cNvGrpSpPr>
          <p:nvPr/>
        </p:nvGrpSpPr>
        <p:grpSpPr bwMode="auto">
          <a:xfrm rot="10800000">
            <a:off x="125413" y="14288"/>
            <a:ext cx="1990725" cy="2266950"/>
            <a:chOff x="4176" y="878"/>
            <a:chExt cx="1254" cy="1422"/>
          </a:xfrm>
        </p:grpSpPr>
        <p:sp>
          <p:nvSpPr>
            <p:cNvPr id="15634" name="Freeform 5">
              <a:extLst>
                <a:ext uri="{FF2B5EF4-FFF2-40B4-BE49-F238E27FC236}">
                  <a16:creationId xmlns:a16="http://schemas.microsoft.com/office/drawing/2014/main" id="{E089C198-5D4B-4F23-9566-D3E61FC9053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5" name="Freeform 6">
              <a:extLst>
                <a:ext uri="{FF2B5EF4-FFF2-40B4-BE49-F238E27FC236}">
                  <a16:creationId xmlns:a16="http://schemas.microsoft.com/office/drawing/2014/main" id="{E9978472-3707-4DB8-9E65-20971CCD38C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6" name="Freeform 7">
              <a:extLst>
                <a:ext uri="{FF2B5EF4-FFF2-40B4-BE49-F238E27FC236}">
                  <a16:creationId xmlns:a16="http://schemas.microsoft.com/office/drawing/2014/main" id="{2D6A0A43-8246-4852-A664-318D89A8CE9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7" name="Freeform 8">
              <a:extLst>
                <a:ext uri="{FF2B5EF4-FFF2-40B4-BE49-F238E27FC236}">
                  <a16:creationId xmlns:a16="http://schemas.microsoft.com/office/drawing/2014/main" id="{8AB68397-98EF-4717-84E8-07D49C31E66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8" name="Freeform 9">
              <a:extLst>
                <a:ext uri="{FF2B5EF4-FFF2-40B4-BE49-F238E27FC236}">
                  <a16:creationId xmlns:a16="http://schemas.microsoft.com/office/drawing/2014/main" id="{45D84F05-5C28-4BFD-9755-E9A4DCAD08BD}"/>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9" name="Freeform 10">
              <a:extLst>
                <a:ext uri="{FF2B5EF4-FFF2-40B4-BE49-F238E27FC236}">
                  <a16:creationId xmlns:a16="http://schemas.microsoft.com/office/drawing/2014/main" id="{E105F19B-33FB-4D92-A33D-4C0D1BCF1CD5}"/>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0" name="Freeform 11">
              <a:extLst>
                <a:ext uri="{FF2B5EF4-FFF2-40B4-BE49-F238E27FC236}">
                  <a16:creationId xmlns:a16="http://schemas.microsoft.com/office/drawing/2014/main" id="{367C01EE-F4FC-44E5-BF5D-57E11940EDBB}"/>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1" name="Freeform 12">
              <a:extLst>
                <a:ext uri="{FF2B5EF4-FFF2-40B4-BE49-F238E27FC236}">
                  <a16:creationId xmlns:a16="http://schemas.microsoft.com/office/drawing/2014/main" id="{0574DBFE-850B-4677-8046-BBE3C49EAC83}"/>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2" name="Freeform 13">
              <a:extLst>
                <a:ext uri="{FF2B5EF4-FFF2-40B4-BE49-F238E27FC236}">
                  <a16:creationId xmlns:a16="http://schemas.microsoft.com/office/drawing/2014/main" id="{A5A22C3A-0276-446E-ACF6-99F819B83E4D}"/>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3" name="Freeform 14">
              <a:extLst>
                <a:ext uri="{FF2B5EF4-FFF2-40B4-BE49-F238E27FC236}">
                  <a16:creationId xmlns:a16="http://schemas.microsoft.com/office/drawing/2014/main" id="{CB3AD7BD-1C03-4330-8DCC-38285988A42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4" name="Freeform 15">
              <a:extLst>
                <a:ext uri="{FF2B5EF4-FFF2-40B4-BE49-F238E27FC236}">
                  <a16:creationId xmlns:a16="http://schemas.microsoft.com/office/drawing/2014/main" id="{C169CBCF-35C0-44F9-BA24-3F58E84037E6}"/>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5" name="Freeform 16">
              <a:extLst>
                <a:ext uri="{FF2B5EF4-FFF2-40B4-BE49-F238E27FC236}">
                  <a16:creationId xmlns:a16="http://schemas.microsoft.com/office/drawing/2014/main" id="{3233ED9D-44A7-4733-B6FD-CB98C43BAC9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6" name="Freeform 17">
              <a:extLst>
                <a:ext uri="{FF2B5EF4-FFF2-40B4-BE49-F238E27FC236}">
                  <a16:creationId xmlns:a16="http://schemas.microsoft.com/office/drawing/2014/main" id="{99947CD3-6853-4F50-B11B-303CDDC07DBD}"/>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7" name="Freeform 18">
              <a:extLst>
                <a:ext uri="{FF2B5EF4-FFF2-40B4-BE49-F238E27FC236}">
                  <a16:creationId xmlns:a16="http://schemas.microsoft.com/office/drawing/2014/main" id="{339F24F7-9ABD-4054-B2FD-4535F59ED109}"/>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8" name="Freeform 19">
              <a:extLst>
                <a:ext uri="{FF2B5EF4-FFF2-40B4-BE49-F238E27FC236}">
                  <a16:creationId xmlns:a16="http://schemas.microsoft.com/office/drawing/2014/main" id="{EA2F8B27-92D8-4CBA-9451-C4FD9DA73742}"/>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9" name="Freeform 20">
              <a:extLst>
                <a:ext uri="{FF2B5EF4-FFF2-40B4-BE49-F238E27FC236}">
                  <a16:creationId xmlns:a16="http://schemas.microsoft.com/office/drawing/2014/main" id="{C4C26744-B2A0-496C-9D0D-6B61419747A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0" name="Freeform 21">
              <a:extLst>
                <a:ext uri="{FF2B5EF4-FFF2-40B4-BE49-F238E27FC236}">
                  <a16:creationId xmlns:a16="http://schemas.microsoft.com/office/drawing/2014/main" id="{2B3CE32B-1A06-42A3-995C-0083F4638954}"/>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1" name="Freeform 22">
              <a:extLst>
                <a:ext uri="{FF2B5EF4-FFF2-40B4-BE49-F238E27FC236}">
                  <a16:creationId xmlns:a16="http://schemas.microsoft.com/office/drawing/2014/main" id="{FC7C4F39-F6C5-4562-8E95-1D91D57EBA0F}"/>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2" name="Freeform 23">
              <a:extLst>
                <a:ext uri="{FF2B5EF4-FFF2-40B4-BE49-F238E27FC236}">
                  <a16:creationId xmlns:a16="http://schemas.microsoft.com/office/drawing/2014/main" id="{D5A876CD-EF20-463B-86C4-23550A42CA9F}"/>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3" name="Freeform 24">
              <a:extLst>
                <a:ext uri="{FF2B5EF4-FFF2-40B4-BE49-F238E27FC236}">
                  <a16:creationId xmlns:a16="http://schemas.microsoft.com/office/drawing/2014/main" id="{3F22F0E4-2B9B-432F-A498-0D877A30DDB9}"/>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4" name="Freeform 25">
              <a:extLst>
                <a:ext uri="{FF2B5EF4-FFF2-40B4-BE49-F238E27FC236}">
                  <a16:creationId xmlns:a16="http://schemas.microsoft.com/office/drawing/2014/main" id="{C0FA153C-0712-4382-B2C9-1F69EF7D35CF}"/>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5" name="Freeform 26">
              <a:extLst>
                <a:ext uri="{FF2B5EF4-FFF2-40B4-BE49-F238E27FC236}">
                  <a16:creationId xmlns:a16="http://schemas.microsoft.com/office/drawing/2014/main" id="{602895F6-DA02-4D48-88B4-57A59A304B1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6" name="Freeform 27">
              <a:extLst>
                <a:ext uri="{FF2B5EF4-FFF2-40B4-BE49-F238E27FC236}">
                  <a16:creationId xmlns:a16="http://schemas.microsoft.com/office/drawing/2014/main" id="{97E88A51-E2EB-40C2-9CCE-808DDB25316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7" name="Freeform 28">
              <a:extLst>
                <a:ext uri="{FF2B5EF4-FFF2-40B4-BE49-F238E27FC236}">
                  <a16:creationId xmlns:a16="http://schemas.microsoft.com/office/drawing/2014/main" id="{4E378AEC-42CB-4FCE-B384-7DA9985B9429}"/>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8" name="Freeform 29">
              <a:extLst>
                <a:ext uri="{FF2B5EF4-FFF2-40B4-BE49-F238E27FC236}">
                  <a16:creationId xmlns:a16="http://schemas.microsoft.com/office/drawing/2014/main" id="{B538EFD1-8BAC-4300-A36E-51AA92652EB2}"/>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9" name="Freeform 30">
              <a:extLst>
                <a:ext uri="{FF2B5EF4-FFF2-40B4-BE49-F238E27FC236}">
                  <a16:creationId xmlns:a16="http://schemas.microsoft.com/office/drawing/2014/main" id="{5B8B3DEC-CB07-4999-8BC3-CC1B1652A70E}"/>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0" name="Freeform 31">
              <a:extLst>
                <a:ext uri="{FF2B5EF4-FFF2-40B4-BE49-F238E27FC236}">
                  <a16:creationId xmlns:a16="http://schemas.microsoft.com/office/drawing/2014/main" id="{A0FDBF2B-CEAF-443B-9F19-5562C919C69B}"/>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1" name="Freeform 32">
              <a:extLst>
                <a:ext uri="{FF2B5EF4-FFF2-40B4-BE49-F238E27FC236}">
                  <a16:creationId xmlns:a16="http://schemas.microsoft.com/office/drawing/2014/main" id="{B5FB97E9-3198-44A2-904A-36CD52D9C9DF}"/>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2" name="Freeform 33">
              <a:extLst>
                <a:ext uri="{FF2B5EF4-FFF2-40B4-BE49-F238E27FC236}">
                  <a16:creationId xmlns:a16="http://schemas.microsoft.com/office/drawing/2014/main" id="{1466C59F-9001-4D3C-867C-C821784E855C}"/>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3" name="Freeform 34">
              <a:extLst>
                <a:ext uri="{FF2B5EF4-FFF2-40B4-BE49-F238E27FC236}">
                  <a16:creationId xmlns:a16="http://schemas.microsoft.com/office/drawing/2014/main" id="{B8DF6546-AE9B-4736-B875-7E2DDAEF1B07}"/>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4" name="Freeform 35">
              <a:extLst>
                <a:ext uri="{FF2B5EF4-FFF2-40B4-BE49-F238E27FC236}">
                  <a16:creationId xmlns:a16="http://schemas.microsoft.com/office/drawing/2014/main" id="{DDD1AEDC-4085-4734-BFF8-831D6DE12C5B}"/>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5" name="Freeform 36">
              <a:extLst>
                <a:ext uri="{FF2B5EF4-FFF2-40B4-BE49-F238E27FC236}">
                  <a16:creationId xmlns:a16="http://schemas.microsoft.com/office/drawing/2014/main" id="{1C8D2FD4-187C-4E15-AFF9-37C204689A5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6" name="Freeform 37">
              <a:extLst>
                <a:ext uri="{FF2B5EF4-FFF2-40B4-BE49-F238E27FC236}">
                  <a16:creationId xmlns:a16="http://schemas.microsoft.com/office/drawing/2014/main" id="{E91F4000-E663-463E-BB8D-97C75AD1F127}"/>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7" name="Freeform 38">
              <a:extLst>
                <a:ext uri="{FF2B5EF4-FFF2-40B4-BE49-F238E27FC236}">
                  <a16:creationId xmlns:a16="http://schemas.microsoft.com/office/drawing/2014/main" id="{25E6EC35-8161-43E5-B2C9-65D1E11299F1}"/>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8" name="Freeform 39">
              <a:extLst>
                <a:ext uri="{FF2B5EF4-FFF2-40B4-BE49-F238E27FC236}">
                  <a16:creationId xmlns:a16="http://schemas.microsoft.com/office/drawing/2014/main" id="{4E922F7E-3192-470A-92B4-E23CACAB1B2B}"/>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9" name="Freeform 40">
              <a:extLst>
                <a:ext uri="{FF2B5EF4-FFF2-40B4-BE49-F238E27FC236}">
                  <a16:creationId xmlns:a16="http://schemas.microsoft.com/office/drawing/2014/main" id="{A13A386D-995C-498E-A3CE-9C337F0F311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0" name="Freeform 41">
              <a:extLst>
                <a:ext uri="{FF2B5EF4-FFF2-40B4-BE49-F238E27FC236}">
                  <a16:creationId xmlns:a16="http://schemas.microsoft.com/office/drawing/2014/main" id="{9E8C6A73-E198-4025-A5F3-ED45AC370B2B}"/>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1" name="Freeform 42">
              <a:extLst>
                <a:ext uri="{FF2B5EF4-FFF2-40B4-BE49-F238E27FC236}">
                  <a16:creationId xmlns:a16="http://schemas.microsoft.com/office/drawing/2014/main" id="{5E1BE239-5D7F-43FD-B226-1C354ADD7275}"/>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2" name="Freeform 43">
              <a:extLst>
                <a:ext uri="{FF2B5EF4-FFF2-40B4-BE49-F238E27FC236}">
                  <a16:creationId xmlns:a16="http://schemas.microsoft.com/office/drawing/2014/main" id="{A49E75E4-90B1-4AC9-8D43-B71C8C645D5D}"/>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3" name="Freeform 44">
              <a:extLst>
                <a:ext uri="{FF2B5EF4-FFF2-40B4-BE49-F238E27FC236}">
                  <a16:creationId xmlns:a16="http://schemas.microsoft.com/office/drawing/2014/main" id="{226B6DBC-7B66-4E82-B2C3-F51178FD255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4" name="Freeform 45">
              <a:extLst>
                <a:ext uri="{FF2B5EF4-FFF2-40B4-BE49-F238E27FC236}">
                  <a16:creationId xmlns:a16="http://schemas.microsoft.com/office/drawing/2014/main" id="{A97A9397-626C-4AA5-8BFE-EDB24344376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5" name="Freeform 46">
              <a:extLst>
                <a:ext uri="{FF2B5EF4-FFF2-40B4-BE49-F238E27FC236}">
                  <a16:creationId xmlns:a16="http://schemas.microsoft.com/office/drawing/2014/main" id="{DDF1A7CD-F68A-4789-8B6A-CEC738130E37}"/>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6" name="Freeform 47">
              <a:extLst>
                <a:ext uri="{FF2B5EF4-FFF2-40B4-BE49-F238E27FC236}">
                  <a16:creationId xmlns:a16="http://schemas.microsoft.com/office/drawing/2014/main" id="{7F5E9F71-5DC3-423D-92FF-4E3C67091DD9}"/>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7" name="Freeform 48">
              <a:extLst>
                <a:ext uri="{FF2B5EF4-FFF2-40B4-BE49-F238E27FC236}">
                  <a16:creationId xmlns:a16="http://schemas.microsoft.com/office/drawing/2014/main" id="{C20E6854-DDEF-465F-A5B6-34B88EB06431}"/>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8" name="Freeform 49">
              <a:extLst>
                <a:ext uri="{FF2B5EF4-FFF2-40B4-BE49-F238E27FC236}">
                  <a16:creationId xmlns:a16="http://schemas.microsoft.com/office/drawing/2014/main" id="{EEDFEC4E-A3A3-4CF2-954A-DFDB11D31581}"/>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9" name="Freeform 50">
              <a:extLst>
                <a:ext uri="{FF2B5EF4-FFF2-40B4-BE49-F238E27FC236}">
                  <a16:creationId xmlns:a16="http://schemas.microsoft.com/office/drawing/2014/main" id="{F6F8242D-1D97-490A-9278-2C304B2CFBEA}"/>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0" name="Freeform 51">
              <a:extLst>
                <a:ext uri="{FF2B5EF4-FFF2-40B4-BE49-F238E27FC236}">
                  <a16:creationId xmlns:a16="http://schemas.microsoft.com/office/drawing/2014/main" id="{D7E2E92B-F9D9-435C-B749-DDB7EC37DA0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1" name="Freeform 52">
              <a:extLst>
                <a:ext uri="{FF2B5EF4-FFF2-40B4-BE49-F238E27FC236}">
                  <a16:creationId xmlns:a16="http://schemas.microsoft.com/office/drawing/2014/main" id="{CF07283E-B0E8-4E29-85C2-AAD14A920226}"/>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2" name="Freeform 53">
              <a:extLst>
                <a:ext uri="{FF2B5EF4-FFF2-40B4-BE49-F238E27FC236}">
                  <a16:creationId xmlns:a16="http://schemas.microsoft.com/office/drawing/2014/main" id="{8515B648-E7DC-4491-AF74-1413D20E940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3" name="Freeform 54">
              <a:extLst>
                <a:ext uri="{FF2B5EF4-FFF2-40B4-BE49-F238E27FC236}">
                  <a16:creationId xmlns:a16="http://schemas.microsoft.com/office/drawing/2014/main" id="{987F44A1-4030-40F8-AC32-0DC8952B1334}"/>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4" name="Freeform 55">
              <a:extLst>
                <a:ext uri="{FF2B5EF4-FFF2-40B4-BE49-F238E27FC236}">
                  <a16:creationId xmlns:a16="http://schemas.microsoft.com/office/drawing/2014/main" id="{21E4E432-A08B-4588-A6CC-3460653D280C}"/>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5" name="Freeform 56">
              <a:extLst>
                <a:ext uri="{FF2B5EF4-FFF2-40B4-BE49-F238E27FC236}">
                  <a16:creationId xmlns:a16="http://schemas.microsoft.com/office/drawing/2014/main" id="{AAA77829-D2EF-4354-84D7-44CFA1051EB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6" name="Freeform 57">
              <a:extLst>
                <a:ext uri="{FF2B5EF4-FFF2-40B4-BE49-F238E27FC236}">
                  <a16:creationId xmlns:a16="http://schemas.microsoft.com/office/drawing/2014/main" id="{A3B43C1E-CE67-4BFE-BFB7-6B9DB4B56C73}"/>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7" name="Freeform 58">
              <a:extLst>
                <a:ext uri="{FF2B5EF4-FFF2-40B4-BE49-F238E27FC236}">
                  <a16:creationId xmlns:a16="http://schemas.microsoft.com/office/drawing/2014/main" id="{2081F11E-FF22-4796-BC3F-F5CFACD83C3B}"/>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8" name="Freeform 59">
              <a:extLst>
                <a:ext uri="{FF2B5EF4-FFF2-40B4-BE49-F238E27FC236}">
                  <a16:creationId xmlns:a16="http://schemas.microsoft.com/office/drawing/2014/main" id="{088349B2-B765-4F3F-B29C-6FB6734D204B}"/>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9" name="Freeform 60">
              <a:extLst>
                <a:ext uri="{FF2B5EF4-FFF2-40B4-BE49-F238E27FC236}">
                  <a16:creationId xmlns:a16="http://schemas.microsoft.com/office/drawing/2014/main" id="{B223429A-525D-4AC2-BF43-D1445862489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0" name="Freeform 61">
              <a:extLst>
                <a:ext uri="{FF2B5EF4-FFF2-40B4-BE49-F238E27FC236}">
                  <a16:creationId xmlns:a16="http://schemas.microsoft.com/office/drawing/2014/main" id="{1CEB32A1-0ACA-4F71-9BB4-7E5B4780E6A0}"/>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1" name="Freeform 62">
              <a:extLst>
                <a:ext uri="{FF2B5EF4-FFF2-40B4-BE49-F238E27FC236}">
                  <a16:creationId xmlns:a16="http://schemas.microsoft.com/office/drawing/2014/main" id="{AA45C29B-1BB3-43E7-B13B-1504E9D1B91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2" name="Freeform 63">
              <a:extLst>
                <a:ext uri="{FF2B5EF4-FFF2-40B4-BE49-F238E27FC236}">
                  <a16:creationId xmlns:a16="http://schemas.microsoft.com/office/drawing/2014/main" id="{2B669D49-821D-45B6-ABA7-83533A67B839}"/>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3" name="Freeform 64">
              <a:extLst>
                <a:ext uri="{FF2B5EF4-FFF2-40B4-BE49-F238E27FC236}">
                  <a16:creationId xmlns:a16="http://schemas.microsoft.com/office/drawing/2014/main" id="{3D93D81F-B7BF-45A8-A239-361901457E0D}"/>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4" name="Freeform 65">
              <a:extLst>
                <a:ext uri="{FF2B5EF4-FFF2-40B4-BE49-F238E27FC236}">
                  <a16:creationId xmlns:a16="http://schemas.microsoft.com/office/drawing/2014/main" id="{3F6995F5-FAC6-4D25-8C76-F47DBA9928B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5" name="Freeform 66">
              <a:extLst>
                <a:ext uri="{FF2B5EF4-FFF2-40B4-BE49-F238E27FC236}">
                  <a16:creationId xmlns:a16="http://schemas.microsoft.com/office/drawing/2014/main" id="{87C7D0A0-DC87-45D8-A898-880321D419A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6" name="Freeform 67">
              <a:extLst>
                <a:ext uri="{FF2B5EF4-FFF2-40B4-BE49-F238E27FC236}">
                  <a16:creationId xmlns:a16="http://schemas.microsoft.com/office/drawing/2014/main" id="{BBD3C651-00B7-46A9-B19D-CFBF7198E9AF}"/>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7" name="Freeform 68">
              <a:extLst>
                <a:ext uri="{FF2B5EF4-FFF2-40B4-BE49-F238E27FC236}">
                  <a16:creationId xmlns:a16="http://schemas.microsoft.com/office/drawing/2014/main" id="{D0BC0410-3D6D-4CE6-B7FD-3E2D0F99A218}"/>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8" name="Freeform 69">
              <a:extLst>
                <a:ext uri="{FF2B5EF4-FFF2-40B4-BE49-F238E27FC236}">
                  <a16:creationId xmlns:a16="http://schemas.microsoft.com/office/drawing/2014/main" id="{C59E6515-A530-4698-9197-EDD05CF3A4B8}"/>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9" name="Freeform 70">
              <a:extLst>
                <a:ext uri="{FF2B5EF4-FFF2-40B4-BE49-F238E27FC236}">
                  <a16:creationId xmlns:a16="http://schemas.microsoft.com/office/drawing/2014/main" id="{4B62A714-185E-44FA-907D-2EF880F4823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0" name="Freeform 71">
              <a:extLst>
                <a:ext uri="{FF2B5EF4-FFF2-40B4-BE49-F238E27FC236}">
                  <a16:creationId xmlns:a16="http://schemas.microsoft.com/office/drawing/2014/main" id="{C9F3487F-6870-42D5-AF88-33FBC542CDF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1" name="Freeform 72">
              <a:extLst>
                <a:ext uri="{FF2B5EF4-FFF2-40B4-BE49-F238E27FC236}">
                  <a16:creationId xmlns:a16="http://schemas.microsoft.com/office/drawing/2014/main" id="{68EE458E-2BDB-45AC-87A5-E0D3C28C3DF4}"/>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2" name="Freeform 73">
              <a:extLst>
                <a:ext uri="{FF2B5EF4-FFF2-40B4-BE49-F238E27FC236}">
                  <a16:creationId xmlns:a16="http://schemas.microsoft.com/office/drawing/2014/main" id="{BAF33218-AA04-4C12-AD04-4DED8CAF0BDC}"/>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3" name="Freeform 74">
              <a:extLst>
                <a:ext uri="{FF2B5EF4-FFF2-40B4-BE49-F238E27FC236}">
                  <a16:creationId xmlns:a16="http://schemas.microsoft.com/office/drawing/2014/main" id="{F43CEBF3-B788-41D8-BE69-6035B36F581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4" name="Freeform 75">
              <a:extLst>
                <a:ext uri="{FF2B5EF4-FFF2-40B4-BE49-F238E27FC236}">
                  <a16:creationId xmlns:a16="http://schemas.microsoft.com/office/drawing/2014/main" id="{CB4DA12E-0FDA-4DA3-9AE2-13780BF5B3B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5" name="Freeform 76">
              <a:extLst>
                <a:ext uri="{FF2B5EF4-FFF2-40B4-BE49-F238E27FC236}">
                  <a16:creationId xmlns:a16="http://schemas.microsoft.com/office/drawing/2014/main" id="{A79A5317-DE1D-45DD-9900-9287E024C4ED}"/>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6" name="Freeform 77">
              <a:extLst>
                <a:ext uri="{FF2B5EF4-FFF2-40B4-BE49-F238E27FC236}">
                  <a16:creationId xmlns:a16="http://schemas.microsoft.com/office/drawing/2014/main" id="{55DE30C5-81AE-4B09-A99B-C0FC38AFFB5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7" name="Freeform 78">
              <a:extLst>
                <a:ext uri="{FF2B5EF4-FFF2-40B4-BE49-F238E27FC236}">
                  <a16:creationId xmlns:a16="http://schemas.microsoft.com/office/drawing/2014/main" id="{01DE4076-9BCC-4F33-AD44-534330C2CD6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8" name="Freeform 79">
              <a:extLst>
                <a:ext uri="{FF2B5EF4-FFF2-40B4-BE49-F238E27FC236}">
                  <a16:creationId xmlns:a16="http://schemas.microsoft.com/office/drawing/2014/main" id="{DF56C79E-F867-4610-90CB-896F0AA5013C}"/>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9" name="Freeform 80">
              <a:extLst>
                <a:ext uri="{FF2B5EF4-FFF2-40B4-BE49-F238E27FC236}">
                  <a16:creationId xmlns:a16="http://schemas.microsoft.com/office/drawing/2014/main" id="{00BC66D6-DAF4-4161-A543-B8D3107A9B3D}"/>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0" name="Freeform 81">
              <a:extLst>
                <a:ext uri="{FF2B5EF4-FFF2-40B4-BE49-F238E27FC236}">
                  <a16:creationId xmlns:a16="http://schemas.microsoft.com/office/drawing/2014/main" id="{1C732E97-2A3F-40FB-BDE1-140CDA31EE2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1" name="Freeform 82">
              <a:extLst>
                <a:ext uri="{FF2B5EF4-FFF2-40B4-BE49-F238E27FC236}">
                  <a16:creationId xmlns:a16="http://schemas.microsoft.com/office/drawing/2014/main" id="{B8353DF2-2E00-447C-B104-DA60F417CB05}"/>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2" name="Freeform 83">
              <a:extLst>
                <a:ext uri="{FF2B5EF4-FFF2-40B4-BE49-F238E27FC236}">
                  <a16:creationId xmlns:a16="http://schemas.microsoft.com/office/drawing/2014/main" id="{17036CE2-7A3B-4B1E-BBD1-A29AC9EBBDB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3" name="Freeform 84">
              <a:extLst>
                <a:ext uri="{FF2B5EF4-FFF2-40B4-BE49-F238E27FC236}">
                  <a16:creationId xmlns:a16="http://schemas.microsoft.com/office/drawing/2014/main" id="{D8697A47-7ACF-47C4-9A57-7FF3FD49A07C}"/>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4" name="Freeform 85">
              <a:extLst>
                <a:ext uri="{FF2B5EF4-FFF2-40B4-BE49-F238E27FC236}">
                  <a16:creationId xmlns:a16="http://schemas.microsoft.com/office/drawing/2014/main" id="{3A0BABB7-CFE2-48D1-8337-FAC66CE12B3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5" name="Freeform 86">
              <a:extLst>
                <a:ext uri="{FF2B5EF4-FFF2-40B4-BE49-F238E27FC236}">
                  <a16:creationId xmlns:a16="http://schemas.microsoft.com/office/drawing/2014/main" id="{C50761C6-6523-449D-8DA3-B59AEB83C22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6" name="Freeform 87">
              <a:extLst>
                <a:ext uri="{FF2B5EF4-FFF2-40B4-BE49-F238E27FC236}">
                  <a16:creationId xmlns:a16="http://schemas.microsoft.com/office/drawing/2014/main" id="{7D3DFF02-C53E-4EAE-94EB-52B48A282563}"/>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7" name="Freeform 88">
              <a:extLst>
                <a:ext uri="{FF2B5EF4-FFF2-40B4-BE49-F238E27FC236}">
                  <a16:creationId xmlns:a16="http://schemas.microsoft.com/office/drawing/2014/main" id="{AA85A223-3ABB-4D89-A0C5-2A8BC82330A0}"/>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8" name="Freeform 89">
              <a:extLst>
                <a:ext uri="{FF2B5EF4-FFF2-40B4-BE49-F238E27FC236}">
                  <a16:creationId xmlns:a16="http://schemas.microsoft.com/office/drawing/2014/main" id="{13D9AFF3-34E0-40AC-BCCD-EC641D0777D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9" name="Freeform 90">
              <a:extLst>
                <a:ext uri="{FF2B5EF4-FFF2-40B4-BE49-F238E27FC236}">
                  <a16:creationId xmlns:a16="http://schemas.microsoft.com/office/drawing/2014/main" id="{480040BD-BFBA-4D0B-B59E-ADE6ED1603B5}"/>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0" name="Freeform 91">
              <a:extLst>
                <a:ext uri="{FF2B5EF4-FFF2-40B4-BE49-F238E27FC236}">
                  <a16:creationId xmlns:a16="http://schemas.microsoft.com/office/drawing/2014/main" id="{58E59787-144C-4327-B609-8795BAAFEAF1}"/>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1" name="Freeform 92">
              <a:extLst>
                <a:ext uri="{FF2B5EF4-FFF2-40B4-BE49-F238E27FC236}">
                  <a16:creationId xmlns:a16="http://schemas.microsoft.com/office/drawing/2014/main" id="{081541CC-13BE-4A4B-9839-C1674AC52A3A}"/>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2" name="Freeform 93">
              <a:extLst>
                <a:ext uri="{FF2B5EF4-FFF2-40B4-BE49-F238E27FC236}">
                  <a16:creationId xmlns:a16="http://schemas.microsoft.com/office/drawing/2014/main" id="{753B118E-2210-4329-973D-681D534BF2A2}"/>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3" name="Freeform 94">
              <a:extLst>
                <a:ext uri="{FF2B5EF4-FFF2-40B4-BE49-F238E27FC236}">
                  <a16:creationId xmlns:a16="http://schemas.microsoft.com/office/drawing/2014/main" id="{E6FA243C-FE23-4BAD-A9A9-E2202A52B79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4" name="Freeform 95">
              <a:extLst>
                <a:ext uri="{FF2B5EF4-FFF2-40B4-BE49-F238E27FC236}">
                  <a16:creationId xmlns:a16="http://schemas.microsoft.com/office/drawing/2014/main" id="{32C9003D-C1F6-4670-A834-828BD165D5E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5" name="Freeform 96">
              <a:extLst>
                <a:ext uri="{FF2B5EF4-FFF2-40B4-BE49-F238E27FC236}">
                  <a16:creationId xmlns:a16="http://schemas.microsoft.com/office/drawing/2014/main" id="{285CA41B-F702-4B18-BDCD-0C4B3C290A2E}"/>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6" name="Freeform 97">
              <a:extLst>
                <a:ext uri="{FF2B5EF4-FFF2-40B4-BE49-F238E27FC236}">
                  <a16:creationId xmlns:a16="http://schemas.microsoft.com/office/drawing/2014/main" id="{162C862B-FC9B-444A-A016-E642853DA00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7" name="Freeform 98">
              <a:extLst>
                <a:ext uri="{FF2B5EF4-FFF2-40B4-BE49-F238E27FC236}">
                  <a16:creationId xmlns:a16="http://schemas.microsoft.com/office/drawing/2014/main" id="{B955CEB3-EB39-44AF-ABEB-B52103EBFC3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8" name="Freeform 99">
              <a:extLst>
                <a:ext uri="{FF2B5EF4-FFF2-40B4-BE49-F238E27FC236}">
                  <a16:creationId xmlns:a16="http://schemas.microsoft.com/office/drawing/2014/main" id="{5AF99EA9-6D8D-458B-8B1A-660A5ED2A3A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9" name="Freeform 100">
              <a:extLst>
                <a:ext uri="{FF2B5EF4-FFF2-40B4-BE49-F238E27FC236}">
                  <a16:creationId xmlns:a16="http://schemas.microsoft.com/office/drawing/2014/main" id="{D1B0F053-EB24-45E1-92EC-BE2290E864C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0" name="Freeform 101">
              <a:extLst>
                <a:ext uri="{FF2B5EF4-FFF2-40B4-BE49-F238E27FC236}">
                  <a16:creationId xmlns:a16="http://schemas.microsoft.com/office/drawing/2014/main" id="{D7D1C526-93F1-469E-A6AA-A2D7DAC0EED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1" name="Freeform 102">
              <a:extLst>
                <a:ext uri="{FF2B5EF4-FFF2-40B4-BE49-F238E27FC236}">
                  <a16:creationId xmlns:a16="http://schemas.microsoft.com/office/drawing/2014/main" id="{31F364BB-A46D-468C-B19E-539C1486B81F}"/>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2" name="Freeform 103">
              <a:extLst>
                <a:ext uri="{FF2B5EF4-FFF2-40B4-BE49-F238E27FC236}">
                  <a16:creationId xmlns:a16="http://schemas.microsoft.com/office/drawing/2014/main" id="{1CB8A7CE-2851-4C55-A91B-608EDB27A6E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3" name="Freeform 104">
              <a:extLst>
                <a:ext uri="{FF2B5EF4-FFF2-40B4-BE49-F238E27FC236}">
                  <a16:creationId xmlns:a16="http://schemas.microsoft.com/office/drawing/2014/main" id="{4F8F5A1A-9F4B-4037-8711-6A03EA7DB86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4" name="Freeform 105">
              <a:extLst>
                <a:ext uri="{FF2B5EF4-FFF2-40B4-BE49-F238E27FC236}">
                  <a16:creationId xmlns:a16="http://schemas.microsoft.com/office/drawing/2014/main" id="{B16EA3AF-5217-4ABD-9B6B-36E3F8A877DF}"/>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5" name="Freeform 106">
              <a:extLst>
                <a:ext uri="{FF2B5EF4-FFF2-40B4-BE49-F238E27FC236}">
                  <a16:creationId xmlns:a16="http://schemas.microsoft.com/office/drawing/2014/main" id="{821B333A-66D7-422D-8B01-10CAA1D82512}"/>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6" name="Freeform 107">
              <a:extLst>
                <a:ext uri="{FF2B5EF4-FFF2-40B4-BE49-F238E27FC236}">
                  <a16:creationId xmlns:a16="http://schemas.microsoft.com/office/drawing/2014/main" id="{14443ECC-AEFD-45FD-A9DF-0E10D2EDE69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7" name="Freeform 108">
              <a:extLst>
                <a:ext uri="{FF2B5EF4-FFF2-40B4-BE49-F238E27FC236}">
                  <a16:creationId xmlns:a16="http://schemas.microsoft.com/office/drawing/2014/main" id="{41D1E50D-B0C7-41B9-BDF0-2C719B57145F}"/>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8" name="Freeform 109">
              <a:extLst>
                <a:ext uri="{FF2B5EF4-FFF2-40B4-BE49-F238E27FC236}">
                  <a16:creationId xmlns:a16="http://schemas.microsoft.com/office/drawing/2014/main" id="{6DEEB807-D2F6-4755-8435-D935B6EE2694}"/>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9" name="Freeform 110">
              <a:extLst>
                <a:ext uri="{FF2B5EF4-FFF2-40B4-BE49-F238E27FC236}">
                  <a16:creationId xmlns:a16="http://schemas.microsoft.com/office/drawing/2014/main" id="{AC9D7051-35CF-4C13-9BD3-2F77B16AD311}"/>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0" name="Freeform 111">
              <a:extLst>
                <a:ext uri="{FF2B5EF4-FFF2-40B4-BE49-F238E27FC236}">
                  <a16:creationId xmlns:a16="http://schemas.microsoft.com/office/drawing/2014/main" id="{C29ABC0E-F889-4DE0-AAA4-5C6B87C6CF0F}"/>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1" name="Freeform 112">
              <a:extLst>
                <a:ext uri="{FF2B5EF4-FFF2-40B4-BE49-F238E27FC236}">
                  <a16:creationId xmlns:a16="http://schemas.microsoft.com/office/drawing/2014/main" id="{8F7730F7-7249-4BDC-B76C-11DC69D9196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2" name="Freeform 113">
              <a:extLst>
                <a:ext uri="{FF2B5EF4-FFF2-40B4-BE49-F238E27FC236}">
                  <a16:creationId xmlns:a16="http://schemas.microsoft.com/office/drawing/2014/main" id="{CD3B6A30-DD67-4B0F-AD89-458F4C3354F4}"/>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3" name="Freeform 114">
              <a:extLst>
                <a:ext uri="{FF2B5EF4-FFF2-40B4-BE49-F238E27FC236}">
                  <a16:creationId xmlns:a16="http://schemas.microsoft.com/office/drawing/2014/main" id="{AAD2896D-71E8-4C06-A8A3-53AC047D017F}"/>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4" name="Freeform 115">
              <a:extLst>
                <a:ext uri="{FF2B5EF4-FFF2-40B4-BE49-F238E27FC236}">
                  <a16:creationId xmlns:a16="http://schemas.microsoft.com/office/drawing/2014/main" id="{3F36969D-5EDF-4658-AB0F-29D45F3A73EA}"/>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5" name="Freeform 116">
              <a:extLst>
                <a:ext uri="{FF2B5EF4-FFF2-40B4-BE49-F238E27FC236}">
                  <a16:creationId xmlns:a16="http://schemas.microsoft.com/office/drawing/2014/main" id="{B99E10BC-77F7-4763-86AC-164961B8A68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6" name="Freeform 117">
              <a:extLst>
                <a:ext uri="{FF2B5EF4-FFF2-40B4-BE49-F238E27FC236}">
                  <a16:creationId xmlns:a16="http://schemas.microsoft.com/office/drawing/2014/main" id="{3DB01491-D1BE-4A4F-848A-74873C29E48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7" name="Freeform 118">
              <a:extLst>
                <a:ext uri="{FF2B5EF4-FFF2-40B4-BE49-F238E27FC236}">
                  <a16:creationId xmlns:a16="http://schemas.microsoft.com/office/drawing/2014/main" id="{4A3B0046-FDA8-43EC-B8EC-ACDAFE955732}"/>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8" name="Freeform 119">
              <a:extLst>
                <a:ext uri="{FF2B5EF4-FFF2-40B4-BE49-F238E27FC236}">
                  <a16:creationId xmlns:a16="http://schemas.microsoft.com/office/drawing/2014/main" id="{0F418EAE-55D4-4EE0-8FDF-371BD31ED1A9}"/>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9" name="Freeform 120">
              <a:extLst>
                <a:ext uri="{FF2B5EF4-FFF2-40B4-BE49-F238E27FC236}">
                  <a16:creationId xmlns:a16="http://schemas.microsoft.com/office/drawing/2014/main" id="{63953BBC-2559-4990-98AF-060F02029AE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0" name="Freeform 121">
              <a:extLst>
                <a:ext uri="{FF2B5EF4-FFF2-40B4-BE49-F238E27FC236}">
                  <a16:creationId xmlns:a16="http://schemas.microsoft.com/office/drawing/2014/main" id="{23B48B78-CE94-4EBC-BE78-1450BF0ADE56}"/>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1" name="Freeform 122">
              <a:extLst>
                <a:ext uri="{FF2B5EF4-FFF2-40B4-BE49-F238E27FC236}">
                  <a16:creationId xmlns:a16="http://schemas.microsoft.com/office/drawing/2014/main" id="{2A411E79-26B2-4216-BEAA-49DBEFB6AC92}"/>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2" name="Freeform 123">
              <a:extLst>
                <a:ext uri="{FF2B5EF4-FFF2-40B4-BE49-F238E27FC236}">
                  <a16:creationId xmlns:a16="http://schemas.microsoft.com/office/drawing/2014/main" id="{B247500E-AEA0-49EB-AC29-0A4977C8741B}"/>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3" name="Freeform 124">
              <a:extLst>
                <a:ext uri="{FF2B5EF4-FFF2-40B4-BE49-F238E27FC236}">
                  <a16:creationId xmlns:a16="http://schemas.microsoft.com/office/drawing/2014/main" id="{87C01F14-2070-4BE4-88FB-E50CEB41CD2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4" name="Freeform 125">
              <a:extLst>
                <a:ext uri="{FF2B5EF4-FFF2-40B4-BE49-F238E27FC236}">
                  <a16:creationId xmlns:a16="http://schemas.microsoft.com/office/drawing/2014/main" id="{E70D7C7C-0B8D-4A6B-99AA-E422925C6AB0}"/>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5" name="Freeform 126">
              <a:extLst>
                <a:ext uri="{FF2B5EF4-FFF2-40B4-BE49-F238E27FC236}">
                  <a16:creationId xmlns:a16="http://schemas.microsoft.com/office/drawing/2014/main" id="{8B38932E-9609-416B-A035-D4CCBEB094DF}"/>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6" name="Freeform 127">
              <a:extLst>
                <a:ext uri="{FF2B5EF4-FFF2-40B4-BE49-F238E27FC236}">
                  <a16:creationId xmlns:a16="http://schemas.microsoft.com/office/drawing/2014/main" id="{5E1560C0-F323-4BD5-A34D-8FD83C3D6833}"/>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7" name="Freeform 128">
              <a:extLst>
                <a:ext uri="{FF2B5EF4-FFF2-40B4-BE49-F238E27FC236}">
                  <a16:creationId xmlns:a16="http://schemas.microsoft.com/office/drawing/2014/main" id="{01C8DB02-D478-4982-8818-BC5B1A90BF4A}"/>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8" name="Freeform 129">
              <a:extLst>
                <a:ext uri="{FF2B5EF4-FFF2-40B4-BE49-F238E27FC236}">
                  <a16:creationId xmlns:a16="http://schemas.microsoft.com/office/drawing/2014/main" id="{E030D1BA-C5D2-440E-B878-69AEDD54AA4C}"/>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9" name="Freeform 130">
              <a:extLst>
                <a:ext uri="{FF2B5EF4-FFF2-40B4-BE49-F238E27FC236}">
                  <a16:creationId xmlns:a16="http://schemas.microsoft.com/office/drawing/2014/main" id="{E5B2B769-2E03-428D-9ED8-F0CA527E01FC}"/>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0" name="Freeform 131">
              <a:extLst>
                <a:ext uri="{FF2B5EF4-FFF2-40B4-BE49-F238E27FC236}">
                  <a16:creationId xmlns:a16="http://schemas.microsoft.com/office/drawing/2014/main" id="{E486DDB3-AB32-42A1-9D49-2CEC18082FD0}"/>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1" name="Freeform 132">
              <a:extLst>
                <a:ext uri="{FF2B5EF4-FFF2-40B4-BE49-F238E27FC236}">
                  <a16:creationId xmlns:a16="http://schemas.microsoft.com/office/drawing/2014/main" id="{59D99994-5891-4498-9C3A-B3CC0DF7CD80}"/>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2" name="Freeform 133">
              <a:extLst>
                <a:ext uri="{FF2B5EF4-FFF2-40B4-BE49-F238E27FC236}">
                  <a16:creationId xmlns:a16="http://schemas.microsoft.com/office/drawing/2014/main" id="{030CEB05-73B5-4E99-9757-CFF83B77E3A8}"/>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3" name="Freeform 134">
              <a:extLst>
                <a:ext uri="{FF2B5EF4-FFF2-40B4-BE49-F238E27FC236}">
                  <a16:creationId xmlns:a16="http://schemas.microsoft.com/office/drawing/2014/main" id="{8EA21BB2-4CCA-4300-89D6-5B688CA6C5A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4" name="Freeform 135">
              <a:extLst>
                <a:ext uri="{FF2B5EF4-FFF2-40B4-BE49-F238E27FC236}">
                  <a16:creationId xmlns:a16="http://schemas.microsoft.com/office/drawing/2014/main" id="{D74CA924-9C1F-417C-826E-17C70AF69236}"/>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5" name="Freeform 136">
              <a:extLst>
                <a:ext uri="{FF2B5EF4-FFF2-40B4-BE49-F238E27FC236}">
                  <a16:creationId xmlns:a16="http://schemas.microsoft.com/office/drawing/2014/main" id="{DFB13D92-6F6A-4C42-8C72-E4704CF0492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6" name="Freeform 137">
              <a:extLst>
                <a:ext uri="{FF2B5EF4-FFF2-40B4-BE49-F238E27FC236}">
                  <a16:creationId xmlns:a16="http://schemas.microsoft.com/office/drawing/2014/main" id="{938BA714-AC1B-4F95-8AA7-4AA13E97796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7" name="Freeform 138">
              <a:extLst>
                <a:ext uri="{FF2B5EF4-FFF2-40B4-BE49-F238E27FC236}">
                  <a16:creationId xmlns:a16="http://schemas.microsoft.com/office/drawing/2014/main" id="{F8F70B3A-ABBC-47AD-8CFB-32745F17C6BA}"/>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8" name="Freeform 139">
              <a:extLst>
                <a:ext uri="{FF2B5EF4-FFF2-40B4-BE49-F238E27FC236}">
                  <a16:creationId xmlns:a16="http://schemas.microsoft.com/office/drawing/2014/main" id="{F2C2A0EA-6DB0-4BD5-92AE-A2B2FDBB2BA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9" name="Freeform 140">
              <a:extLst>
                <a:ext uri="{FF2B5EF4-FFF2-40B4-BE49-F238E27FC236}">
                  <a16:creationId xmlns:a16="http://schemas.microsoft.com/office/drawing/2014/main" id="{8D24ADD6-EEEA-47EB-A1B9-4FC96A3A6998}"/>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0" name="Freeform 141">
              <a:extLst>
                <a:ext uri="{FF2B5EF4-FFF2-40B4-BE49-F238E27FC236}">
                  <a16:creationId xmlns:a16="http://schemas.microsoft.com/office/drawing/2014/main" id="{8EE7ECDB-FEDD-4CAE-8481-6495A180901E}"/>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1" name="Freeform 142">
              <a:extLst>
                <a:ext uri="{FF2B5EF4-FFF2-40B4-BE49-F238E27FC236}">
                  <a16:creationId xmlns:a16="http://schemas.microsoft.com/office/drawing/2014/main" id="{DDF36388-463A-4C1A-9353-EE3AE7E7955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2" name="Freeform 143">
              <a:extLst>
                <a:ext uri="{FF2B5EF4-FFF2-40B4-BE49-F238E27FC236}">
                  <a16:creationId xmlns:a16="http://schemas.microsoft.com/office/drawing/2014/main" id="{96E2B3C0-C398-4A30-B42A-70D2DC1E627C}"/>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3" name="Freeform 144">
              <a:extLst>
                <a:ext uri="{FF2B5EF4-FFF2-40B4-BE49-F238E27FC236}">
                  <a16:creationId xmlns:a16="http://schemas.microsoft.com/office/drawing/2014/main" id="{A8A35F00-0329-4906-9FAC-6ADFB96B0ACD}"/>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4" name="Freeform 145">
              <a:extLst>
                <a:ext uri="{FF2B5EF4-FFF2-40B4-BE49-F238E27FC236}">
                  <a16:creationId xmlns:a16="http://schemas.microsoft.com/office/drawing/2014/main" id="{A5C9F0B7-E6A1-4BAB-8BA1-A94DE04E5CB1}"/>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5" name="Freeform 146">
              <a:extLst>
                <a:ext uri="{FF2B5EF4-FFF2-40B4-BE49-F238E27FC236}">
                  <a16:creationId xmlns:a16="http://schemas.microsoft.com/office/drawing/2014/main" id="{C05A11FE-65BA-478B-B57E-2EED5CDE9C7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6" name="Freeform 147">
              <a:extLst>
                <a:ext uri="{FF2B5EF4-FFF2-40B4-BE49-F238E27FC236}">
                  <a16:creationId xmlns:a16="http://schemas.microsoft.com/office/drawing/2014/main" id="{EF7068ED-7430-4DF2-9A6C-0F07BD8392E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7" name="Freeform 148">
              <a:extLst>
                <a:ext uri="{FF2B5EF4-FFF2-40B4-BE49-F238E27FC236}">
                  <a16:creationId xmlns:a16="http://schemas.microsoft.com/office/drawing/2014/main" id="{BF36037B-B865-4A9B-992A-20F3D578F30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8" name="Freeform 149">
              <a:extLst>
                <a:ext uri="{FF2B5EF4-FFF2-40B4-BE49-F238E27FC236}">
                  <a16:creationId xmlns:a16="http://schemas.microsoft.com/office/drawing/2014/main" id="{77D70904-156A-4787-9CA2-4AE039CFDCA0}"/>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9" name="Freeform 150">
              <a:extLst>
                <a:ext uri="{FF2B5EF4-FFF2-40B4-BE49-F238E27FC236}">
                  <a16:creationId xmlns:a16="http://schemas.microsoft.com/office/drawing/2014/main" id="{ECCB7969-017E-43D4-B63D-22EF4B95D20C}"/>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0" name="Freeform 151">
              <a:extLst>
                <a:ext uri="{FF2B5EF4-FFF2-40B4-BE49-F238E27FC236}">
                  <a16:creationId xmlns:a16="http://schemas.microsoft.com/office/drawing/2014/main" id="{AF4F07D0-FE3F-4B54-85A0-90FB97C6352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1" name="Freeform 152">
              <a:extLst>
                <a:ext uri="{FF2B5EF4-FFF2-40B4-BE49-F238E27FC236}">
                  <a16:creationId xmlns:a16="http://schemas.microsoft.com/office/drawing/2014/main" id="{87B18DD7-9FFE-4DB2-B77B-7D6674FED2E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2" name="Freeform 153">
              <a:extLst>
                <a:ext uri="{FF2B5EF4-FFF2-40B4-BE49-F238E27FC236}">
                  <a16:creationId xmlns:a16="http://schemas.microsoft.com/office/drawing/2014/main" id="{63F1E4D5-2FC2-4BD3-9448-9CD9611F30C3}"/>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3" name="Freeform 154">
              <a:extLst>
                <a:ext uri="{FF2B5EF4-FFF2-40B4-BE49-F238E27FC236}">
                  <a16:creationId xmlns:a16="http://schemas.microsoft.com/office/drawing/2014/main" id="{3C2E5740-AC33-4D03-928C-A667060511FD}"/>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4" name="Freeform 155">
              <a:extLst>
                <a:ext uri="{FF2B5EF4-FFF2-40B4-BE49-F238E27FC236}">
                  <a16:creationId xmlns:a16="http://schemas.microsoft.com/office/drawing/2014/main" id="{F1CA8B15-BBA8-49CB-8F45-4812349D6F7E}"/>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5" name="Freeform 156">
              <a:extLst>
                <a:ext uri="{FF2B5EF4-FFF2-40B4-BE49-F238E27FC236}">
                  <a16:creationId xmlns:a16="http://schemas.microsoft.com/office/drawing/2014/main" id="{D574C3A5-3899-4FFC-B3A6-B8DCEEDC50AD}"/>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6" name="Freeform 157">
              <a:extLst>
                <a:ext uri="{FF2B5EF4-FFF2-40B4-BE49-F238E27FC236}">
                  <a16:creationId xmlns:a16="http://schemas.microsoft.com/office/drawing/2014/main" id="{9C0D4197-E35A-4B36-BA7B-4CE8DB8EFD0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7" name="Freeform 158">
              <a:extLst>
                <a:ext uri="{FF2B5EF4-FFF2-40B4-BE49-F238E27FC236}">
                  <a16:creationId xmlns:a16="http://schemas.microsoft.com/office/drawing/2014/main" id="{300341C9-44A4-4B10-935E-3FBA9295FC84}"/>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8" name="Freeform 159">
              <a:extLst>
                <a:ext uri="{FF2B5EF4-FFF2-40B4-BE49-F238E27FC236}">
                  <a16:creationId xmlns:a16="http://schemas.microsoft.com/office/drawing/2014/main" id="{61C30FB6-3633-47FE-AA0E-D7A9D9D3EE1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9" name="Freeform 160">
              <a:extLst>
                <a:ext uri="{FF2B5EF4-FFF2-40B4-BE49-F238E27FC236}">
                  <a16:creationId xmlns:a16="http://schemas.microsoft.com/office/drawing/2014/main" id="{AEEB9698-BBDD-4A45-A5D3-99087EAA870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0" name="Freeform 161">
              <a:extLst>
                <a:ext uri="{FF2B5EF4-FFF2-40B4-BE49-F238E27FC236}">
                  <a16:creationId xmlns:a16="http://schemas.microsoft.com/office/drawing/2014/main" id="{32D81E9B-9D77-40A3-BD26-1F08033BCFD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1" name="Freeform 162">
              <a:extLst>
                <a:ext uri="{FF2B5EF4-FFF2-40B4-BE49-F238E27FC236}">
                  <a16:creationId xmlns:a16="http://schemas.microsoft.com/office/drawing/2014/main" id="{9624E56C-AD2A-4B7F-9296-BA5BC9E436E9}"/>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2" name="Freeform 163">
              <a:extLst>
                <a:ext uri="{FF2B5EF4-FFF2-40B4-BE49-F238E27FC236}">
                  <a16:creationId xmlns:a16="http://schemas.microsoft.com/office/drawing/2014/main" id="{E1C219FA-1B7B-4FF6-8D72-59A0BD597A7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3" name="Freeform 164">
              <a:extLst>
                <a:ext uri="{FF2B5EF4-FFF2-40B4-BE49-F238E27FC236}">
                  <a16:creationId xmlns:a16="http://schemas.microsoft.com/office/drawing/2014/main" id="{AB88922A-C2D7-431A-9D86-DBE789F61C01}"/>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4" name="Freeform 165">
              <a:extLst>
                <a:ext uri="{FF2B5EF4-FFF2-40B4-BE49-F238E27FC236}">
                  <a16:creationId xmlns:a16="http://schemas.microsoft.com/office/drawing/2014/main" id="{B57E9C4D-FC1D-48D4-9FBB-F4FA33845063}"/>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5" name="Freeform 166">
              <a:extLst>
                <a:ext uri="{FF2B5EF4-FFF2-40B4-BE49-F238E27FC236}">
                  <a16:creationId xmlns:a16="http://schemas.microsoft.com/office/drawing/2014/main" id="{702AE50E-ECD8-4BE0-B785-226A49654130}"/>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6" name="Freeform 167">
              <a:extLst>
                <a:ext uri="{FF2B5EF4-FFF2-40B4-BE49-F238E27FC236}">
                  <a16:creationId xmlns:a16="http://schemas.microsoft.com/office/drawing/2014/main" id="{F7F62152-7A5D-409A-AD35-B44ED2FDD1F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7" name="Freeform 168">
              <a:extLst>
                <a:ext uri="{FF2B5EF4-FFF2-40B4-BE49-F238E27FC236}">
                  <a16:creationId xmlns:a16="http://schemas.microsoft.com/office/drawing/2014/main" id="{F5F78E15-7488-48E0-BB6C-657D52CD115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8" name="Freeform 169">
              <a:extLst>
                <a:ext uri="{FF2B5EF4-FFF2-40B4-BE49-F238E27FC236}">
                  <a16:creationId xmlns:a16="http://schemas.microsoft.com/office/drawing/2014/main" id="{45555942-3504-4819-BB6C-26E82446AECB}"/>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9" name="Freeform 170">
              <a:extLst>
                <a:ext uri="{FF2B5EF4-FFF2-40B4-BE49-F238E27FC236}">
                  <a16:creationId xmlns:a16="http://schemas.microsoft.com/office/drawing/2014/main" id="{C91B3C6B-2332-4FA9-96EE-C7CA9EAC0270}"/>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0" name="Freeform 171">
              <a:extLst>
                <a:ext uri="{FF2B5EF4-FFF2-40B4-BE49-F238E27FC236}">
                  <a16:creationId xmlns:a16="http://schemas.microsoft.com/office/drawing/2014/main" id="{E5991C59-6616-487B-A364-639570CAD225}"/>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1" name="Freeform 172">
              <a:extLst>
                <a:ext uri="{FF2B5EF4-FFF2-40B4-BE49-F238E27FC236}">
                  <a16:creationId xmlns:a16="http://schemas.microsoft.com/office/drawing/2014/main" id="{0CE8D79E-09E4-44FB-A184-0D619E3B9719}"/>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2" name="Freeform 173">
              <a:extLst>
                <a:ext uri="{FF2B5EF4-FFF2-40B4-BE49-F238E27FC236}">
                  <a16:creationId xmlns:a16="http://schemas.microsoft.com/office/drawing/2014/main" id="{19719DEC-0116-4CA9-8EB6-EC000DC48722}"/>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3" name="Freeform 174">
              <a:extLst>
                <a:ext uri="{FF2B5EF4-FFF2-40B4-BE49-F238E27FC236}">
                  <a16:creationId xmlns:a16="http://schemas.microsoft.com/office/drawing/2014/main" id="{B11007E1-A335-42D0-83F1-7E4DFB4DD739}"/>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4" name="Freeform 175">
              <a:extLst>
                <a:ext uri="{FF2B5EF4-FFF2-40B4-BE49-F238E27FC236}">
                  <a16:creationId xmlns:a16="http://schemas.microsoft.com/office/drawing/2014/main" id="{F18E7695-AB87-4F3C-8A33-200FEAEF247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5" name="Freeform 176">
              <a:extLst>
                <a:ext uri="{FF2B5EF4-FFF2-40B4-BE49-F238E27FC236}">
                  <a16:creationId xmlns:a16="http://schemas.microsoft.com/office/drawing/2014/main" id="{8BD6D20A-7926-4D27-9B4B-13ADDC74A83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6" name="Freeform 177">
              <a:extLst>
                <a:ext uri="{FF2B5EF4-FFF2-40B4-BE49-F238E27FC236}">
                  <a16:creationId xmlns:a16="http://schemas.microsoft.com/office/drawing/2014/main" id="{60D62E16-14B6-448D-B908-B0A75968DD10}"/>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7" name="Freeform 178">
              <a:extLst>
                <a:ext uri="{FF2B5EF4-FFF2-40B4-BE49-F238E27FC236}">
                  <a16:creationId xmlns:a16="http://schemas.microsoft.com/office/drawing/2014/main" id="{F1EF7566-75AE-4E2C-940D-3528D83334CB}"/>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8" name="Freeform 179">
              <a:extLst>
                <a:ext uri="{FF2B5EF4-FFF2-40B4-BE49-F238E27FC236}">
                  <a16:creationId xmlns:a16="http://schemas.microsoft.com/office/drawing/2014/main" id="{0B589586-852C-45A8-B699-22C9DF73232B}"/>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9" name="Freeform 180">
              <a:extLst>
                <a:ext uri="{FF2B5EF4-FFF2-40B4-BE49-F238E27FC236}">
                  <a16:creationId xmlns:a16="http://schemas.microsoft.com/office/drawing/2014/main" id="{864075E0-6E94-47D2-B71F-B32B2E3A790C}"/>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0" name="Freeform 181">
              <a:extLst>
                <a:ext uri="{FF2B5EF4-FFF2-40B4-BE49-F238E27FC236}">
                  <a16:creationId xmlns:a16="http://schemas.microsoft.com/office/drawing/2014/main" id="{61C65622-F13F-4031-8816-7280A2553267}"/>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1" name="Freeform 182">
              <a:extLst>
                <a:ext uri="{FF2B5EF4-FFF2-40B4-BE49-F238E27FC236}">
                  <a16:creationId xmlns:a16="http://schemas.microsoft.com/office/drawing/2014/main" id="{F0CF0CBE-8C6A-4122-90C3-28AE31A1FBD5}"/>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2" name="Freeform 183">
              <a:extLst>
                <a:ext uri="{FF2B5EF4-FFF2-40B4-BE49-F238E27FC236}">
                  <a16:creationId xmlns:a16="http://schemas.microsoft.com/office/drawing/2014/main" id="{E63EAE5D-7FB6-4BE5-8570-A4052D1DDB3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3" name="Freeform 184">
              <a:extLst>
                <a:ext uri="{FF2B5EF4-FFF2-40B4-BE49-F238E27FC236}">
                  <a16:creationId xmlns:a16="http://schemas.microsoft.com/office/drawing/2014/main" id="{16D6BFD1-DC90-4B41-A950-05A1AECAC4DF}"/>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4" name="Freeform 185">
              <a:extLst>
                <a:ext uri="{FF2B5EF4-FFF2-40B4-BE49-F238E27FC236}">
                  <a16:creationId xmlns:a16="http://schemas.microsoft.com/office/drawing/2014/main" id="{9B2F6315-AAEA-4638-A28A-62B5AE48CAF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5" name="Freeform 186">
              <a:extLst>
                <a:ext uri="{FF2B5EF4-FFF2-40B4-BE49-F238E27FC236}">
                  <a16:creationId xmlns:a16="http://schemas.microsoft.com/office/drawing/2014/main" id="{2F8540B5-819D-4B52-985A-8B5DFFB162EF}"/>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6" name="Freeform 187">
              <a:extLst>
                <a:ext uri="{FF2B5EF4-FFF2-40B4-BE49-F238E27FC236}">
                  <a16:creationId xmlns:a16="http://schemas.microsoft.com/office/drawing/2014/main" id="{ABA921BD-DD16-4427-96A0-434174B7F72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7" name="Freeform 188">
              <a:extLst>
                <a:ext uri="{FF2B5EF4-FFF2-40B4-BE49-F238E27FC236}">
                  <a16:creationId xmlns:a16="http://schemas.microsoft.com/office/drawing/2014/main" id="{7F2548A7-0A24-4C5B-95C0-9BED5213582C}"/>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8" name="Freeform 189">
              <a:extLst>
                <a:ext uri="{FF2B5EF4-FFF2-40B4-BE49-F238E27FC236}">
                  <a16:creationId xmlns:a16="http://schemas.microsoft.com/office/drawing/2014/main" id="{DAF12D95-4305-4EDD-A06B-8A98F5C85BC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9" name="Freeform 190">
              <a:extLst>
                <a:ext uri="{FF2B5EF4-FFF2-40B4-BE49-F238E27FC236}">
                  <a16:creationId xmlns:a16="http://schemas.microsoft.com/office/drawing/2014/main" id="{C95C4A38-FE45-42FD-AD94-B01D70DB944C}"/>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0" name="Freeform 191">
              <a:extLst>
                <a:ext uri="{FF2B5EF4-FFF2-40B4-BE49-F238E27FC236}">
                  <a16:creationId xmlns:a16="http://schemas.microsoft.com/office/drawing/2014/main" id="{262433FE-865B-4B1D-A3BB-440611FC39B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1" name="Freeform 192">
              <a:extLst>
                <a:ext uri="{FF2B5EF4-FFF2-40B4-BE49-F238E27FC236}">
                  <a16:creationId xmlns:a16="http://schemas.microsoft.com/office/drawing/2014/main" id="{D0D6DA20-A2C2-47E2-A253-CA5DF7F2EB77}"/>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2" name="Freeform 193">
              <a:extLst>
                <a:ext uri="{FF2B5EF4-FFF2-40B4-BE49-F238E27FC236}">
                  <a16:creationId xmlns:a16="http://schemas.microsoft.com/office/drawing/2014/main" id="{4B797928-6C1B-40EC-BDBA-A29A5EBA26F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3" name="Freeform 194">
              <a:extLst>
                <a:ext uri="{FF2B5EF4-FFF2-40B4-BE49-F238E27FC236}">
                  <a16:creationId xmlns:a16="http://schemas.microsoft.com/office/drawing/2014/main" id="{8744EBAF-5651-421A-9603-F3DE8651869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4" name="Freeform 195">
              <a:extLst>
                <a:ext uri="{FF2B5EF4-FFF2-40B4-BE49-F238E27FC236}">
                  <a16:creationId xmlns:a16="http://schemas.microsoft.com/office/drawing/2014/main" id="{3C184D12-BD61-44FA-A0A8-908D45AC69C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5" name="Freeform 196">
              <a:extLst>
                <a:ext uri="{FF2B5EF4-FFF2-40B4-BE49-F238E27FC236}">
                  <a16:creationId xmlns:a16="http://schemas.microsoft.com/office/drawing/2014/main" id="{05E6052D-EB45-41F7-B760-10169D06A5F2}"/>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6" name="Freeform 197">
              <a:extLst>
                <a:ext uri="{FF2B5EF4-FFF2-40B4-BE49-F238E27FC236}">
                  <a16:creationId xmlns:a16="http://schemas.microsoft.com/office/drawing/2014/main" id="{3B7264D9-A62C-4BDA-902A-F2A28251BA2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7" name="Freeform 198">
              <a:extLst>
                <a:ext uri="{FF2B5EF4-FFF2-40B4-BE49-F238E27FC236}">
                  <a16:creationId xmlns:a16="http://schemas.microsoft.com/office/drawing/2014/main" id="{D7313556-70B2-4018-8D13-582FE1CADDC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8" name="Freeform 199">
              <a:extLst>
                <a:ext uri="{FF2B5EF4-FFF2-40B4-BE49-F238E27FC236}">
                  <a16:creationId xmlns:a16="http://schemas.microsoft.com/office/drawing/2014/main" id="{7FC7A10E-D994-4E81-8EA0-4B8E09C30837}"/>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9" name="Freeform 200">
              <a:extLst>
                <a:ext uri="{FF2B5EF4-FFF2-40B4-BE49-F238E27FC236}">
                  <a16:creationId xmlns:a16="http://schemas.microsoft.com/office/drawing/2014/main" id="{002EBB33-9147-488C-8831-792F51ED187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0" name="Freeform 201">
              <a:extLst>
                <a:ext uri="{FF2B5EF4-FFF2-40B4-BE49-F238E27FC236}">
                  <a16:creationId xmlns:a16="http://schemas.microsoft.com/office/drawing/2014/main" id="{B6C4359F-AC45-4F0A-8993-E76A4E2C5407}"/>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1" name="Freeform 202">
              <a:extLst>
                <a:ext uri="{FF2B5EF4-FFF2-40B4-BE49-F238E27FC236}">
                  <a16:creationId xmlns:a16="http://schemas.microsoft.com/office/drawing/2014/main" id="{AB9641D9-7D93-49A8-B826-7D9CA6C0340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2" name="Freeform 203">
              <a:extLst>
                <a:ext uri="{FF2B5EF4-FFF2-40B4-BE49-F238E27FC236}">
                  <a16:creationId xmlns:a16="http://schemas.microsoft.com/office/drawing/2014/main" id="{27772CF1-E6F2-4D0A-9182-8456F0FCBB91}"/>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3" name="Freeform 204">
              <a:extLst>
                <a:ext uri="{FF2B5EF4-FFF2-40B4-BE49-F238E27FC236}">
                  <a16:creationId xmlns:a16="http://schemas.microsoft.com/office/drawing/2014/main" id="{924F510E-5233-4CC2-94DC-A2CB5503A8A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4" name="Freeform 205">
              <a:extLst>
                <a:ext uri="{FF2B5EF4-FFF2-40B4-BE49-F238E27FC236}">
                  <a16:creationId xmlns:a16="http://schemas.microsoft.com/office/drawing/2014/main" id="{55484947-4458-4928-8AB5-DFC80E34A001}"/>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5" name="Freeform 206">
              <a:extLst>
                <a:ext uri="{FF2B5EF4-FFF2-40B4-BE49-F238E27FC236}">
                  <a16:creationId xmlns:a16="http://schemas.microsoft.com/office/drawing/2014/main" id="{8E6DB3F0-F448-4D70-9ECE-2DC8C8C3004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6" name="Freeform 207">
              <a:extLst>
                <a:ext uri="{FF2B5EF4-FFF2-40B4-BE49-F238E27FC236}">
                  <a16:creationId xmlns:a16="http://schemas.microsoft.com/office/drawing/2014/main" id="{22AC82B2-8E7A-46A0-91FD-923E16D8F59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7" name="Freeform 208">
              <a:extLst>
                <a:ext uri="{FF2B5EF4-FFF2-40B4-BE49-F238E27FC236}">
                  <a16:creationId xmlns:a16="http://schemas.microsoft.com/office/drawing/2014/main" id="{154B3BC8-E8A9-49AB-803C-27A551895C4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8" name="Freeform 209">
              <a:extLst>
                <a:ext uri="{FF2B5EF4-FFF2-40B4-BE49-F238E27FC236}">
                  <a16:creationId xmlns:a16="http://schemas.microsoft.com/office/drawing/2014/main" id="{72169551-76DF-4276-A9E4-BBD07BB704C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9" name="Freeform 210">
              <a:extLst>
                <a:ext uri="{FF2B5EF4-FFF2-40B4-BE49-F238E27FC236}">
                  <a16:creationId xmlns:a16="http://schemas.microsoft.com/office/drawing/2014/main" id="{B86D73C4-7730-4A87-84A4-EE5B4CD669B3}"/>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0" name="Freeform 211">
              <a:extLst>
                <a:ext uri="{FF2B5EF4-FFF2-40B4-BE49-F238E27FC236}">
                  <a16:creationId xmlns:a16="http://schemas.microsoft.com/office/drawing/2014/main" id="{67C41782-266D-4A64-AEA9-641BFA9F434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1" name="Freeform 212">
              <a:extLst>
                <a:ext uri="{FF2B5EF4-FFF2-40B4-BE49-F238E27FC236}">
                  <a16:creationId xmlns:a16="http://schemas.microsoft.com/office/drawing/2014/main" id="{26604591-261B-4F91-B364-3DDBAEB8AD1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2" name="Freeform 213">
              <a:extLst>
                <a:ext uri="{FF2B5EF4-FFF2-40B4-BE49-F238E27FC236}">
                  <a16:creationId xmlns:a16="http://schemas.microsoft.com/office/drawing/2014/main" id="{9C9E9F83-B818-4BE7-97A8-ED6939228A7F}"/>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3" name="Freeform 214">
              <a:extLst>
                <a:ext uri="{FF2B5EF4-FFF2-40B4-BE49-F238E27FC236}">
                  <a16:creationId xmlns:a16="http://schemas.microsoft.com/office/drawing/2014/main" id="{A6834EBF-176C-4159-90FE-B4325E00434E}"/>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4" name="Freeform 215">
              <a:extLst>
                <a:ext uri="{FF2B5EF4-FFF2-40B4-BE49-F238E27FC236}">
                  <a16:creationId xmlns:a16="http://schemas.microsoft.com/office/drawing/2014/main" id="{217ED0F7-ECA8-437C-82CF-3E03A860828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5" name="Freeform 216">
              <a:extLst>
                <a:ext uri="{FF2B5EF4-FFF2-40B4-BE49-F238E27FC236}">
                  <a16:creationId xmlns:a16="http://schemas.microsoft.com/office/drawing/2014/main" id="{25780925-D714-4FC8-A62C-7C5EB6162244}"/>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6" name="Freeform 217">
              <a:extLst>
                <a:ext uri="{FF2B5EF4-FFF2-40B4-BE49-F238E27FC236}">
                  <a16:creationId xmlns:a16="http://schemas.microsoft.com/office/drawing/2014/main" id="{D3DFCF7F-3484-4425-B37F-C6A04BA7929F}"/>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7" name="Freeform 218">
              <a:extLst>
                <a:ext uri="{FF2B5EF4-FFF2-40B4-BE49-F238E27FC236}">
                  <a16:creationId xmlns:a16="http://schemas.microsoft.com/office/drawing/2014/main" id="{251B824A-E3D1-40A8-800C-00CB3F9BCFE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8" name="Freeform 219">
              <a:extLst>
                <a:ext uri="{FF2B5EF4-FFF2-40B4-BE49-F238E27FC236}">
                  <a16:creationId xmlns:a16="http://schemas.microsoft.com/office/drawing/2014/main" id="{D4FDF926-7BF3-41BA-92DF-FCAC9877E560}"/>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9" name="Freeform 220">
              <a:extLst>
                <a:ext uri="{FF2B5EF4-FFF2-40B4-BE49-F238E27FC236}">
                  <a16:creationId xmlns:a16="http://schemas.microsoft.com/office/drawing/2014/main" id="{4507453D-6467-4809-9962-A43FF8353C3E}"/>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0" name="Freeform 221">
              <a:extLst>
                <a:ext uri="{FF2B5EF4-FFF2-40B4-BE49-F238E27FC236}">
                  <a16:creationId xmlns:a16="http://schemas.microsoft.com/office/drawing/2014/main" id="{33A8AB37-DB93-4083-86D0-DC7F8E68E148}"/>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1" name="Freeform 222">
              <a:extLst>
                <a:ext uri="{FF2B5EF4-FFF2-40B4-BE49-F238E27FC236}">
                  <a16:creationId xmlns:a16="http://schemas.microsoft.com/office/drawing/2014/main" id="{B800A362-CC8E-41C2-B6C7-7D3BDA15D448}"/>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2" name="Freeform 223">
              <a:extLst>
                <a:ext uri="{FF2B5EF4-FFF2-40B4-BE49-F238E27FC236}">
                  <a16:creationId xmlns:a16="http://schemas.microsoft.com/office/drawing/2014/main" id="{EFAF5BED-1C6B-48DF-BA28-6BADEE180B39}"/>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3" name="Freeform 224">
              <a:extLst>
                <a:ext uri="{FF2B5EF4-FFF2-40B4-BE49-F238E27FC236}">
                  <a16:creationId xmlns:a16="http://schemas.microsoft.com/office/drawing/2014/main" id="{6356F34D-560F-4A18-B4F2-E495E82167BE}"/>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4" name="Freeform 225">
              <a:extLst>
                <a:ext uri="{FF2B5EF4-FFF2-40B4-BE49-F238E27FC236}">
                  <a16:creationId xmlns:a16="http://schemas.microsoft.com/office/drawing/2014/main" id="{3A0AE35A-EAD7-4DEE-91D4-E167CD4162A3}"/>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5" name="Freeform 226">
              <a:extLst>
                <a:ext uri="{FF2B5EF4-FFF2-40B4-BE49-F238E27FC236}">
                  <a16:creationId xmlns:a16="http://schemas.microsoft.com/office/drawing/2014/main" id="{2F7CEFD8-81B0-42EA-8779-C19E0BEF2BA5}"/>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6" name="Freeform 227">
              <a:extLst>
                <a:ext uri="{FF2B5EF4-FFF2-40B4-BE49-F238E27FC236}">
                  <a16:creationId xmlns:a16="http://schemas.microsoft.com/office/drawing/2014/main" id="{82BD763F-07AC-4454-9ECF-55367078A187}"/>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7" name="Freeform 228">
              <a:extLst>
                <a:ext uri="{FF2B5EF4-FFF2-40B4-BE49-F238E27FC236}">
                  <a16:creationId xmlns:a16="http://schemas.microsoft.com/office/drawing/2014/main" id="{51C63BD3-B5E4-4B77-9F9B-D914A613CD70}"/>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8" name="Freeform 229">
              <a:extLst>
                <a:ext uri="{FF2B5EF4-FFF2-40B4-BE49-F238E27FC236}">
                  <a16:creationId xmlns:a16="http://schemas.microsoft.com/office/drawing/2014/main" id="{C2D5E3D2-E7B5-46F5-B8DC-445A134ABFD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9" name="Freeform 230">
              <a:extLst>
                <a:ext uri="{FF2B5EF4-FFF2-40B4-BE49-F238E27FC236}">
                  <a16:creationId xmlns:a16="http://schemas.microsoft.com/office/drawing/2014/main" id="{A0769C93-F155-4A10-9626-9412AF6B26C5}"/>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0" name="Freeform 231">
              <a:extLst>
                <a:ext uri="{FF2B5EF4-FFF2-40B4-BE49-F238E27FC236}">
                  <a16:creationId xmlns:a16="http://schemas.microsoft.com/office/drawing/2014/main" id="{7944BD6D-0F5F-496A-8390-D909CE7F924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1" name="Freeform 232">
              <a:extLst>
                <a:ext uri="{FF2B5EF4-FFF2-40B4-BE49-F238E27FC236}">
                  <a16:creationId xmlns:a16="http://schemas.microsoft.com/office/drawing/2014/main" id="{A4458669-59EA-4C01-9D1B-B9836FEB820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2" name="Freeform 233">
              <a:extLst>
                <a:ext uri="{FF2B5EF4-FFF2-40B4-BE49-F238E27FC236}">
                  <a16:creationId xmlns:a16="http://schemas.microsoft.com/office/drawing/2014/main" id="{930E3F64-CCF5-4D46-9C57-3148AB8BD965}"/>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3" name="Freeform 234">
              <a:extLst>
                <a:ext uri="{FF2B5EF4-FFF2-40B4-BE49-F238E27FC236}">
                  <a16:creationId xmlns:a16="http://schemas.microsoft.com/office/drawing/2014/main" id="{2D66525D-6A5C-4CE3-9807-4E1FB99D15D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4" name="Freeform 235">
              <a:extLst>
                <a:ext uri="{FF2B5EF4-FFF2-40B4-BE49-F238E27FC236}">
                  <a16:creationId xmlns:a16="http://schemas.microsoft.com/office/drawing/2014/main" id="{00543046-48EB-4FC6-A1FE-71440BFD7A36}"/>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5" name="Freeform 236">
              <a:extLst>
                <a:ext uri="{FF2B5EF4-FFF2-40B4-BE49-F238E27FC236}">
                  <a16:creationId xmlns:a16="http://schemas.microsoft.com/office/drawing/2014/main" id="{D999B73E-7301-4A81-A5FB-7AE8A5BB3A7B}"/>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6" name="Freeform 237">
              <a:extLst>
                <a:ext uri="{FF2B5EF4-FFF2-40B4-BE49-F238E27FC236}">
                  <a16:creationId xmlns:a16="http://schemas.microsoft.com/office/drawing/2014/main" id="{D71463DD-B703-47BF-A543-157429CA4485}"/>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7" name="Freeform 238">
              <a:extLst>
                <a:ext uri="{FF2B5EF4-FFF2-40B4-BE49-F238E27FC236}">
                  <a16:creationId xmlns:a16="http://schemas.microsoft.com/office/drawing/2014/main" id="{F05D4DC0-A5E5-4C0D-A16F-124193FCD54E}"/>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8" name="Freeform 239">
              <a:extLst>
                <a:ext uri="{FF2B5EF4-FFF2-40B4-BE49-F238E27FC236}">
                  <a16:creationId xmlns:a16="http://schemas.microsoft.com/office/drawing/2014/main" id="{43678162-805C-4E50-9040-F48E49B9475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9" name="Freeform 240">
              <a:extLst>
                <a:ext uri="{FF2B5EF4-FFF2-40B4-BE49-F238E27FC236}">
                  <a16:creationId xmlns:a16="http://schemas.microsoft.com/office/drawing/2014/main" id="{8B5CACDE-F509-4617-BC9C-9F14C5045431}"/>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0" name="Freeform 241">
              <a:extLst>
                <a:ext uri="{FF2B5EF4-FFF2-40B4-BE49-F238E27FC236}">
                  <a16:creationId xmlns:a16="http://schemas.microsoft.com/office/drawing/2014/main" id="{74FFE60E-9589-44A3-A0BE-2C5D6E19E04D}"/>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1" name="Freeform 242">
              <a:extLst>
                <a:ext uri="{FF2B5EF4-FFF2-40B4-BE49-F238E27FC236}">
                  <a16:creationId xmlns:a16="http://schemas.microsoft.com/office/drawing/2014/main" id="{D85E9D9F-4DF8-4606-A9E2-293A781B925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2" name="Freeform 243">
              <a:extLst>
                <a:ext uri="{FF2B5EF4-FFF2-40B4-BE49-F238E27FC236}">
                  <a16:creationId xmlns:a16="http://schemas.microsoft.com/office/drawing/2014/main" id="{A683310E-4F0A-47B1-8F77-CDD0A5300797}"/>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3" name="Freeform 244">
              <a:extLst>
                <a:ext uri="{FF2B5EF4-FFF2-40B4-BE49-F238E27FC236}">
                  <a16:creationId xmlns:a16="http://schemas.microsoft.com/office/drawing/2014/main" id="{E025B6B4-FC3D-4462-AA04-66188031B35F}"/>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4" name="Freeform 245">
              <a:extLst>
                <a:ext uri="{FF2B5EF4-FFF2-40B4-BE49-F238E27FC236}">
                  <a16:creationId xmlns:a16="http://schemas.microsoft.com/office/drawing/2014/main" id="{F35A4B68-4D9C-4053-AB59-97D9AA8FEAEF}"/>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5" name="Freeform 246">
              <a:extLst>
                <a:ext uri="{FF2B5EF4-FFF2-40B4-BE49-F238E27FC236}">
                  <a16:creationId xmlns:a16="http://schemas.microsoft.com/office/drawing/2014/main" id="{4D4523A7-5B07-4897-9ED6-A90736322791}"/>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6" name="Freeform 247">
              <a:extLst>
                <a:ext uri="{FF2B5EF4-FFF2-40B4-BE49-F238E27FC236}">
                  <a16:creationId xmlns:a16="http://schemas.microsoft.com/office/drawing/2014/main" id="{075845DF-B87F-448D-B9D3-4486F2781BA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7" name="Freeform 248">
              <a:extLst>
                <a:ext uri="{FF2B5EF4-FFF2-40B4-BE49-F238E27FC236}">
                  <a16:creationId xmlns:a16="http://schemas.microsoft.com/office/drawing/2014/main" id="{35AB950F-96FE-4776-A78B-EE3469B8CD26}"/>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8" name="Freeform 249">
              <a:extLst>
                <a:ext uri="{FF2B5EF4-FFF2-40B4-BE49-F238E27FC236}">
                  <a16:creationId xmlns:a16="http://schemas.microsoft.com/office/drawing/2014/main" id="{7248CA1E-5D6D-4923-930F-10D220FBA99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9" name="Freeform 250">
              <a:extLst>
                <a:ext uri="{FF2B5EF4-FFF2-40B4-BE49-F238E27FC236}">
                  <a16:creationId xmlns:a16="http://schemas.microsoft.com/office/drawing/2014/main" id="{8A4AA7C8-6019-41D5-AAB1-D0D59A8132E4}"/>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0" name="Freeform 251">
              <a:extLst>
                <a:ext uri="{FF2B5EF4-FFF2-40B4-BE49-F238E27FC236}">
                  <a16:creationId xmlns:a16="http://schemas.microsoft.com/office/drawing/2014/main" id="{C33382F0-91CC-4D5B-9033-55E01EDE33E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1" name="Freeform 252">
              <a:extLst>
                <a:ext uri="{FF2B5EF4-FFF2-40B4-BE49-F238E27FC236}">
                  <a16:creationId xmlns:a16="http://schemas.microsoft.com/office/drawing/2014/main" id="{C53CFE82-EDDD-4879-9FC2-A99A54D0019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2" name="Freeform 253">
              <a:extLst>
                <a:ext uri="{FF2B5EF4-FFF2-40B4-BE49-F238E27FC236}">
                  <a16:creationId xmlns:a16="http://schemas.microsoft.com/office/drawing/2014/main" id="{C86AF807-2E12-4114-AB78-56B226E3FF8B}"/>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3" name="Freeform 254">
              <a:extLst>
                <a:ext uri="{FF2B5EF4-FFF2-40B4-BE49-F238E27FC236}">
                  <a16:creationId xmlns:a16="http://schemas.microsoft.com/office/drawing/2014/main" id="{BD6AB1AF-93E7-4E1C-BB04-5F7F6144645C}"/>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4" name="Freeform 255">
              <a:extLst>
                <a:ext uri="{FF2B5EF4-FFF2-40B4-BE49-F238E27FC236}">
                  <a16:creationId xmlns:a16="http://schemas.microsoft.com/office/drawing/2014/main" id="{C0D56647-A90D-453D-9DD1-38578A135DE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5" name="Freeform 256">
              <a:extLst>
                <a:ext uri="{FF2B5EF4-FFF2-40B4-BE49-F238E27FC236}">
                  <a16:creationId xmlns:a16="http://schemas.microsoft.com/office/drawing/2014/main" id="{7B4EE97F-882A-4C9E-997C-74D792501D98}"/>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6" name="Freeform 257">
              <a:extLst>
                <a:ext uri="{FF2B5EF4-FFF2-40B4-BE49-F238E27FC236}">
                  <a16:creationId xmlns:a16="http://schemas.microsoft.com/office/drawing/2014/main" id="{2BF76F6C-8E23-4781-B14D-3C9C3A9E608F}"/>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grpSp>
        <p:nvGrpSpPr>
          <p:cNvPr id="15371" name="Group 258">
            <a:extLst>
              <a:ext uri="{FF2B5EF4-FFF2-40B4-BE49-F238E27FC236}">
                <a16:creationId xmlns:a16="http://schemas.microsoft.com/office/drawing/2014/main" id="{F5C8D1B5-99A8-4002-80EC-8956A401D876}"/>
              </a:ext>
            </a:extLst>
          </p:cNvPr>
          <p:cNvGrpSpPr>
            <a:grpSpLocks/>
          </p:cNvGrpSpPr>
          <p:nvPr/>
        </p:nvGrpSpPr>
        <p:grpSpPr bwMode="auto">
          <a:xfrm rot="-5234131">
            <a:off x="10015538" y="-23813"/>
            <a:ext cx="2000250" cy="2257425"/>
            <a:chOff x="4176" y="878"/>
            <a:chExt cx="1254" cy="1422"/>
          </a:xfrm>
        </p:grpSpPr>
        <p:sp>
          <p:nvSpPr>
            <p:cNvPr id="15381" name="Freeform 259">
              <a:extLst>
                <a:ext uri="{FF2B5EF4-FFF2-40B4-BE49-F238E27FC236}">
                  <a16:creationId xmlns:a16="http://schemas.microsoft.com/office/drawing/2014/main" id="{B6866DB2-6799-4672-A8AD-98525006C71C}"/>
                </a:ext>
              </a:extLst>
            </p:cNvPr>
            <p:cNvSpPr>
              <a:spLocks/>
            </p:cNvSpPr>
            <p:nvPr/>
          </p:nvSpPr>
          <p:spPr bwMode="auto">
            <a:xfrm>
              <a:off x="5151"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2" name="Freeform 260">
              <a:extLst>
                <a:ext uri="{FF2B5EF4-FFF2-40B4-BE49-F238E27FC236}">
                  <a16:creationId xmlns:a16="http://schemas.microsoft.com/office/drawing/2014/main" id="{64D3B308-EC29-4042-8986-5CC758E23159}"/>
                </a:ext>
              </a:extLst>
            </p:cNvPr>
            <p:cNvSpPr>
              <a:spLocks/>
            </p:cNvSpPr>
            <p:nvPr/>
          </p:nvSpPr>
          <p:spPr bwMode="auto">
            <a:xfrm>
              <a:off x="5127" y="1205"/>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3" name="Freeform 261">
              <a:extLst>
                <a:ext uri="{FF2B5EF4-FFF2-40B4-BE49-F238E27FC236}">
                  <a16:creationId xmlns:a16="http://schemas.microsoft.com/office/drawing/2014/main" id="{D951FA03-D246-42B8-8552-CE755355ADD3}"/>
                </a:ext>
              </a:extLst>
            </p:cNvPr>
            <p:cNvSpPr>
              <a:spLocks/>
            </p:cNvSpPr>
            <p:nvPr/>
          </p:nvSpPr>
          <p:spPr bwMode="auto">
            <a:xfrm>
              <a:off x="5126" y="1217"/>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4" name="Freeform 262">
              <a:extLst>
                <a:ext uri="{FF2B5EF4-FFF2-40B4-BE49-F238E27FC236}">
                  <a16:creationId xmlns:a16="http://schemas.microsoft.com/office/drawing/2014/main" id="{DDDD8E9B-5E43-4F5A-9B96-253D1D077B0B}"/>
                </a:ext>
              </a:extLst>
            </p:cNvPr>
            <p:cNvSpPr>
              <a:spLocks/>
            </p:cNvSpPr>
            <p:nvPr/>
          </p:nvSpPr>
          <p:spPr bwMode="auto">
            <a:xfrm>
              <a:off x="5133" y="1241"/>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5" name="Freeform 263">
              <a:extLst>
                <a:ext uri="{FF2B5EF4-FFF2-40B4-BE49-F238E27FC236}">
                  <a16:creationId xmlns:a16="http://schemas.microsoft.com/office/drawing/2014/main" id="{89D6C001-68D7-4529-8657-A44B83114E40}"/>
                </a:ext>
              </a:extLst>
            </p:cNvPr>
            <p:cNvSpPr>
              <a:spLocks/>
            </p:cNvSpPr>
            <p:nvPr/>
          </p:nvSpPr>
          <p:spPr bwMode="auto">
            <a:xfrm>
              <a:off x="5144" y="1259"/>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6" name="Freeform 264">
              <a:extLst>
                <a:ext uri="{FF2B5EF4-FFF2-40B4-BE49-F238E27FC236}">
                  <a16:creationId xmlns:a16="http://schemas.microsoft.com/office/drawing/2014/main" id="{E922F171-100A-4C57-B6B6-93DE698FE0E5}"/>
                </a:ext>
              </a:extLst>
            </p:cNvPr>
            <p:cNvSpPr>
              <a:spLocks/>
            </p:cNvSpPr>
            <p:nvPr/>
          </p:nvSpPr>
          <p:spPr bwMode="auto">
            <a:xfrm>
              <a:off x="5157" y="1284"/>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7" name="Freeform 265">
              <a:extLst>
                <a:ext uri="{FF2B5EF4-FFF2-40B4-BE49-F238E27FC236}">
                  <a16:creationId xmlns:a16="http://schemas.microsoft.com/office/drawing/2014/main" id="{8DCB5F1B-579A-4883-8C20-8AAB45FDA250}"/>
                </a:ext>
              </a:extLst>
            </p:cNvPr>
            <p:cNvSpPr>
              <a:spLocks/>
            </p:cNvSpPr>
            <p:nvPr/>
          </p:nvSpPr>
          <p:spPr bwMode="auto">
            <a:xfrm>
              <a:off x="5175" y="1325"/>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8" name="Freeform 266">
              <a:extLst>
                <a:ext uri="{FF2B5EF4-FFF2-40B4-BE49-F238E27FC236}">
                  <a16:creationId xmlns:a16="http://schemas.microsoft.com/office/drawing/2014/main" id="{51720803-ABB2-474F-A6F3-73B491D758DA}"/>
                </a:ext>
              </a:extLst>
            </p:cNvPr>
            <p:cNvSpPr>
              <a:spLocks/>
            </p:cNvSpPr>
            <p:nvPr/>
          </p:nvSpPr>
          <p:spPr bwMode="auto">
            <a:xfrm>
              <a:off x="5127" y="1193"/>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9" name="Freeform 267">
              <a:extLst>
                <a:ext uri="{FF2B5EF4-FFF2-40B4-BE49-F238E27FC236}">
                  <a16:creationId xmlns:a16="http://schemas.microsoft.com/office/drawing/2014/main" id="{F5948343-2EFF-4CE8-8F75-B0E60F1F9A50}"/>
                </a:ext>
              </a:extLst>
            </p:cNvPr>
            <p:cNvSpPr>
              <a:spLocks/>
            </p:cNvSpPr>
            <p:nvPr/>
          </p:nvSpPr>
          <p:spPr bwMode="auto">
            <a:xfrm>
              <a:off x="5133" y="1231"/>
              <a:ext cx="60" cy="12"/>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6 h 12"/>
                <a:gd name="T16" fmla="*/ 60 w 60"/>
                <a:gd name="T17" fmla="*/ 12 h 12"/>
                <a:gd name="T18" fmla="*/ 54 w 60"/>
                <a:gd name="T19" fmla="*/ 12 h 12"/>
                <a:gd name="T20" fmla="*/ 48 w 60"/>
                <a:gd name="T21" fmla="*/ 12 h 12"/>
                <a:gd name="T22" fmla="*/ 36 w 60"/>
                <a:gd name="T23" fmla="*/ 12 h 12"/>
                <a:gd name="T24" fmla="*/ 24 w 60"/>
                <a:gd name="T25" fmla="*/ 12 h 12"/>
                <a:gd name="T26" fmla="*/ 18 w 60"/>
                <a:gd name="T27" fmla="*/ 6 h 12"/>
                <a:gd name="T28" fmla="*/ 6 w 60"/>
                <a:gd name="T29" fmla="*/ 6 h 12"/>
                <a:gd name="T30" fmla="*/ 0 w 60"/>
                <a:gd name="T31" fmla="*/ 6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0" name="Freeform 268">
              <a:extLst>
                <a:ext uri="{FF2B5EF4-FFF2-40B4-BE49-F238E27FC236}">
                  <a16:creationId xmlns:a16="http://schemas.microsoft.com/office/drawing/2014/main" id="{158E51C5-2B49-4379-905A-9B9D9FE8F773}"/>
                </a:ext>
              </a:extLst>
            </p:cNvPr>
            <p:cNvSpPr>
              <a:spLocks/>
            </p:cNvSpPr>
            <p:nvPr/>
          </p:nvSpPr>
          <p:spPr bwMode="auto">
            <a:xfrm>
              <a:off x="5150" y="1271"/>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1" name="Freeform 269">
              <a:extLst>
                <a:ext uri="{FF2B5EF4-FFF2-40B4-BE49-F238E27FC236}">
                  <a16:creationId xmlns:a16="http://schemas.microsoft.com/office/drawing/2014/main" id="{6B7E61C0-7E91-4465-A6E6-988F8E066D7B}"/>
                </a:ext>
              </a:extLst>
            </p:cNvPr>
            <p:cNvSpPr>
              <a:spLocks/>
            </p:cNvSpPr>
            <p:nvPr/>
          </p:nvSpPr>
          <p:spPr bwMode="auto">
            <a:xfrm>
              <a:off x="5157" y="1294"/>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2" name="Freeform 270">
              <a:extLst>
                <a:ext uri="{FF2B5EF4-FFF2-40B4-BE49-F238E27FC236}">
                  <a16:creationId xmlns:a16="http://schemas.microsoft.com/office/drawing/2014/main" id="{EE5C2D94-5525-41EF-A44D-44E720369B7E}"/>
                </a:ext>
              </a:extLst>
            </p:cNvPr>
            <p:cNvSpPr>
              <a:spLocks/>
            </p:cNvSpPr>
            <p:nvPr/>
          </p:nvSpPr>
          <p:spPr bwMode="auto">
            <a:xfrm>
              <a:off x="5174" y="1306"/>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3" name="Freeform 271">
              <a:extLst>
                <a:ext uri="{FF2B5EF4-FFF2-40B4-BE49-F238E27FC236}">
                  <a16:creationId xmlns:a16="http://schemas.microsoft.com/office/drawing/2014/main" id="{90237C0F-075B-4FAB-A70C-481562DA54D2}"/>
                </a:ext>
              </a:extLst>
            </p:cNvPr>
            <p:cNvSpPr>
              <a:spLocks/>
            </p:cNvSpPr>
            <p:nvPr/>
          </p:nvSpPr>
          <p:spPr bwMode="auto">
            <a:xfrm>
              <a:off x="5133" y="1182"/>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4" name="Freeform 272">
              <a:extLst>
                <a:ext uri="{FF2B5EF4-FFF2-40B4-BE49-F238E27FC236}">
                  <a16:creationId xmlns:a16="http://schemas.microsoft.com/office/drawing/2014/main" id="{75EFEDE1-CB09-4302-81FF-4F9057962AD5}"/>
                </a:ext>
              </a:extLst>
            </p:cNvPr>
            <p:cNvSpPr>
              <a:spLocks/>
            </p:cNvSpPr>
            <p:nvPr/>
          </p:nvSpPr>
          <p:spPr bwMode="auto">
            <a:xfrm>
              <a:off x="5157"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5" name="Freeform 273">
              <a:extLst>
                <a:ext uri="{FF2B5EF4-FFF2-40B4-BE49-F238E27FC236}">
                  <a16:creationId xmlns:a16="http://schemas.microsoft.com/office/drawing/2014/main" id="{051AB816-76CA-43CB-B3B8-E13113593F6C}"/>
                </a:ext>
              </a:extLst>
            </p:cNvPr>
            <p:cNvSpPr>
              <a:spLocks/>
            </p:cNvSpPr>
            <p:nvPr/>
          </p:nvSpPr>
          <p:spPr bwMode="auto">
            <a:xfrm>
              <a:off x="5138" y="1163"/>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6" name="Freeform 274">
              <a:extLst>
                <a:ext uri="{FF2B5EF4-FFF2-40B4-BE49-F238E27FC236}">
                  <a16:creationId xmlns:a16="http://schemas.microsoft.com/office/drawing/2014/main" id="{18C867EF-CC9E-4E70-8345-034E94F5062B}"/>
                </a:ext>
              </a:extLst>
            </p:cNvPr>
            <p:cNvSpPr>
              <a:spLocks/>
            </p:cNvSpPr>
            <p:nvPr/>
          </p:nvSpPr>
          <p:spPr bwMode="auto">
            <a:xfrm>
              <a:off x="5199" y="1306"/>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7" name="Freeform 275">
              <a:extLst>
                <a:ext uri="{FF2B5EF4-FFF2-40B4-BE49-F238E27FC236}">
                  <a16:creationId xmlns:a16="http://schemas.microsoft.com/office/drawing/2014/main" id="{9A00125B-F72F-4271-9AB3-431C0C35395E}"/>
                </a:ext>
              </a:extLst>
            </p:cNvPr>
            <p:cNvSpPr>
              <a:spLocks/>
            </p:cNvSpPr>
            <p:nvPr/>
          </p:nvSpPr>
          <p:spPr bwMode="auto">
            <a:xfrm>
              <a:off x="5193" y="1325"/>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8" name="Freeform 276">
              <a:extLst>
                <a:ext uri="{FF2B5EF4-FFF2-40B4-BE49-F238E27FC236}">
                  <a16:creationId xmlns:a16="http://schemas.microsoft.com/office/drawing/2014/main" id="{E3124DCD-FE62-4940-9E83-07AEEB6215CB}"/>
                </a:ext>
              </a:extLst>
            </p:cNvPr>
            <p:cNvSpPr>
              <a:spLocks/>
            </p:cNvSpPr>
            <p:nvPr/>
          </p:nvSpPr>
          <p:spPr bwMode="auto">
            <a:xfrm>
              <a:off x="5205" y="1294"/>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9" name="Freeform 277">
              <a:extLst>
                <a:ext uri="{FF2B5EF4-FFF2-40B4-BE49-F238E27FC236}">
                  <a16:creationId xmlns:a16="http://schemas.microsoft.com/office/drawing/2014/main" id="{A6589786-08A4-4294-9C83-663FA9BACEB2}"/>
                </a:ext>
              </a:extLst>
            </p:cNvPr>
            <p:cNvSpPr>
              <a:spLocks/>
            </p:cNvSpPr>
            <p:nvPr/>
          </p:nvSpPr>
          <p:spPr bwMode="auto">
            <a:xfrm>
              <a:off x="5204" y="1283"/>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0" name="Freeform 278">
              <a:extLst>
                <a:ext uri="{FF2B5EF4-FFF2-40B4-BE49-F238E27FC236}">
                  <a16:creationId xmlns:a16="http://schemas.microsoft.com/office/drawing/2014/main" id="{CDF65D5C-632A-4A5D-95A6-F322221219A6}"/>
                </a:ext>
              </a:extLst>
            </p:cNvPr>
            <p:cNvSpPr>
              <a:spLocks/>
            </p:cNvSpPr>
            <p:nvPr/>
          </p:nvSpPr>
          <p:spPr bwMode="auto">
            <a:xfrm>
              <a:off x="5198" y="1271"/>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1" name="Freeform 279">
              <a:extLst>
                <a:ext uri="{FF2B5EF4-FFF2-40B4-BE49-F238E27FC236}">
                  <a16:creationId xmlns:a16="http://schemas.microsoft.com/office/drawing/2014/main" id="{B3BDF54D-0278-4956-A608-9802D1D52CB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2" name="Freeform 280">
              <a:extLst>
                <a:ext uri="{FF2B5EF4-FFF2-40B4-BE49-F238E27FC236}">
                  <a16:creationId xmlns:a16="http://schemas.microsoft.com/office/drawing/2014/main" id="{91D25D06-F91A-4F7E-8B92-F6616C95C91E}"/>
                </a:ext>
              </a:extLst>
            </p:cNvPr>
            <p:cNvSpPr>
              <a:spLocks/>
            </p:cNvSpPr>
            <p:nvPr/>
          </p:nvSpPr>
          <p:spPr bwMode="auto">
            <a:xfrm>
              <a:off x="5193" y="1231"/>
              <a:ext cx="36" cy="24"/>
            </a:xfrm>
            <a:custGeom>
              <a:avLst/>
              <a:gdLst>
                <a:gd name="T0" fmla="*/ 0 w 36"/>
                <a:gd name="T1" fmla="*/ 24 h 24"/>
                <a:gd name="T2" fmla="*/ 6 w 36"/>
                <a:gd name="T3" fmla="*/ 24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8 h 24"/>
                <a:gd name="T26" fmla="*/ 12 w 36"/>
                <a:gd name="T27" fmla="*/ 18 h 24"/>
                <a:gd name="T28" fmla="*/ 6 w 36"/>
                <a:gd name="T29" fmla="*/ 24 h 24"/>
                <a:gd name="T30" fmla="*/ 6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3" name="Freeform 281">
              <a:extLst>
                <a:ext uri="{FF2B5EF4-FFF2-40B4-BE49-F238E27FC236}">
                  <a16:creationId xmlns:a16="http://schemas.microsoft.com/office/drawing/2014/main" id="{E777BED9-5F9F-4CC7-B694-6571BD35B4C1}"/>
                </a:ext>
              </a:extLst>
            </p:cNvPr>
            <p:cNvSpPr>
              <a:spLocks/>
            </p:cNvSpPr>
            <p:nvPr/>
          </p:nvSpPr>
          <p:spPr bwMode="auto">
            <a:xfrm>
              <a:off x="5187" y="1213"/>
              <a:ext cx="36" cy="30"/>
            </a:xfrm>
            <a:custGeom>
              <a:avLst/>
              <a:gdLst>
                <a:gd name="T0" fmla="*/ 0 w 36"/>
                <a:gd name="T1" fmla="*/ 30 h 30"/>
                <a:gd name="T2" fmla="*/ 6 w 36"/>
                <a:gd name="T3" fmla="*/ 24 h 30"/>
                <a:gd name="T4" fmla="*/ 6 w 36"/>
                <a:gd name="T5" fmla="*/ 18 h 30"/>
                <a:gd name="T6" fmla="*/ 12 w 36"/>
                <a:gd name="T7" fmla="*/ 12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12 h 30"/>
                <a:gd name="T24" fmla="*/ 24 w 36"/>
                <a:gd name="T25" fmla="*/ 12 h 30"/>
                <a:gd name="T26" fmla="*/ 18 w 36"/>
                <a:gd name="T27" fmla="*/ 18 h 30"/>
                <a:gd name="T28" fmla="*/ 12 w 36"/>
                <a:gd name="T29" fmla="*/ 24 h 30"/>
                <a:gd name="T30" fmla="*/ 6 w 36"/>
                <a:gd name="T31" fmla="*/ 24 h 30"/>
                <a:gd name="T32" fmla="*/ 0 w 36"/>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4" name="Freeform 282">
              <a:extLst>
                <a:ext uri="{FF2B5EF4-FFF2-40B4-BE49-F238E27FC236}">
                  <a16:creationId xmlns:a16="http://schemas.microsoft.com/office/drawing/2014/main" id="{53A39C70-5C47-4F56-B700-F6833F52694D}"/>
                </a:ext>
              </a:extLst>
            </p:cNvPr>
            <p:cNvSpPr>
              <a:spLocks/>
            </p:cNvSpPr>
            <p:nvPr/>
          </p:nvSpPr>
          <p:spPr bwMode="auto">
            <a:xfrm>
              <a:off x="5181"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5" name="Freeform 283">
              <a:extLst>
                <a:ext uri="{FF2B5EF4-FFF2-40B4-BE49-F238E27FC236}">
                  <a16:creationId xmlns:a16="http://schemas.microsoft.com/office/drawing/2014/main" id="{6B2C3DF5-E30B-44F1-8CF4-0D58CFD1EF97}"/>
                </a:ext>
              </a:extLst>
            </p:cNvPr>
            <p:cNvSpPr>
              <a:spLocks/>
            </p:cNvSpPr>
            <p:nvPr/>
          </p:nvSpPr>
          <p:spPr bwMode="auto">
            <a:xfrm>
              <a:off x="5181" y="1181"/>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6" name="Freeform 284">
              <a:extLst>
                <a:ext uri="{FF2B5EF4-FFF2-40B4-BE49-F238E27FC236}">
                  <a16:creationId xmlns:a16="http://schemas.microsoft.com/office/drawing/2014/main" id="{B265230B-9C86-4870-81A0-B053FA862CDF}"/>
                </a:ext>
              </a:extLst>
            </p:cNvPr>
            <p:cNvSpPr>
              <a:spLocks/>
            </p:cNvSpPr>
            <p:nvPr/>
          </p:nvSpPr>
          <p:spPr bwMode="auto">
            <a:xfrm>
              <a:off x="5169" y="1164"/>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7" name="Freeform 285">
              <a:extLst>
                <a:ext uri="{FF2B5EF4-FFF2-40B4-BE49-F238E27FC236}">
                  <a16:creationId xmlns:a16="http://schemas.microsoft.com/office/drawing/2014/main" id="{F4F0DE12-9A34-4B82-A695-34224A064107}"/>
                </a:ext>
              </a:extLst>
            </p:cNvPr>
            <p:cNvSpPr>
              <a:spLocks/>
            </p:cNvSpPr>
            <p:nvPr/>
          </p:nvSpPr>
          <p:spPr bwMode="auto">
            <a:xfrm>
              <a:off x="5197" y="1051"/>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8" name="Freeform 286">
              <a:extLst>
                <a:ext uri="{FF2B5EF4-FFF2-40B4-BE49-F238E27FC236}">
                  <a16:creationId xmlns:a16="http://schemas.microsoft.com/office/drawing/2014/main" id="{DEC22768-A450-4DFA-9FDC-62FF976AABDA}"/>
                </a:ext>
              </a:extLst>
            </p:cNvPr>
            <p:cNvSpPr>
              <a:spLocks/>
            </p:cNvSpPr>
            <p:nvPr/>
          </p:nvSpPr>
          <p:spPr bwMode="auto">
            <a:xfrm>
              <a:off x="5205" y="1062"/>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9" name="Freeform 287">
              <a:extLst>
                <a:ext uri="{FF2B5EF4-FFF2-40B4-BE49-F238E27FC236}">
                  <a16:creationId xmlns:a16="http://schemas.microsoft.com/office/drawing/2014/main" id="{544972D1-3BE7-4B60-BDAF-FCBBCB92F9CA}"/>
                </a:ext>
              </a:extLst>
            </p:cNvPr>
            <p:cNvSpPr>
              <a:spLocks/>
            </p:cNvSpPr>
            <p:nvPr/>
          </p:nvSpPr>
          <p:spPr bwMode="auto">
            <a:xfrm>
              <a:off x="5203" y="1085"/>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0" name="Freeform 288">
              <a:extLst>
                <a:ext uri="{FF2B5EF4-FFF2-40B4-BE49-F238E27FC236}">
                  <a16:creationId xmlns:a16="http://schemas.microsoft.com/office/drawing/2014/main" id="{C641D83D-B4C9-4E95-BE53-439AFCBE76BD}"/>
                </a:ext>
              </a:extLst>
            </p:cNvPr>
            <p:cNvSpPr>
              <a:spLocks/>
            </p:cNvSpPr>
            <p:nvPr/>
          </p:nvSpPr>
          <p:spPr bwMode="auto">
            <a:xfrm>
              <a:off x="5204" y="1110"/>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1" name="Freeform 289">
              <a:extLst>
                <a:ext uri="{FF2B5EF4-FFF2-40B4-BE49-F238E27FC236}">
                  <a16:creationId xmlns:a16="http://schemas.microsoft.com/office/drawing/2014/main" id="{CB0C940F-A52C-4BDB-84AA-77554FEE3385}"/>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2" name="Freeform 290">
              <a:extLst>
                <a:ext uri="{FF2B5EF4-FFF2-40B4-BE49-F238E27FC236}">
                  <a16:creationId xmlns:a16="http://schemas.microsoft.com/office/drawing/2014/main" id="{A97138B8-D491-4E9A-AE9A-2BD96D0512A1}"/>
                </a:ext>
              </a:extLst>
            </p:cNvPr>
            <p:cNvSpPr>
              <a:spLocks/>
            </p:cNvSpPr>
            <p:nvPr/>
          </p:nvSpPr>
          <p:spPr bwMode="auto">
            <a:xfrm>
              <a:off x="5210" y="1169"/>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3" name="Freeform 291">
              <a:extLst>
                <a:ext uri="{FF2B5EF4-FFF2-40B4-BE49-F238E27FC236}">
                  <a16:creationId xmlns:a16="http://schemas.microsoft.com/office/drawing/2014/main" id="{32892E17-C9FC-4D35-9B86-FF514BBD2883}"/>
                </a:ext>
              </a:extLst>
            </p:cNvPr>
            <p:cNvSpPr>
              <a:spLocks/>
            </p:cNvSpPr>
            <p:nvPr/>
          </p:nvSpPr>
          <p:spPr bwMode="auto">
            <a:xfrm>
              <a:off x="5223" y="1206"/>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4" name="Freeform 292">
              <a:extLst>
                <a:ext uri="{FF2B5EF4-FFF2-40B4-BE49-F238E27FC236}">
                  <a16:creationId xmlns:a16="http://schemas.microsoft.com/office/drawing/2014/main" id="{DB6FB883-3098-4917-8CB4-DCD6ECAF5677}"/>
                </a:ext>
              </a:extLst>
            </p:cNvPr>
            <p:cNvSpPr>
              <a:spLocks/>
            </p:cNvSpPr>
            <p:nvPr/>
          </p:nvSpPr>
          <p:spPr bwMode="auto">
            <a:xfrm>
              <a:off x="5227" y="1225"/>
              <a:ext cx="18" cy="12"/>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6 h 12"/>
                <a:gd name="T14" fmla="*/ 0 w 18"/>
                <a:gd name="T15" fmla="*/ 6 h 12"/>
                <a:gd name="T16" fmla="*/ 0 w 18"/>
                <a:gd name="T17" fmla="*/ 12 h 12"/>
                <a:gd name="T18" fmla="*/ 0 w 18"/>
                <a:gd name="T19" fmla="*/ 6 h 12"/>
                <a:gd name="T20" fmla="*/ 6 w 18"/>
                <a:gd name="T21" fmla="*/ 6 h 12"/>
                <a:gd name="T22" fmla="*/ 6 w 18"/>
                <a:gd name="T23" fmla="*/ 6 h 12"/>
                <a:gd name="T24" fmla="*/ 12 w 18"/>
                <a:gd name="T25" fmla="*/ 6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5" name="Freeform 293">
              <a:extLst>
                <a:ext uri="{FF2B5EF4-FFF2-40B4-BE49-F238E27FC236}">
                  <a16:creationId xmlns:a16="http://schemas.microsoft.com/office/drawing/2014/main" id="{7840FBAD-A785-4914-B13F-59E6A5D9D033}"/>
                </a:ext>
              </a:extLst>
            </p:cNvPr>
            <p:cNvSpPr>
              <a:spLocks/>
            </p:cNvSpPr>
            <p:nvPr/>
          </p:nvSpPr>
          <p:spPr bwMode="auto">
            <a:xfrm>
              <a:off x="5205" y="1074"/>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6" name="Freeform 294">
              <a:extLst>
                <a:ext uri="{FF2B5EF4-FFF2-40B4-BE49-F238E27FC236}">
                  <a16:creationId xmlns:a16="http://schemas.microsoft.com/office/drawing/2014/main" id="{091C460C-0798-4D30-AADA-09DC2593FF5E}"/>
                </a:ext>
              </a:extLst>
            </p:cNvPr>
            <p:cNvSpPr>
              <a:spLocks/>
            </p:cNvSpPr>
            <p:nvPr/>
          </p:nvSpPr>
          <p:spPr bwMode="auto">
            <a:xfrm>
              <a:off x="5205" y="1049"/>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7" name="Freeform 295">
              <a:extLst>
                <a:ext uri="{FF2B5EF4-FFF2-40B4-BE49-F238E27FC236}">
                  <a16:creationId xmlns:a16="http://schemas.microsoft.com/office/drawing/2014/main" id="{04370222-5439-492D-B6C3-80D9C255FD39}"/>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8" name="Freeform 296">
              <a:extLst>
                <a:ext uri="{FF2B5EF4-FFF2-40B4-BE49-F238E27FC236}">
                  <a16:creationId xmlns:a16="http://schemas.microsoft.com/office/drawing/2014/main" id="{9863FDC9-BD0C-4AEC-B2DA-21A9C38E5DFB}"/>
                </a:ext>
              </a:extLst>
            </p:cNvPr>
            <p:cNvSpPr>
              <a:spLocks/>
            </p:cNvSpPr>
            <p:nvPr/>
          </p:nvSpPr>
          <p:spPr bwMode="auto">
            <a:xfrm>
              <a:off x="5215" y="1187"/>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9" name="Freeform 297">
              <a:extLst>
                <a:ext uri="{FF2B5EF4-FFF2-40B4-BE49-F238E27FC236}">
                  <a16:creationId xmlns:a16="http://schemas.microsoft.com/office/drawing/2014/main" id="{2DF97C1B-14A3-4044-B78E-56DB723FB3D6}"/>
                </a:ext>
              </a:extLst>
            </p:cNvPr>
            <p:cNvSpPr>
              <a:spLocks/>
            </p:cNvSpPr>
            <p:nvPr/>
          </p:nvSpPr>
          <p:spPr bwMode="auto">
            <a:xfrm>
              <a:off x="5205" y="1032"/>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0" name="Freeform 298">
              <a:extLst>
                <a:ext uri="{FF2B5EF4-FFF2-40B4-BE49-F238E27FC236}">
                  <a16:creationId xmlns:a16="http://schemas.microsoft.com/office/drawing/2014/main" id="{497A0E41-1B48-4AE1-98C7-2C00048F63A6}"/>
                </a:ext>
              </a:extLst>
            </p:cNvPr>
            <p:cNvSpPr>
              <a:spLocks/>
            </p:cNvSpPr>
            <p:nvPr/>
          </p:nvSpPr>
          <p:spPr bwMode="auto">
            <a:xfrm>
              <a:off x="5168" y="104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1" name="Freeform 299">
              <a:extLst>
                <a:ext uri="{FF2B5EF4-FFF2-40B4-BE49-F238E27FC236}">
                  <a16:creationId xmlns:a16="http://schemas.microsoft.com/office/drawing/2014/main" id="{CF9F4602-05BC-494D-B01F-3A016C1BC639}"/>
                </a:ext>
              </a:extLst>
            </p:cNvPr>
            <p:cNvSpPr>
              <a:spLocks/>
            </p:cNvSpPr>
            <p:nvPr/>
          </p:nvSpPr>
          <p:spPr bwMode="auto">
            <a:xfrm>
              <a:off x="5169"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2" name="Freeform 300">
              <a:extLst>
                <a:ext uri="{FF2B5EF4-FFF2-40B4-BE49-F238E27FC236}">
                  <a16:creationId xmlns:a16="http://schemas.microsoft.com/office/drawing/2014/main" id="{17D3BA2A-2076-4E00-9AB9-542F171C456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3" name="Freeform 301">
              <a:extLst>
                <a:ext uri="{FF2B5EF4-FFF2-40B4-BE49-F238E27FC236}">
                  <a16:creationId xmlns:a16="http://schemas.microsoft.com/office/drawing/2014/main" id="{F6882026-7398-4FBC-8AD4-8A64101B7D19}"/>
                </a:ext>
              </a:extLst>
            </p:cNvPr>
            <p:cNvSpPr>
              <a:spLocks/>
            </p:cNvSpPr>
            <p:nvPr/>
          </p:nvSpPr>
          <p:spPr bwMode="auto">
            <a:xfrm>
              <a:off x="5175" y="1115"/>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4" name="Freeform 302">
              <a:extLst>
                <a:ext uri="{FF2B5EF4-FFF2-40B4-BE49-F238E27FC236}">
                  <a16:creationId xmlns:a16="http://schemas.microsoft.com/office/drawing/2014/main" id="{3DD3809E-347A-43EC-9769-690D094970A2}"/>
                </a:ext>
              </a:extLst>
            </p:cNvPr>
            <p:cNvSpPr>
              <a:spLocks/>
            </p:cNvSpPr>
            <p:nvPr/>
          </p:nvSpPr>
          <p:spPr bwMode="auto">
            <a:xfrm>
              <a:off x="5173" y="1133"/>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5" name="Freeform 303">
              <a:extLst>
                <a:ext uri="{FF2B5EF4-FFF2-40B4-BE49-F238E27FC236}">
                  <a16:creationId xmlns:a16="http://schemas.microsoft.com/office/drawing/2014/main" id="{0AD93CF7-72BE-4DB5-AB3A-AC99AA11BC1D}"/>
                </a:ext>
              </a:extLst>
            </p:cNvPr>
            <p:cNvSpPr>
              <a:spLocks/>
            </p:cNvSpPr>
            <p:nvPr/>
          </p:nvSpPr>
          <p:spPr bwMode="auto">
            <a:xfrm>
              <a:off x="5180" y="1163"/>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6" name="Freeform 304">
              <a:extLst>
                <a:ext uri="{FF2B5EF4-FFF2-40B4-BE49-F238E27FC236}">
                  <a16:creationId xmlns:a16="http://schemas.microsoft.com/office/drawing/2014/main" id="{9AF87F9E-4808-465F-9977-017E085DA27A}"/>
                </a:ext>
              </a:extLst>
            </p:cNvPr>
            <p:cNvSpPr>
              <a:spLocks/>
            </p:cNvSpPr>
            <p:nvPr/>
          </p:nvSpPr>
          <p:spPr bwMode="auto">
            <a:xfrm>
              <a:off x="5186" y="1187"/>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7" name="Freeform 305">
              <a:extLst>
                <a:ext uri="{FF2B5EF4-FFF2-40B4-BE49-F238E27FC236}">
                  <a16:creationId xmlns:a16="http://schemas.microsoft.com/office/drawing/2014/main" id="{982C6CFF-1EB5-40D1-AFC3-CECB5348A2F3}"/>
                </a:ext>
              </a:extLst>
            </p:cNvPr>
            <p:cNvSpPr>
              <a:spLocks/>
            </p:cNvSpPr>
            <p:nvPr/>
          </p:nvSpPr>
          <p:spPr bwMode="auto">
            <a:xfrm>
              <a:off x="5191" y="1199"/>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8" name="Freeform 306">
              <a:extLst>
                <a:ext uri="{FF2B5EF4-FFF2-40B4-BE49-F238E27FC236}">
                  <a16:creationId xmlns:a16="http://schemas.microsoft.com/office/drawing/2014/main" id="{6EC6824B-1833-425A-83A1-13EADD24DA74}"/>
                </a:ext>
              </a:extLst>
            </p:cNvPr>
            <p:cNvSpPr>
              <a:spLocks/>
            </p:cNvSpPr>
            <p:nvPr/>
          </p:nvSpPr>
          <p:spPr bwMode="auto">
            <a:xfrm>
              <a:off x="5197" y="1211"/>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9" name="Freeform 307">
              <a:extLst>
                <a:ext uri="{FF2B5EF4-FFF2-40B4-BE49-F238E27FC236}">
                  <a16:creationId xmlns:a16="http://schemas.microsoft.com/office/drawing/2014/main" id="{3E6CC909-478B-449E-9F21-D8687C5FE3EC}"/>
                </a:ext>
              </a:extLst>
            </p:cNvPr>
            <p:cNvSpPr>
              <a:spLocks/>
            </p:cNvSpPr>
            <p:nvPr/>
          </p:nvSpPr>
          <p:spPr bwMode="auto">
            <a:xfrm>
              <a:off x="5205" y="1224"/>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0" name="Freeform 308">
              <a:extLst>
                <a:ext uri="{FF2B5EF4-FFF2-40B4-BE49-F238E27FC236}">
                  <a16:creationId xmlns:a16="http://schemas.microsoft.com/office/drawing/2014/main" id="{31EC71E2-FD8C-4471-8520-DA9D9B6EB8BD}"/>
                </a:ext>
              </a:extLst>
            </p:cNvPr>
            <p:cNvSpPr>
              <a:spLocks/>
            </p:cNvSpPr>
            <p:nvPr/>
          </p:nvSpPr>
          <p:spPr bwMode="auto">
            <a:xfrm>
              <a:off x="5180" y="1031"/>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1" name="Freeform 309">
              <a:extLst>
                <a:ext uri="{FF2B5EF4-FFF2-40B4-BE49-F238E27FC236}">
                  <a16:creationId xmlns:a16="http://schemas.microsoft.com/office/drawing/2014/main" id="{9AFD35A5-0ECC-41A9-83BF-D5F26AB4E7DC}"/>
                </a:ext>
              </a:extLst>
            </p:cNvPr>
            <p:cNvSpPr>
              <a:spLocks/>
            </p:cNvSpPr>
            <p:nvPr/>
          </p:nvSpPr>
          <p:spPr bwMode="auto">
            <a:xfrm>
              <a:off x="5192" y="1025"/>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2" name="Freeform 310">
              <a:extLst>
                <a:ext uri="{FF2B5EF4-FFF2-40B4-BE49-F238E27FC236}">
                  <a16:creationId xmlns:a16="http://schemas.microsoft.com/office/drawing/2014/main" id="{0C611992-18F8-41FB-A7C3-B034665E5C48}"/>
                </a:ext>
              </a:extLst>
            </p:cNvPr>
            <p:cNvSpPr>
              <a:spLocks/>
            </p:cNvSpPr>
            <p:nvPr/>
          </p:nvSpPr>
          <p:spPr bwMode="auto">
            <a:xfrm>
              <a:off x="5275" y="1145"/>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3" name="Freeform 311">
              <a:extLst>
                <a:ext uri="{FF2B5EF4-FFF2-40B4-BE49-F238E27FC236}">
                  <a16:creationId xmlns:a16="http://schemas.microsoft.com/office/drawing/2014/main" id="{21A7F805-0F37-4945-A7BF-4CA99CE8F51D}"/>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4" name="Freeform 312">
              <a:extLst>
                <a:ext uri="{FF2B5EF4-FFF2-40B4-BE49-F238E27FC236}">
                  <a16:creationId xmlns:a16="http://schemas.microsoft.com/office/drawing/2014/main" id="{CBAEF18C-94C3-4CD3-A46D-C97EE222E56A}"/>
                </a:ext>
              </a:extLst>
            </p:cNvPr>
            <p:cNvSpPr>
              <a:spLocks/>
            </p:cNvSpPr>
            <p:nvPr/>
          </p:nvSpPr>
          <p:spPr bwMode="auto">
            <a:xfrm>
              <a:off x="5287" y="1151"/>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5" name="Freeform 313">
              <a:extLst>
                <a:ext uri="{FF2B5EF4-FFF2-40B4-BE49-F238E27FC236}">
                  <a16:creationId xmlns:a16="http://schemas.microsoft.com/office/drawing/2014/main" id="{7E876F5B-398A-4A9F-8BFB-9871A54B7C12}"/>
                </a:ext>
              </a:extLst>
            </p:cNvPr>
            <p:cNvSpPr>
              <a:spLocks/>
            </p:cNvSpPr>
            <p:nvPr/>
          </p:nvSpPr>
          <p:spPr bwMode="auto">
            <a:xfrm>
              <a:off x="5276" y="1175"/>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6" name="Freeform 314">
              <a:extLst>
                <a:ext uri="{FF2B5EF4-FFF2-40B4-BE49-F238E27FC236}">
                  <a16:creationId xmlns:a16="http://schemas.microsoft.com/office/drawing/2014/main" id="{13657800-93BB-4C59-A8F3-444A15B205A3}"/>
                </a:ext>
              </a:extLst>
            </p:cNvPr>
            <p:cNvSpPr>
              <a:spLocks/>
            </p:cNvSpPr>
            <p:nvPr/>
          </p:nvSpPr>
          <p:spPr bwMode="auto">
            <a:xfrm>
              <a:off x="5269" y="1211"/>
              <a:ext cx="48" cy="36"/>
            </a:xfrm>
            <a:custGeom>
              <a:avLst/>
              <a:gdLst>
                <a:gd name="T0" fmla="*/ 0 w 48"/>
                <a:gd name="T1" fmla="*/ 0 h 36"/>
                <a:gd name="T2" fmla="*/ 0 w 48"/>
                <a:gd name="T3" fmla="*/ 0 h 36"/>
                <a:gd name="T4" fmla="*/ 12 w 48"/>
                <a:gd name="T5" fmla="*/ 0 h 36"/>
                <a:gd name="T6" fmla="*/ 18 w 48"/>
                <a:gd name="T7" fmla="*/ 6 h 36"/>
                <a:gd name="T8" fmla="*/ 24 w 48"/>
                <a:gd name="T9" fmla="*/ 12 h 36"/>
                <a:gd name="T10" fmla="*/ 36 w 48"/>
                <a:gd name="T11" fmla="*/ 18 h 36"/>
                <a:gd name="T12" fmla="*/ 42 w 48"/>
                <a:gd name="T13" fmla="*/ 24 h 36"/>
                <a:gd name="T14" fmla="*/ 48 w 48"/>
                <a:gd name="T15" fmla="*/ 30 h 36"/>
                <a:gd name="T16" fmla="*/ 48 w 48"/>
                <a:gd name="T17" fmla="*/ 36 h 36"/>
                <a:gd name="T18" fmla="*/ 48 w 48"/>
                <a:gd name="T19" fmla="*/ 36 h 36"/>
                <a:gd name="T20" fmla="*/ 42 w 48"/>
                <a:gd name="T21" fmla="*/ 30 h 36"/>
                <a:gd name="T22" fmla="*/ 30 w 48"/>
                <a:gd name="T23" fmla="*/ 24 h 36"/>
                <a:gd name="T24" fmla="*/ 24 w 48"/>
                <a:gd name="T25" fmla="*/ 18 h 36"/>
                <a:gd name="T26" fmla="*/ 12 w 48"/>
                <a:gd name="T27" fmla="*/ 12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7" name="Freeform 315">
              <a:extLst>
                <a:ext uri="{FF2B5EF4-FFF2-40B4-BE49-F238E27FC236}">
                  <a16:creationId xmlns:a16="http://schemas.microsoft.com/office/drawing/2014/main" id="{D470EE5A-5C45-40C3-B356-CF8AC75D513F}"/>
                </a:ext>
              </a:extLst>
            </p:cNvPr>
            <p:cNvSpPr>
              <a:spLocks/>
            </p:cNvSpPr>
            <p:nvPr/>
          </p:nvSpPr>
          <p:spPr bwMode="auto">
            <a:xfrm>
              <a:off x="5269" y="1223"/>
              <a:ext cx="42" cy="36"/>
            </a:xfrm>
            <a:custGeom>
              <a:avLst/>
              <a:gdLst>
                <a:gd name="T0" fmla="*/ 0 w 42"/>
                <a:gd name="T1" fmla="*/ 0 h 36"/>
                <a:gd name="T2" fmla="*/ 0 w 42"/>
                <a:gd name="T3" fmla="*/ 0 h 36"/>
                <a:gd name="T4" fmla="*/ 6 w 42"/>
                <a:gd name="T5" fmla="*/ 6 h 36"/>
                <a:gd name="T6" fmla="*/ 12 w 42"/>
                <a:gd name="T7" fmla="*/ 6 h 36"/>
                <a:gd name="T8" fmla="*/ 24 w 42"/>
                <a:gd name="T9" fmla="*/ 12 h 36"/>
                <a:gd name="T10" fmla="*/ 30 w 42"/>
                <a:gd name="T11" fmla="*/ 18 h 36"/>
                <a:gd name="T12" fmla="*/ 36 w 42"/>
                <a:gd name="T13" fmla="*/ 24 h 36"/>
                <a:gd name="T14" fmla="*/ 42 w 42"/>
                <a:gd name="T15" fmla="*/ 30 h 36"/>
                <a:gd name="T16" fmla="*/ 42 w 42"/>
                <a:gd name="T17" fmla="*/ 36 h 36"/>
                <a:gd name="T18" fmla="*/ 42 w 42"/>
                <a:gd name="T19" fmla="*/ 36 h 36"/>
                <a:gd name="T20" fmla="*/ 30 w 42"/>
                <a:gd name="T21" fmla="*/ 30 h 36"/>
                <a:gd name="T22" fmla="*/ 24 w 42"/>
                <a:gd name="T23" fmla="*/ 24 h 36"/>
                <a:gd name="T24" fmla="*/ 18 w 42"/>
                <a:gd name="T25" fmla="*/ 18 h 36"/>
                <a:gd name="T26" fmla="*/ 6 w 42"/>
                <a:gd name="T27" fmla="*/ 12 h 36"/>
                <a:gd name="T28" fmla="*/ 0 w 42"/>
                <a:gd name="T29" fmla="*/ 12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8" name="Freeform 316">
              <a:extLst>
                <a:ext uri="{FF2B5EF4-FFF2-40B4-BE49-F238E27FC236}">
                  <a16:creationId xmlns:a16="http://schemas.microsoft.com/office/drawing/2014/main" id="{22DB04BE-1235-4716-BE7A-AB39424D5EEC}"/>
                </a:ext>
              </a:extLst>
            </p:cNvPr>
            <p:cNvSpPr>
              <a:spLocks/>
            </p:cNvSpPr>
            <p:nvPr/>
          </p:nvSpPr>
          <p:spPr bwMode="auto">
            <a:xfrm>
              <a:off x="5271"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9" name="Freeform 317">
              <a:extLst>
                <a:ext uri="{FF2B5EF4-FFF2-40B4-BE49-F238E27FC236}">
                  <a16:creationId xmlns:a16="http://schemas.microsoft.com/office/drawing/2014/main" id="{7B16F323-549C-42B8-AF93-37980D4C7258}"/>
                </a:ext>
              </a:extLst>
            </p:cNvPr>
            <p:cNvSpPr>
              <a:spLocks/>
            </p:cNvSpPr>
            <p:nvPr/>
          </p:nvSpPr>
          <p:spPr bwMode="auto">
            <a:xfrm>
              <a:off x="5257" y="1294"/>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0" name="Freeform 318">
              <a:extLst>
                <a:ext uri="{FF2B5EF4-FFF2-40B4-BE49-F238E27FC236}">
                  <a16:creationId xmlns:a16="http://schemas.microsoft.com/office/drawing/2014/main" id="{F8F93A1C-1C7D-4A7A-9D5E-85DD49DA8133}"/>
                </a:ext>
              </a:extLst>
            </p:cNvPr>
            <p:cNvSpPr>
              <a:spLocks/>
            </p:cNvSpPr>
            <p:nvPr/>
          </p:nvSpPr>
          <p:spPr bwMode="auto">
            <a:xfrm>
              <a:off x="5281" y="1169"/>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1" name="Freeform 319">
              <a:extLst>
                <a:ext uri="{FF2B5EF4-FFF2-40B4-BE49-F238E27FC236}">
                  <a16:creationId xmlns:a16="http://schemas.microsoft.com/office/drawing/2014/main" id="{A97D108C-86D2-4B6C-AB97-44DF2EABB817}"/>
                </a:ext>
              </a:extLst>
            </p:cNvPr>
            <p:cNvSpPr>
              <a:spLocks/>
            </p:cNvSpPr>
            <p:nvPr/>
          </p:nvSpPr>
          <p:spPr bwMode="auto">
            <a:xfrm>
              <a:off x="5275" y="1193"/>
              <a:ext cx="48" cy="42"/>
            </a:xfrm>
            <a:custGeom>
              <a:avLst/>
              <a:gdLst>
                <a:gd name="T0" fmla="*/ 0 w 48"/>
                <a:gd name="T1" fmla="*/ 0 h 42"/>
                <a:gd name="T2" fmla="*/ 0 w 48"/>
                <a:gd name="T3" fmla="*/ 0 h 42"/>
                <a:gd name="T4" fmla="*/ 6 w 48"/>
                <a:gd name="T5" fmla="*/ 6 h 42"/>
                <a:gd name="T6" fmla="*/ 12 w 48"/>
                <a:gd name="T7" fmla="*/ 6 h 42"/>
                <a:gd name="T8" fmla="*/ 24 w 48"/>
                <a:gd name="T9" fmla="*/ 12 h 42"/>
                <a:gd name="T10" fmla="*/ 30 w 48"/>
                <a:gd name="T11" fmla="*/ 18 h 42"/>
                <a:gd name="T12" fmla="*/ 36 w 48"/>
                <a:gd name="T13" fmla="*/ 24 h 42"/>
                <a:gd name="T14" fmla="*/ 42 w 48"/>
                <a:gd name="T15" fmla="*/ 30 h 42"/>
                <a:gd name="T16" fmla="*/ 48 w 48"/>
                <a:gd name="T17" fmla="*/ 42 h 42"/>
                <a:gd name="T18" fmla="*/ 42 w 48"/>
                <a:gd name="T19" fmla="*/ 36 h 42"/>
                <a:gd name="T20" fmla="*/ 36 w 48"/>
                <a:gd name="T21" fmla="*/ 30 h 42"/>
                <a:gd name="T22" fmla="*/ 30 w 48"/>
                <a:gd name="T23" fmla="*/ 24 h 42"/>
                <a:gd name="T24" fmla="*/ 18 w 48"/>
                <a:gd name="T25" fmla="*/ 18 h 42"/>
                <a:gd name="T26" fmla="*/ 12 w 48"/>
                <a:gd name="T27" fmla="*/ 12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2" name="Freeform 320">
              <a:extLst>
                <a:ext uri="{FF2B5EF4-FFF2-40B4-BE49-F238E27FC236}">
                  <a16:creationId xmlns:a16="http://schemas.microsoft.com/office/drawing/2014/main" id="{42CFAEA2-7773-4220-9DBD-3822523A5B7E}"/>
                </a:ext>
              </a:extLst>
            </p:cNvPr>
            <p:cNvSpPr>
              <a:spLocks/>
            </p:cNvSpPr>
            <p:nvPr/>
          </p:nvSpPr>
          <p:spPr bwMode="auto">
            <a:xfrm>
              <a:off x="5263" y="1241"/>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3" name="Freeform 321">
              <a:extLst>
                <a:ext uri="{FF2B5EF4-FFF2-40B4-BE49-F238E27FC236}">
                  <a16:creationId xmlns:a16="http://schemas.microsoft.com/office/drawing/2014/main" id="{22AB2F2D-62AA-40A2-9983-FC8D3BB062CF}"/>
                </a:ext>
              </a:extLst>
            </p:cNvPr>
            <p:cNvSpPr>
              <a:spLocks/>
            </p:cNvSpPr>
            <p:nvPr/>
          </p:nvSpPr>
          <p:spPr bwMode="auto">
            <a:xfrm>
              <a:off x="5263" y="1267"/>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4" name="Freeform 322">
              <a:extLst>
                <a:ext uri="{FF2B5EF4-FFF2-40B4-BE49-F238E27FC236}">
                  <a16:creationId xmlns:a16="http://schemas.microsoft.com/office/drawing/2014/main" id="{F73097AA-3D85-4C77-87F4-4F2905157002}"/>
                </a:ext>
              </a:extLst>
            </p:cNvPr>
            <p:cNvSpPr>
              <a:spLocks/>
            </p:cNvSpPr>
            <p:nvPr/>
          </p:nvSpPr>
          <p:spPr bwMode="auto">
            <a:xfrm>
              <a:off x="5268" y="1283"/>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5" name="Freeform 323">
              <a:extLst>
                <a:ext uri="{FF2B5EF4-FFF2-40B4-BE49-F238E27FC236}">
                  <a16:creationId xmlns:a16="http://schemas.microsoft.com/office/drawing/2014/main" id="{BAE097D8-930C-4C0D-A38D-D835BF1F3A1C}"/>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6" name="Freeform 324">
              <a:extLst>
                <a:ext uri="{FF2B5EF4-FFF2-40B4-BE49-F238E27FC236}">
                  <a16:creationId xmlns:a16="http://schemas.microsoft.com/office/drawing/2014/main" id="{520FEF10-D677-4521-80A0-716DF59569BE}"/>
                </a:ext>
              </a:extLst>
            </p:cNvPr>
            <p:cNvSpPr>
              <a:spLocks/>
            </p:cNvSpPr>
            <p:nvPr/>
          </p:nvSpPr>
          <p:spPr bwMode="auto">
            <a:xfrm>
              <a:off x="5319" y="1128"/>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7" name="Freeform 325">
              <a:extLst>
                <a:ext uri="{FF2B5EF4-FFF2-40B4-BE49-F238E27FC236}">
                  <a16:creationId xmlns:a16="http://schemas.microsoft.com/office/drawing/2014/main" id="{C0A716B5-D1C6-4C4D-84F0-B1D61FD70852}"/>
                </a:ext>
              </a:extLst>
            </p:cNvPr>
            <p:cNvSpPr>
              <a:spLocks/>
            </p:cNvSpPr>
            <p:nvPr/>
          </p:nvSpPr>
          <p:spPr bwMode="auto">
            <a:xfrm>
              <a:off x="5318" y="1134"/>
              <a:ext cx="25" cy="24"/>
            </a:xfrm>
            <a:custGeom>
              <a:avLst/>
              <a:gdLst>
                <a:gd name="T0" fmla="*/ 0 w 23"/>
                <a:gd name="T1" fmla="*/ 24 h 24"/>
                <a:gd name="T2" fmla="*/ 0 w 23"/>
                <a:gd name="T3" fmla="*/ 24 h 24"/>
                <a:gd name="T4" fmla="*/ 28 w 23"/>
                <a:gd name="T5" fmla="*/ 18 h 24"/>
                <a:gd name="T6" fmla="*/ 46 w 23"/>
                <a:gd name="T7" fmla="*/ 12 h 24"/>
                <a:gd name="T8" fmla="*/ 46 w 23"/>
                <a:gd name="T9" fmla="*/ 12 h 24"/>
                <a:gd name="T10" fmla="*/ 70 w 23"/>
                <a:gd name="T11" fmla="*/ 6 h 24"/>
                <a:gd name="T12" fmla="*/ 70 w 23"/>
                <a:gd name="T13" fmla="*/ 0 h 24"/>
                <a:gd name="T14" fmla="*/ 95 w 23"/>
                <a:gd name="T15" fmla="*/ 0 h 24"/>
                <a:gd name="T16" fmla="*/ 95 w 23"/>
                <a:gd name="T17" fmla="*/ 0 h 24"/>
                <a:gd name="T18" fmla="*/ 95 w 23"/>
                <a:gd name="T19" fmla="*/ 6 h 24"/>
                <a:gd name="T20" fmla="*/ 95 w 23"/>
                <a:gd name="T21" fmla="*/ 6 h 24"/>
                <a:gd name="T22" fmla="*/ 70 w 23"/>
                <a:gd name="T23" fmla="*/ 12 h 24"/>
                <a:gd name="T24" fmla="*/ 46 w 23"/>
                <a:gd name="T25" fmla="*/ 12 h 24"/>
                <a:gd name="T26" fmla="*/ 46 w 23"/>
                <a:gd name="T27" fmla="*/ 18 h 24"/>
                <a:gd name="T28" fmla="*/ 28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8" name="Freeform 326">
              <a:extLst>
                <a:ext uri="{FF2B5EF4-FFF2-40B4-BE49-F238E27FC236}">
                  <a16:creationId xmlns:a16="http://schemas.microsoft.com/office/drawing/2014/main" id="{EA7E4BB4-8800-44B6-B54E-906E59CCFD80}"/>
                </a:ext>
              </a:extLst>
            </p:cNvPr>
            <p:cNvSpPr>
              <a:spLocks/>
            </p:cNvSpPr>
            <p:nvPr/>
          </p:nvSpPr>
          <p:spPr bwMode="auto">
            <a:xfrm>
              <a:off x="5300" y="1288"/>
              <a:ext cx="32" cy="6"/>
            </a:xfrm>
            <a:custGeom>
              <a:avLst/>
              <a:gdLst>
                <a:gd name="T0" fmla="*/ 0 w 30"/>
                <a:gd name="T1" fmla="*/ 0 h 6"/>
                <a:gd name="T2" fmla="*/ 6 w 30"/>
                <a:gd name="T3" fmla="*/ 0 h 6"/>
                <a:gd name="T4" fmla="*/ 6 w 30"/>
                <a:gd name="T5" fmla="*/ 0 h 6"/>
                <a:gd name="T6" fmla="*/ 35 w 30"/>
                <a:gd name="T7" fmla="*/ 0 h 6"/>
                <a:gd name="T8" fmla="*/ 51 w 30"/>
                <a:gd name="T9" fmla="*/ 0 h 6"/>
                <a:gd name="T10" fmla="*/ 74 w 30"/>
                <a:gd name="T11" fmla="*/ 0 h 6"/>
                <a:gd name="T12" fmla="*/ 90 w 30"/>
                <a:gd name="T13" fmla="*/ 0 h 6"/>
                <a:gd name="T14" fmla="*/ 90 w 30"/>
                <a:gd name="T15" fmla="*/ 6 h 6"/>
                <a:gd name="T16" fmla="*/ 90 w 30"/>
                <a:gd name="T17" fmla="*/ 6 h 6"/>
                <a:gd name="T18" fmla="*/ 90 w 30"/>
                <a:gd name="T19" fmla="*/ 6 h 6"/>
                <a:gd name="T20" fmla="*/ 90 w 30"/>
                <a:gd name="T21" fmla="*/ 6 h 6"/>
                <a:gd name="T22" fmla="*/ 74 w 30"/>
                <a:gd name="T23" fmla="*/ 6 h 6"/>
                <a:gd name="T24" fmla="*/ 51 w 30"/>
                <a:gd name="T25" fmla="*/ 6 h 6"/>
                <a:gd name="T26" fmla="*/ 35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9" name="Freeform 327">
              <a:extLst>
                <a:ext uri="{FF2B5EF4-FFF2-40B4-BE49-F238E27FC236}">
                  <a16:creationId xmlns:a16="http://schemas.microsoft.com/office/drawing/2014/main" id="{7E557998-B0EF-40FB-B1E5-255A95D6D883}"/>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0" name="Freeform 328">
              <a:extLst>
                <a:ext uri="{FF2B5EF4-FFF2-40B4-BE49-F238E27FC236}">
                  <a16:creationId xmlns:a16="http://schemas.microsoft.com/office/drawing/2014/main" id="{2E6D99A2-2441-44F5-AE7D-2A84BA7C08F5}"/>
                </a:ext>
              </a:extLst>
            </p:cNvPr>
            <p:cNvSpPr>
              <a:spLocks/>
            </p:cNvSpPr>
            <p:nvPr/>
          </p:nvSpPr>
          <p:spPr bwMode="auto">
            <a:xfrm>
              <a:off x="5300" y="1278"/>
              <a:ext cx="37" cy="6"/>
            </a:xfrm>
            <a:custGeom>
              <a:avLst/>
              <a:gdLst>
                <a:gd name="T0" fmla="*/ 0 w 35"/>
                <a:gd name="T1" fmla="*/ 6 h 6"/>
                <a:gd name="T2" fmla="*/ 0 w 35"/>
                <a:gd name="T3" fmla="*/ 0 h 6"/>
                <a:gd name="T4" fmla="*/ 6 w 35"/>
                <a:gd name="T5" fmla="*/ 0 h 6"/>
                <a:gd name="T6" fmla="*/ 31 w 35"/>
                <a:gd name="T7" fmla="*/ 0 h 6"/>
                <a:gd name="T8" fmla="*/ 43 w 35"/>
                <a:gd name="T9" fmla="*/ 0 h 6"/>
                <a:gd name="T10" fmla="*/ 60 w 35"/>
                <a:gd name="T11" fmla="*/ 0 h 6"/>
                <a:gd name="T12" fmla="*/ 78 w 35"/>
                <a:gd name="T13" fmla="*/ 0 h 6"/>
                <a:gd name="T14" fmla="*/ 78 w 35"/>
                <a:gd name="T15" fmla="*/ 0 h 6"/>
                <a:gd name="T16" fmla="*/ 89 w 35"/>
                <a:gd name="T17" fmla="*/ 6 h 6"/>
                <a:gd name="T18" fmla="*/ 89 w 35"/>
                <a:gd name="T19" fmla="*/ 6 h 6"/>
                <a:gd name="T20" fmla="*/ 78 w 35"/>
                <a:gd name="T21" fmla="*/ 6 h 6"/>
                <a:gd name="T22" fmla="*/ 78 w 35"/>
                <a:gd name="T23" fmla="*/ 6 h 6"/>
                <a:gd name="T24" fmla="*/ 60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1" name="Freeform 329">
              <a:extLst>
                <a:ext uri="{FF2B5EF4-FFF2-40B4-BE49-F238E27FC236}">
                  <a16:creationId xmlns:a16="http://schemas.microsoft.com/office/drawing/2014/main" id="{A61D4F04-31FD-4158-B44D-9F4BC4F43BB1}"/>
                </a:ext>
              </a:extLst>
            </p:cNvPr>
            <p:cNvSpPr>
              <a:spLocks/>
            </p:cNvSpPr>
            <p:nvPr/>
          </p:nvSpPr>
          <p:spPr bwMode="auto">
            <a:xfrm>
              <a:off x="5306" y="1266"/>
              <a:ext cx="37" cy="6"/>
            </a:xfrm>
            <a:custGeom>
              <a:avLst/>
              <a:gdLst>
                <a:gd name="T0" fmla="*/ 0 w 35"/>
                <a:gd name="T1" fmla="*/ 6 h 6"/>
                <a:gd name="T2" fmla="*/ 6 w 35"/>
                <a:gd name="T3" fmla="*/ 6 h 6"/>
                <a:gd name="T4" fmla="*/ 31 w 35"/>
                <a:gd name="T5" fmla="*/ 0 h 6"/>
                <a:gd name="T6" fmla="*/ 31 w 35"/>
                <a:gd name="T7" fmla="*/ 0 h 6"/>
                <a:gd name="T8" fmla="*/ 43 w 35"/>
                <a:gd name="T9" fmla="*/ 0 h 6"/>
                <a:gd name="T10" fmla="*/ 60 w 35"/>
                <a:gd name="T11" fmla="*/ 0 h 6"/>
                <a:gd name="T12" fmla="*/ 75 w 35"/>
                <a:gd name="T13" fmla="*/ 0 h 6"/>
                <a:gd name="T14" fmla="*/ 89 w 35"/>
                <a:gd name="T15" fmla="*/ 0 h 6"/>
                <a:gd name="T16" fmla="*/ 89 w 35"/>
                <a:gd name="T17" fmla="*/ 0 h 6"/>
                <a:gd name="T18" fmla="*/ 89 w 35"/>
                <a:gd name="T19" fmla="*/ 6 h 6"/>
                <a:gd name="T20" fmla="*/ 89 w 35"/>
                <a:gd name="T21" fmla="*/ 6 h 6"/>
                <a:gd name="T22" fmla="*/ 75 w 35"/>
                <a:gd name="T23" fmla="*/ 6 h 6"/>
                <a:gd name="T24" fmla="*/ 60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2" name="Freeform 330">
              <a:extLst>
                <a:ext uri="{FF2B5EF4-FFF2-40B4-BE49-F238E27FC236}">
                  <a16:creationId xmlns:a16="http://schemas.microsoft.com/office/drawing/2014/main" id="{6080FA0E-3EFB-44F2-AAC2-988DB1419DAD}"/>
                </a:ext>
              </a:extLst>
            </p:cNvPr>
            <p:cNvSpPr>
              <a:spLocks/>
            </p:cNvSpPr>
            <p:nvPr/>
          </p:nvSpPr>
          <p:spPr bwMode="auto">
            <a:xfrm>
              <a:off x="5312" y="1254"/>
              <a:ext cx="37" cy="6"/>
            </a:xfrm>
            <a:custGeom>
              <a:avLst/>
              <a:gdLst>
                <a:gd name="T0" fmla="*/ 0 w 35"/>
                <a:gd name="T1" fmla="*/ 6 h 6"/>
                <a:gd name="T2" fmla="*/ 6 w 35"/>
                <a:gd name="T3" fmla="*/ 6 h 6"/>
                <a:gd name="T4" fmla="*/ 31 w 35"/>
                <a:gd name="T5" fmla="*/ 0 h 6"/>
                <a:gd name="T6" fmla="*/ 43 w 35"/>
                <a:gd name="T7" fmla="*/ 0 h 6"/>
                <a:gd name="T8" fmla="*/ 57 w 35"/>
                <a:gd name="T9" fmla="*/ 0 h 6"/>
                <a:gd name="T10" fmla="*/ 75 w 35"/>
                <a:gd name="T11" fmla="*/ 0 h 6"/>
                <a:gd name="T12" fmla="*/ 75 w 35"/>
                <a:gd name="T13" fmla="*/ 0 h 6"/>
                <a:gd name="T14" fmla="*/ 89 w 35"/>
                <a:gd name="T15" fmla="*/ 0 h 6"/>
                <a:gd name="T16" fmla="*/ 89 w 35"/>
                <a:gd name="T17" fmla="*/ 0 h 6"/>
                <a:gd name="T18" fmla="*/ 89 w 35"/>
                <a:gd name="T19" fmla="*/ 0 h 6"/>
                <a:gd name="T20" fmla="*/ 75 w 35"/>
                <a:gd name="T21" fmla="*/ 6 h 6"/>
                <a:gd name="T22" fmla="*/ 75 w 35"/>
                <a:gd name="T23" fmla="*/ 6 h 6"/>
                <a:gd name="T24" fmla="*/ 57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3" name="Freeform 331">
              <a:extLst>
                <a:ext uri="{FF2B5EF4-FFF2-40B4-BE49-F238E27FC236}">
                  <a16:creationId xmlns:a16="http://schemas.microsoft.com/office/drawing/2014/main" id="{199299D1-D80B-42C7-B3D3-4799BF27CC5E}"/>
                </a:ext>
              </a:extLst>
            </p:cNvPr>
            <p:cNvSpPr>
              <a:spLocks/>
            </p:cNvSpPr>
            <p:nvPr/>
          </p:nvSpPr>
          <p:spPr bwMode="auto">
            <a:xfrm>
              <a:off x="5318" y="1243"/>
              <a:ext cx="37" cy="6"/>
            </a:xfrm>
            <a:custGeom>
              <a:avLst/>
              <a:gdLst>
                <a:gd name="T0" fmla="*/ 0 w 35"/>
                <a:gd name="T1" fmla="*/ 6 h 6"/>
                <a:gd name="T2" fmla="*/ 6 w 35"/>
                <a:gd name="T3" fmla="*/ 6 h 6"/>
                <a:gd name="T4" fmla="*/ 31 w 35"/>
                <a:gd name="T5" fmla="*/ 0 h 6"/>
                <a:gd name="T6" fmla="*/ 41 w 35"/>
                <a:gd name="T7" fmla="*/ 0 h 6"/>
                <a:gd name="T8" fmla="*/ 57 w 35"/>
                <a:gd name="T9" fmla="*/ 0 h 6"/>
                <a:gd name="T10" fmla="*/ 75 w 35"/>
                <a:gd name="T11" fmla="*/ 0 h 6"/>
                <a:gd name="T12" fmla="*/ 89 w 35"/>
                <a:gd name="T13" fmla="*/ 0 h 6"/>
                <a:gd name="T14" fmla="*/ 89 w 35"/>
                <a:gd name="T15" fmla="*/ 0 h 6"/>
                <a:gd name="T16" fmla="*/ 89 w 35"/>
                <a:gd name="T17" fmla="*/ 0 h 6"/>
                <a:gd name="T18" fmla="*/ 89 w 35"/>
                <a:gd name="T19" fmla="*/ 0 h 6"/>
                <a:gd name="T20" fmla="*/ 89 w 35"/>
                <a:gd name="T21" fmla="*/ 6 h 6"/>
                <a:gd name="T22" fmla="*/ 75 w 35"/>
                <a:gd name="T23" fmla="*/ 6 h 6"/>
                <a:gd name="T24" fmla="*/ 57 w 35"/>
                <a:gd name="T25" fmla="*/ 6 h 6"/>
                <a:gd name="T26" fmla="*/ 41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4" name="Freeform 332">
              <a:extLst>
                <a:ext uri="{FF2B5EF4-FFF2-40B4-BE49-F238E27FC236}">
                  <a16:creationId xmlns:a16="http://schemas.microsoft.com/office/drawing/2014/main" id="{FBAE5FE8-0BB3-40D4-97CF-A73BB4CEDF74}"/>
                </a:ext>
              </a:extLst>
            </p:cNvPr>
            <p:cNvSpPr>
              <a:spLocks/>
            </p:cNvSpPr>
            <p:nvPr/>
          </p:nvSpPr>
          <p:spPr bwMode="auto">
            <a:xfrm>
              <a:off x="5318" y="1224"/>
              <a:ext cx="43" cy="12"/>
            </a:xfrm>
            <a:custGeom>
              <a:avLst/>
              <a:gdLst>
                <a:gd name="T0" fmla="*/ 0 w 41"/>
                <a:gd name="T1" fmla="*/ 12 h 12"/>
                <a:gd name="T2" fmla="*/ 6 w 41"/>
                <a:gd name="T3" fmla="*/ 6 h 12"/>
                <a:gd name="T4" fmla="*/ 29 w 41"/>
                <a:gd name="T5" fmla="*/ 6 h 12"/>
                <a:gd name="T6" fmla="*/ 37 w 41"/>
                <a:gd name="T7" fmla="*/ 0 h 12"/>
                <a:gd name="T8" fmla="*/ 65 w 41"/>
                <a:gd name="T9" fmla="*/ 0 h 12"/>
                <a:gd name="T10" fmla="*/ 78 w 41"/>
                <a:gd name="T11" fmla="*/ 0 h 12"/>
                <a:gd name="T12" fmla="*/ 90 w 41"/>
                <a:gd name="T13" fmla="*/ 0 h 12"/>
                <a:gd name="T14" fmla="*/ 90 w 41"/>
                <a:gd name="T15" fmla="*/ 0 h 12"/>
                <a:gd name="T16" fmla="*/ 90 w 41"/>
                <a:gd name="T17" fmla="*/ 0 h 12"/>
                <a:gd name="T18" fmla="*/ 90 w 41"/>
                <a:gd name="T19" fmla="*/ 0 h 12"/>
                <a:gd name="T20" fmla="*/ 78 w 41"/>
                <a:gd name="T21" fmla="*/ 6 h 12"/>
                <a:gd name="T22" fmla="*/ 65 w 41"/>
                <a:gd name="T23" fmla="*/ 6 h 12"/>
                <a:gd name="T24" fmla="*/ 49 w 41"/>
                <a:gd name="T25" fmla="*/ 6 h 12"/>
                <a:gd name="T26" fmla="*/ 37 w 41"/>
                <a:gd name="T27" fmla="*/ 6 h 12"/>
                <a:gd name="T28" fmla="*/ 29 w 41"/>
                <a:gd name="T29" fmla="*/ 6 h 12"/>
                <a:gd name="T30" fmla="*/ 6 w 41"/>
                <a:gd name="T31" fmla="*/ 6 h 12"/>
                <a:gd name="T32" fmla="*/ 0 w 4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5" name="Freeform 333">
              <a:extLst>
                <a:ext uri="{FF2B5EF4-FFF2-40B4-BE49-F238E27FC236}">
                  <a16:creationId xmlns:a16="http://schemas.microsoft.com/office/drawing/2014/main" id="{E89539F5-3F1E-4C3F-AD85-2E6E64A2D49E}"/>
                </a:ext>
              </a:extLst>
            </p:cNvPr>
            <p:cNvSpPr>
              <a:spLocks/>
            </p:cNvSpPr>
            <p:nvPr/>
          </p:nvSpPr>
          <p:spPr bwMode="auto">
            <a:xfrm>
              <a:off x="5318" y="1205"/>
              <a:ext cx="49" cy="18"/>
            </a:xfrm>
            <a:custGeom>
              <a:avLst/>
              <a:gdLst>
                <a:gd name="T0" fmla="*/ 0 w 47"/>
                <a:gd name="T1" fmla="*/ 18 h 18"/>
                <a:gd name="T2" fmla="*/ 6 w 47"/>
                <a:gd name="T3" fmla="*/ 12 h 18"/>
                <a:gd name="T4" fmla="*/ 29 w 47"/>
                <a:gd name="T5" fmla="*/ 12 h 18"/>
                <a:gd name="T6" fmla="*/ 34 w 47"/>
                <a:gd name="T7" fmla="*/ 6 h 18"/>
                <a:gd name="T8" fmla="*/ 56 w 47"/>
                <a:gd name="T9" fmla="*/ 6 h 18"/>
                <a:gd name="T10" fmla="*/ 72 w 47"/>
                <a:gd name="T11" fmla="*/ 0 h 18"/>
                <a:gd name="T12" fmla="*/ 83 w 47"/>
                <a:gd name="T13" fmla="*/ 0 h 18"/>
                <a:gd name="T14" fmla="*/ 95 w 47"/>
                <a:gd name="T15" fmla="*/ 0 h 18"/>
                <a:gd name="T16" fmla="*/ 95 w 47"/>
                <a:gd name="T17" fmla="*/ 6 h 18"/>
                <a:gd name="T18" fmla="*/ 95 w 47"/>
                <a:gd name="T19" fmla="*/ 6 h 18"/>
                <a:gd name="T20" fmla="*/ 83 w 47"/>
                <a:gd name="T21" fmla="*/ 12 h 18"/>
                <a:gd name="T22" fmla="*/ 72 w 47"/>
                <a:gd name="T23" fmla="*/ 12 h 18"/>
                <a:gd name="T24" fmla="*/ 56 w 47"/>
                <a:gd name="T25" fmla="*/ 12 h 18"/>
                <a:gd name="T26" fmla="*/ 44 w 47"/>
                <a:gd name="T27" fmla="*/ 12 h 18"/>
                <a:gd name="T28" fmla="*/ 29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6" name="Freeform 334">
              <a:extLst>
                <a:ext uri="{FF2B5EF4-FFF2-40B4-BE49-F238E27FC236}">
                  <a16:creationId xmlns:a16="http://schemas.microsoft.com/office/drawing/2014/main" id="{B92E65BA-D046-4C50-8F6A-AE53CF1368D8}"/>
                </a:ext>
              </a:extLst>
            </p:cNvPr>
            <p:cNvSpPr>
              <a:spLocks/>
            </p:cNvSpPr>
            <p:nvPr/>
          </p:nvSpPr>
          <p:spPr bwMode="auto">
            <a:xfrm>
              <a:off x="5318" y="1175"/>
              <a:ext cx="49" cy="30"/>
            </a:xfrm>
            <a:custGeom>
              <a:avLst/>
              <a:gdLst>
                <a:gd name="T0" fmla="*/ 0 w 47"/>
                <a:gd name="T1" fmla="*/ 30 h 30"/>
                <a:gd name="T2" fmla="*/ 6 w 47"/>
                <a:gd name="T3" fmla="*/ 24 h 30"/>
                <a:gd name="T4" fmla="*/ 29 w 47"/>
                <a:gd name="T5" fmla="*/ 18 h 30"/>
                <a:gd name="T6" fmla="*/ 34 w 47"/>
                <a:gd name="T7" fmla="*/ 18 h 30"/>
                <a:gd name="T8" fmla="*/ 44 w 47"/>
                <a:gd name="T9" fmla="*/ 12 h 30"/>
                <a:gd name="T10" fmla="*/ 56 w 47"/>
                <a:gd name="T11" fmla="*/ 6 h 30"/>
                <a:gd name="T12" fmla="*/ 72 w 47"/>
                <a:gd name="T13" fmla="*/ 6 h 30"/>
                <a:gd name="T14" fmla="*/ 83 w 47"/>
                <a:gd name="T15" fmla="*/ 0 h 30"/>
                <a:gd name="T16" fmla="*/ 95 w 47"/>
                <a:gd name="T17" fmla="*/ 6 h 30"/>
                <a:gd name="T18" fmla="*/ 95 w 47"/>
                <a:gd name="T19" fmla="*/ 6 h 30"/>
                <a:gd name="T20" fmla="*/ 83 w 47"/>
                <a:gd name="T21" fmla="*/ 12 h 30"/>
                <a:gd name="T22" fmla="*/ 72 w 47"/>
                <a:gd name="T23" fmla="*/ 12 h 30"/>
                <a:gd name="T24" fmla="*/ 56 w 47"/>
                <a:gd name="T25" fmla="*/ 18 h 30"/>
                <a:gd name="T26" fmla="*/ 44 w 47"/>
                <a:gd name="T27" fmla="*/ 24 h 30"/>
                <a:gd name="T28" fmla="*/ 34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7" name="Freeform 335">
              <a:extLst>
                <a:ext uri="{FF2B5EF4-FFF2-40B4-BE49-F238E27FC236}">
                  <a16:creationId xmlns:a16="http://schemas.microsoft.com/office/drawing/2014/main" id="{07CDA066-FF98-4F6D-8505-72DC6EEC046F}"/>
                </a:ext>
              </a:extLst>
            </p:cNvPr>
            <p:cNvSpPr>
              <a:spLocks/>
            </p:cNvSpPr>
            <p:nvPr/>
          </p:nvSpPr>
          <p:spPr bwMode="auto">
            <a:xfrm>
              <a:off x="5318" y="1158"/>
              <a:ext cx="43" cy="30"/>
            </a:xfrm>
            <a:custGeom>
              <a:avLst/>
              <a:gdLst>
                <a:gd name="T0" fmla="*/ 0 w 41"/>
                <a:gd name="T1" fmla="*/ 30 h 30"/>
                <a:gd name="T2" fmla="*/ 6 w 41"/>
                <a:gd name="T3" fmla="*/ 30 h 30"/>
                <a:gd name="T4" fmla="*/ 29 w 41"/>
                <a:gd name="T5" fmla="*/ 24 h 30"/>
                <a:gd name="T6" fmla="*/ 37 w 41"/>
                <a:gd name="T7" fmla="*/ 18 h 30"/>
                <a:gd name="T8" fmla="*/ 49 w 41"/>
                <a:gd name="T9" fmla="*/ 12 h 30"/>
                <a:gd name="T10" fmla="*/ 65 w 41"/>
                <a:gd name="T11" fmla="*/ 6 h 30"/>
                <a:gd name="T12" fmla="*/ 65 w 41"/>
                <a:gd name="T13" fmla="*/ 0 h 30"/>
                <a:gd name="T14" fmla="*/ 78 w 41"/>
                <a:gd name="T15" fmla="*/ 0 h 30"/>
                <a:gd name="T16" fmla="*/ 90 w 41"/>
                <a:gd name="T17" fmla="*/ 0 h 30"/>
                <a:gd name="T18" fmla="*/ 90 w 41"/>
                <a:gd name="T19" fmla="*/ 0 h 30"/>
                <a:gd name="T20" fmla="*/ 78 w 41"/>
                <a:gd name="T21" fmla="*/ 6 h 30"/>
                <a:gd name="T22" fmla="*/ 65 w 41"/>
                <a:gd name="T23" fmla="*/ 12 h 30"/>
                <a:gd name="T24" fmla="*/ 49 w 41"/>
                <a:gd name="T25" fmla="*/ 18 h 30"/>
                <a:gd name="T26" fmla="*/ 37 w 41"/>
                <a:gd name="T27" fmla="*/ 24 h 30"/>
                <a:gd name="T28" fmla="*/ 29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8" name="Freeform 336">
              <a:extLst>
                <a:ext uri="{FF2B5EF4-FFF2-40B4-BE49-F238E27FC236}">
                  <a16:creationId xmlns:a16="http://schemas.microsoft.com/office/drawing/2014/main" id="{637E2405-EA1E-4721-8FE3-85E231A266B0}"/>
                </a:ext>
              </a:extLst>
            </p:cNvPr>
            <p:cNvSpPr>
              <a:spLocks/>
            </p:cNvSpPr>
            <p:nvPr/>
          </p:nvSpPr>
          <p:spPr bwMode="auto">
            <a:xfrm>
              <a:off x="5318" y="1146"/>
              <a:ext cx="37" cy="30"/>
            </a:xfrm>
            <a:custGeom>
              <a:avLst/>
              <a:gdLst>
                <a:gd name="T0" fmla="*/ 89 w 35"/>
                <a:gd name="T1" fmla="*/ 0 h 30"/>
                <a:gd name="T2" fmla="*/ 89 w 35"/>
                <a:gd name="T3" fmla="*/ 0 h 30"/>
                <a:gd name="T4" fmla="*/ 75 w 35"/>
                <a:gd name="T5" fmla="*/ 6 h 30"/>
                <a:gd name="T6" fmla="*/ 57 w 35"/>
                <a:gd name="T7" fmla="*/ 6 h 30"/>
                <a:gd name="T8" fmla="*/ 57 w 35"/>
                <a:gd name="T9" fmla="*/ 12 h 30"/>
                <a:gd name="T10" fmla="*/ 41 w 35"/>
                <a:gd name="T11" fmla="*/ 18 h 30"/>
                <a:gd name="T12" fmla="*/ 31 w 35"/>
                <a:gd name="T13" fmla="*/ 18 h 30"/>
                <a:gd name="T14" fmla="*/ 6 w 35"/>
                <a:gd name="T15" fmla="*/ 24 h 30"/>
                <a:gd name="T16" fmla="*/ 0 w 35"/>
                <a:gd name="T17" fmla="*/ 30 h 30"/>
                <a:gd name="T18" fmla="*/ 6 w 35"/>
                <a:gd name="T19" fmla="*/ 24 h 30"/>
                <a:gd name="T20" fmla="*/ 6 w 35"/>
                <a:gd name="T21" fmla="*/ 18 h 30"/>
                <a:gd name="T22" fmla="*/ 31 w 35"/>
                <a:gd name="T23" fmla="*/ 12 h 30"/>
                <a:gd name="T24" fmla="*/ 41 w 35"/>
                <a:gd name="T25" fmla="*/ 6 h 30"/>
                <a:gd name="T26" fmla="*/ 57 w 35"/>
                <a:gd name="T27" fmla="*/ 0 h 30"/>
                <a:gd name="T28" fmla="*/ 75 w 35"/>
                <a:gd name="T29" fmla="*/ 0 h 30"/>
                <a:gd name="T30" fmla="*/ 75 w 35"/>
                <a:gd name="T31" fmla="*/ 0 h 30"/>
                <a:gd name="T32" fmla="*/ 89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9" name="Freeform 337">
              <a:extLst>
                <a:ext uri="{FF2B5EF4-FFF2-40B4-BE49-F238E27FC236}">
                  <a16:creationId xmlns:a16="http://schemas.microsoft.com/office/drawing/2014/main" id="{ABB085BB-4EE9-42C0-A953-C9D16F172AC1}"/>
                </a:ext>
              </a:extLst>
            </p:cNvPr>
            <p:cNvSpPr>
              <a:spLocks/>
            </p:cNvSpPr>
            <p:nvPr/>
          </p:nvSpPr>
          <p:spPr bwMode="auto">
            <a:xfrm>
              <a:off x="5250" y="984"/>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0" name="Freeform 338">
              <a:extLst>
                <a:ext uri="{FF2B5EF4-FFF2-40B4-BE49-F238E27FC236}">
                  <a16:creationId xmlns:a16="http://schemas.microsoft.com/office/drawing/2014/main" id="{65E52CA1-FB6A-4027-A962-5BB2D94DDA7E}"/>
                </a:ext>
              </a:extLst>
            </p:cNvPr>
            <p:cNvSpPr>
              <a:spLocks/>
            </p:cNvSpPr>
            <p:nvPr/>
          </p:nvSpPr>
          <p:spPr bwMode="auto">
            <a:xfrm>
              <a:off x="5251" y="984"/>
              <a:ext cx="30" cy="23"/>
            </a:xfrm>
            <a:custGeom>
              <a:avLst/>
              <a:gdLst>
                <a:gd name="T0" fmla="*/ 30 w 30"/>
                <a:gd name="T1" fmla="*/ 23 h 23"/>
                <a:gd name="T2" fmla="*/ 30 w 30"/>
                <a:gd name="T3" fmla="*/ 17 h 23"/>
                <a:gd name="T4" fmla="*/ 24 w 30"/>
                <a:gd name="T5" fmla="*/ 12 h 23"/>
                <a:gd name="T6" fmla="*/ 18 w 30"/>
                <a:gd name="T7" fmla="*/ 12 h 23"/>
                <a:gd name="T8" fmla="*/ 12 w 30"/>
                <a:gd name="T9" fmla="*/ 6 h 23"/>
                <a:gd name="T10" fmla="*/ 6 w 30"/>
                <a:gd name="T11" fmla="*/ 6 h 23"/>
                <a:gd name="T12" fmla="*/ 6 w 30"/>
                <a:gd name="T13" fmla="*/ 0 h 23"/>
                <a:gd name="T14" fmla="*/ 0 w 30"/>
                <a:gd name="T15" fmla="*/ 0 h 23"/>
                <a:gd name="T16" fmla="*/ 0 w 30"/>
                <a:gd name="T17" fmla="*/ 6 h 23"/>
                <a:gd name="T18" fmla="*/ 0 w 30"/>
                <a:gd name="T19" fmla="*/ 6 h 23"/>
                <a:gd name="T20" fmla="*/ 0 w 30"/>
                <a:gd name="T21" fmla="*/ 6 h 23"/>
                <a:gd name="T22" fmla="*/ 6 w 30"/>
                <a:gd name="T23" fmla="*/ 6 h 23"/>
                <a:gd name="T24" fmla="*/ 12 w 30"/>
                <a:gd name="T25" fmla="*/ 12 h 23"/>
                <a:gd name="T26" fmla="*/ 18 w 30"/>
                <a:gd name="T27" fmla="*/ 12 h 23"/>
                <a:gd name="T28" fmla="*/ 24 w 30"/>
                <a:gd name="T29" fmla="*/ 17 h 23"/>
                <a:gd name="T30" fmla="*/ 30 w 30"/>
                <a:gd name="T31" fmla="*/ 17 h 23"/>
                <a:gd name="T32" fmla="*/ 30 w 30"/>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1" name="Freeform 339">
              <a:extLst>
                <a:ext uri="{FF2B5EF4-FFF2-40B4-BE49-F238E27FC236}">
                  <a16:creationId xmlns:a16="http://schemas.microsoft.com/office/drawing/2014/main" id="{1B9E5ECE-C417-4157-9735-22A8688B4D71}"/>
                </a:ext>
              </a:extLst>
            </p:cNvPr>
            <p:cNvSpPr>
              <a:spLocks/>
            </p:cNvSpPr>
            <p:nvPr/>
          </p:nvSpPr>
          <p:spPr bwMode="auto">
            <a:xfrm>
              <a:off x="5252" y="997"/>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2" name="Freeform 340">
              <a:extLst>
                <a:ext uri="{FF2B5EF4-FFF2-40B4-BE49-F238E27FC236}">
                  <a16:creationId xmlns:a16="http://schemas.microsoft.com/office/drawing/2014/main" id="{EC0E7579-34EE-49B6-99C1-3A8D1A3E9A45}"/>
                </a:ext>
              </a:extLst>
            </p:cNvPr>
            <p:cNvSpPr>
              <a:spLocks/>
            </p:cNvSpPr>
            <p:nvPr/>
          </p:nvSpPr>
          <p:spPr bwMode="auto">
            <a:xfrm>
              <a:off x="5239" y="1019"/>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3" name="Freeform 341">
              <a:extLst>
                <a:ext uri="{FF2B5EF4-FFF2-40B4-BE49-F238E27FC236}">
                  <a16:creationId xmlns:a16="http://schemas.microsoft.com/office/drawing/2014/main" id="{F23364E9-0D88-4ACE-8A71-F85D48E84A7B}"/>
                </a:ext>
              </a:extLst>
            </p:cNvPr>
            <p:cNvSpPr>
              <a:spLocks/>
            </p:cNvSpPr>
            <p:nvPr/>
          </p:nvSpPr>
          <p:spPr bwMode="auto">
            <a:xfrm>
              <a:off x="5233" y="1043"/>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4" name="Freeform 342">
              <a:extLst>
                <a:ext uri="{FF2B5EF4-FFF2-40B4-BE49-F238E27FC236}">
                  <a16:creationId xmlns:a16="http://schemas.microsoft.com/office/drawing/2014/main" id="{0DC47840-04ED-4E86-81FD-A82C019E4254}"/>
                </a:ext>
              </a:extLst>
            </p:cNvPr>
            <p:cNvSpPr>
              <a:spLocks/>
            </p:cNvSpPr>
            <p:nvPr/>
          </p:nvSpPr>
          <p:spPr bwMode="auto">
            <a:xfrm>
              <a:off x="5240" y="1061"/>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5" name="Freeform 343">
              <a:extLst>
                <a:ext uri="{FF2B5EF4-FFF2-40B4-BE49-F238E27FC236}">
                  <a16:creationId xmlns:a16="http://schemas.microsoft.com/office/drawing/2014/main" id="{F47EFF1A-FF62-416A-8EEF-F9F0D141AE69}"/>
                </a:ext>
              </a:extLst>
            </p:cNvPr>
            <p:cNvSpPr>
              <a:spLocks/>
            </p:cNvSpPr>
            <p:nvPr/>
          </p:nvSpPr>
          <p:spPr bwMode="auto">
            <a:xfrm>
              <a:off x="5240" y="1080"/>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6" name="Freeform 344">
              <a:extLst>
                <a:ext uri="{FF2B5EF4-FFF2-40B4-BE49-F238E27FC236}">
                  <a16:creationId xmlns:a16="http://schemas.microsoft.com/office/drawing/2014/main" id="{E22D8C0A-E28B-4B86-B10B-B3F9963DA073}"/>
                </a:ext>
              </a:extLst>
            </p:cNvPr>
            <p:cNvSpPr>
              <a:spLocks/>
            </p:cNvSpPr>
            <p:nvPr/>
          </p:nvSpPr>
          <p:spPr bwMode="auto">
            <a:xfrm>
              <a:off x="5240" y="1098"/>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7" name="Freeform 345">
              <a:extLst>
                <a:ext uri="{FF2B5EF4-FFF2-40B4-BE49-F238E27FC236}">
                  <a16:creationId xmlns:a16="http://schemas.microsoft.com/office/drawing/2014/main" id="{694550FA-301D-4F6A-AFB2-DAEBB8634EF3}"/>
                </a:ext>
              </a:extLst>
            </p:cNvPr>
            <p:cNvSpPr>
              <a:spLocks/>
            </p:cNvSpPr>
            <p:nvPr/>
          </p:nvSpPr>
          <p:spPr bwMode="auto">
            <a:xfrm>
              <a:off x="5241" y="1116"/>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8" name="Freeform 346">
              <a:extLst>
                <a:ext uri="{FF2B5EF4-FFF2-40B4-BE49-F238E27FC236}">
                  <a16:creationId xmlns:a16="http://schemas.microsoft.com/office/drawing/2014/main" id="{3B816F28-2772-4CC2-9CA8-426DBB4FD3CC}"/>
                </a:ext>
              </a:extLst>
            </p:cNvPr>
            <p:cNvSpPr>
              <a:spLocks/>
            </p:cNvSpPr>
            <p:nvPr/>
          </p:nvSpPr>
          <p:spPr bwMode="auto">
            <a:xfrm>
              <a:off x="5258" y="974"/>
              <a:ext cx="18" cy="24"/>
            </a:xfrm>
            <a:custGeom>
              <a:avLst/>
              <a:gdLst>
                <a:gd name="T0" fmla="*/ 18 w 18"/>
                <a:gd name="T1" fmla="*/ 24 h 24"/>
                <a:gd name="T2" fmla="*/ 18 w 18"/>
                <a:gd name="T3" fmla="*/ 18 h 24"/>
                <a:gd name="T4" fmla="*/ 12 w 18"/>
                <a:gd name="T5" fmla="*/ 18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0 h 24"/>
                <a:gd name="T22" fmla="*/ 6 w 18"/>
                <a:gd name="T23" fmla="*/ 6 h 24"/>
                <a:gd name="T24" fmla="*/ 12 w 18"/>
                <a:gd name="T25" fmla="*/ 6 h 24"/>
                <a:gd name="T26" fmla="*/ 12 w 18"/>
                <a:gd name="T27" fmla="*/ 12 h 24"/>
                <a:gd name="T28" fmla="*/ 18 w 18"/>
                <a:gd name="T29" fmla="*/ 18 h 24"/>
                <a:gd name="T30" fmla="*/ 18 w 18"/>
                <a:gd name="T31" fmla="*/ 18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9" name="Freeform 347">
              <a:extLst>
                <a:ext uri="{FF2B5EF4-FFF2-40B4-BE49-F238E27FC236}">
                  <a16:creationId xmlns:a16="http://schemas.microsoft.com/office/drawing/2014/main" id="{0AA1C130-7F66-499A-BA47-13BBEAFC4EFE}"/>
                </a:ext>
              </a:extLst>
            </p:cNvPr>
            <p:cNvSpPr>
              <a:spLocks/>
            </p:cNvSpPr>
            <p:nvPr/>
          </p:nvSpPr>
          <p:spPr bwMode="auto">
            <a:xfrm>
              <a:off x="5275" y="972"/>
              <a:ext cx="12" cy="24"/>
            </a:xfrm>
            <a:custGeom>
              <a:avLst/>
              <a:gdLst>
                <a:gd name="T0" fmla="*/ 0 w 12"/>
                <a:gd name="T1" fmla="*/ 24 h 24"/>
                <a:gd name="T2" fmla="*/ 6 w 12"/>
                <a:gd name="T3" fmla="*/ 18 h 24"/>
                <a:gd name="T4" fmla="*/ 12 w 12"/>
                <a:gd name="T5" fmla="*/ 12 h 24"/>
                <a:gd name="T6" fmla="*/ 12 w 12"/>
                <a:gd name="T7" fmla="*/ 6 h 24"/>
                <a:gd name="T8" fmla="*/ 12 w 12"/>
                <a:gd name="T9" fmla="*/ 0 h 24"/>
                <a:gd name="T10" fmla="*/ 12 w 12"/>
                <a:gd name="T11" fmla="*/ 0 h 24"/>
                <a:gd name="T12" fmla="*/ 6 w 12"/>
                <a:gd name="T13" fmla="*/ 6 h 24"/>
                <a:gd name="T14" fmla="*/ 6 w 12"/>
                <a:gd name="T15" fmla="*/ 18 h 24"/>
                <a:gd name="T16" fmla="*/ 0 w 12"/>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0" name="Freeform 348">
              <a:extLst>
                <a:ext uri="{FF2B5EF4-FFF2-40B4-BE49-F238E27FC236}">
                  <a16:creationId xmlns:a16="http://schemas.microsoft.com/office/drawing/2014/main" id="{146F1B76-AA75-42AC-B302-747D9D3A5F12}"/>
                </a:ext>
              </a:extLst>
            </p:cNvPr>
            <p:cNvSpPr>
              <a:spLocks/>
            </p:cNvSpPr>
            <p:nvPr/>
          </p:nvSpPr>
          <p:spPr bwMode="auto">
            <a:xfrm>
              <a:off x="5269" y="966"/>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1" name="Freeform 349">
              <a:extLst>
                <a:ext uri="{FF2B5EF4-FFF2-40B4-BE49-F238E27FC236}">
                  <a16:creationId xmlns:a16="http://schemas.microsoft.com/office/drawing/2014/main" id="{425042C8-FF38-4380-BE56-1A09B6ABF0B4}"/>
                </a:ext>
              </a:extLst>
            </p:cNvPr>
            <p:cNvSpPr>
              <a:spLocks/>
            </p:cNvSpPr>
            <p:nvPr/>
          </p:nvSpPr>
          <p:spPr bwMode="auto">
            <a:xfrm>
              <a:off x="5280" y="978"/>
              <a:ext cx="18" cy="23"/>
            </a:xfrm>
            <a:custGeom>
              <a:avLst/>
              <a:gdLst>
                <a:gd name="T0" fmla="*/ 0 w 18"/>
                <a:gd name="T1" fmla="*/ 23 h 23"/>
                <a:gd name="T2" fmla="*/ 0 w 18"/>
                <a:gd name="T3" fmla="*/ 23 h 23"/>
                <a:gd name="T4" fmla="*/ 6 w 18"/>
                <a:gd name="T5" fmla="*/ 18 h 23"/>
                <a:gd name="T6" fmla="*/ 6 w 18"/>
                <a:gd name="T7" fmla="*/ 12 h 23"/>
                <a:gd name="T8" fmla="*/ 12 w 18"/>
                <a:gd name="T9" fmla="*/ 12 h 23"/>
                <a:gd name="T10" fmla="*/ 12 w 18"/>
                <a:gd name="T11" fmla="*/ 6 h 23"/>
                <a:gd name="T12" fmla="*/ 18 w 18"/>
                <a:gd name="T13" fmla="*/ 0 h 23"/>
                <a:gd name="T14" fmla="*/ 18 w 18"/>
                <a:gd name="T15" fmla="*/ 0 h 23"/>
                <a:gd name="T16" fmla="*/ 18 w 18"/>
                <a:gd name="T17" fmla="*/ 0 h 23"/>
                <a:gd name="T18" fmla="*/ 18 w 18"/>
                <a:gd name="T19" fmla="*/ 6 h 23"/>
                <a:gd name="T20" fmla="*/ 18 w 18"/>
                <a:gd name="T21" fmla="*/ 6 h 23"/>
                <a:gd name="T22" fmla="*/ 18 w 18"/>
                <a:gd name="T23" fmla="*/ 12 h 23"/>
                <a:gd name="T24" fmla="*/ 12 w 18"/>
                <a:gd name="T25" fmla="*/ 12 h 23"/>
                <a:gd name="T26" fmla="*/ 6 w 18"/>
                <a:gd name="T27" fmla="*/ 18 h 23"/>
                <a:gd name="T28" fmla="*/ 6 w 18"/>
                <a:gd name="T29" fmla="*/ 18 h 23"/>
                <a:gd name="T30" fmla="*/ 0 w 18"/>
                <a:gd name="T31" fmla="*/ 23 h 23"/>
                <a:gd name="T32" fmla="*/ 0 w 18"/>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2" name="Freeform 350">
              <a:extLst>
                <a:ext uri="{FF2B5EF4-FFF2-40B4-BE49-F238E27FC236}">
                  <a16:creationId xmlns:a16="http://schemas.microsoft.com/office/drawing/2014/main" id="{287D1ECF-4FBD-4E87-BF92-DD7B8BA1DC60}"/>
                </a:ext>
              </a:extLst>
            </p:cNvPr>
            <p:cNvSpPr>
              <a:spLocks/>
            </p:cNvSpPr>
            <p:nvPr/>
          </p:nvSpPr>
          <p:spPr bwMode="auto">
            <a:xfrm>
              <a:off x="5265" y="1122"/>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3" name="Freeform 351">
              <a:extLst>
                <a:ext uri="{FF2B5EF4-FFF2-40B4-BE49-F238E27FC236}">
                  <a16:creationId xmlns:a16="http://schemas.microsoft.com/office/drawing/2014/main" id="{7506221F-4434-46B2-BA24-954B2CBFA7DC}"/>
                </a:ext>
              </a:extLst>
            </p:cNvPr>
            <p:cNvSpPr>
              <a:spLocks/>
            </p:cNvSpPr>
            <p:nvPr/>
          </p:nvSpPr>
          <p:spPr bwMode="auto">
            <a:xfrm>
              <a:off x="5257" y="1133"/>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4" name="Freeform 352">
              <a:extLst>
                <a:ext uri="{FF2B5EF4-FFF2-40B4-BE49-F238E27FC236}">
                  <a16:creationId xmlns:a16="http://schemas.microsoft.com/office/drawing/2014/main" id="{3B0AFB4A-ECE7-4451-84E8-F0DA67F1A471}"/>
                </a:ext>
              </a:extLst>
            </p:cNvPr>
            <p:cNvSpPr>
              <a:spLocks/>
            </p:cNvSpPr>
            <p:nvPr/>
          </p:nvSpPr>
          <p:spPr bwMode="auto">
            <a:xfrm>
              <a:off x="5275" y="1109"/>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5" name="Freeform 353">
              <a:extLst>
                <a:ext uri="{FF2B5EF4-FFF2-40B4-BE49-F238E27FC236}">
                  <a16:creationId xmlns:a16="http://schemas.microsoft.com/office/drawing/2014/main" id="{9AC54989-433B-4CC0-AE50-EC1F6CE1312C}"/>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6" name="Freeform 354">
              <a:extLst>
                <a:ext uri="{FF2B5EF4-FFF2-40B4-BE49-F238E27FC236}">
                  <a16:creationId xmlns:a16="http://schemas.microsoft.com/office/drawing/2014/main" id="{6E07DFF0-8B5A-47CA-84AF-8C229BECFDF2}"/>
                </a:ext>
              </a:extLst>
            </p:cNvPr>
            <p:cNvSpPr>
              <a:spLocks/>
            </p:cNvSpPr>
            <p:nvPr/>
          </p:nvSpPr>
          <p:spPr bwMode="auto">
            <a:xfrm>
              <a:off x="5289"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7" name="Freeform 355">
              <a:extLst>
                <a:ext uri="{FF2B5EF4-FFF2-40B4-BE49-F238E27FC236}">
                  <a16:creationId xmlns:a16="http://schemas.microsoft.com/office/drawing/2014/main" id="{B8F78484-4F22-4A03-BF8D-74D00DDE4A46}"/>
                </a:ext>
              </a:extLst>
            </p:cNvPr>
            <p:cNvSpPr>
              <a:spLocks/>
            </p:cNvSpPr>
            <p:nvPr/>
          </p:nvSpPr>
          <p:spPr bwMode="auto">
            <a:xfrm>
              <a:off x="5288" y="1032"/>
              <a:ext cx="44" cy="18"/>
            </a:xfrm>
            <a:custGeom>
              <a:avLst/>
              <a:gdLst>
                <a:gd name="T0" fmla="*/ 0 w 42"/>
                <a:gd name="T1" fmla="*/ 18 h 18"/>
                <a:gd name="T2" fmla="*/ 0 w 42"/>
                <a:gd name="T3" fmla="*/ 18 h 18"/>
                <a:gd name="T4" fmla="*/ 6 w 42"/>
                <a:gd name="T5" fmla="*/ 12 h 18"/>
                <a:gd name="T6" fmla="*/ 29 w 42"/>
                <a:gd name="T7" fmla="*/ 6 h 18"/>
                <a:gd name="T8" fmla="*/ 50 w 42"/>
                <a:gd name="T9" fmla="*/ 6 h 18"/>
                <a:gd name="T10" fmla="*/ 66 w 42"/>
                <a:gd name="T11" fmla="*/ 0 h 18"/>
                <a:gd name="T12" fmla="*/ 79 w 42"/>
                <a:gd name="T13" fmla="*/ 0 h 18"/>
                <a:gd name="T14" fmla="*/ 91 w 42"/>
                <a:gd name="T15" fmla="*/ 0 h 18"/>
                <a:gd name="T16" fmla="*/ 91 w 42"/>
                <a:gd name="T17" fmla="*/ 0 h 18"/>
                <a:gd name="T18" fmla="*/ 91 w 42"/>
                <a:gd name="T19" fmla="*/ 0 h 18"/>
                <a:gd name="T20" fmla="*/ 79 w 42"/>
                <a:gd name="T21" fmla="*/ 6 h 18"/>
                <a:gd name="T22" fmla="*/ 66 w 42"/>
                <a:gd name="T23" fmla="*/ 6 h 18"/>
                <a:gd name="T24" fmla="*/ 50 w 42"/>
                <a:gd name="T25" fmla="*/ 12 h 18"/>
                <a:gd name="T26" fmla="*/ 29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8" name="Freeform 356">
              <a:extLst>
                <a:ext uri="{FF2B5EF4-FFF2-40B4-BE49-F238E27FC236}">
                  <a16:creationId xmlns:a16="http://schemas.microsoft.com/office/drawing/2014/main" id="{B2B83C24-CB96-42E7-9270-D400F95D9688}"/>
                </a:ext>
              </a:extLst>
            </p:cNvPr>
            <p:cNvSpPr>
              <a:spLocks/>
            </p:cNvSpPr>
            <p:nvPr/>
          </p:nvSpPr>
          <p:spPr bwMode="auto">
            <a:xfrm>
              <a:off x="5281" y="990"/>
              <a:ext cx="42" cy="29"/>
            </a:xfrm>
            <a:custGeom>
              <a:avLst/>
              <a:gdLst>
                <a:gd name="T0" fmla="*/ 0 w 42"/>
                <a:gd name="T1" fmla="*/ 29 h 29"/>
                <a:gd name="T2" fmla="*/ 6 w 42"/>
                <a:gd name="T3" fmla="*/ 23 h 29"/>
                <a:gd name="T4" fmla="*/ 12 w 42"/>
                <a:gd name="T5" fmla="*/ 17 h 29"/>
                <a:gd name="T6" fmla="*/ 18 w 42"/>
                <a:gd name="T7" fmla="*/ 11 h 29"/>
                <a:gd name="T8" fmla="*/ 24 w 42"/>
                <a:gd name="T9" fmla="*/ 11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11 h 29"/>
                <a:gd name="T22" fmla="*/ 30 w 42"/>
                <a:gd name="T23" fmla="*/ 11 h 29"/>
                <a:gd name="T24" fmla="*/ 24 w 42"/>
                <a:gd name="T25" fmla="*/ 17 h 29"/>
                <a:gd name="T26" fmla="*/ 18 w 42"/>
                <a:gd name="T27" fmla="*/ 17 h 29"/>
                <a:gd name="T28" fmla="*/ 6 w 42"/>
                <a:gd name="T29" fmla="*/ 23 h 29"/>
                <a:gd name="T30" fmla="*/ 6 w 42"/>
                <a:gd name="T31" fmla="*/ 23 h 29"/>
                <a:gd name="T32" fmla="*/ 0 w 42"/>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9" name="Freeform 357">
              <a:extLst>
                <a:ext uri="{FF2B5EF4-FFF2-40B4-BE49-F238E27FC236}">
                  <a16:creationId xmlns:a16="http://schemas.microsoft.com/office/drawing/2014/main" id="{04D2D88B-0840-4902-9F96-409C6084B113}"/>
                </a:ext>
              </a:extLst>
            </p:cNvPr>
            <p:cNvSpPr>
              <a:spLocks/>
            </p:cNvSpPr>
            <p:nvPr/>
          </p:nvSpPr>
          <p:spPr bwMode="auto">
            <a:xfrm>
              <a:off x="5287" y="1043"/>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0" name="Freeform 358">
              <a:extLst>
                <a:ext uri="{FF2B5EF4-FFF2-40B4-BE49-F238E27FC236}">
                  <a16:creationId xmlns:a16="http://schemas.microsoft.com/office/drawing/2014/main" id="{14D6B23D-A71A-43F0-8899-BA16353AB3B2}"/>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1" name="Freeform 359">
              <a:extLst>
                <a:ext uri="{FF2B5EF4-FFF2-40B4-BE49-F238E27FC236}">
                  <a16:creationId xmlns:a16="http://schemas.microsoft.com/office/drawing/2014/main" id="{6C02A928-35EA-45E3-964C-BE124BA4E2BF}"/>
                </a:ext>
              </a:extLst>
            </p:cNvPr>
            <p:cNvSpPr>
              <a:spLocks/>
            </p:cNvSpPr>
            <p:nvPr/>
          </p:nvSpPr>
          <p:spPr bwMode="auto">
            <a:xfrm>
              <a:off x="5245" y="1007"/>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2" name="Freeform 360">
              <a:extLst>
                <a:ext uri="{FF2B5EF4-FFF2-40B4-BE49-F238E27FC236}">
                  <a16:creationId xmlns:a16="http://schemas.microsoft.com/office/drawing/2014/main" id="{07C595A9-827B-4E2E-98E5-4E61A454913A}"/>
                </a:ext>
              </a:extLst>
            </p:cNvPr>
            <p:cNvSpPr>
              <a:spLocks/>
            </p:cNvSpPr>
            <p:nvPr/>
          </p:nvSpPr>
          <p:spPr bwMode="auto">
            <a:xfrm>
              <a:off x="5287" y="1007"/>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3" name="Freeform 361">
              <a:extLst>
                <a:ext uri="{FF2B5EF4-FFF2-40B4-BE49-F238E27FC236}">
                  <a16:creationId xmlns:a16="http://schemas.microsoft.com/office/drawing/2014/main" id="{29DE43B4-6910-46EF-86FB-8C66F03E5302}"/>
                </a:ext>
              </a:extLst>
            </p:cNvPr>
            <p:cNvSpPr>
              <a:spLocks/>
            </p:cNvSpPr>
            <p:nvPr/>
          </p:nvSpPr>
          <p:spPr bwMode="auto">
            <a:xfrm>
              <a:off x="5199" y="883"/>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4" name="Freeform 362">
              <a:extLst>
                <a:ext uri="{FF2B5EF4-FFF2-40B4-BE49-F238E27FC236}">
                  <a16:creationId xmlns:a16="http://schemas.microsoft.com/office/drawing/2014/main" id="{22429422-8C92-48BF-B29A-8E83DC3F4A22}"/>
                </a:ext>
              </a:extLst>
            </p:cNvPr>
            <p:cNvSpPr>
              <a:spLocks/>
            </p:cNvSpPr>
            <p:nvPr/>
          </p:nvSpPr>
          <p:spPr bwMode="auto">
            <a:xfrm>
              <a:off x="5193" y="900"/>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5" name="Freeform 363">
              <a:extLst>
                <a:ext uri="{FF2B5EF4-FFF2-40B4-BE49-F238E27FC236}">
                  <a16:creationId xmlns:a16="http://schemas.microsoft.com/office/drawing/2014/main" id="{EA534E97-632D-4A83-9963-D3BFECF99AB9}"/>
                </a:ext>
              </a:extLst>
            </p:cNvPr>
            <p:cNvSpPr>
              <a:spLocks/>
            </p:cNvSpPr>
            <p:nvPr/>
          </p:nvSpPr>
          <p:spPr bwMode="auto">
            <a:xfrm>
              <a:off x="5187" y="925"/>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6" name="Freeform 364">
              <a:extLst>
                <a:ext uri="{FF2B5EF4-FFF2-40B4-BE49-F238E27FC236}">
                  <a16:creationId xmlns:a16="http://schemas.microsoft.com/office/drawing/2014/main" id="{A62BF56C-F72D-42D7-8779-9EA9373242B4}"/>
                </a:ext>
              </a:extLst>
            </p:cNvPr>
            <p:cNvSpPr>
              <a:spLocks/>
            </p:cNvSpPr>
            <p:nvPr/>
          </p:nvSpPr>
          <p:spPr bwMode="auto">
            <a:xfrm>
              <a:off x="5192" y="936"/>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7" name="Freeform 365">
              <a:extLst>
                <a:ext uri="{FF2B5EF4-FFF2-40B4-BE49-F238E27FC236}">
                  <a16:creationId xmlns:a16="http://schemas.microsoft.com/office/drawing/2014/main" id="{0DA77213-29DD-40DC-A2F0-F0B5FFC61492}"/>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8" name="Freeform 366">
              <a:extLst>
                <a:ext uri="{FF2B5EF4-FFF2-40B4-BE49-F238E27FC236}">
                  <a16:creationId xmlns:a16="http://schemas.microsoft.com/office/drawing/2014/main" id="{CBA2B981-53D1-4301-AB1F-F1320CA05A64}"/>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9" name="Freeform 367">
              <a:extLst>
                <a:ext uri="{FF2B5EF4-FFF2-40B4-BE49-F238E27FC236}">
                  <a16:creationId xmlns:a16="http://schemas.microsoft.com/office/drawing/2014/main" id="{316B9A2B-D5D7-476D-831F-F092251715C2}"/>
                </a:ext>
              </a:extLst>
            </p:cNvPr>
            <p:cNvSpPr>
              <a:spLocks/>
            </p:cNvSpPr>
            <p:nvPr/>
          </p:nvSpPr>
          <p:spPr bwMode="auto">
            <a:xfrm>
              <a:off x="5191" y="986"/>
              <a:ext cx="18" cy="12"/>
            </a:xfrm>
            <a:custGeom>
              <a:avLst/>
              <a:gdLst>
                <a:gd name="T0" fmla="*/ 6 w 18"/>
                <a:gd name="T1" fmla="*/ 0 h 12"/>
                <a:gd name="T2" fmla="*/ 6 w 18"/>
                <a:gd name="T3" fmla="*/ 0 h 12"/>
                <a:gd name="T4" fmla="*/ 12 w 18"/>
                <a:gd name="T5" fmla="*/ 6 h 12"/>
                <a:gd name="T6" fmla="*/ 18 w 18"/>
                <a:gd name="T7" fmla="*/ 12 h 12"/>
                <a:gd name="T8" fmla="*/ 18 w 18"/>
                <a:gd name="T9" fmla="*/ 12 h 12"/>
                <a:gd name="T10" fmla="*/ 18 w 18"/>
                <a:gd name="T11" fmla="*/ 12 h 12"/>
                <a:gd name="T12" fmla="*/ 12 w 18"/>
                <a:gd name="T13" fmla="*/ 12 h 12"/>
                <a:gd name="T14" fmla="*/ 12 w 18"/>
                <a:gd name="T15" fmla="*/ 6 h 12"/>
                <a:gd name="T16" fmla="*/ 6 w 18"/>
                <a:gd name="T17" fmla="*/ 6 h 12"/>
                <a:gd name="T18" fmla="*/ 6 w 18"/>
                <a:gd name="T19" fmla="*/ 6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0" name="Freeform 368">
              <a:extLst>
                <a:ext uri="{FF2B5EF4-FFF2-40B4-BE49-F238E27FC236}">
                  <a16:creationId xmlns:a16="http://schemas.microsoft.com/office/drawing/2014/main" id="{A5B786FE-88EB-441F-91D2-5FBBDE80F103}"/>
                </a:ext>
              </a:extLst>
            </p:cNvPr>
            <p:cNvSpPr>
              <a:spLocks/>
            </p:cNvSpPr>
            <p:nvPr/>
          </p:nvSpPr>
          <p:spPr bwMode="auto">
            <a:xfrm>
              <a:off x="5211" y="991"/>
              <a:ext cx="30" cy="6"/>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1" name="Freeform 369">
              <a:extLst>
                <a:ext uri="{FF2B5EF4-FFF2-40B4-BE49-F238E27FC236}">
                  <a16:creationId xmlns:a16="http://schemas.microsoft.com/office/drawing/2014/main" id="{8BAA7ABF-3983-400D-B531-2BC179F5F6B3}"/>
                </a:ext>
              </a:extLst>
            </p:cNvPr>
            <p:cNvSpPr>
              <a:spLocks/>
            </p:cNvSpPr>
            <p:nvPr/>
          </p:nvSpPr>
          <p:spPr bwMode="auto">
            <a:xfrm>
              <a:off x="5210" y="997"/>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2" name="Freeform 370">
              <a:extLst>
                <a:ext uri="{FF2B5EF4-FFF2-40B4-BE49-F238E27FC236}">
                  <a16:creationId xmlns:a16="http://schemas.microsoft.com/office/drawing/2014/main" id="{70443699-FDE7-4C5C-BDAF-831A6AFAFA25}"/>
                </a:ext>
              </a:extLst>
            </p:cNvPr>
            <p:cNvSpPr>
              <a:spLocks/>
            </p:cNvSpPr>
            <p:nvPr/>
          </p:nvSpPr>
          <p:spPr bwMode="auto">
            <a:xfrm>
              <a:off x="5221" y="972"/>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3" name="Freeform 371">
              <a:extLst>
                <a:ext uri="{FF2B5EF4-FFF2-40B4-BE49-F238E27FC236}">
                  <a16:creationId xmlns:a16="http://schemas.microsoft.com/office/drawing/2014/main" id="{BCBA1697-4EF5-456E-90CC-799381D78D4C}"/>
                </a:ext>
              </a:extLst>
            </p:cNvPr>
            <p:cNvSpPr>
              <a:spLocks/>
            </p:cNvSpPr>
            <p:nvPr/>
          </p:nvSpPr>
          <p:spPr bwMode="auto">
            <a:xfrm>
              <a:off x="5228" y="960"/>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4" name="Freeform 372">
              <a:extLst>
                <a:ext uri="{FF2B5EF4-FFF2-40B4-BE49-F238E27FC236}">
                  <a16:creationId xmlns:a16="http://schemas.microsoft.com/office/drawing/2014/main" id="{66147E75-5147-4D41-A4CE-2509C3E7746F}"/>
                </a:ext>
              </a:extLst>
            </p:cNvPr>
            <p:cNvSpPr>
              <a:spLocks/>
            </p:cNvSpPr>
            <p:nvPr/>
          </p:nvSpPr>
          <p:spPr bwMode="auto">
            <a:xfrm>
              <a:off x="5228" y="942"/>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5" name="Freeform 373">
              <a:extLst>
                <a:ext uri="{FF2B5EF4-FFF2-40B4-BE49-F238E27FC236}">
                  <a16:creationId xmlns:a16="http://schemas.microsoft.com/office/drawing/2014/main" id="{9197D0BE-12F1-46D5-A30F-F010BB107CD6}"/>
                </a:ext>
              </a:extLst>
            </p:cNvPr>
            <p:cNvSpPr>
              <a:spLocks/>
            </p:cNvSpPr>
            <p:nvPr/>
          </p:nvSpPr>
          <p:spPr bwMode="auto">
            <a:xfrm>
              <a:off x="5234" y="906"/>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6" name="Freeform 374">
              <a:extLst>
                <a:ext uri="{FF2B5EF4-FFF2-40B4-BE49-F238E27FC236}">
                  <a16:creationId xmlns:a16="http://schemas.microsoft.com/office/drawing/2014/main" id="{120B99BA-BDB0-466D-830C-9B673378D61C}"/>
                </a:ext>
              </a:extLst>
            </p:cNvPr>
            <p:cNvSpPr>
              <a:spLocks/>
            </p:cNvSpPr>
            <p:nvPr/>
          </p:nvSpPr>
          <p:spPr bwMode="auto">
            <a:xfrm>
              <a:off x="5229" y="877"/>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7" name="Freeform 375">
              <a:extLst>
                <a:ext uri="{FF2B5EF4-FFF2-40B4-BE49-F238E27FC236}">
                  <a16:creationId xmlns:a16="http://schemas.microsoft.com/office/drawing/2014/main" id="{84E38D5F-B937-48F6-8F12-AA5386B82BC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8" name="Freeform 376">
              <a:extLst>
                <a:ext uri="{FF2B5EF4-FFF2-40B4-BE49-F238E27FC236}">
                  <a16:creationId xmlns:a16="http://schemas.microsoft.com/office/drawing/2014/main" id="{13EC3860-0599-404C-8245-AD9EC1B46AB9}"/>
                </a:ext>
              </a:extLst>
            </p:cNvPr>
            <p:cNvSpPr>
              <a:spLocks/>
            </p:cNvSpPr>
            <p:nvPr/>
          </p:nvSpPr>
          <p:spPr bwMode="auto">
            <a:xfrm>
              <a:off x="5193" y="913"/>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9" name="Freeform 377">
              <a:extLst>
                <a:ext uri="{FF2B5EF4-FFF2-40B4-BE49-F238E27FC236}">
                  <a16:creationId xmlns:a16="http://schemas.microsoft.com/office/drawing/2014/main" id="{5333A437-56C6-45D7-A73C-B615CFD7D979}"/>
                </a:ext>
              </a:extLst>
            </p:cNvPr>
            <p:cNvSpPr>
              <a:spLocks/>
            </p:cNvSpPr>
            <p:nvPr/>
          </p:nvSpPr>
          <p:spPr bwMode="auto">
            <a:xfrm>
              <a:off x="5198" y="888"/>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0" name="Freeform 378">
              <a:extLst>
                <a:ext uri="{FF2B5EF4-FFF2-40B4-BE49-F238E27FC236}">
                  <a16:creationId xmlns:a16="http://schemas.microsoft.com/office/drawing/2014/main" id="{D29FCEA2-FB10-42E5-B249-E91A2D37557F}"/>
                </a:ext>
              </a:extLst>
            </p:cNvPr>
            <p:cNvSpPr>
              <a:spLocks/>
            </p:cNvSpPr>
            <p:nvPr/>
          </p:nvSpPr>
          <p:spPr bwMode="auto">
            <a:xfrm>
              <a:off x="5228" y="894"/>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1" name="Freeform 379">
              <a:extLst>
                <a:ext uri="{FF2B5EF4-FFF2-40B4-BE49-F238E27FC236}">
                  <a16:creationId xmlns:a16="http://schemas.microsoft.com/office/drawing/2014/main" id="{B2DC8E68-2BAF-4FCD-B6DA-46262E37E3F5}"/>
                </a:ext>
              </a:extLst>
            </p:cNvPr>
            <p:cNvSpPr>
              <a:spLocks/>
            </p:cNvSpPr>
            <p:nvPr/>
          </p:nvSpPr>
          <p:spPr bwMode="auto">
            <a:xfrm>
              <a:off x="4588" y="2077"/>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2" name="Freeform 380">
              <a:extLst>
                <a:ext uri="{FF2B5EF4-FFF2-40B4-BE49-F238E27FC236}">
                  <a16:creationId xmlns:a16="http://schemas.microsoft.com/office/drawing/2014/main" id="{9DA89D23-7D4D-43EC-90DB-49F50F252692}"/>
                </a:ext>
              </a:extLst>
            </p:cNvPr>
            <p:cNvSpPr>
              <a:spLocks/>
            </p:cNvSpPr>
            <p:nvPr/>
          </p:nvSpPr>
          <p:spPr bwMode="auto">
            <a:xfrm>
              <a:off x="4606" y="2083"/>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3" name="Freeform 381">
              <a:extLst>
                <a:ext uri="{FF2B5EF4-FFF2-40B4-BE49-F238E27FC236}">
                  <a16:creationId xmlns:a16="http://schemas.microsoft.com/office/drawing/2014/main" id="{AE907886-22FD-4052-BB41-AD190FB1314D}"/>
                </a:ext>
              </a:extLst>
            </p:cNvPr>
            <p:cNvSpPr>
              <a:spLocks/>
            </p:cNvSpPr>
            <p:nvPr/>
          </p:nvSpPr>
          <p:spPr bwMode="auto">
            <a:xfrm>
              <a:off x="4457" y="2065"/>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4" name="Freeform 382">
              <a:extLst>
                <a:ext uri="{FF2B5EF4-FFF2-40B4-BE49-F238E27FC236}">
                  <a16:creationId xmlns:a16="http://schemas.microsoft.com/office/drawing/2014/main" id="{248EC008-6917-4F3A-A583-8C629A461B36}"/>
                </a:ext>
              </a:extLst>
            </p:cNvPr>
            <p:cNvSpPr>
              <a:spLocks/>
            </p:cNvSpPr>
            <p:nvPr/>
          </p:nvSpPr>
          <p:spPr bwMode="auto">
            <a:xfrm>
              <a:off x="4451"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5" name="Freeform 383">
              <a:extLst>
                <a:ext uri="{FF2B5EF4-FFF2-40B4-BE49-F238E27FC236}">
                  <a16:creationId xmlns:a16="http://schemas.microsoft.com/office/drawing/2014/main" id="{CAAF9664-442C-4211-A7D8-8A535C12E64F}"/>
                </a:ext>
              </a:extLst>
            </p:cNvPr>
            <p:cNvSpPr>
              <a:spLocks/>
            </p:cNvSpPr>
            <p:nvPr/>
          </p:nvSpPr>
          <p:spPr bwMode="auto">
            <a:xfrm>
              <a:off x="4457"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6" name="Freeform 384">
              <a:extLst>
                <a:ext uri="{FF2B5EF4-FFF2-40B4-BE49-F238E27FC236}">
                  <a16:creationId xmlns:a16="http://schemas.microsoft.com/office/drawing/2014/main" id="{AB075587-CEB0-4573-AD15-9089805B35DB}"/>
                </a:ext>
              </a:extLst>
            </p:cNvPr>
            <p:cNvSpPr>
              <a:spLocks/>
            </p:cNvSpPr>
            <p:nvPr/>
          </p:nvSpPr>
          <p:spPr bwMode="auto">
            <a:xfrm>
              <a:off x="4612"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7" name="Freeform 385">
              <a:extLst>
                <a:ext uri="{FF2B5EF4-FFF2-40B4-BE49-F238E27FC236}">
                  <a16:creationId xmlns:a16="http://schemas.microsoft.com/office/drawing/2014/main" id="{4951D41A-1B65-41B6-93FB-0F8EE3842D18}"/>
                </a:ext>
              </a:extLst>
            </p:cNvPr>
            <p:cNvSpPr>
              <a:spLocks/>
            </p:cNvSpPr>
            <p:nvPr/>
          </p:nvSpPr>
          <p:spPr bwMode="auto">
            <a:xfrm>
              <a:off x="4618"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8" name="Freeform 386">
              <a:extLst>
                <a:ext uri="{FF2B5EF4-FFF2-40B4-BE49-F238E27FC236}">
                  <a16:creationId xmlns:a16="http://schemas.microsoft.com/office/drawing/2014/main" id="{31C7037C-8D74-42B4-AA4E-CA93DB3CE998}"/>
                </a:ext>
              </a:extLst>
            </p:cNvPr>
            <p:cNvSpPr>
              <a:spLocks/>
            </p:cNvSpPr>
            <p:nvPr/>
          </p:nvSpPr>
          <p:spPr bwMode="auto">
            <a:xfrm>
              <a:off x="4600"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9" name="Freeform 387">
              <a:extLst>
                <a:ext uri="{FF2B5EF4-FFF2-40B4-BE49-F238E27FC236}">
                  <a16:creationId xmlns:a16="http://schemas.microsoft.com/office/drawing/2014/main" id="{4515FF49-09D9-4459-9E49-72EAFCFB3032}"/>
                </a:ext>
              </a:extLst>
            </p:cNvPr>
            <p:cNvSpPr>
              <a:spLocks/>
            </p:cNvSpPr>
            <p:nvPr/>
          </p:nvSpPr>
          <p:spPr bwMode="auto">
            <a:xfrm>
              <a:off x="4588"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0" name="Freeform 388">
              <a:extLst>
                <a:ext uri="{FF2B5EF4-FFF2-40B4-BE49-F238E27FC236}">
                  <a16:creationId xmlns:a16="http://schemas.microsoft.com/office/drawing/2014/main" id="{8900641B-DD8F-4E33-B895-F31C3DED404A}"/>
                </a:ext>
              </a:extLst>
            </p:cNvPr>
            <p:cNvSpPr>
              <a:spLocks/>
            </p:cNvSpPr>
            <p:nvPr/>
          </p:nvSpPr>
          <p:spPr bwMode="auto">
            <a:xfrm>
              <a:off x="4571" y="2035"/>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1" name="Freeform 389">
              <a:extLst>
                <a:ext uri="{FF2B5EF4-FFF2-40B4-BE49-F238E27FC236}">
                  <a16:creationId xmlns:a16="http://schemas.microsoft.com/office/drawing/2014/main" id="{C3239A2D-B3A9-457B-A5CE-6BBAA8687E8E}"/>
                </a:ext>
              </a:extLst>
            </p:cNvPr>
            <p:cNvSpPr>
              <a:spLocks/>
            </p:cNvSpPr>
            <p:nvPr/>
          </p:nvSpPr>
          <p:spPr bwMode="auto">
            <a:xfrm>
              <a:off x="4558" y="2024"/>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2" name="Freeform 390">
              <a:extLst>
                <a:ext uri="{FF2B5EF4-FFF2-40B4-BE49-F238E27FC236}">
                  <a16:creationId xmlns:a16="http://schemas.microsoft.com/office/drawing/2014/main" id="{3B663267-F229-46FF-8DFD-C3D40971CB12}"/>
                </a:ext>
              </a:extLst>
            </p:cNvPr>
            <p:cNvSpPr>
              <a:spLocks/>
            </p:cNvSpPr>
            <p:nvPr/>
          </p:nvSpPr>
          <p:spPr bwMode="auto">
            <a:xfrm>
              <a:off x="4541" y="2017"/>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3" name="Freeform 391">
              <a:extLst>
                <a:ext uri="{FF2B5EF4-FFF2-40B4-BE49-F238E27FC236}">
                  <a16:creationId xmlns:a16="http://schemas.microsoft.com/office/drawing/2014/main" id="{FB9EC02B-DC5F-46D4-BA40-03B975DFBD77}"/>
                </a:ext>
              </a:extLst>
            </p:cNvPr>
            <p:cNvSpPr>
              <a:spLocks/>
            </p:cNvSpPr>
            <p:nvPr/>
          </p:nvSpPr>
          <p:spPr bwMode="auto">
            <a:xfrm>
              <a:off x="4530" y="2017"/>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4" name="Freeform 392">
              <a:extLst>
                <a:ext uri="{FF2B5EF4-FFF2-40B4-BE49-F238E27FC236}">
                  <a16:creationId xmlns:a16="http://schemas.microsoft.com/office/drawing/2014/main" id="{A0025C71-7B39-47FA-B1E4-96CF12F753B9}"/>
                </a:ext>
              </a:extLst>
            </p:cNvPr>
            <p:cNvSpPr>
              <a:spLocks/>
            </p:cNvSpPr>
            <p:nvPr/>
          </p:nvSpPr>
          <p:spPr bwMode="auto">
            <a:xfrm>
              <a:off x="4500" y="2018"/>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5" name="Freeform 393">
              <a:extLst>
                <a:ext uri="{FF2B5EF4-FFF2-40B4-BE49-F238E27FC236}">
                  <a16:creationId xmlns:a16="http://schemas.microsoft.com/office/drawing/2014/main" id="{78DC853E-4848-4FD5-AF7B-74AC13E97895}"/>
                </a:ext>
              </a:extLst>
            </p:cNvPr>
            <p:cNvSpPr>
              <a:spLocks/>
            </p:cNvSpPr>
            <p:nvPr/>
          </p:nvSpPr>
          <p:spPr bwMode="auto">
            <a:xfrm>
              <a:off x="4476" y="2029"/>
              <a:ext cx="37" cy="30"/>
            </a:xfrm>
            <a:custGeom>
              <a:avLst/>
              <a:gdLst>
                <a:gd name="T0" fmla="*/ 89 w 35"/>
                <a:gd name="T1" fmla="*/ 30 h 30"/>
                <a:gd name="T2" fmla="*/ 75 w 35"/>
                <a:gd name="T3" fmla="*/ 30 h 30"/>
                <a:gd name="T4" fmla="*/ 57 w 35"/>
                <a:gd name="T5" fmla="*/ 24 h 30"/>
                <a:gd name="T6" fmla="*/ 41 w 35"/>
                <a:gd name="T7" fmla="*/ 18 h 30"/>
                <a:gd name="T8" fmla="*/ 31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31 w 35"/>
                <a:gd name="T21" fmla="*/ 0 h 30"/>
                <a:gd name="T22" fmla="*/ 41 w 35"/>
                <a:gd name="T23" fmla="*/ 6 h 30"/>
                <a:gd name="T24" fmla="*/ 41 w 35"/>
                <a:gd name="T25" fmla="*/ 12 h 30"/>
                <a:gd name="T26" fmla="*/ 57 w 35"/>
                <a:gd name="T27" fmla="*/ 18 h 30"/>
                <a:gd name="T28" fmla="*/ 75 w 35"/>
                <a:gd name="T29" fmla="*/ 24 h 30"/>
                <a:gd name="T30" fmla="*/ 89 w 35"/>
                <a:gd name="T31" fmla="*/ 30 h 30"/>
                <a:gd name="T32" fmla="*/ 89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6" name="Freeform 394">
              <a:extLst>
                <a:ext uri="{FF2B5EF4-FFF2-40B4-BE49-F238E27FC236}">
                  <a16:creationId xmlns:a16="http://schemas.microsoft.com/office/drawing/2014/main" id="{3E58CE89-3105-4E36-8BDE-536C2A389EC8}"/>
                </a:ext>
              </a:extLst>
            </p:cNvPr>
            <p:cNvSpPr>
              <a:spLocks/>
            </p:cNvSpPr>
            <p:nvPr/>
          </p:nvSpPr>
          <p:spPr bwMode="auto">
            <a:xfrm>
              <a:off x="4465" y="2030"/>
              <a:ext cx="31" cy="36"/>
            </a:xfrm>
            <a:custGeom>
              <a:avLst/>
              <a:gdLst>
                <a:gd name="T0" fmla="*/ 0 w 29"/>
                <a:gd name="T1" fmla="*/ 0 h 36"/>
                <a:gd name="T2" fmla="*/ 6 w 29"/>
                <a:gd name="T3" fmla="*/ 0 h 36"/>
                <a:gd name="T4" fmla="*/ 6 w 29"/>
                <a:gd name="T5" fmla="*/ 6 h 36"/>
                <a:gd name="T6" fmla="*/ 36 w 29"/>
                <a:gd name="T7" fmla="*/ 12 h 36"/>
                <a:gd name="T8" fmla="*/ 53 w 29"/>
                <a:gd name="T9" fmla="*/ 18 h 36"/>
                <a:gd name="T10" fmla="*/ 53 w 29"/>
                <a:gd name="T11" fmla="*/ 18 h 36"/>
                <a:gd name="T12" fmla="*/ 74 w 29"/>
                <a:gd name="T13" fmla="*/ 24 h 36"/>
                <a:gd name="T14" fmla="*/ 89 w 29"/>
                <a:gd name="T15" fmla="*/ 30 h 36"/>
                <a:gd name="T16" fmla="*/ 89 w 29"/>
                <a:gd name="T17" fmla="*/ 36 h 36"/>
                <a:gd name="T18" fmla="*/ 89 w 29"/>
                <a:gd name="T19" fmla="*/ 30 h 36"/>
                <a:gd name="T20" fmla="*/ 53 w 29"/>
                <a:gd name="T21" fmla="*/ 30 h 36"/>
                <a:gd name="T22" fmla="*/ 53 w 29"/>
                <a:gd name="T23" fmla="*/ 24 h 36"/>
                <a:gd name="T24" fmla="*/ 36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7" name="Freeform 395">
              <a:extLst>
                <a:ext uri="{FF2B5EF4-FFF2-40B4-BE49-F238E27FC236}">
                  <a16:creationId xmlns:a16="http://schemas.microsoft.com/office/drawing/2014/main" id="{D1204DDD-48AF-40F2-9390-FA6E5B81037A}"/>
                </a:ext>
              </a:extLst>
            </p:cNvPr>
            <p:cNvSpPr>
              <a:spLocks/>
            </p:cNvSpPr>
            <p:nvPr/>
          </p:nvSpPr>
          <p:spPr bwMode="auto">
            <a:xfrm>
              <a:off x="4310" y="2095"/>
              <a:ext cx="154" cy="36"/>
            </a:xfrm>
            <a:custGeom>
              <a:avLst/>
              <a:gdLst>
                <a:gd name="T0" fmla="*/ 122 w 156"/>
                <a:gd name="T1" fmla="*/ 36 h 36"/>
                <a:gd name="T2" fmla="*/ 122 w 156"/>
                <a:gd name="T3" fmla="*/ 36 h 36"/>
                <a:gd name="T4" fmla="*/ 122 w 156"/>
                <a:gd name="T5" fmla="*/ 36 h 36"/>
                <a:gd name="T6" fmla="*/ 116 w 156"/>
                <a:gd name="T7" fmla="*/ 36 h 36"/>
                <a:gd name="T8" fmla="*/ 116 w 156"/>
                <a:gd name="T9" fmla="*/ 36 h 36"/>
                <a:gd name="T10" fmla="*/ 113 w 156"/>
                <a:gd name="T11" fmla="*/ 30 h 36"/>
                <a:gd name="T12" fmla="*/ 107 w 156"/>
                <a:gd name="T13" fmla="*/ 24 h 36"/>
                <a:gd name="T14" fmla="*/ 101 w 156"/>
                <a:gd name="T15" fmla="*/ 18 h 36"/>
                <a:gd name="T16" fmla="*/ 97 w 156"/>
                <a:gd name="T17" fmla="*/ 12 h 36"/>
                <a:gd name="T18" fmla="*/ 85 w 156"/>
                <a:gd name="T19" fmla="*/ 12 h 36"/>
                <a:gd name="T20" fmla="*/ 73 w 156"/>
                <a:gd name="T21" fmla="*/ 6 h 36"/>
                <a:gd name="T22" fmla="*/ 61 w 156"/>
                <a:gd name="T23" fmla="*/ 6 h 36"/>
                <a:gd name="T24" fmla="*/ 55 w 156"/>
                <a:gd name="T25" fmla="*/ 6 h 36"/>
                <a:gd name="T26" fmla="*/ 43 w 156"/>
                <a:gd name="T27" fmla="*/ 6 h 36"/>
                <a:gd name="T28" fmla="*/ 39 w 156"/>
                <a:gd name="T29" fmla="*/ 6 h 36"/>
                <a:gd name="T30" fmla="*/ 39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39 w 156"/>
                <a:gd name="T53" fmla="*/ 0 h 36"/>
                <a:gd name="T54" fmla="*/ 43 w 156"/>
                <a:gd name="T55" fmla="*/ 0 h 36"/>
                <a:gd name="T56" fmla="*/ 55 w 156"/>
                <a:gd name="T57" fmla="*/ 0 h 36"/>
                <a:gd name="T58" fmla="*/ 67 w 156"/>
                <a:gd name="T59" fmla="*/ 0 h 36"/>
                <a:gd name="T60" fmla="*/ 79 w 156"/>
                <a:gd name="T61" fmla="*/ 0 h 36"/>
                <a:gd name="T62" fmla="*/ 91 w 156"/>
                <a:gd name="T63" fmla="*/ 6 h 36"/>
                <a:gd name="T64" fmla="*/ 101 w 156"/>
                <a:gd name="T65" fmla="*/ 6 h 36"/>
                <a:gd name="T66" fmla="*/ 107 w 156"/>
                <a:gd name="T67" fmla="*/ 12 h 36"/>
                <a:gd name="T68" fmla="*/ 110 w 156"/>
                <a:gd name="T69" fmla="*/ 18 h 36"/>
                <a:gd name="T70" fmla="*/ 116 w 156"/>
                <a:gd name="T71" fmla="*/ 24 h 36"/>
                <a:gd name="T72" fmla="*/ 122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8" name="Freeform 396">
              <a:extLst>
                <a:ext uri="{FF2B5EF4-FFF2-40B4-BE49-F238E27FC236}">
                  <a16:creationId xmlns:a16="http://schemas.microsoft.com/office/drawing/2014/main" id="{C7C64A48-D42D-4099-AC1F-CD6995F8DD91}"/>
                </a:ext>
              </a:extLst>
            </p:cNvPr>
            <p:cNvSpPr>
              <a:spLocks/>
            </p:cNvSpPr>
            <p:nvPr/>
          </p:nvSpPr>
          <p:spPr bwMode="auto">
            <a:xfrm>
              <a:off x="4307"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9" name="Freeform 397">
              <a:extLst>
                <a:ext uri="{FF2B5EF4-FFF2-40B4-BE49-F238E27FC236}">
                  <a16:creationId xmlns:a16="http://schemas.microsoft.com/office/drawing/2014/main" id="{424DCEFE-8FD1-466E-A2ED-0BD8B677A70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0" name="Freeform 398">
              <a:extLst>
                <a:ext uri="{FF2B5EF4-FFF2-40B4-BE49-F238E27FC236}">
                  <a16:creationId xmlns:a16="http://schemas.microsoft.com/office/drawing/2014/main" id="{629D8084-0BE6-4D37-9A5A-6B09B8673C12}"/>
                </a:ext>
              </a:extLst>
            </p:cNvPr>
            <p:cNvSpPr>
              <a:spLocks/>
            </p:cNvSpPr>
            <p:nvPr/>
          </p:nvSpPr>
          <p:spPr bwMode="auto">
            <a:xfrm>
              <a:off x="4344" y="2096"/>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1" name="Freeform 399">
              <a:extLst>
                <a:ext uri="{FF2B5EF4-FFF2-40B4-BE49-F238E27FC236}">
                  <a16:creationId xmlns:a16="http://schemas.microsoft.com/office/drawing/2014/main" id="{158415ED-A6CD-4347-B92F-4667F177EED8}"/>
                </a:ext>
              </a:extLst>
            </p:cNvPr>
            <p:cNvSpPr>
              <a:spLocks/>
            </p:cNvSpPr>
            <p:nvPr/>
          </p:nvSpPr>
          <p:spPr bwMode="auto">
            <a:xfrm>
              <a:off x="4369" y="2101"/>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2" name="Freeform 400">
              <a:extLst>
                <a:ext uri="{FF2B5EF4-FFF2-40B4-BE49-F238E27FC236}">
                  <a16:creationId xmlns:a16="http://schemas.microsoft.com/office/drawing/2014/main" id="{AF2DBC9D-BAF7-44A7-ABDE-CE600A197CA0}"/>
                </a:ext>
              </a:extLst>
            </p:cNvPr>
            <p:cNvSpPr>
              <a:spLocks/>
            </p:cNvSpPr>
            <p:nvPr/>
          </p:nvSpPr>
          <p:spPr bwMode="auto">
            <a:xfrm>
              <a:off x="4386" y="2102"/>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3" name="Freeform 401">
              <a:extLst>
                <a:ext uri="{FF2B5EF4-FFF2-40B4-BE49-F238E27FC236}">
                  <a16:creationId xmlns:a16="http://schemas.microsoft.com/office/drawing/2014/main" id="{23DF88D1-4D4F-40AC-A920-6ABDF90DBE4E}"/>
                </a:ext>
              </a:extLst>
            </p:cNvPr>
            <p:cNvSpPr>
              <a:spLocks/>
            </p:cNvSpPr>
            <p:nvPr/>
          </p:nvSpPr>
          <p:spPr bwMode="auto">
            <a:xfrm>
              <a:off x="4403" y="2107"/>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4" name="Freeform 402">
              <a:extLst>
                <a:ext uri="{FF2B5EF4-FFF2-40B4-BE49-F238E27FC236}">
                  <a16:creationId xmlns:a16="http://schemas.microsoft.com/office/drawing/2014/main" id="{962FAA7B-C3FF-41CC-86B0-F2ED84EF9E6D}"/>
                </a:ext>
              </a:extLst>
            </p:cNvPr>
            <p:cNvSpPr>
              <a:spLocks/>
            </p:cNvSpPr>
            <p:nvPr/>
          </p:nvSpPr>
          <p:spPr bwMode="auto">
            <a:xfrm>
              <a:off x="4421"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5" name="Freeform 403">
              <a:extLst>
                <a:ext uri="{FF2B5EF4-FFF2-40B4-BE49-F238E27FC236}">
                  <a16:creationId xmlns:a16="http://schemas.microsoft.com/office/drawing/2014/main" id="{F2C4C7D0-8F1C-46AC-8F0A-CDFD7CAFCCC9}"/>
                </a:ext>
              </a:extLst>
            </p:cNvPr>
            <p:cNvSpPr>
              <a:spLocks/>
            </p:cNvSpPr>
            <p:nvPr/>
          </p:nvSpPr>
          <p:spPr bwMode="auto">
            <a:xfrm>
              <a:off x="4439"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6" name="Freeform 404">
              <a:extLst>
                <a:ext uri="{FF2B5EF4-FFF2-40B4-BE49-F238E27FC236}">
                  <a16:creationId xmlns:a16="http://schemas.microsoft.com/office/drawing/2014/main" id="{EECD2A2C-C76D-4D54-9B4D-6548B47A9BCA}"/>
                </a:ext>
              </a:extLst>
            </p:cNvPr>
            <p:cNvSpPr>
              <a:spLocks/>
            </p:cNvSpPr>
            <p:nvPr/>
          </p:nvSpPr>
          <p:spPr bwMode="auto">
            <a:xfrm>
              <a:off x="4297" y="2108"/>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7" name="Freeform 405">
              <a:extLst>
                <a:ext uri="{FF2B5EF4-FFF2-40B4-BE49-F238E27FC236}">
                  <a16:creationId xmlns:a16="http://schemas.microsoft.com/office/drawing/2014/main" id="{51C54317-C4C5-45C2-8C83-FE3E6F3953CF}"/>
                </a:ext>
              </a:extLst>
            </p:cNvPr>
            <p:cNvSpPr>
              <a:spLocks/>
            </p:cNvSpPr>
            <p:nvPr/>
          </p:nvSpPr>
          <p:spPr bwMode="auto">
            <a:xfrm>
              <a:off x="4296" y="2095"/>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8" name="Freeform 406">
              <a:extLst>
                <a:ext uri="{FF2B5EF4-FFF2-40B4-BE49-F238E27FC236}">
                  <a16:creationId xmlns:a16="http://schemas.microsoft.com/office/drawing/2014/main" id="{A894C02F-E299-4F65-9D0F-91B136E13317}"/>
                </a:ext>
              </a:extLst>
            </p:cNvPr>
            <p:cNvSpPr>
              <a:spLocks/>
            </p:cNvSpPr>
            <p:nvPr/>
          </p:nvSpPr>
          <p:spPr bwMode="auto">
            <a:xfrm>
              <a:off x="4285" y="2114"/>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9" name="Freeform 407">
              <a:extLst>
                <a:ext uri="{FF2B5EF4-FFF2-40B4-BE49-F238E27FC236}">
                  <a16:creationId xmlns:a16="http://schemas.microsoft.com/office/drawing/2014/main" id="{8C19D009-9D3B-4F01-B4EE-6B532703D248}"/>
                </a:ext>
              </a:extLst>
            </p:cNvPr>
            <p:cNvSpPr>
              <a:spLocks/>
            </p:cNvSpPr>
            <p:nvPr/>
          </p:nvSpPr>
          <p:spPr bwMode="auto">
            <a:xfrm>
              <a:off x="4302"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0" name="Freeform 408">
              <a:extLst>
                <a:ext uri="{FF2B5EF4-FFF2-40B4-BE49-F238E27FC236}">
                  <a16:creationId xmlns:a16="http://schemas.microsoft.com/office/drawing/2014/main" id="{DC132889-4803-4FAF-9CF5-428AEBAE954C}"/>
                </a:ext>
              </a:extLst>
            </p:cNvPr>
            <p:cNvSpPr>
              <a:spLocks/>
            </p:cNvSpPr>
            <p:nvPr/>
          </p:nvSpPr>
          <p:spPr bwMode="auto">
            <a:xfrm>
              <a:off x="4445"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1" name="Freeform 409">
              <a:extLst>
                <a:ext uri="{FF2B5EF4-FFF2-40B4-BE49-F238E27FC236}">
                  <a16:creationId xmlns:a16="http://schemas.microsoft.com/office/drawing/2014/main" id="{3A0978BA-969C-4972-941A-8F080B9494C7}"/>
                </a:ext>
              </a:extLst>
            </p:cNvPr>
            <p:cNvSpPr>
              <a:spLocks/>
            </p:cNvSpPr>
            <p:nvPr/>
          </p:nvSpPr>
          <p:spPr bwMode="auto">
            <a:xfrm>
              <a:off x="4457" y="2095"/>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2" name="Freeform 410">
              <a:extLst>
                <a:ext uri="{FF2B5EF4-FFF2-40B4-BE49-F238E27FC236}">
                  <a16:creationId xmlns:a16="http://schemas.microsoft.com/office/drawing/2014/main" id="{BA321FCA-44F5-49B9-BC94-60E2946F4D3E}"/>
                </a:ext>
              </a:extLst>
            </p:cNvPr>
            <p:cNvSpPr>
              <a:spLocks/>
            </p:cNvSpPr>
            <p:nvPr/>
          </p:nvSpPr>
          <p:spPr bwMode="auto">
            <a:xfrm>
              <a:off x="4427"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3" name="Freeform 411">
              <a:extLst>
                <a:ext uri="{FF2B5EF4-FFF2-40B4-BE49-F238E27FC236}">
                  <a16:creationId xmlns:a16="http://schemas.microsoft.com/office/drawing/2014/main" id="{C6B3223A-AC38-4E99-92F1-377651AECCD6}"/>
                </a:ext>
              </a:extLst>
            </p:cNvPr>
            <p:cNvSpPr>
              <a:spLocks/>
            </p:cNvSpPr>
            <p:nvPr/>
          </p:nvSpPr>
          <p:spPr bwMode="auto">
            <a:xfrm>
              <a:off x="4410" y="2071"/>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4" name="Freeform 412">
              <a:extLst>
                <a:ext uri="{FF2B5EF4-FFF2-40B4-BE49-F238E27FC236}">
                  <a16:creationId xmlns:a16="http://schemas.microsoft.com/office/drawing/2014/main" id="{16ABD0AF-D2F1-4EFC-9823-793742EBCBF6}"/>
                </a:ext>
              </a:extLst>
            </p:cNvPr>
            <p:cNvSpPr>
              <a:spLocks/>
            </p:cNvSpPr>
            <p:nvPr/>
          </p:nvSpPr>
          <p:spPr bwMode="auto">
            <a:xfrm>
              <a:off x="4393" y="2060"/>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5" name="Freeform 413">
              <a:extLst>
                <a:ext uri="{FF2B5EF4-FFF2-40B4-BE49-F238E27FC236}">
                  <a16:creationId xmlns:a16="http://schemas.microsoft.com/office/drawing/2014/main" id="{6009C9FD-02EA-445D-B6C7-51E9058C7660}"/>
                </a:ext>
              </a:extLst>
            </p:cNvPr>
            <p:cNvSpPr>
              <a:spLocks/>
            </p:cNvSpPr>
            <p:nvPr/>
          </p:nvSpPr>
          <p:spPr bwMode="auto">
            <a:xfrm>
              <a:off x="4351" y="2060"/>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6" name="Freeform 414">
              <a:extLst>
                <a:ext uri="{FF2B5EF4-FFF2-40B4-BE49-F238E27FC236}">
                  <a16:creationId xmlns:a16="http://schemas.microsoft.com/office/drawing/2014/main" id="{4D4060E5-2B3A-4E1E-8821-CC5074BE6990}"/>
                </a:ext>
              </a:extLst>
            </p:cNvPr>
            <p:cNvSpPr>
              <a:spLocks/>
            </p:cNvSpPr>
            <p:nvPr/>
          </p:nvSpPr>
          <p:spPr bwMode="auto">
            <a:xfrm>
              <a:off x="4313" y="2065"/>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7" name="Freeform 415">
              <a:extLst>
                <a:ext uri="{FF2B5EF4-FFF2-40B4-BE49-F238E27FC236}">
                  <a16:creationId xmlns:a16="http://schemas.microsoft.com/office/drawing/2014/main" id="{548D95CC-29F7-4DEF-BAC9-BA2217C28954}"/>
                </a:ext>
              </a:extLst>
            </p:cNvPr>
            <p:cNvSpPr>
              <a:spLocks/>
            </p:cNvSpPr>
            <p:nvPr/>
          </p:nvSpPr>
          <p:spPr bwMode="auto">
            <a:xfrm>
              <a:off x="4367"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8" name="Freeform 416">
              <a:extLst>
                <a:ext uri="{FF2B5EF4-FFF2-40B4-BE49-F238E27FC236}">
                  <a16:creationId xmlns:a16="http://schemas.microsoft.com/office/drawing/2014/main" id="{35382D46-5190-49A4-ACBF-3242055C260C}"/>
                </a:ext>
              </a:extLst>
            </p:cNvPr>
            <p:cNvSpPr>
              <a:spLocks/>
            </p:cNvSpPr>
            <p:nvPr/>
          </p:nvSpPr>
          <p:spPr bwMode="auto">
            <a:xfrm>
              <a:off x="4357" y="2096"/>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9" name="Freeform 417">
              <a:extLst>
                <a:ext uri="{FF2B5EF4-FFF2-40B4-BE49-F238E27FC236}">
                  <a16:creationId xmlns:a16="http://schemas.microsoft.com/office/drawing/2014/main" id="{64F00C90-BD0E-46AE-99C8-E9E54F99491C}"/>
                </a:ext>
              </a:extLst>
            </p:cNvPr>
            <p:cNvSpPr>
              <a:spLocks/>
            </p:cNvSpPr>
            <p:nvPr/>
          </p:nvSpPr>
          <p:spPr bwMode="auto">
            <a:xfrm>
              <a:off x="4331" y="2095"/>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0" name="Freeform 418">
              <a:extLst>
                <a:ext uri="{FF2B5EF4-FFF2-40B4-BE49-F238E27FC236}">
                  <a16:creationId xmlns:a16="http://schemas.microsoft.com/office/drawing/2014/main" id="{59EB2BBD-D35E-4E3E-92F7-C23ADF865FD5}"/>
                </a:ext>
              </a:extLst>
            </p:cNvPr>
            <p:cNvSpPr>
              <a:spLocks/>
            </p:cNvSpPr>
            <p:nvPr/>
          </p:nvSpPr>
          <p:spPr bwMode="auto">
            <a:xfrm>
              <a:off x="4331"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1" name="Freeform 419">
              <a:extLst>
                <a:ext uri="{FF2B5EF4-FFF2-40B4-BE49-F238E27FC236}">
                  <a16:creationId xmlns:a16="http://schemas.microsoft.com/office/drawing/2014/main" id="{E321007E-146E-4C20-8404-7D869B4B0770}"/>
                </a:ext>
              </a:extLst>
            </p:cNvPr>
            <p:cNvSpPr>
              <a:spLocks/>
            </p:cNvSpPr>
            <p:nvPr/>
          </p:nvSpPr>
          <p:spPr bwMode="auto">
            <a:xfrm>
              <a:off x="4194" y="2157"/>
              <a:ext cx="131" cy="29"/>
            </a:xfrm>
            <a:custGeom>
              <a:avLst/>
              <a:gdLst>
                <a:gd name="T0" fmla="*/ 131 w 131"/>
                <a:gd name="T1" fmla="*/ 23 h 29"/>
                <a:gd name="T2" fmla="*/ 131 w 131"/>
                <a:gd name="T3" fmla="*/ 29 h 29"/>
                <a:gd name="T4" fmla="*/ 131 w 131"/>
                <a:gd name="T5" fmla="*/ 29 h 29"/>
                <a:gd name="T6" fmla="*/ 131 w 131"/>
                <a:gd name="T7" fmla="*/ 29 h 29"/>
                <a:gd name="T8" fmla="*/ 125 w 131"/>
                <a:gd name="T9" fmla="*/ 29 h 29"/>
                <a:gd name="T10" fmla="*/ 119 w 131"/>
                <a:gd name="T11" fmla="*/ 23 h 29"/>
                <a:gd name="T12" fmla="*/ 113 w 131"/>
                <a:gd name="T13" fmla="*/ 17 h 29"/>
                <a:gd name="T14" fmla="*/ 101 w 131"/>
                <a:gd name="T15" fmla="*/ 11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11 h 29"/>
                <a:gd name="T38" fmla="*/ 6 w 131"/>
                <a:gd name="T39" fmla="*/ 11 h 29"/>
                <a:gd name="T40" fmla="*/ 0 w 131"/>
                <a:gd name="T41" fmla="*/ 11 h 29"/>
                <a:gd name="T42" fmla="*/ 6 w 131"/>
                <a:gd name="T43" fmla="*/ 11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11 h 29"/>
                <a:gd name="T70" fmla="*/ 125 w 131"/>
                <a:gd name="T71" fmla="*/ 17 h 29"/>
                <a:gd name="T72" fmla="*/ 131 w 131"/>
                <a:gd name="T73" fmla="*/ 2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2" name="Freeform 420">
              <a:extLst>
                <a:ext uri="{FF2B5EF4-FFF2-40B4-BE49-F238E27FC236}">
                  <a16:creationId xmlns:a16="http://schemas.microsoft.com/office/drawing/2014/main" id="{EBD9550E-8776-467D-8A86-EBE9A051E3F4}"/>
                </a:ext>
              </a:extLst>
            </p:cNvPr>
            <p:cNvSpPr>
              <a:spLocks/>
            </p:cNvSpPr>
            <p:nvPr/>
          </p:nvSpPr>
          <p:spPr bwMode="auto">
            <a:xfrm>
              <a:off x="4194" y="2160"/>
              <a:ext cx="18" cy="30"/>
            </a:xfrm>
            <a:custGeom>
              <a:avLst/>
              <a:gdLst>
                <a:gd name="T0" fmla="*/ 18 w 18"/>
                <a:gd name="T1" fmla="*/ 0 h 30"/>
                <a:gd name="T2" fmla="*/ 12 w 18"/>
                <a:gd name="T3" fmla="*/ 0 h 30"/>
                <a:gd name="T4" fmla="*/ 12 w 18"/>
                <a:gd name="T5" fmla="*/ 6 h 30"/>
                <a:gd name="T6" fmla="*/ 6 w 18"/>
                <a:gd name="T7" fmla="*/ 12 h 30"/>
                <a:gd name="T8" fmla="*/ 6 w 18"/>
                <a:gd name="T9" fmla="*/ 12 h 30"/>
                <a:gd name="T10" fmla="*/ 6 w 18"/>
                <a:gd name="T11" fmla="*/ 18 h 30"/>
                <a:gd name="T12" fmla="*/ 0 w 18"/>
                <a:gd name="T13" fmla="*/ 24 h 30"/>
                <a:gd name="T14" fmla="*/ 0 w 18"/>
                <a:gd name="T15" fmla="*/ 24 h 30"/>
                <a:gd name="T16" fmla="*/ 0 w 18"/>
                <a:gd name="T17" fmla="*/ 30 h 30"/>
                <a:gd name="T18" fmla="*/ 6 w 18"/>
                <a:gd name="T19" fmla="*/ 24 h 30"/>
                <a:gd name="T20" fmla="*/ 12 w 18"/>
                <a:gd name="T21" fmla="*/ 18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3" name="Freeform 421">
              <a:extLst>
                <a:ext uri="{FF2B5EF4-FFF2-40B4-BE49-F238E27FC236}">
                  <a16:creationId xmlns:a16="http://schemas.microsoft.com/office/drawing/2014/main" id="{046B5975-DC61-4B73-95CA-1E1B3BDD2122}"/>
                </a:ext>
              </a:extLst>
            </p:cNvPr>
            <p:cNvSpPr>
              <a:spLocks/>
            </p:cNvSpPr>
            <p:nvPr/>
          </p:nvSpPr>
          <p:spPr bwMode="auto">
            <a:xfrm>
              <a:off x="4206" y="2155"/>
              <a:ext cx="18" cy="35"/>
            </a:xfrm>
            <a:custGeom>
              <a:avLst/>
              <a:gdLst>
                <a:gd name="T0" fmla="*/ 0 w 18"/>
                <a:gd name="T1" fmla="*/ 35 h 35"/>
                <a:gd name="T2" fmla="*/ 0 w 18"/>
                <a:gd name="T3" fmla="*/ 29 h 35"/>
                <a:gd name="T4" fmla="*/ 0 w 18"/>
                <a:gd name="T5" fmla="*/ 29 h 35"/>
                <a:gd name="T6" fmla="*/ 0 w 18"/>
                <a:gd name="T7" fmla="*/ 23 h 35"/>
                <a:gd name="T8" fmla="*/ 0 w 18"/>
                <a:gd name="T9" fmla="*/ 17 h 35"/>
                <a:gd name="T10" fmla="*/ 6 w 18"/>
                <a:gd name="T11" fmla="*/ 17 h 35"/>
                <a:gd name="T12" fmla="*/ 12 w 18"/>
                <a:gd name="T13" fmla="*/ 11 h 35"/>
                <a:gd name="T14" fmla="*/ 12 w 18"/>
                <a:gd name="T15" fmla="*/ 5 h 35"/>
                <a:gd name="T16" fmla="*/ 18 w 18"/>
                <a:gd name="T17" fmla="*/ 0 h 35"/>
                <a:gd name="T18" fmla="*/ 18 w 18"/>
                <a:gd name="T19" fmla="*/ 5 h 35"/>
                <a:gd name="T20" fmla="*/ 12 w 18"/>
                <a:gd name="T21" fmla="*/ 11 h 35"/>
                <a:gd name="T22" fmla="*/ 12 w 18"/>
                <a:gd name="T23" fmla="*/ 17 h 35"/>
                <a:gd name="T24" fmla="*/ 6 w 18"/>
                <a:gd name="T25" fmla="*/ 17 h 35"/>
                <a:gd name="T26" fmla="*/ 6 w 18"/>
                <a:gd name="T27" fmla="*/ 23 h 35"/>
                <a:gd name="T28" fmla="*/ 0 w 18"/>
                <a:gd name="T29" fmla="*/ 29 h 35"/>
                <a:gd name="T30" fmla="*/ 0 w 18"/>
                <a:gd name="T31" fmla="*/ 29 h 35"/>
                <a:gd name="T32" fmla="*/ 0 w 18"/>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4" name="Freeform 422">
              <a:extLst>
                <a:ext uri="{FF2B5EF4-FFF2-40B4-BE49-F238E27FC236}">
                  <a16:creationId xmlns:a16="http://schemas.microsoft.com/office/drawing/2014/main" id="{B65B77DA-0474-4824-B28C-B5C23FBB0BD4}"/>
                </a:ext>
              </a:extLst>
            </p:cNvPr>
            <p:cNvSpPr>
              <a:spLocks/>
            </p:cNvSpPr>
            <p:nvPr/>
          </p:nvSpPr>
          <p:spPr bwMode="auto">
            <a:xfrm>
              <a:off x="4223" y="2155"/>
              <a:ext cx="24" cy="41"/>
            </a:xfrm>
            <a:custGeom>
              <a:avLst/>
              <a:gdLst>
                <a:gd name="T0" fmla="*/ 0 w 24"/>
                <a:gd name="T1" fmla="*/ 41 h 41"/>
                <a:gd name="T2" fmla="*/ 0 w 24"/>
                <a:gd name="T3" fmla="*/ 35 h 41"/>
                <a:gd name="T4" fmla="*/ 0 w 24"/>
                <a:gd name="T5" fmla="*/ 35 h 41"/>
                <a:gd name="T6" fmla="*/ 6 w 24"/>
                <a:gd name="T7" fmla="*/ 29 h 41"/>
                <a:gd name="T8" fmla="*/ 6 w 24"/>
                <a:gd name="T9" fmla="*/ 23 h 41"/>
                <a:gd name="T10" fmla="*/ 12 w 24"/>
                <a:gd name="T11" fmla="*/ 11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11 h 41"/>
                <a:gd name="T24" fmla="*/ 12 w 24"/>
                <a:gd name="T25" fmla="*/ 23 h 41"/>
                <a:gd name="T26" fmla="*/ 12 w 24"/>
                <a:gd name="T27" fmla="*/ 29 h 41"/>
                <a:gd name="T28" fmla="*/ 6 w 24"/>
                <a:gd name="T29" fmla="*/ 35 h 41"/>
                <a:gd name="T30" fmla="*/ 6 w 24"/>
                <a:gd name="T31" fmla="*/ 41 h 41"/>
                <a:gd name="T32" fmla="*/ 0 w 24"/>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5" name="Freeform 423">
              <a:extLst>
                <a:ext uri="{FF2B5EF4-FFF2-40B4-BE49-F238E27FC236}">
                  <a16:creationId xmlns:a16="http://schemas.microsoft.com/office/drawing/2014/main" id="{1B23F97E-5CD0-409D-98F4-060BD44E69AC}"/>
                </a:ext>
              </a:extLst>
            </p:cNvPr>
            <p:cNvSpPr>
              <a:spLocks/>
            </p:cNvSpPr>
            <p:nvPr/>
          </p:nvSpPr>
          <p:spPr bwMode="auto">
            <a:xfrm>
              <a:off x="4248" y="2155"/>
              <a:ext cx="24" cy="47"/>
            </a:xfrm>
            <a:custGeom>
              <a:avLst/>
              <a:gdLst>
                <a:gd name="T0" fmla="*/ 0 w 24"/>
                <a:gd name="T1" fmla="*/ 47 h 47"/>
                <a:gd name="T2" fmla="*/ 0 w 24"/>
                <a:gd name="T3" fmla="*/ 41 h 47"/>
                <a:gd name="T4" fmla="*/ 0 w 24"/>
                <a:gd name="T5" fmla="*/ 35 h 47"/>
                <a:gd name="T6" fmla="*/ 0 w 24"/>
                <a:gd name="T7" fmla="*/ 29 h 47"/>
                <a:gd name="T8" fmla="*/ 6 w 24"/>
                <a:gd name="T9" fmla="*/ 23 h 47"/>
                <a:gd name="T10" fmla="*/ 12 w 24"/>
                <a:gd name="T11" fmla="*/ 17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17 h 47"/>
                <a:gd name="T24" fmla="*/ 12 w 24"/>
                <a:gd name="T25" fmla="*/ 23 h 47"/>
                <a:gd name="T26" fmla="*/ 6 w 24"/>
                <a:gd name="T27" fmla="*/ 35 h 47"/>
                <a:gd name="T28" fmla="*/ 6 w 24"/>
                <a:gd name="T29" fmla="*/ 41 h 47"/>
                <a:gd name="T30" fmla="*/ 0 w 24"/>
                <a:gd name="T31" fmla="*/ 41 h 47"/>
                <a:gd name="T32" fmla="*/ 0 w 24"/>
                <a:gd name="T33" fmla="*/ 47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6" name="Freeform 424">
              <a:extLst>
                <a:ext uri="{FF2B5EF4-FFF2-40B4-BE49-F238E27FC236}">
                  <a16:creationId xmlns:a16="http://schemas.microsoft.com/office/drawing/2014/main" id="{C495C286-C1C3-4EE3-8775-A6F584C4CF8C}"/>
                </a:ext>
              </a:extLst>
            </p:cNvPr>
            <p:cNvSpPr>
              <a:spLocks/>
            </p:cNvSpPr>
            <p:nvPr/>
          </p:nvSpPr>
          <p:spPr bwMode="auto">
            <a:xfrm>
              <a:off x="4261" y="2160"/>
              <a:ext cx="31" cy="36"/>
            </a:xfrm>
            <a:custGeom>
              <a:avLst/>
              <a:gdLst>
                <a:gd name="T0" fmla="*/ 0 w 29"/>
                <a:gd name="T1" fmla="*/ 36 h 36"/>
                <a:gd name="T2" fmla="*/ 0 w 29"/>
                <a:gd name="T3" fmla="*/ 36 h 36"/>
                <a:gd name="T4" fmla="*/ 0 w 29"/>
                <a:gd name="T5" fmla="*/ 30 h 36"/>
                <a:gd name="T6" fmla="*/ 6 w 29"/>
                <a:gd name="T7" fmla="*/ 24 h 36"/>
                <a:gd name="T8" fmla="*/ 36 w 29"/>
                <a:gd name="T9" fmla="*/ 18 h 36"/>
                <a:gd name="T10" fmla="*/ 53 w 29"/>
                <a:gd name="T11" fmla="*/ 12 h 36"/>
                <a:gd name="T12" fmla="*/ 73 w 29"/>
                <a:gd name="T13" fmla="*/ 6 h 36"/>
                <a:gd name="T14" fmla="*/ 73 w 29"/>
                <a:gd name="T15" fmla="*/ 0 h 36"/>
                <a:gd name="T16" fmla="*/ 89 w 29"/>
                <a:gd name="T17" fmla="*/ 0 h 36"/>
                <a:gd name="T18" fmla="*/ 89 w 29"/>
                <a:gd name="T19" fmla="*/ 0 h 36"/>
                <a:gd name="T20" fmla="*/ 73 w 29"/>
                <a:gd name="T21" fmla="*/ 6 h 36"/>
                <a:gd name="T22" fmla="*/ 53 w 29"/>
                <a:gd name="T23" fmla="*/ 12 h 36"/>
                <a:gd name="T24" fmla="*/ 53 w 29"/>
                <a:gd name="T25" fmla="*/ 18 h 36"/>
                <a:gd name="T26" fmla="*/ 36 w 29"/>
                <a:gd name="T27" fmla="*/ 24 h 36"/>
                <a:gd name="T28" fmla="*/ 6 w 29"/>
                <a:gd name="T29" fmla="*/ 30 h 36"/>
                <a:gd name="T30" fmla="*/ 0 w 29"/>
                <a:gd name="T31" fmla="*/ 36 h 36"/>
                <a:gd name="T32" fmla="*/ 0 w 29"/>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7" name="Freeform 425">
              <a:extLst>
                <a:ext uri="{FF2B5EF4-FFF2-40B4-BE49-F238E27FC236}">
                  <a16:creationId xmlns:a16="http://schemas.microsoft.com/office/drawing/2014/main" id="{C1600D7E-49A0-47E2-B96F-43C89A3B9611}"/>
                </a:ext>
              </a:extLst>
            </p:cNvPr>
            <p:cNvSpPr>
              <a:spLocks/>
            </p:cNvSpPr>
            <p:nvPr/>
          </p:nvSpPr>
          <p:spPr bwMode="auto">
            <a:xfrm>
              <a:off x="4277" y="2168"/>
              <a:ext cx="25" cy="30"/>
            </a:xfrm>
            <a:custGeom>
              <a:avLst/>
              <a:gdLst>
                <a:gd name="T0" fmla="*/ 0 w 23"/>
                <a:gd name="T1" fmla="*/ 30 h 30"/>
                <a:gd name="T2" fmla="*/ 0 w 23"/>
                <a:gd name="T3" fmla="*/ 24 h 30"/>
                <a:gd name="T4" fmla="*/ 0 w 23"/>
                <a:gd name="T5" fmla="*/ 24 h 30"/>
                <a:gd name="T6" fmla="*/ 0 w 23"/>
                <a:gd name="T7" fmla="*/ 18 h 30"/>
                <a:gd name="T8" fmla="*/ 5 w 23"/>
                <a:gd name="T9" fmla="*/ 12 h 30"/>
                <a:gd name="T10" fmla="*/ 42 w 23"/>
                <a:gd name="T11" fmla="*/ 6 h 30"/>
                <a:gd name="T12" fmla="*/ 42 w 23"/>
                <a:gd name="T13" fmla="*/ 6 h 30"/>
                <a:gd name="T14" fmla="*/ 70 w 23"/>
                <a:gd name="T15" fmla="*/ 0 h 30"/>
                <a:gd name="T16" fmla="*/ 95 w 23"/>
                <a:gd name="T17" fmla="*/ 0 h 30"/>
                <a:gd name="T18" fmla="*/ 95 w 23"/>
                <a:gd name="T19" fmla="*/ 0 h 30"/>
                <a:gd name="T20" fmla="*/ 70 w 23"/>
                <a:gd name="T21" fmla="*/ 6 h 30"/>
                <a:gd name="T22" fmla="*/ 42 w 23"/>
                <a:gd name="T23" fmla="*/ 12 h 30"/>
                <a:gd name="T24" fmla="*/ 42 w 23"/>
                <a:gd name="T25" fmla="*/ 18 h 30"/>
                <a:gd name="T26" fmla="*/ 5 w 23"/>
                <a:gd name="T27" fmla="*/ 24 h 30"/>
                <a:gd name="T28" fmla="*/ 5 w 23"/>
                <a:gd name="T29" fmla="*/ 24 h 30"/>
                <a:gd name="T30" fmla="*/ 0 w 23"/>
                <a:gd name="T31" fmla="*/ 30 h 30"/>
                <a:gd name="T32" fmla="*/ 0 w 23"/>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8" name="Freeform 426">
              <a:extLst>
                <a:ext uri="{FF2B5EF4-FFF2-40B4-BE49-F238E27FC236}">
                  <a16:creationId xmlns:a16="http://schemas.microsoft.com/office/drawing/2014/main" id="{1040D26E-10A0-4F90-AFB8-A53585F20468}"/>
                </a:ext>
              </a:extLst>
            </p:cNvPr>
            <p:cNvSpPr>
              <a:spLocks/>
            </p:cNvSpPr>
            <p:nvPr/>
          </p:nvSpPr>
          <p:spPr bwMode="auto">
            <a:xfrm>
              <a:off x="4291" y="2173"/>
              <a:ext cx="24" cy="24"/>
            </a:xfrm>
            <a:custGeom>
              <a:avLst/>
              <a:gdLst>
                <a:gd name="T0" fmla="*/ 0 w 24"/>
                <a:gd name="T1" fmla="*/ 24 h 24"/>
                <a:gd name="T2" fmla="*/ 0 w 24"/>
                <a:gd name="T3" fmla="*/ 18 h 24"/>
                <a:gd name="T4" fmla="*/ 6 w 24"/>
                <a:gd name="T5" fmla="*/ 18 h 24"/>
                <a:gd name="T6" fmla="*/ 6 w 24"/>
                <a:gd name="T7" fmla="*/ 12 h 24"/>
                <a:gd name="T8" fmla="*/ 12 w 24"/>
                <a:gd name="T9" fmla="*/ 12 h 24"/>
                <a:gd name="T10" fmla="*/ 18 w 24"/>
                <a:gd name="T11" fmla="*/ 6 h 24"/>
                <a:gd name="T12" fmla="*/ 18 w 24"/>
                <a:gd name="T13" fmla="*/ 0 h 24"/>
                <a:gd name="T14" fmla="*/ 24 w 24"/>
                <a:gd name="T15" fmla="*/ 0 h 24"/>
                <a:gd name="T16" fmla="*/ 24 w 24"/>
                <a:gd name="T17" fmla="*/ 0 h 24"/>
                <a:gd name="T18" fmla="*/ 24 w 24"/>
                <a:gd name="T19" fmla="*/ 0 h 24"/>
                <a:gd name="T20" fmla="*/ 18 w 24"/>
                <a:gd name="T21" fmla="*/ 6 h 24"/>
                <a:gd name="T22" fmla="*/ 18 w 24"/>
                <a:gd name="T23" fmla="*/ 12 h 24"/>
                <a:gd name="T24" fmla="*/ 12 w 24"/>
                <a:gd name="T25" fmla="*/ 12 h 24"/>
                <a:gd name="T26" fmla="*/ 12 w 24"/>
                <a:gd name="T27" fmla="*/ 18 h 24"/>
                <a:gd name="T28" fmla="*/ 6 w 24"/>
                <a:gd name="T29" fmla="*/ 18 h 24"/>
                <a:gd name="T30" fmla="*/ 6 w 24"/>
                <a:gd name="T31" fmla="*/ 24 h 24"/>
                <a:gd name="T32" fmla="*/ 0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9" name="Freeform 427">
              <a:extLst>
                <a:ext uri="{FF2B5EF4-FFF2-40B4-BE49-F238E27FC236}">
                  <a16:creationId xmlns:a16="http://schemas.microsoft.com/office/drawing/2014/main" id="{3B42C03F-ED04-48A6-9BF6-3A5BA2F3F5ED}"/>
                </a:ext>
              </a:extLst>
            </p:cNvPr>
            <p:cNvSpPr>
              <a:spLocks/>
            </p:cNvSpPr>
            <p:nvPr/>
          </p:nvSpPr>
          <p:spPr bwMode="auto">
            <a:xfrm>
              <a:off x="4309" y="2179"/>
              <a:ext cx="12" cy="12"/>
            </a:xfrm>
            <a:custGeom>
              <a:avLst/>
              <a:gdLst>
                <a:gd name="T0" fmla="*/ 0 w 12"/>
                <a:gd name="T1" fmla="*/ 12 h 12"/>
                <a:gd name="T2" fmla="*/ 0 w 12"/>
                <a:gd name="T3" fmla="*/ 12 h 12"/>
                <a:gd name="T4" fmla="*/ 6 w 12"/>
                <a:gd name="T5" fmla="*/ 6 h 12"/>
                <a:gd name="T6" fmla="*/ 12 w 12"/>
                <a:gd name="T7" fmla="*/ 0 h 12"/>
                <a:gd name="T8" fmla="*/ 12 w 12"/>
                <a:gd name="T9" fmla="*/ 0 h 12"/>
                <a:gd name="T10" fmla="*/ 12 w 12"/>
                <a:gd name="T11" fmla="*/ 0 h 12"/>
                <a:gd name="T12" fmla="*/ 6 w 12"/>
                <a:gd name="T13" fmla="*/ 6 h 12"/>
                <a:gd name="T14" fmla="*/ 0 w 12"/>
                <a:gd name="T15" fmla="*/ 12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0" name="Freeform 428">
              <a:extLst>
                <a:ext uri="{FF2B5EF4-FFF2-40B4-BE49-F238E27FC236}">
                  <a16:creationId xmlns:a16="http://schemas.microsoft.com/office/drawing/2014/main" id="{C8D6B2A4-1251-4D56-A682-BD6A2DABEC63}"/>
                </a:ext>
              </a:extLst>
            </p:cNvPr>
            <p:cNvSpPr>
              <a:spLocks/>
            </p:cNvSpPr>
            <p:nvPr/>
          </p:nvSpPr>
          <p:spPr bwMode="auto">
            <a:xfrm>
              <a:off x="4182" y="2168"/>
              <a:ext cx="18" cy="18"/>
            </a:xfrm>
            <a:custGeom>
              <a:avLst/>
              <a:gdLst>
                <a:gd name="T0" fmla="*/ 18 w 18"/>
                <a:gd name="T1" fmla="*/ 0 h 18"/>
                <a:gd name="T2" fmla="*/ 18 w 18"/>
                <a:gd name="T3" fmla="*/ 0 h 18"/>
                <a:gd name="T4" fmla="*/ 12 w 18"/>
                <a:gd name="T5" fmla="*/ 12 h 18"/>
                <a:gd name="T6" fmla="*/ 6 w 18"/>
                <a:gd name="T7" fmla="*/ 18 h 18"/>
                <a:gd name="T8" fmla="*/ 6 w 18"/>
                <a:gd name="T9" fmla="*/ 18 h 18"/>
                <a:gd name="T10" fmla="*/ 0 w 18"/>
                <a:gd name="T11" fmla="*/ 12 h 18"/>
                <a:gd name="T12" fmla="*/ 6 w 18"/>
                <a:gd name="T13" fmla="*/ 12 h 18"/>
                <a:gd name="T14" fmla="*/ 6 w 18"/>
                <a:gd name="T15" fmla="*/ 6 h 18"/>
                <a:gd name="T16" fmla="*/ 6 w 18"/>
                <a:gd name="T17" fmla="*/ 6 h 18"/>
                <a:gd name="T18" fmla="*/ 12 w 18"/>
                <a:gd name="T19" fmla="*/ 6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1" name="Freeform 429">
              <a:extLst>
                <a:ext uri="{FF2B5EF4-FFF2-40B4-BE49-F238E27FC236}">
                  <a16:creationId xmlns:a16="http://schemas.microsoft.com/office/drawing/2014/main" id="{56920AAB-6FBC-4CCC-95F0-7A257AF1770B}"/>
                </a:ext>
              </a:extLst>
            </p:cNvPr>
            <p:cNvSpPr>
              <a:spLocks/>
            </p:cNvSpPr>
            <p:nvPr/>
          </p:nvSpPr>
          <p:spPr bwMode="auto">
            <a:xfrm>
              <a:off x="4183" y="2156"/>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2" name="Freeform 430">
              <a:extLst>
                <a:ext uri="{FF2B5EF4-FFF2-40B4-BE49-F238E27FC236}">
                  <a16:creationId xmlns:a16="http://schemas.microsoft.com/office/drawing/2014/main" id="{C43EFB5D-4FC7-4922-A6BA-5C278EB4FECF}"/>
                </a:ext>
              </a:extLst>
            </p:cNvPr>
            <p:cNvSpPr>
              <a:spLocks/>
            </p:cNvSpPr>
            <p:nvPr/>
          </p:nvSpPr>
          <p:spPr bwMode="auto">
            <a:xfrm>
              <a:off x="4176" y="2166"/>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3" name="Freeform 431">
              <a:extLst>
                <a:ext uri="{FF2B5EF4-FFF2-40B4-BE49-F238E27FC236}">
                  <a16:creationId xmlns:a16="http://schemas.microsoft.com/office/drawing/2014/main" id="{A494DFCC-0B6B-4D16-9686-9524D44CEE54}"/>
                </a:ext>
              </a:extLst>
            </p:cNvPr>
            <p:cNvSpPr>
              <a:spLocks/>
            </p:cNvSpPr>
            <p:nvPr/>
          </p:nvSpPr>
          <p:spPr bwMode="auto">
            <a:xfrm>
              <a:off x="4188" y="2143"/>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4" name="Freeform 432">
              <a:extLst>
                <a:ext uri="{FF2B5EF4-FFF2-40B4-BE49-F238E27FC236}">
                  <a16:creationId xmlns:a16="http://schemas.microsoft.com/office/drawing/2014/main" id="{FED210EC-09E6-491C-9DB1-DF98A7D71A88}"/>
                </a:ext>
              </a:extLst>
            </p:cNvPr>
            <p:cNvSpPr>
              <a:spLocks/>
            </p:cNvSpPr>
            <p:nvPr/>
          </p:nvSpPr>
          <p:spPr bwMode="auto">
            <a:xfrm>
              <a:off x="4315" y="2150"/>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5" name="Freeform 433">
              <a:extLst>
                <a:ext uri="{FF2B5EF4-FFF2-40B4-BE49-F238E27FC236}">
                  <a16:creationId xmlns:a16="http://schemas.microsoft.com/office/drawing/2014/main" id="{D92B2574-16DA-40B5-9398-14B1C9E2A712}"/>
                </a:ext>
              </a:extLst>
            </p:cNvPr>
            <p:cNvSpPr>
              <a:spLocks/>
            </p:cNvSpPr>
            <p:nvPr/>
          </p:nvSpPr>
          <p:spPr bwMode="auto">
            <a:xfrm>
              <a:off x="4321" y="2151"/>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6" name="Freeform 434">
              <a:extLst>
                <a:ext uri="{FF2B5EF4-FFF2-40B4-BE49-F238E27FC236}">
                  <a16:creationId xmlns:a16="http://schemas.microsoft.com/office/drawing/2014/main" id="{F0824808-FB51-454C-ADA8-7BBF19ED0014}"/>
                </a:ext>
              </a:extLst>
            </p:cNvPr>
            <p:cNvSpPr>
              <a:spLocks/>
            </p:cNvSpPr>
            <p:nvPr/>
          </p:nvSpPr>
          <p:spPr bwMode="auto">
            <a:xfrm>
              <a:off x="4297" y="2137"/>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7" name="Freeform 435">
              <a:extLst>
                <a:ext uri="{FF2B5EF4-FFF2-40B4-BE49-F238E27FC236}">
                  <a16:creationId xmlns:a16="http://schemas.microsoft.com/office/drawing/2014/main" id="{249F8C46-73DF-4C64-BE89-43FD0B7B0401}"/>
                </a:ext>
              </a:extLst>
            </p:cNvPr>
            <p:cNvSpPr>
              <a:spLocks/>
            </p:cNvSpPr>
            <p:nvPr/>
          </p:nvSpPr>
          <p:spPr bwMode="auto">
            <a:xfrm>
              <a:off x="4284" y="2131"/>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8" name="Freeform 436">
              <a:extLst>
                <a:ext uri="{FF2B5EF4-FFF2-40B4-BE49-F238E27FC236}">
                  <a16:creationId xmlns:a16="http://schemas.microsoft.com/office/drawing/2014/main" id="{7553DC5E-DF0A-4180-B89B-420BCCDC6989}"/>
                </a:ext>
              </a:extLst>
            </p:cNvPr>
            <p:cNvSpPr>
              <a:spLocks/>
            </p:cNvSpPr>
            <p:nvPr/>
          </p:nvSpPr>
          <p:spPr bwMode="auto">
            <a:xfrm>
              <a:off x="4266"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9" name="Freeform 437">
              <a:extLst>
                <a:ext uri="{FF2B5EF4-FFF2-40B4-BE49-F238E27FC236}">
                  <a16:creationId xmlns:a16="http://schemas.microsoft.com/office/drawing/2014/main" id="{2E37E56D-C13F-4BBA-ABB2-C7F2D41EB4B9}"/>
                </a:ext>
              </a:extLst>
            </p:cNvPr>
            <p:cNvSpPr>
              <a:spLocks/>
            </p:cNvSpPr>
            <p:nvPr/>
          </p:nvSpPr>
          <p:spPr bwMode="auto">
            <a:xfrm>
              <a:off x="4230" y="2119"/>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0" name="Freeform 438">
              <a:extLst>
                <a:ext uri="{FF2B5EF4-FFF2-40B4-BE49-F238E27FC236}">
                  <a16:creationId xmlns:a16="http://schemas.microsoft.com/office/drawing/2014/main" id="{CCD09DBF-4D87-44CC-BA1E-5722853D2F74}"/>
                </a:ext>
              </a:extLst>
            </p:cNvPr>
            <p:cNvSpPr>
              <a:spLocks/>
            </p:cNvSpPr>
            <p:nvPr/>
          </p:nvSpPr>
          <p:spPr bwMode="auto">
            <a:xfrm>
              <a:off x="4200" y="2125"/>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1" name="Freeform 439">
              <a:extLst>
                <a:ext uri="{FF2B5EF4-FFF2-40B4-BE49-F238E27FC236}">
                  <a16:creationId xmlns:a16="http://schemas.microsoft.com/office/drawing/2014/main" id="{46C2FB3D-590A-4D7B-8D4E-DF716985AC8F}"/>
                </a:ext>
              </a:extLst>
            </p:cNvPr>
            <p:cNvSpPr>
              <a:spLocks/>
            </p:cNvSpPr>
            <p:nvPr/>
          </p:nvSpPr>
          <p:spPr bwMode="auto">
            <a:xfrm>
              <a:off x="4248"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2" name="Freeform 440">
              <a:extLst>
                <a:ext uri="{FF2B5EF4-FFF2-40B4-BE49-F238E27FC236}">
                  <a16:creationId xmlns:a16="http://schemas.microsoft.com/office/drawing/2014/main" id="{C15A4A6A-0B6A-4612-918A-25D19327E624}"/>
                </a:ext>
              </a:extLst>
            </p:cNvPr>
            <p:cNvSpPr>
              <a:spLocks/>
            </p:cNvSpPr>
            <p:nvPr/>
          </p:nvSpPr>
          <p:spPr bwMode="auto">
            <a:xfrm>
              <a:off x="4236" y="2155"/>
              <a:ext cx="24" cy="41"/>
            </a:xfrm>
            <a:custGeom>
              <a:avLst/>
              <a:gdLst>
                <a:gd name="T0" fmla="*/ 0 w 24"/>
                <a:gd name="T1" fmla="*/ 41 h 41"/>
                <a:gd name="T2" fmla="*/ 0 w 24"/>
                <a:gd name="T3" fmla="*/ 41 h 41"/>
                <a:gd name="T4" fmla="*/ 0 w 24"/>
                <a:gd name="T5" fmla="*/ 35 h 41"/>
                <a:gd name="T6" fmla="*/ 0 w 24"/>
                <a:gd name="T7" fmla="*/ 29 h 41"/>
                <a:gd name="T8" fmla="*/ 6 w 24"/>
                <a:gd name="T9" fmla="*/ 23 h 41"/>
                <a:gd name="T10" fmla="*/ 12 w 24"/>
                <a:gd name="T11" fmla="*/ 11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17 h 41"/>
                <a:gd name="T24" fmla="*/ 12 w 24"/>
                <a:gd name="T25" fmla="*/ 23 h 41"/>
                <a:gd name="T26" fmla="*/ 6 w 24"/>
                <a:gd name="T27" fmla="*/ 29 h 41"/>
                <a:gd name="T28" fmla="*/ 6 w 24"/>
                <a:gd name="T29" fmla="*/ 35 h 41"/>
                <a:gd name="T30" fmla="*/ 0 w 24"/>
                <a:gd name="T31" fmla="*/ 41 h 41"/>
                <a:gd name="T32" fmla="*/ 0 w 24"/>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3" name="Freeform 441">
              <a:extLst>
                <a:ext uri="{FF2B5EF4-FFF2-40B4-BE49-F238E27FC236}">
                  <a16:creationId xmlns:a16="http://schemas.microsoft.com/office/drawing/2014/main" id="{A5709849-FD4A-43E8-8B76-8CBBE25C9AEB}"/>
                </a:ext>
              </a:extLst>
            </p:cNvPr>
            <p:cNvSpPr>
              <a:spLocks/>
            </p:cNvSpPr>
            <p:nvPr/>
          </p:nvSpPr>
          <p:spPr bwMode="auto">
            <a:xfrm>
              <a:off x="4212" y="2155"/>
              <a:ext cx="24" cy="35"/>
            </a:xfrm>
            <a:custGeom>
              <a:avLst/>
              <a:gdLst>
                <a:gd name="T0" fmla="*/ 0 w 24"/>
                <a:gd name="T1" fmla="*/ 35 h 35"/>
                <a:gd name="T2" fmla="*/ 0 w 24"/>
                <a:gd name="T3" fmla="*/ 35 h 35"/>
                <a:gd name="T4" fmla="*/ 6 w 24"/>
                <a:gd name="T5" fmla="*/ 29 h 35"/>
                <a:gd name="T6" fmla="*/ 6 w 24"/>
                <a:gd name="T7" fmla="*/ 23 h 35"/>
                <a:gd name="T8" fmla="*/ 6 w 24"/>
                <a:gd name="T9" fmla="*/ 17 h 35"/>
                <a:gd name="T10" fmla="*/ 12 w 24"/>
                <a:gd name="T11" fmla="*/ 11 h 35"/>
                <a:gd name="T12" fmla="*/ 18 w 24"/>
                <a:gd name="T13" fmla="*/ 5 h 35"/>
                <a:gd name="T14" fmla="*/ 24 w 24"/>
                <a:gd name="T15" fmla="*/ 5 h 35"/>
                <a:gd name="T16" fmla="*/ 24 w 24"/>
                <a:gd name="T17" fmla="*/ 0 h 35"/>
                <a:gd name="T18" fmla="*/ 24 w 24"/>
                <a:gd name="T19" fmla="*/ 5 h 35"/>
                <a:gd name="T20" fmla="*/ 24 w 24"/>
                <a:gd name="T21" fmla="*/ 11 h 35"/>
                <a:gd name="T22" fmla="*/ 18 w 24"/>
                <a:gd name="T23" fmla="*/ 17 h 35"/>
                <a:gd name="T24" fmla="*/ 12 w 24"/>
                <a:gd name="T25" fmla="*/ 23 h 35"/>
                <a:gd name="T26" fmla="*/ 12 w 24"/>
                <a:gd name="T27" fmla="*/ 29 h 35"/>
                <a:gd name="T28" fmla="*/ 6 w 24"/>
                <a:gd name="T29" fmla="*/ 29 h 35"/>
                <a:gd name="T30" fmla="*/ 6 w 24"/>
                <a:gd name="T31" fmla="*/ 35 h 35"/>
                <a:gd name="T32" fmla="*/ 0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4" name="Freeform 442">
              <a:extLst>
                <a:ext uri="{FF2B5EF4-FFF2-40B4-BE49-F238E27FC236}">
                  <a16:creationId xmlns:a16="http://schemas.microsoft.com/office/drawing/2014/main" id="{28DD361C-F79E-40B3-972E-95975FF4CA22}"/>
                </a:ext>
              </a:extLst>
            </p:cNvPr>
            <p:cNvSpPr>
              <a:spLocks/>
            </p:cNvSpPr>
            <p:nvPr/>
          </p:nvSpPr>
          <p:spPr bwMode="auto">
            <a:xfrm>
              <a:off x="4212" y="2125"/>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5" name="Freeform 443">
              <a:extLst>
                <a:ext uri="{FF2B5EF4-FFF2-40B4-BE49-F238E27FC236}">
                  <a16:creationId xmlns:a16="http://schemas.microsoft.com/office/drawing/2014/main" id="{EC1E33CA-FC56-4373-88C5-BF163CBC59A4}"/>
                </a:ext>
              </a:extLst>
            </p:cNvPr>
            <p:cNvSpPr>
              <a:spLocks/>
            </p:cNvSpPr>
            <p:nvPr/>
          </p:nvSpPr>
          <p:spPr bwMode="auto">
            <a:xfrm>
              <a:off x="5097" y="1635"/>
              <a:ext cx="91" cy="84"/>
            </a:xfrm>
            <a:custGeom>
              <a:avLst/>
              <a:gdLst>
                <a:gd name="T0" fmla="*/ 18 w 89"/>
                <a:gd name="T1" fmla="*/ 18 h 84"/>
                <a:gd name="T2" fmla="*/ 12 w 89"/>
                <a:gd name="T3" fmla="*/ 30 h 84"/>
                <a:gd name="T4" fmla="*/ 12 w 89"/>
                <a:gd name="T5" fmla="*/ 42 h 84"/>
                <a:gd name="T6" fmla="*/ 41 w 89"/>
                <a:gd name="T7" fmla="*/ 42 h 84"/>
                <a:gd name="T8" fmla="*/ 46 w 89"/>
                <a:gd name="T9" fmla="*/ 42 h 84"/>
                <a:gd name="T10" fmla="*/ 46 w 89"/>
                <a:gd name="T11" fmla="*/ 48 h 84"/>
                <a:gd name="T12" fmla="*/ 46 w 89"/>
                <a:gd name="T13" fmla="*/ 48 h 84"/>
                <a:gd name="T14" fmla="*/ 41 w 89"/>
                <a:gd name="T15" fmla="*/ 48 h 84"/>
                <a:gd name="T16" fmla="*/ 18 w 89"/>
                <a:gd name="T17" fmla="*/ 42 h 84"/>
                <a:gd name="T18" fmla="*/ 6 w 89"/>
                <a:gd name="T19" fmla="*/ 48 h 84"/>
                <a:gd name="T20" fmla="*/ 0 w 89"/>
                <a:gd name="T21" fmla="*/ 54 h 84"/>
                <a:gd name="T22" fmla="*/ 6 w 89"/>
                <a:gd name="T23" fmla="*/ 66 h 84"/>
                <a:gd name="T24" fmla="*/ 12 w 89"/>
                <a:gd name="T25" fmla="*/ 66 h 84"/>
                <a:gd name="T26" fmla="*/ 18 w 89"/>
                <a:gd name="T27" fmla="*/ 66 h 84"/>
                <a:gd name="T28" fmla="*/ 41 w 89"/>
                <a:gd name="T29" fmla="*/ 66 h 84"/>
                <a:gd name="T30" fmla="*/ 46 w 89"/>
                <a:gd name="T31" fmla="*/ 60 h 84"/>
                <a:gd name="T32" fmla="*/ 41 w 89"/>
                <a:gd name="T33" fmla="*/ 72 h 84"/>
                <a:gd name="T34" fmla="*/ 41 w 89"/>
                <a:gd name="T35" fmla="*/ 84 h 84"/>
                <a:gd name="T36" fmla="*/ 46 w 89"/>
                <a:gd name="T37" fmla="*/ 84 h 84"/>
                <a:gd name="T38" fmla="*/ 58 w 89"/>
                <a:gd name="T39" fmla="*/ 84 h 84"/>
                <a:gd name="T40" fmla="*/ 58 w 89"/>
                <a:gd name="T41" fmla="*/ 72 h 84"/>
                <a:gd name="T42" fmla="*/ 58 w 89"/>
                <a:gd name="T43" fmla="*/ 66 h 84"/>
                <a:gd name="T44" fmla="*/ 58 w 89"/>
                <a:gd name="T45" fmla="*/ 60 h 84"/>
                <a:gd name="T46" fmla="*/ 58 w 89"/>
                <a:gd name="T47" fmla="*/ 66 h 84"/>
                <a:gd name="T48" fmla="*/ 64 w 89"/>
                <a:gd name="T49" fmla="*/ 72 h 84"/>
                <a:gd name="T50" fmla="*/ 85 w 89"/>
                <a:gd name="T51" fmla="*/ 72 h 84"/>
                <a:gd name="T52" fmla="*/ 105 w 89"/>
                <a:gd name="T53" fmla="*/ 78 h 84"/>
                <a:gd name="T54" fmla="*/ 119 w 89"/>
                <a:gd name="T55" fmla="*/ 72 h 84"/>
                <a:gd name="T56" fmla="*/ 119 w 89"/>
                <a:gd name="T57" fmla="*/ 66 h 84"/>
                <a:gd name="T58" fmla="*/ 119 w 89"/>
                <a:gd name="T59" fmla="*/ 60 h 84"/>
                <a:gd name="T60" fmla="*/ 105 w 89"/>
                <a:gd name="T61" fmla="*/ 54 h 84"/>
                <a:gd name="T62" fmla="*/ 85 w 89"/>
                <a:gd name="T63" fmla="*/ 54 h 84"/>
                <a:gd name="T64" fmla="*/ 97 w 89"/>
                <a:gd name="T65" fmla="*/ 42 h 84"/>
                <a:gd name="T66" fmla="*/ 111 w 89"/>
                <a:gd name="T67" fmla="*/ 42 h 84"/>
                <a:gd name="T68" fmla="*/ 128 w 89"/>
                <a:gd name="T69" fmla="*/ 36 h 84"/>
                <a:gd name="T70" fmla="*/ 128 w 89"/>
                <a:gd name="T71" fmla="*/ 24 h 84"/>
                <a:gd name="T72" fmla="*/ 111 w 89"/>
                <a:gd name="T73" fmla="*/ 18 h 84"/>
                <a:gd name="T74" fmla="*/ 97 w 89"/>
                <a:gd name="T75" fmla="*/ 24 h 84"/>
                <a:gd name="T76" fmla="*/ 97 w 89"/>
                <a:gd name="T77" fmla="*/ 30 h 84"/>
                <a:gd name="T78" fmla="*/ 85 w 89"/>
                <a:gd name="T79" fmla="*/ 36 h 84"/>
                <a:gd name="T80" fmla="*/ 73 w 89"/>
                <a:gd name="T81" fmla="*/ 36 h 84"/>
                <a:gd name="T82" fmla="*/ 73 w 89"/>
                <a:gd name="T83" fmla="*/ 30 h 84"/>
                <a:gd name="T84" fmla="*/ 73 w 89"/>
                <a:gd name="T85" fmla="*/ 24 h 84"/>
                <a:gd name="T86" fmla="*/ 97 w 89"/>
                <a:gd name="T87" fmla="*/ 12 h 84"/>
                <a:gd name="T88" fmla="*/ 85 w 89"/>
                <a:gd name="T89" fmla="*/ 0 h 84"/>
                <a:gd name="T90" fmla="*/ 64 w 89"/>
                <a:gd name="T91" fmla="*/ 0 h 84"/>
                <a:gd name="T92" fmla="*/ 58 w 89"/>
                <a:gd name="T93" fmla="*/ 6 h 84"/>
                <a:gd name="T94" fmla="*/ 52 w 89"/>
                <a:gd name="T95" fmla="*/ 12 h 84"/>
                <a:gd name="T96" fmla="*/ 58 w 89"/>
                <a:gd name="T97" fmla="*/ 18 h 84"/>
                <a:gd name="T98" fmla="*/ 58 w 89"/>
                <a:gd name="T99" fmla="*/ 24 h 84"/>
                <a:gd name="T100" fmla="*/ 58 w 89"/>
                <a:gd name="T101" fmla="*/ 36 h 84"/>
                <a:gd name="T102" fmla="*/ 52 w 89"/>
                <a:gd name="T103" fmla="*/ 36 h 84"/>
                <a:gd name="T104" fmla="*/ 52 w 89"/>
                <a:gd name="T105" fmla="*/ 24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6" name="Freeform 444">
              <a:extLst>
                <a:ext uri="{FF2B5EF4-FFF2-40B4-BE49-F238E27FC236}">
                  <a16:creationId xmlns:a16="http://schemas.microsoft.com/office/drawing/2014/main" id="{CE092E85-8FC1-41A0-92B7-F15D1F847EAC}"/>
                </a:ext>
              </a:extLst>
            </p:cNvPr>
            <p:cNvSpPr>
              <a:spLocks/>
            </p:cNvSpPr>
            <p:nvPr/>
          </p:nvSpPr>
          <p:spPr bwMode="auto">
            <a:xfrm>
              <a:off x="5039" y="1749"/>
              <a:ext cx="91" cy="155"/>
            </a:xfrm>
            <a:custGeom>
              <a:avLst/>
              <a:gdLst>
                <a:gd name="T0" fmla="*/ 128 w 89"/>
                <a:gd name="T1" fmla="*/ 0 h 155"/>
                <a:gd name="T2" fmla="*/ 121 w 89"/>
                <a:gd name="T3" fmla="*/ 12 h 155"/>
                <a:gd name="T4" fmla="*/ 106 w 89"/>
                <a:gd name="T5" fmla="*/ 18 h 155"/>
                <a:gd name="T6" fmla="*/ 99 w 89"/>
                <a:gd name="T7" fmla="*/ 24 h 155"/>
                <a:gd name="T8" fmla="*/ 75 w 89"/>
                <a:gd name="T9" fmla="*/ 30 h 155"/>
                <a:gd name="T10" fmla="*/ 65 w 89"/>
                <a:gd name="T11" fmla="*/ 36 h 155"/>
                <a:gd name="T12" fmla="*/ 53 w 89"/>
                <a:gd name="T13" fmla="*/ 36 h 155"/>
                <a:gd name="T14" fmla="*/ 47 w 89"/>
                <a:gd name="T15" fmla="*/ 42 h 155"/>
                <a:gd name="T16" fmla="*/ 18 w 89"/>
                <a:gd name="T17" fmla="*/ 42 h 155"/>
                <a:gd name="T18" fmla="*/ 18 w 89"/>
                <a:gd name="T19" fmla="*/ 42 h 155"/>
                <a:gd name="T20" fmla="*/ 18 w 89"/>
                <a:gd name="T21" fmla="*/ 48 h 155"/>
                <a:gd name="T22" fmla="*/ 18 w 89"/>
                <a:gd name="T23" fmla="*/ 54 h 155"/>
                <a:gd name="T24" fmla="*/ 18 w 89"/>
                <a:gd name="T25" fmla="*/ 54 h 155"/>
                <a:gd name="T26" fmla="*/ 12 w 89"/>
                <a:gd name="T27" fmla="*/ 60 h 155"/>
                <a:gd name="T28" fmla="*/ 12 w 89"/>
                <a:gd name="T29" fmla="*/ 66 h 155"/>
                <a:gd name="T30" fmla="*/ 6 w 89"/>
                <a:gd name="T31" fmla="*/ 66 h 155"/>
                <a:gd name="T32" fmla="*/ 0 w 89"/>
                <a:gd name="T33" fmla="*/ 72 h 155"/>
                <a:gd name="T34" fmla="*/ 6 w 89"/>
                <a:gd name="T35" fmla="*/ 84 h 155"/>
                <a:gd name="T36" fmla="*/ 12 w 89"/>
                <a:gd name="T37" fmla="*/ 96 h 155"/>
                <a:gd name="T38" fmla="*/ 12 w 89"/>
                <a:gd name="T39" fmla="*/ 108 h 155"/>
                <a:gd name="T40" fmla="*/ 6 w 89"/>
                <a:gd name="T41" fmla="*/ 114 h 155"/>
                <a:gd name="T42" fmla="*/ 12 w 89"/>
                <a:gd name="T43" fmla="*/ 120 h 155"/>
                <a:gd name="T44" fmla="*/ 18 w 89"/>
                <a:gd name="T45" fmla="*/ 120 h 155"/>
                <a:gd name="T46" fmla="*/ 41 w 89"/>
                <a:gd name="T47" fmla="*/ 125 h 155"/>
                <a:gd name="T48" fmla="*/ 47 w 89"/>
                <a:gd name="T49" fmla="*/ 125 h 155"/>
                <a:gd name="T50" fmla="*/ 47 w 89"/>
                <a:gd name="T51" fmla="*/ 131 h 155"/>
                <a:gd name="T52" fmla="*/ 53 w 89"/>
                <a:gd name="T53" fmla="*/ 137 h 155"/>
                <a:gd name="T54" fmla="*/ 59 w 89"/>
                <a:gd name="T55" fmla="*/ 143 h 155"/>
                <a:gd name="T56" fmla="*/ 59 w 89"/>
                <a:gd name="T57" fmla="*/ 155 h 155"/>
                <a:gd name="T58" fmla="*/ 65 w 89"/>
                <a:gd name="T59" fmla="*/ 149 h 155"/>
                <a:gd name="T60" fmla="*/ 65 w 89"/>
                <a:gd name="T61" fmla="*/ 143 h 155"/>
                <a:gd name="T62" fmla="*/ 75 w 89"/>
                <a:gd name="T63" fmla="*/ 137 h 155"/>
                <a:gd name="T64" fmla="*/ 87 w 89"/>
                <a:gd name="T65" fmla="*/ 131 h 155"/>
                <a:gd name="T66" fmla="*/ 87 w 89"/>
                <a:gd name="T67" fmla="*/ 125 h 155"/>
                <a:gd name="T68" fmla="*/ 99 w 89"/>
                <a:gd name="T69" fmla="*/ 125 h 155"/>
                <a:gd name="T70" fmla="*/ 112 w 89"/>
                <a:gd name="T71" fmla="*/ 120 h 155"/>
                <a:gd name="T72" fmla="*/ 121 w 89"/>
                <a:gd name="T73" fmla="*/ 120 h 155"/>
                <a:gd name="T74" fmla="*/ 112 w 89"/>
                <a:gd name="T75" fmla="*/ 114 h 155"/>
                <a:gd name="T76" fmla="*/ 112 w 89"/>
                <a:gd name="T77" fmla="*/ 102 h 155"/>
                <a:gd name="T78" fmla="*/ 112 w 89"/>
                <a:gd name="T79" fmla="*/ 96 h 155"/>
                <a:gd name="T80" fmla="*/ 121 w 89"/>
                <a:gd name="T81" fmla="*/ 84 h 155"/>
                <a:gd name="T82" fmla="*/ 112 w 89"/>
                <a:gd name="T83" fmla="*/ 66 h 155"/>
                <a:gd name="T84" fmla="*/ 112 w 89"/>
                <a:gd name="T85" fmla="*/ 54 h 155"/>
                <a:gd name="T86" fmla="*/ 112 w 89"/>
                <a:gd name="T87" fmla="*/ 36 h 155"/>
                <a:gd name="T88" fmla="*/ 112 w 89"/>
                <a:gd name="T89" fmla="*/ 24 h 155"/>
                <a:gd name="T90" fmla="*/ 121 w 89"/>
                <a:gd name="T91" fmla="*/ 18 h 155"/>
                <a:gd name="T92" fmla="*/ 121 w 89"/>
                <a:gd name="T93" fmla="*/ 12 h 155"/>
                <a:gd name="T94" fmla="*/ 128 w 89"/>
                <a:gd name="T95" fmla="*/ 6 h 155"/>
                <a:gd name="T96" fmla="*/ 128 w 89"/>
                <a:gd name="T97" fmla="*/ 6 h 155"/>
                <a:gd name="T98" fmla="*/ 128 w 89"/>
                <a:gd name="T99" fmla="*/ 6 h 155"/>
                <a:gd name="T100" fmla="*/ 128 w 89"/>
                <a:gd name="T101" fmla="*/ 6 h 155"/>
                <a:gd name="T102" fmla="*/ 128 w 89"/>
                <a:gd name="T103" fmla="*/ 0 h 155"/>
                <a:gd name="T104" fmla="*/ 128 w 89"/>
                <a:gd name="T105" fmla="*/ 0 h 155"/>
                <a:gd name="T106" fmla="*/ 128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7" name="Freeform 445">
              <a:extLst>
                <a:ext uri="{FF2B5EF4-FFF2-40B4-BE49-F238E27FC236}">
                  <a16:creationId xmlns:a16="http://schemas.microsoft.com/office/drawing/2014/main" id="{DF1B1D4F-6D86-4FCF-8523-CC48CC32B550}"/>
                </a:ext>
              </a:extLst>
            </p:cNvPr>
            <p:cNvSpPr>
              <a:spLocks/>
            </p:cNvSpPr>
            <p:nvPr/>
          </p:nvSpPr>
          <p:spPr bwMode="auto">
            <a:xfrm>
              <a:off x="5263" y="1712"/>
              <a:ext cx="167" cy="126"/>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6 h 126"/>
                <a:gd name="T32" fmla="*/ 30 w 167"/>
                <a:gd name="T33" fmla="*/ 48 h 126"/>
                <a:gd name="T34" fmla="*/ 36 w 167"/>
                <a:gd name="T35" fmla="*/ 60 h 126"/>
                <a:gd name="T36" fmla="*/ 42 w 167"/>
                <a:gd name="T37" fmla="*/ 66 h 126"/>
                <a:gd name="T38" fmla="*/ 48 w 167"/>
                <a:gd name="T39" fmla="*/ 84 h 126"/>
                <a:gd name="T40" fmla="*/ 48 w 167"/>
                <a:gd name="T41" fmla="*/ 96 h 126"/>
                <a:gd name="T42" fmla="*/ 54 w 167"/>
                <a:gd name="T43" fmla="*/ 96 h 126"/>
                <a:gd name="T44" fmla="*/ 60 w 167"/>
                <a:gd name="T45" fmla="*/ 96 h 126"/>
                <a:gd name="T46" fmla="*/ 66 w 167"/>
                <a:gd name="T47" fmla="*/ 96 h 126"/>
                <a:gd name="T48" fmla="*/ 71 w 167"/>
                <a:gd name="T49" fmla="*/ 102 h 126"/>
                <a:gd name="T50" fmla="*/ 77 w 167"/>
                <a:gd name="T51" fmla="*/ 108 h 126"/>
                <a:gd name="T52" fmla="*/ 83 w 167"/>
                <a:gd name="T53" fmla="*/ 114 h 126"/>
                <a:gd name="T54" fmla="*/ 89 w 167"/>
                <a:gd name="T55" fmla="*/ 120 h 126"/>
                <a:gd name="T56" fmla="*/ 89 w 167"/>
                <a:gd name="T57" fmla="*/ 126 h 126"/>
                <a:gd name="T58" fmla="*/ 95 w 167"/>
                <a:gd name="T59" fmla="*/ 120 h 126"/>
                <a:gd name="T60" fmla="*/ 101 w 167"/>
                <a:gd name="T61" fmla="*/ 120 h 126"/>
                <a:gd name="T62" fmla="*/ 107 w 167"/>
                <a:gd name="T63" fmla="*/ 114 h 126"/>
                <a:gd name="T64" fmla="*/ 119 w 167"/>
                <a:gd name="T65" fmla="*/ 114 h 126"/>
                <a:gd name="T66" fmla="*/ 131 w 167"/>
                <a:gd name="T67" fmla="*/ 114 h 126"/>
                <a:gd name="T68" fmla="*/ 143 w 167"/>
                <a:gd name="T69" fmla="*/ 114 h 126"/>
                <a:gd name="T70" fmla="*/ 155 w 167"/>
                <a:gd name="T71" fmla="*/ 114 h 126"/>
                <a:gd name="T72" fmla="*/ 167 w 167"/>
                <a:gd name="T73" fmla="*/ 120 h 126"/>
                <a:gd name="T74" fmla="*/ 161 w 167"/>
                <a:gd name="T75" fmla="*/ 114 h 126"/>
                <a:gd name="T76" fmla="*/ 161 w 167"/>
                <a:gd name="T77" fmla="*/ 108 h 126"/>
                <a:gd name="T78" fmla="*/ 155 w 167"/>
                <a:gd name="T79" fmla="*/ 102 h 126"/>
                <a:gd name="T80" fmla="*/ 155 w 167"/>
                <a:gd name="T81" fmla="*/ 96 h 126"/>
                <a:gd name="T82" fmla="*/ 149 w 167"/>
                <a:gd name="T83" fmla="*/ 84 h 126"/>
                <a:gd name="T84" fmla="*/ 155 w 167"/>
                <a:gd name="T85" fmla="*/ 78 h 126"/>
                <a:gd name="T86" fmla="*/ 155 w 167"/>
                <a:gd name="T87" fmla="*/ 66 h 126"/>
                <a:gd name="T88" fmla="*/ 161 w 167"/>
                <a:gd name="T89" fmla="*/ 54 h 126"/>
                <a:gd name="T90" fmla="*/ 155 w 167"/>
                <a:gd name="T91" fmla="*/ 48 h 126"/>
                <a:gd name="T92" fmla="*/ 143 w 167"/>
                <a:gd name="T93" fmla="*/ 48 h 126"/>
                <a:gd name="T94" fmla="*/ 137 w 167"/>
                <a:gd name="T95" fmla="*/ 48 h 126"/>
                <a:gd name="T96" fmla="*/ 131 w 167"/>
                <a:gd name="T97" fmla="*/ 42 h 126"/>
                <a:gd name="T98" fmla="*/ 125 w 167"/>
                <a:gd name="T99" fmla="*/ 36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8" name="Freeform 446">
              <a:extLst>
                <a:ext uri="{FF2B5EF4-FFF2-40B4-BE49-F238E27FC236}">
                  <a16:creationId xmlns:a16="http://schemas.microsoft.com/office/drawing/2014/main" id="{2DE87E26-4C02-4D15-96F4-E2384ACFDE28}"/>
                </a:ext>
              </a:extLst>
            </p:cNvPr>
            <p:cNvSpPr>
              <a:spLocks/>
            </p:cNvSpPr>
            <p:nvPr/>
          </p:nvSpPr>
          <p:spPr bwMode="auto">
            <a:xfrm>
              <a:off x="5181" y="1521"/>
              <a:ext cx="142" cy="179"/>
            </a:xfrm>
            <a:custGeom>
              <a:avLst/>
              <a:gdLst>
                <a:gd name="T0" fmla="*/ 96 w 144"/>
                <a:gd name="T1" fmla="*/ 83 h 179"/>
                <a:gd name="T2" fmla="*/ 85 w 144"/>
                <a:gd name="T3" fmla="*/ 89 h 179"/>
                <a:gd name="T4" fmla="*/ 61 w 144"/>
                <a:gd name="T5" fmla="*/ 95 h 179"/>
                <a:gd name="T6" fmla="*/ 37 w 144"/>
                <a:gd name="T7" fmla="*/ 113 h 179"/>
                <a:gd name="T8" fmla="*/ 36 w 144"/>
                <a:gd name="T9" fmla="*/ 143 h 179"/>
                <a:gd name="T10" fmla="*/ 36 w 144"/>
                <a:gd name="T11" fmla="*/ 155 h 179"/>
                <a:gd name="T12" fmla="*/ 36 w 144"/>
                <a:gd name="T13" fmla="*/ 167 h 179"/>
                <a:gd name="T14" fmla="*/ 30 w 144"/>
                <a:gd name="T15" fmla="*/ 173 h 179"/>
                <a:gd name="T16" fmla="*/ 24 w 144"/>
                <a:gd name="T17" fmla="*/ 173 h 179"/>
                <a:gd name="T18" fmla="*/ 12 w 144"/>
                <a:gd name="T19" fmla="*/ 173 h 179"/>
                <a:gd name="T20" fmla="*/ 6 w 144"/>
                <a:gd name="T21" fmla="*/ 173 h 179"/>
                <a:gd name="T22" fmla="*/ 0 w 144"/>
                <a:gd name="T23" fmla="*/ 179 h 179"/>
                <a:gd name="T24" fmla="*/ 0 w 144"/>
                <a:gd name="T25" fmla="*/ 179 h 179"/>
                <a:gd name="T26" fmla="*/ 0 w 144"/>
                <a:gd name="T27" fmla="*/ 179 h 179"/>
                <a:gd name="T28" fmla="*/ 12 w 144"/>
                <a:gd name="T29" fmla="*/ 167 h 179"/>
                <a:gd name="T30" fmla="*/ 24 w 144"/>
                <a:gd name="T31" fmla="*/ 155 h 179"/>
                <a:gd name="T32" fmla="*/ 36 w 144"/>
                <a:gd name="T33" fmla="*/ 131 h 179"/>
                <a:gd name="T34" fmla="*/ 36 w 144"/>
                <a:gd name="T35" fmla="*/ 113 h 179"/>
                <a:gd name="T36" fmla="*/ 36 w 144"/>
                <a:gd name="T37" fmla="*/ 101 h 179"/>
                <a:gd name="T38" fmla="*/ 30 w 144"/>
                <a:gd name="T39" fmla="*/ 83 h 179"/>
                <a:gd name="T40" fmla="*/ 36 w 144"/>
                <a:gd name="T41" fmla="*/ 71 h 179"/>
                <a:gd name="T42" fmla="*/ 36 w 144"/>
                <a:gd name="T43" fmla="*/ 65 h 179"/>
                <a:gd name="T44" fmla="*/ 37 w 144"/>
                <a:gd name="T45" fmla="*/ 54 h 179"/>
                <a:gd name="T46" fmla="*/ 43 w 144"/>
                <a:gd name="T47" fmla="*/ 36 h 179"/>
                <a:gd name="T48" fmla="*/ 49 w 144"/>
                <a:gd name="T49" fmla="*/ 30 h 179"/>
                <a:gd name="T50" fmla="*/ 61 w 144"/>
                <a:gd name="T51" fmla="*/ 24 h 179"/>
                <a:gd name="T52" fmla="*/ 85 w 144"/>
                <a:gd name="T53" fmla="*/ 18 h 179"/>
                <a:gd name="T54" fmla="*/ 94 w 144"/>
                <a:gd name="T55" fmla="*/ 6 h 179"/>
                <a:gd name="T56" fmla="*/ 96 w 144"/>
                <a:gd name="T57" fmla="*/ 6 h 179"/>
                <a:gd name="T58" fmla="*/ 96 w 144"/>
                <a:gd name="T59" fmla="*/ 24 h 179"/>
                <a:gd name="T60" fmla="*/ 100 w 144"/>
                <a:gd name="T61" fmla="*/ 42 h 179"/>
                <a:gd name="T62" fmla="*/ 106 w 144"/>
                <a:gd name="T63" fmla="*/ 54 h 179"/>
                <a:gd name="T64" fmla="*/ 110 w 144"/>
                <a:gd name="T65" fmla="*/ 60 h 179"/>
                <a:gd name="T66" fmla="*/ 103 w 144"/>
                <a:gd name="T67" fmla="*/ 60 h 179"/>
                <a:gd name="T68" fmla="*/ 100 w 144"/>
                <a:gd name="T69" fmla="*/ 71 h 179"/>
                <a:gd name="T70" fmla="*/ 100 w 144"/>
                <a:gd name="T71" fmla="*/ 77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9" name="Freeform 447">
              <a:extLst>
                <a:ext uri="{FF2B5EF4-FFF2-40B4-BE49-F238E27FC236}">
                  <a16:creationId xmlns:a16="http://schemas.microsoft.com/office/drawing/2014/main" id="{5A13AE5A-60A2-46D0-AE84-EE70CC159F3D}"/>
                </a:ext>
              </a:extLst>
            </p:cNvPr>
            <p:cNvSpPr>
              <a:spLocks/>
            </p:cNvSpPr>
            <p:nvPr/>
          </p:nvSpPr>
          <p:spPr bwMode="auto">
            <a:xfrm>
              <a:off x="5133" y="1522"/>
              <a:ext cx="84" cy="173"/>
            </a:xfrm>
            <a:custGeom>
              <a:avLst/>
              <a:gdLst>
                <a:gd name="T0" fmla="*/ 48 w 84"/>
                <a:gd name="T1" fmla="*/ 173 h 173"/>
                <a:gd name="T2" fmla="*/ 42 w 84"/>
                <a:gd name="T3" fmla="*/ 167 h 173"/>
                <a:gd name="T4" fmla="*/ 30 w 84"/>
                <a:gd name="T5" fmla="*/ 167 h 173"/>
                <a:gd name="T6" fmla="*/ 24 w 84"/>
                <a:gd name="T7" fmla="*/ 167 h 173"/>
                <a:gd name="T8" fmla="*/ 30 w 84"/>
                <a:gd name="T9" fmla="*/ 161 h 173"/>
                <a:gd name="T10" fmla="*/ 30 w 84"/>
                <a:gd name="T11" fmla="*/ 155 h 173"/>
                <a:gd name="T12" fmla="*/ 42 w 84"/>
                <a:gd name="T13" fmla="*/ 155 h 173"/>
                <a:gd name="T14" fmla="*/ 48 w 84"/>
                <a:gd name="T15" fmla="*/ 149 h 173"/>
                <a:gd name="T16" fmla="*/ 54 w 84"/>
                <a:gd name="T17" fmla="*/ 143 h 173"/>
                <a:gd name="T18" fmla="*/ 54 w 84"/>
                <a:gd name="T19" fmla="*/ 143 h 173"/>
                <a:gd name="T20" fmla="*/ 54 w 84"/>
                <a:gd name="T21" fmla="*/ 137 h 173"/>
                <a:gd name="T22" fmla="*/ 48 w 84"/>
                <a:gd name="T23" fmla="*/ 137 h 173"/>
                <a:gd name="T24" fmla="*/ 48 w 84"/>
                <a:gd name="T25" fmla="*/ 131 h 173"/>
                <a:gd name="T26" fmla="*/ 36 w 84"/>
                <a:gd name="T27" fmla="*/ 131 h 173"/>
                <a:gd name="T28" fmla="*/ 30 w 84"/>
                <a:gd name="T29" fmla="*/ 137 h 173"/>
                <a:gd name="T30" fmla="*/ 30 w 84"/>
                <a:gd name="T31" fmla="*/ 143 h 173"/>
                <a:gd name="T32" fmla="*/ 30 w 84"/>
                <a:gd name="T33" fmla="*/ 149 h 173"/>
                <a:gd name="T34" fmla="*/ 24 w 84"/>
                <a:gd name="T35" fmla="*/ 149 h 173"/>
                <a:gd name="T36" fmla="*/ 18 w 84"/>
                <a:gd name="T37" fmla="*/ 149 h 173"/>
                <a:gd name="T38" fmla="*/ 18 w 84"/>
                <a:gd name="T39" fmla="*/ 149 h 173"/>
                <a:gd name="T40" fmla="*/ 18 w 84"/>
                <a:gd name="T41" fmla="*/ 143 h 173"/>
                <a:gd name="T42" fmla="*/ 18 w 84"/>
                <a:gd name="T43" fmla="*/ 137 h 173"/>
                <a:gd name="T44" fmla="*/ 24 w 84"/>
                <a:gd name="T45" fmla="*/ 131 h 173"/>
                <a:gd name="T46" fmla="*/ 24 w 84"/>
                <a:gd name="T47" fmla="*/ 125 h 173"/>
                <a:gd name="T48" fmla="*/ 30 w 84"/>
                <a:gd name="T49" fmla="*/ 125 h 173"/>
                <a:gd name="T50" fmla="*/ 30 w 84"/>
                <a:gd name="T51" fmla="*/ 119 h 173"/>
                <a:gd name="T52" fmla="*/ 24 w 84"/>
                <a:gd name="T53" fmla="*/ 119 h 173"/>
                <a:gd name="T54" fmla="*/ 24 w 84"/>
                <a:gd name="T55" fmla="*/ 113 h 173"/>
                <a:gd name="T56" fmla="*/ 12 w 84"/>
                <a:gd name="T57" fmla="*/ 113 h 173"/>
                <a:gd name="T58" fmla="*/ 12 w 84"/>
                <a:gd name="T59" fmla="*/ 113 h 173"/>
                <a:gd name="T60" fmla="*/ 6 w 84"/>
                <a:gd name="T61" fmla="*/ 113 h 173"/>
                <a:gd name="T62" fmla="*/ 6 w 84"/>
                <a:gd name="T63" fmla="*/ 113 h 173"/>
                <a:gd name="T64" fmla="*/ 0 w 84"/>
                <a:gd name="T65" fmla="*/ 101 h 173"/>
                <a:gd name="T66" fmla="*/ 6 w 84"/>
                <a:gd name="T67" fmla="*/ 65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8 h 173"/>
                <a:gd name="T86" fmla="*/ 72 w 84"/>
                <a:gd name="T87" fmla="*/ 65 h 173"/>
                <a:gd name="T88" fmla="*/ 78 w 84"/>
                <a:gd name="T89" fmla="*/ 83 h 173"/>
                <a:gd name="T90" fmla="*/ 84 w 84"/>
                <a:gd name="T91" fmla="*/ 101 h 173"/>
                <a:gd name="T92" fmla="*/ 84 w 84"/>
                <a:gd name="T93" fmla="*/ 113 h 173"/>
                <a:gd name="T94" fmla="*/ 84 w 84"/>
                <a:gd name="T95" fmla="*/ 131 h 173"/>
                <a:gd name="T96" fmla="*/ 72 w 84"/>
                <a:gd name="T97" fmla="*/ 155 h 173"/>
                <a:gd name="T98" fmla="*/ 60 w 84"/>
                <a:gd name="T99" fmla="*/ 167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0" name="Freeform 448">
              <a:extLst>
                <a:ext uri="{FF2B5EF4-FFF2-40B4-BE49-F238E27FC236}">
                  <a16:creationId xmlns:a16="http://schemas.microsoft.com/office/drawing/2014/main" id="{BA13CF7C-42FB-41A0-A757-382BAE44660F}"/>
                </a:ext>
              </a:extLst>
            </p:cNvPr>
            <p:cNvSpPr>
              <a:spLocks/>
            </p:cNvSpPr>
            <p:nvPr/>
          </p:nvSpPr>
          <p:spPr bwMode="auto">
            <a:xfrm>
              <a:off x="4995" y="1604"/>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1" name="Freeform 449">
              <a:extLst>
                <a:ext uri="{FF2B5EF4-FFF2-40B4-BE49-F238E27FC236}">
                  <a16:creationId xmlns:a16="http://schemas.microsoft.com/office/drawing/2014/main" id="{A99D9923-1A4D-49A8-B07A-B6384F1589D3}"/>
                </a:ext>
              </a:extLst>
            </p:cNvPr>
            <p:cNvSpPr>
              <a:spLocks/>
            </p:cNvSpPr>
            <p:nvPr/>
          </p:nvSpPr>
          <p:spPr bwMode="auto">
            <a:xfrm>
              <a:off x="5000" y="1565"/>
              <a:ext cx="125" cy="125"/>
            </a:xfrm>
            <a:custGeom>
              <a:avLst/>
              <a:gdLst>
                <a:gd name="T0" fmla="*/ 96 w 125"/>
                <a:gd name="T1" fmla="*/ 125 h 125"/>
                <a:gd name="T2" fmla="*/ 102 w 125"/>
                <a:gd name="T3" fmla="*/ 119 h 125"/>
                <a:gd name="T4" fmla="*/ 108 w 125"/>
                <a:gd name="T5" fmla="*/ 113 h 125"/>
                <a:gd name="T6" fmla="*/ 114 w 125"/>
                <a:gd name="T7" fmla="*/ 119 h 125"/>
                <a:gd name="T8" fmla="*/ 120 w 125"/>
                <a:gd name="T9" fmla="*/ 119 h 125"/>
                <a:gd name="T10" fmla="*/ 120 w 125"/>
                <a:gd name="T11" fmla="*/ 119 h 125"/>
                <a:gd name="T12" fmla="*/ 125 w 125"/>
                <a:gd name="T13" fmla="*/ 119 h 125"/>
                <a:gd name="T14" fmla="*/ 125 w 125"/>
                <a:gd name="T15" fmla="*/ 119 h 125"/>
                <a:gd name="T16" fmla="*/ 125 w 125"/>
                <a:gd name="T17" fmla="*/ 119 h 125"/>
                <a:gd name="T18" fmla="*/ 120 w 125"/>
                <a:gd name="T19" fmla="*/ 113 h 125"/>
                <a:gd name="T20" fmla="*/ 120 w 125"/>
                <a:gd name="T21" fmla="*/ 113 h 125"/>
                <a:gd name="T22" fmla="*/ 114 w 125"/>
                <a:gd name="T23" fmla="*/ 113 h 125"/>
                <a:gd name="T24" fmla="*/ 108 w 125"/>
                <a:gd name="T25" fmla="*/ 107 h 125"/>
                <a:gd name="T26" fmla="*/ 108 w 125"/>
                <a:gd name="T27" fmla="*/ 101 h 125"/>
                <a:gd name="T28" fmla="*/ 108 w 125"/>
                <a:gd name="T29" fmla="*/ 95 h 125"/>
                <a:gd name="T30" fmla="*/ 108 w 125"/>
                <a:gd name="T31" fmla="*/ 95 h 125"/>
                <a:gd name="T32" fmla="*/ 114 w 125"/>
                <a:gd name="T33" fmla="*/ 95 h 125"/>
                <a:gd name="T34" fmla="*/ 114 w 125"/>
                <a:gd name="T35" fmla="*/ 89 h 125"/>
                <a:gd name="T36" fmla="*/ 120 w 125"/>
                <a:gd name="T37" fmla="*/ 77 h 125"/>
                <a:gd name="T38" fmla="*/ 120 w 125"/>
                <a:gd name="T39" fmla="*/ 53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41 h 125"/>
                <a:gd name="T58" fmla="*/ 24 w 125"/>
                <a:gd name="T59" fmla="*/ 53 h 125"/>
                <a:gd name="T60" fmla="*/ 30 w 125"/>
                <a:gd name="T61" fmla="*/ 71 h 125"/>
                <a:gd name="T62" fmla="*/ 36 w 125"/>
                <a:gd name="T63" fmla="*/ 89 h 125"/>
                <a:gd name="T64" fmla="*/ 54 w 125"/>
                <a:gd name="T65" fmla="*/ 113 h 125"/>
                <a:gd name="T66" fmla="*/ 78 w 125"/>
                <a:gd name="T67" fmla="*/ 125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2" name="Freeform 450">
              <a:extLst>
                <a:ext uri="{FF2B5EF4-FFF2-40B4-BE49-F238E27FC236}">
                  <a16:creationId xmlns:a16="http://schemas.microsoft.com/office/drawing/2014/main" id="{82B4A6A8-7B29-44A0-A8F0-C1B3C8C1D07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3" name="Freeform 451">
              <a:extLst>
                <a:ext uri="{FF2B5EF4-FFF2-40B4-BE49-F238E27FC236}">
                  <a16:creationId xmlns:a16="http://schemas.microsoft.com/office/drawing/2014/main" id="{8C7C7C4F-050C-481C-A253-2BDCAB8AC29A}"/>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4" name="Freeform 452">
              <a:extLst>
                <a:ext uri="{FF2B5EF4-FFF2-40B4-BE49-F238E27FC236}">
                  <a16:creationId xmlns:a16="http://schemas.microsoft.com/office/drawing/2014/main" id="{896D7429-2B26-4193-A9D5-2066A2F49C89}"/>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5" name="Freeform 453">
              <a:extLst>
                <a:ext uri="{FF2B5EF4-FFF2-40B4-BE49-F238E27FC236}">
                  <a16:creationId xmlns:a16="http://schemas.microsoft.com/office/drawing/2014/main" id="{7CA88EF2-1F98-46DF-A0B1-837A9DACFA92}"/>
                </a:ext>
              </a:extLst>
            </p:cNvPr>
            <p:cNvSpPr>
              <a:spLocks/>
            </p:cNvSpPr>
            <p:nvPr/>
          </p:nvSpPr>
          <p:spPr bwMode="auto">
            <a:xfrm>
              <a:off x="5109" y="1658"/>
              <a:ext cx="19" cy="12"/>
            </a:xfrm>
            <a:custGeom>
              <a:avLst/>
              <a:gdLst>
                <a:gd name="T0" fmla="*/ 40 w 17"/>
                <a:gd name="T1" fmla="*/ 0 h 12"/>
                <a:gd name="T2" fmla="*/ 40 w 17"/>
                <a:gd name="T3" fmla="*/ 0 h 12"/>
                <a:gd name="T4" fmla="*/ 0 w 17"/>
                <a:gd name="T5" fmla="*/ 6 h 12"/>
                <a:gd name="T6" fmla="*/ 0 w 17"/>
                <a:gd name="T7" fmla="*/ 6 h 12"/>
                <a:gd name="T8" fmla="*/ 40 w 17"/>
                <a:gd name="T9" fmla="*/ 12 h 12"/>
                <a:gd name="T10" fmla="*/ 40 w 17"/>
                <a:gd name="T11" fmla="*/ 12 h 12"/>
                <a:gd name="T12" fmla="*/ 78 w 17"/>
                <a:gd name="T13" fmla="*/ 12 h 12"/>
                <a:gd name="T14" fmla="*/ 78 w 17"/>
                <a:gd name="T15" fmla="*/ 12 h 12"/>
                <a:gd name="T16" fmla="*/ 108 w 17"/>
                <a:gd name="T17" fmla="*/ 12 h 12"/>
                <a:gd name="T18" fmla="*/ 108 w 17"/>
                <a:gd name="T19" fmla="*/ 12 h 12"/>
                <a:gd name="T20" fmla="*/ 108 w 17"/>
                <a:gd name="T21" fmla="*/ 6 h 12"/>
                <a:gd name="T22" fmla="*/ 108 w 17"/>
                <a:gd name="T23" fmla="*/ 6 h 12"/>
                <a:gd name="T24" fmla="*/ 108 w 17"/>
                <a:gd name="T25" fmla="*/ 0 h 12"/>
                <a:gd name="T26" fmla="*/ 78 w 17"/>
                <a:gd name="T27" fmla="*/ 0 h 12"/>
                <a:gd name="T28" fmla="*/ 78 w 17"/>
                <a:gd name="T29" fmla="*/ 0 h 12"/>
                <a:gd name="T30" fmla="*/ 40 w 17"/>
                <a:gd name="T31" fmla="*/ 0 h 12"/>
                <a:gd name="T32" fmla="*/ 40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6" name="Freeform 454">
              <a:extLst>
                <a:ext uri="{FF2B5EF4-FFF2-40B4-BE49-F238E27FC236}">
                  <a16:creationId xmlns:a16="http://schemas.microsoft.com/office/drawing/2014/main" id="{F9F194D7-D260-4BFE-8502-8A3F48F30793}"/>
                </a:ext>
              </a:extLst>
            </p:cNvPr>
            <p:cNvSpPr>
              <a:spLocks/>
            </p:cNvSpPr>
            <p:nvPr/>
          </p:nvSpPr>
          <p:spPr bwMode="auto">
            <a:xfrm>
              <a:off x="5102" y="1682"/>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7" name="Freeform 455">
              <a:extLst>
                <a:ext uri="{FF2B5EF4-FFF2-40B4-BE49-F238E27FC236}">
                  <a16:creationId xmlns:a16="http://schemas.microsoft.com/office/drawing/2014/main" id="{9A1166F1-CC95-4418-94F7-35E7715E200D}"/>
                </a:ext>
              </a:extLst>
            </p:cNvPr>
            <p:cNvSpPr>
              <a:spLocks/>
            </p:cNvSpPr>
            <p:nvPr/>
          </p:nvSpPr>
          <p:spPr bwMode="auto">
            <a:xfrm>
              <a:off x="5127" y="1707"/>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8" name="Freeform 456">
              <a:extLst>
                <a:ext uri="{FF2B5EF4-FFF2-40B4-BE49-F238E27FC236}">
                  <a16:creationId xmlns:a16="http://schemas.microsoft.com/office/drawing/2014/main" id="{0A93471D-DC67-49C3-83AF-306B8E0DBDB6}"/>
                </a:ext>
              </a:extLst>
            </p:cNvPr>
            <p:cNvSpPr>
              <a:spLocks/>
            </p:cNvSpPr>
            <p:nvPr/>
          </p:nvSpPr>
          <p:spPr bwMode="auto">
            <a:xfrm>
              <a:off x="5144" y="1689"/>
              <a:ext cx="12" cy="18"/>
            </a:xfrm>
            <a:custGeom>
              <a:avLst/>
              <a:gdLst>
                <a:gd name="T0" fmla="*/ 0 w 12"/>
                <a:gd name="T1" fmla="*/ 12 h 18"/>
                <a:gd name="T2" fmla="*/ 0 w 12"/>
                <a:gd name="T3" fmla="*/ 6 h 18"/>
                <a:gd name="T4" fmla="*/ 0 w 12"/>
                <a:gd name="T5" fmla="*/ 6 h 18"/>
                <a:gd name="T6" fmla="*/ 6 w 12"/>
                <a:gd name="T7" fmla="*/ 0 h 18"/>
                <a:gd name="T8" fmla="*/ 6 w 12"/>
                <a:gd name="T9" fmla="*/ 0 h 18"/>
                <a:gd name="T10" fmla="*/ 12 w 12"/>
                <a:gd name="T11" fmla="*/ 0 h 18"/>
                <a:gd name="T12" fmla="*/ 12 w 12"/>
                <a:gd name="T13" fmla="*/ 6 h 18"/>
                <a:gd name="T14" fmla="*/ 12 w 12"/>
                <a:gd name="T15" fmla="*/ 6 h 18"/>
                <a:gd name="T16" fmla="*/ 12 w 12"/>
                <a:gd name="T17" fmla="*/ 12 h 18"/>
                <a:gd name="T18" fmla="*/ 12 w 12"/>
                <a:gd name="T19" fmla="*/ 12 h 18"/>
                <a:gd name="T20" fmla="*/ 12 w 12"/>
                <a:gd name="T21" fmla="*/ 18 h 18"/>
                <a:gd name="T22" fmla="*/ 6 w 12"/>
                <a:gd name="T23" fmla="*/ 18 h 18"/>
                <a:gd name="T24" fmla="*/ 6 w 12"/>
                <a:gd name="T25" fmla="*/ 18 h 18"/>
                <a:gd name="T26" fmla="*/ 0 w 12"/>
                <a:gd name="T27" fmla="*/ 18 h 18"/>
                <a:gd name="T28" fmla="*/ 0 w 12"/>
                <a:gd name="T29" fmla="*/ 18 h 18"/>
                <a:gd name="T30" fmla="*/ 0 w 12"/>
                <a:gd name="T31" fmla="*/ 12 h 18"/>
                <a:gd name="T32" fmla="*/ 0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9" name="Freeform 457">
              <a:extLst>
                <a:ext uri="{FF2B5EF4-FFF2-40B4-BE49-F238E27FC236}">
                  <a16:creationId xmlns:a16="http://schemas.microsoft.com/office/drawing/2014/main" id="{B99B8598-662E-4567-8B71-879FAFB5E58B}"/>
                </a:ext>
              </a:extLst>
            </p:cNvPr>
            <p:cNvSpPr>
              <a:spLocks/>
            </p:cNvSpPr>
            <p:nvPr/>
          </p:nvSpPr>
          <p:spPr bwMode="auto">
            <a:xfrm>
              <a:off x="5163" y="1694"/>
              <a:ext cx="12" cy="12"/>
            </a:xfrm>
            <a:custGeom>
              <a:avLst/>
              <a:gdLst>
                <a:gd name="T0" fmla="*/ 12 w 12"/>
                <a:gd name="T1" fmla="*/ 0 h 12"/>
                <a:gd name="T2" fmla="*/ 12 w 12"/>
                <a:gd name="T3" fmla="*/ 0 h 12"/>
                <a:gd name="T4" fmla="*/ 12 w 12"/>
                <a:gd name="T5" fmla="*/ 6 h 12"/>
                <a:gd name="T6" fmla="*/ 12 w 12"/>
                <a:gd name="T7" fmla="*/ 6 h 12"/>
                <a:gd name="T8" fmla="*/ 12 w 12"/>
                <a:gd name="T9" fmla="*/ 6 h 12"/>
                <a:gd name="T10" fmla="*/ 12 w 12"/>
                <a:gd name="T11" fmla="*/ 12 h 12"/>
                <a:gd name="T12" fmla="*/ 6 w 12"/>
                <a:gd name="T13" fmla="*/ 12 h 12"/>
                <a:gd name="T14" fmla="*/ 6 w 12"/>
                <a:gd name="T15" fmla="*/ 12 h 12"/>
                <a:gd name="T16" fmla="*/ 0 w 12"/>
                <a:gd name="T17" fmla="*/ 12 h 12"/>
                <a:gd name="T18" fmla="*/ 0 w 12"/>
                <a:gd name="T19" fmla="*/ 12 h 12"/>
                <a:gd name="T20" fmla="*/ 0 w 12"/>
                <a:gd name="T21" fmla="*/ 6 h 12"/>
                <a:gd name="T22" fmla="*/ 0 w 12"/>
                <a:gd name="T23" fmla="*/ 6 h 12"/>
                <a:gd name="T24" fmla="*/ 0 w 12"/>
                <a:gd name="T25" fmla="*/ 6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0" name="Freeform 458">
              <a:extLst>
                <a:ext uri="{FF2B5EF4-FFF2-40B4-BE49-F238E27FC236}">
                  <a16:creationId xmlns:a16="http://schemas.microsoft.com/office/drawing/2014/main" id="{70B9306C-4CD1-4E51-BC5B-D664D7ACD9F0}"/>
                </a:ext>
              </a:extLst>
            </p:cNvPr>
            <p:cNvSpPr>
              <a:spLocks/>
            </p:cNvSpPr>
            <p:nvPr/>
          </p:nvSpPr>
          <p:spPr bwMode="auto">
            <a:xfrm>
              <a:off x="5015" y="1713"/>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1" name="Freeform 459">
              <a:extLst>
                <a:ext uri="{FF2B5EF4-FFF2-40B4-BE49-F238E27FC236}">
                  <a16:creationId xmlns:a16="http://schemas.microsoft.com/office/drawing/2014/main" id="{6F9B4723-8765-4BEB-8E35-4141453DA4FB}"/>
                </a:ext>
              </a:extLst>
            </p:cNvPr>
            <p:cNvSpPr>
              <a:spLocks/>
            </p:cNvSpPr>
            <p:nvPr/>
          </p:nvSpPr>
          <p:spPr bwMode="auto">
            <a:xfrm>
              <a:off x="5024" y="1581"/>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2" name="Freeform 460">
              <a:extLst>
                <a:ext uri="{FF2B5EF4-FFF2-40B4-BE49-F238E27FC236}">
                  <a16:creationId xmlns:a16="http://schemas.microsoft.com/office/drawing/2014/main" id="{B2F7A9D5-E70E-4938-B96F-33D829B55FD5}"/>
                </a:ext>
              </a:extLst>
            </p:cNvPr>
            <p:cNvSpPr>
              <a:spLocks/>
            </p:cNvSpPr>
            <p:nvPr/>
          </p:nvSpPr>
          <p:spPr bwMode="auto">
            <a:xfrm>
              <a:off x="5149" y="1553"/>
              <a:ext cx="54" cy="125"/>
            </a:xfrm>
            <a:custGeom>
              <a:avLst/>
              <a:gdLst>
                <a:gd name="T0" fmla="*/ 6 w 54"/>
                <a:gd name="T1" fmla="*/ 101 h 125"/>
                <a:gd name="T2" fmla="*/ 12 w 54"/>
                <a:gd name="T3" fmla="*/ 95 h 125"/>
                <a:gd name="T4" fmla="*/ 12 w 54"/>
                <a:gd name="T5" fmla="*/ 95 h 125"/>
                <a:gd name="T6" fmla="*/ 18 w 54"/>
                <a:gd name="T7" fmla="*/ 89 h 125"/>
                <a:gd name="T8" fmla="*/ 6 w 54"/>
                <a:gd name="T9" fmla="*/ 71 h 125"/>
                <a:gd name="T10" fmla="*/ 0 w 54"/>
                <a:gd name="T11" fmla="*/ 47 h 125"/>
                <a:gd name="T12" fmla="*/ 6 w 54"/>
                <a:gd name="T13" fmla="*/ 47 h 125"/>
                <a:gd name="T14" fmla="*/ 12 w 54"/>
                <a:gd name="T15" fmla="*/ 71 h 125"/>
                <a:gd name="T16" fmla="*/ 24 w 54"/>
                <a:gd name="T17" fmla="*/ 59 h 125"/>
                <a:gd name="T18" fmla="*/ 24 w 54"/>
                <a:gd name="T19" fmla="*/ 35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5 h 125"/>
                <a:gd name="T44" fmla="*/ 30 w 54"/>
                <a:gd name="T45" fmla="*/ 41 h 125"/>
                <a:gd name="T46" fmla="*/ 24 w 54"/>
                <a:gd name="T47" fmla="*/ 71 h 125"/>
                <a:gd name="T48" fmla="*/ 30 w 54"/>
                <a:gd name="T49" fmla="*/ 71 h 125"/>
                <a:gd name="T50" fmla="*/ 42 w 54"/>
                <a:gd name="T51" fmla="*/ 71 h 125"/>
                <a:gd name="T52" fmla="*/ 48 w 54"/>
                <a:gd name="T53" fmla="*/ 71 h 125"/>
                <a:gd name="T54" fmla="*/ 54 w 54"/>
                <a:gd name="T55" fmla="*/ 71 h 125"/>
                <a:gd name="T56" fmla="*/ 48 w 54"/>
                <a:gd name="T57" fmla="*/ 71 h 125"/>
                <a:gd name="T58" fmla="*/ 36 w 54"/>
                <a:gd name="T59" fmla="*/ 77 h 125"/>
                <a:gd name="T60" fmla="*/ 24 w 54"/>
                <a:gd name="T61" fmla="*/ 83 h 125"/>
                <a:gd name="T62" fmla="*/ 18 w 54"/>
                <a:gd name="T63" fmla="*/ 95 h 125"/>
                <a:gd name="T64" fmla="*/ 24 w 54"/>
                <a:gd name="T65" fmla="*/ 101 h 125"/>
                <a:gd name="T66" fmla="*/ 30 w 54"/>
                <a:gd name="T67" fmla="*/ 95 h 125"/>
                <a:gd name="T68" fmla="*/ 42 w 54"/>
                <a:gd name="T69" fmla="*/ 95 h 125"/>
                <a:gd name="T70" fmla="*/ 48 w 54"/>
                <a:gd name="T71" fmla="*/ 89 h 125"/>
                <a:gd name="T72" fmla="*/ 54 w 54"/>
                <a:gd name="T73" fmla="*/ 83 h 125"/>
                <a:gd name="T74" fmla="*/ 48 w 54"/>
                <a:gd name="T75" fmla="*/ 95 h 125"/>
                <a:gd name="T76" fmla="*/ 42 w 54"/>
                <a:gd name="T77" fmla="*/ 101 h 125"/>
                <a:gd name="T78" fmla="*/ 36 w 54"/>
                <a:gd name="T79" fmla="*/ 107 h 125"/>
                <a:gd name="T80" fmla="*/ 36 w 54"/>
                <a:gd name="T81" fmla="*/ 107 h 125"/>
                <a:gd name="T82" fmla="*/ 30 w 54"/>
                <a:gd name="T83" fmla="*/ 101 h 125"/>
                <a:gd name="T84" fmla="*/ 18 w 54"/>
                <a:gd name="T85" fmla="*/ 101 h 125"/>
                <a:gd name="T86" fmla="*/ 12 w 54"/>
                <a:gd name="T87" fmla="*/ 113 h 125"/>
                <a:gd name="T88" fmla="*/ 6 w 54"/>
                <a:gd name="T89" fmla="*/ 119 h 125"/>
                <a:gd name="T90" fmla="*/ 6 w 54"/>
                <a:gd name="T91" fmla="*/ 119 h 125"/>
                <a:gd name="T92" fmla="*/ 6 w 54"/>
                <a:gd name="T93" fmla="*/ 107 h 125"/>
                <a:gd name="T94" fmla="*/ 6 w 54"/>
                <a:gd name="T95" fmla="*/ 107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3" name="Freeform 461">
              <a:extLst>
                <a:ext uri="{FF2B5EF4-FFF2-40B4-BE49-F238E27FC236}">
                  <a16:creationId xmlns:a16="http://schemas.microsoft.com/office/drawing/2014/main" id="{523633EE-1DF9-4D06-8973-A901F37B8EAC}"/>
                </a:ext>
              </a:extLst>
            </p:cNvPr>
            <p:cNvSpPr>
              <a:spLocks/>
            </p:cNvSpPr>
            <p:nvPr/>
          </p:nvSpPr>
          <p:spPr bwMode="auto">
            <a:xfrm>
              <a:off x="5139" y="1616"/>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4" name="Freeform 462">
              <a:extLst>
                <a:ext uri="{FF2B5EF4-FFF2-40B4-BE49-F238E27FC236}">
                  <a16:creationId xmlns:a16="http://schemas.microsoft.com/office/drawing/2014/main" id="{9D45396D-C515-4380-A1FD-8F79B7C19941}"/>
                </a:ext>
              </a:extLst>
            </p:cNvPr>
            <p:cNvSpPr>
              <a:spLocks/>
            </p:cNvSpPr>
            <p:nvPr/>
          </p:nvSpPr>
          <p:spPr bwMode="auto">
            <a:xfrm>
              <a:off x="5211" y="1617"/>
              <a:ext cx="173" cy="102"/>
            </a:xfrm>
            <a:custGeom>
              <a:avLst/>
              <a:gdLst>
                <a:gd name="T0" fmla="*/ 18 w 173"/>
                <a:gd name="T1" fmla="*/ 72 h 102"/>
                <a:gd name="T2" fmla="*/ 36 w 173"/>
                <a:gd name="T3" fmla="*/ 60 h 102"/>
                <a:gd name="T4" fmla="*/ 42 w 173"/>
                <a:gd name="T5" fmla="*/ 36 h 102"/>
                <a:gd name="T6" fmla="*/ 60 w 173"/>
                <a:gd name="T7" fmla="*/ 18 h 102"/>
                <a:gd name="T8" fmla="*/ 72 w 173"/>
                <a:gd name="T9" fmla="*/ 0 h 102"/>
                <a:gd name="T10" fmla="*/ 78 w 173"/>
                <a:gd name="T11" fmla="*/ 0 h 102"/>
                <a:gd name="T12" fmla="*/ 66 w 173"/>
                <a:gd name="T13" fmla="*/ 12 h 102"/>
                <a:gd name="T14" fmla="*/ 54 w 173"/>
                <a:gd name="T15" fmla="*/ 30 h 102"/>
                <a:gd name="T16" fmla="*/ 48 w 173"/>
                <a:gd name="T17" fmla="*/ 48 h 102"/>
                <a:gd name="T18" fmla="*/ 48 w 173"/>
                <a:gd name="T19" fmla="*/ 54 h 102"/>
                <a:gd name="T20" fmla="*/ 60 w 173"/>
                <a:gd name="T21" fmla="*/ 48 h 102"/>
                <a:gd name="T22" fmla="*/ 72 w 173"/>
                <a:gd name="T23" fmla="*/ 36 h 102"/>
                <a:gd name="T24" fmla="*/ 90 w 173"/>
                <a:gd name="T25" fmla="*/ 18 h 102"/>
                <a:gd name="T26" fmla="*/ 114 w 173"/>
                <a:gd name="T27" fmla="*/ 0 h 102"/>
                <a:gd name="T28" fmla="*/ 120 w 173"/>
                <a:gd name="T29" fmla="*/ 0 h 102"/>
                <a:gd name="T30" fmla="*/ 102 w 173"/>
                <a:gd name="T31" fmla="*/ 12 h 102"/>
                <a:gd name="T32" fmla="*/ 84 w 173"/>
                <a:gd name="T33" fmla="*/ 36 h 102"/>
                <a:gd name="T34" fmla="*/ 84 w 173"/>
                <a:gd name="T35" fmla="*/ 42 h 102"/>
                <a:gd name="T36" fmla="*/ 96 w 173"/>
                <a:gd name="T37" fmla="*/ 36 h 102"/>
                <a:gd name="T38" fmla="*/ 108 w 173"/>
                <a:gd name="T39" fmla="*/ 36 h 102"/>
                <a:gd name="T40" fmla="*/ 125 w 173"/>
                <a:gd name="T41" fmla="*/ 24 h 102"/>
                <a:gd name="T42" fmla="*/ 149 w 173"/>
                <a:gd name="T43" fmla="*/ 12 h 102"/>
                <a:gd name="T44" fmla="*/ 155 w 173"/>
                <a:gd name="T45" fmla="*/ 12 h 102"/>
                <a:gd name="T46" fmla="*/ 137 w 173"/>
                <a:gd name="T47" fmla="*/ 18 h 102"/>
                <a:gd name="T48" fmla="*/ 120 w 173"/>
                <a:gd name="T49" fmla="*/ 36 h 102"/>
                <a:gd name="T50" fmla="*/ 137 w 173"/>
                <a:gd name="T51" fmla="*/ 36 h 102"/>
                <a:gd name="T52" fmla="*/ 161 w 173"/>
                <a:gd name="T53" fmla="*/ 30 h 102"/>
                <a:gd name="T54" fmla="*/ 173 w 173"/>
                <a:gd name="T55" fmla="*/ 30 h 102"/>
                <a:gd name="T56" fmla="*/ 155 w 173"/>
                <a:gd name="T57" fmla="*/ 36 h 102"/>
                <a:gd name="T58" fmla="*/ 125 w 173"/>
                <a:gd name="T59" fmla="*/ 42 h 102"/>
                <a:gd name="T60" fmla="*/ 131 w 173"/>
                <a:gd name="T61" fmla="*/ 54 h 102"/>
                <a:gd name="T62" fmla="*/ 149 w 173"/>
                <a:gd name="T63" fmla="*/ 60 h 102"/>
                <a:gd name="T64" fmla="*/ 155 w 173"/>
                <a:gd name="T65" fmla="*/ 66 h 102"/>
                <a:gd name="T66" fmla="*/ 137 w 173"/>
                <a:gd name="T67" fmla="*/ 60 h 102"/>
                <a:gd name="T68" fmla="*/ 114 w 173"/>
                <a:gd name="T69" fmla="*/ 48 h 102"/>
                <a:gd name="T70" fmla="*/ 102 w 173"/>
                <a:gd name="T71" fmla="*/ 48 h 102"/>
                <a:gd name="T72" fmla="*/ 84 w 173"/>
                <a:gd name="T73" fmla="*/ 48 h 102"/>
                <a:gd name="T74" fmla="*/ 90 w 173"/>
                <a:gd name="T75" fmla="*/ 60 h 102"/>
                <a:gd name="T76" fmla="*/ 108 w 173"/>
                <a:gd name="T77" fmla="*/ 72 h 102"/>
                <a:gd name="T78" fmla="*/ 120 w 173"/>
                <a:gd name="T79" fmla="*/ 78 h 102"/>
                <a:gd name="T80" fmla="*/ 125 w 173"/>
                <a:gd name="T81" fmla="*/ 84 h 102"/>
                <a:gd name="T82" fmla="*/ 108 w 173"/>
                <a:gd name="T83" fmla="*/ 72 h 102"/>
                <a:gd name="T84" fmla="*/ 84 w 173"/>
                <a:gd name="T85" fmla="*/ 60 h 102"/>
                <a:gd name="T86" fmla="*/ 72 w 173"/>
                <a:gd name="T87" fmla="*/ 54 h 102"/>
                <a:gd name="T88" fmla="*/ 60 w 173"/>
                <a:gd name="T89" fmla="*/ 60 h 102"/>
                <a:gd name="T90" fmla="*/ 48 w 173"/>
                <a:gd name="T91" fmla="*/ 60 h 102"/>
                <a:gd name="T92" fmla="*/ 48 w 173"/>
                <a:gd name="T93" fmla="*/ 66 h 102"/>
                <a:gd name="T94" fmla="*/ 66 w 173"/>
                <a:gd name="T95" fmla="*/ 78 h 102"/>
                <a:gd name="T96" fmla="*/ 84 w 173"/>
                <a:gd name="T97" fmla="*/ 96 h 102"/>
                <a:gd name="T98" fmla="*/ 90 w 173"/>
                <a:gd name="T99" fmla="*/ 102 h 102"/>
                <a:gd name="T100" fmla="*/ 66 w 173"/>
                <a:gd name="T101" fmla="*/ 90 h 102"/>
                <a:gd name="T102" fmla="*/ 42 w 173"/>
                <a:gd name="T103" fmla="*/ 72 h 102"/>
                <a:gd name="T104" fmla="*/ 30 w 173"/>
                <a:gd name="T105" fmla="*/ 78 h 102"/>
                <a:gd name="T106" fmla="*/ 6 w 173"/>
                <a:gd name="T107" fmla="*/ 84 h 102"/>
                <a:gd name="T108" fmla="*/ 6 w 173"/>
                <a:gd name="T109" fmla="*/ 78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5" name="Freeform 463">
              <a:extLst>
                <a:ext uri="{FF2B5EF4-FFF2-40B4-BE49-F238E27FC236}">
                  <a16:creationId xmlns:a16="http://schemas.microsoft.com/office/drawing/2014/main" id="{8F303B06-F798-478F-B9F4-9E53AD1A2F6E}"/>
                </a:ext>
              </a:extLst>
            </p:cNvPr>
            <p:cNvSpPr>
              <a:spLocks/>
            </p:cNvSpPr>
            <p:nvPr/>
          </p:nvSpPr>
          <p:spPr bwMode="auto">
            <a:xfrm>
              <a:off x="5181" y="1718"/>
              <a:ext cx="118" cy="102"/>
            </a:xfrm>
            <a:custGeom>
              <a:avLst/>
              <a:gdLst>
                <a:gd name="T0" fmla="*/ 6 w 120"/>
                <a:gd name="T1" fmla="*/ 6 h 102"/>
                <a:gd name="T2" fmla="*/ 12 w 120"/>
                <a:gd name="T3" fmla="*/ 12 h 102"/>
                <a:gd name="T4" fmla="*/ 24 w 120"/>
                <a:gd name="T5" fmla="*/ 12 h 102"/>
                <a:gd name="T6" fmla="*/ 30 w 120"/>
                <a:gd name="T7" fmla="*/ 6 h 102"/>
                <a:gd name="T8" fmla="*/ 55 w 120"/>
                <a:gd name="T9" fmla="*/ 6 h 102"/>
                <a:gd name="T10" fmla="*/ 67 w 120"/>
                <a:gd name="T11" fmla="*/ 12 h 102"/>
                <a:gd name="T12" fmla="*/ 55 w 120"/>
                <a:gd name="T13" fmla="*/ 12 h 102"/>
                <a:gd name="T14" fmla="*/ 43 w 120"/>
                <a:gd name="T15" fmla="*/ 12 h 102"/>
                <a:gd name="T16" fmla="*/ 30 w 120"/>
                <a:gd name="T17" fmla="*/ 12 h 102"/>
                <a:gd name="T18" fmla="*/ 30 w 120"/>
                <a:gd name="T19" fmla="*/ 18 h 102"/>
                <a:gd name="T20" fmla="*/ 30 w 120"/>
                <a:gd name="T21" fmla="*/ 24 h 102"/>
                <a:gd name="T22" fmla="*/ 31 w 120"/>
                <a:gd name="T23" fmla="*/ 24 h 102"/>
                <a:gd name="T24" fmla="*/ 49 w 120"/>
                <a:gd name="T25" fmla="*/ 24 h 102"/>
                <a:gd name="T26" fmla="*/ 73 w 120"/>
                <a:gd name="T27" fmla="*/ 30 h 102"/>
                <a:gd name="T28" fmla="*/ 82 w 120"/>
                <a:gd name="T29" fmla="*/ 36 h 102"/>
                <a:gd name="T30" fmla="*/ 82 w 120"/>
                <a:gd name="T31" fmla="*/ 42 h 102"/>
                <a:gd name="T32" fmla="*/ 76 w 120"/>
                <a:gd name="T33" fmla="*/ 36 h 102"/>
                <a:gd name="T34" fmla="*/ 61 w 120"/>
                <a:gd name="T35" fmla="*/ 30 h 102"/>
                <a:gd name="T36" fmla="*/ 43 w 120"/>
                <a:gd name="T37" fmla="*/ 36 h 102"/>
                <a:gd name="T38" fmla="*/ 55 w 120"/>
                <a:gd name="T39" fmla="*/ 42 h 102"/>
                <a:gd name="T40" fmla="*/ 67 w 120"/>
                <a:gd name="T41" fmla="*/ 48 h 102"/>
                <a:gd name="T42" fmla="*/ 82 w 120"/>
                <a:gd name="T43" fmla="*/ 54 h 102"/>
                <a:gd name="T44" fmla="*/ 88 w 120"/>
                <a:gd name="T45" fmla="*/ 66 h 102"/>
                <a:gd name="T46" fmla="*/ 82 w 120"/>
                <a:gd name="T47" fmla="*/ 60 h 102"/>
                <a:gd name="T48" fmla="*/ 76 w 120"/>
                <a:gd name="T49" fmla="*/ 54 h 102"/>
                <a:gd name="T50" fmla="*/ 73 w 120"/>
                <a:gd name="T51" fmla="*/ 60 h 102"/>
                <a:gd name="T52" fmla="*/ 82 w 120"/>
                <a:gd name="T53" fmla="*/ 72 h 102"/>
                <a:gd name="T54" fmla="*/ 85 w 120"/>
                <a:gd name="T55" fmla="*/ 84 h 102"/>
                <a:gd name="T56" fmla="*/ 88 w 120"/>
                <a:gd name="T57" fmla="*/ 96 h 102"/>
                <a:gd name="T58" fmla="*/ 88 w 120"/>
                <a:gd name="T59" fmla="*/ 96 h 102"/>
                <a:gd name="T60" fmla="*/ 79 w 120"/>
                <a:gd name="T61" fmla="*/ 78 h 102"/>
                <a:gd name="T62" fmla="*/ 67 w 120"/>
                <a:gd name="T63" fmla="*/ 60 h 102"/>
                <a:gd name="T64" fmla="*/ 61 w 120"/>
                <a:gd name="T65" fmla="*/ 54 h 102"/>
                <a:gd name="T66" fmla="*/ 61 w 120"/>
                <a:gd name="T67" fmla="*/ 66 h 102"/>
                <a:gd name="T68" fmla="*/ 73 w 120"/>
                <a:gd name="T69" fmla="*/ 90 h 102"/>
                <a:gd name="T70" fmla="*/ 67 w 120"/>
                <a:gd name="T71" fmla="*/ 90 h 102"/>
                <a:gd name="T72" fmla="*/ 61 w 120"/>
                <a:gd name="T73" fmla="*/ 72 h 102"/>
                <a:gd name="T74" fmla="*/ 49 w 120"/>
                <a:gd name="T75" fmla="*/ 48 h 102"/>
                <a:gd name="T76" fmla="*/ 43 w 120"/>
                <a:gd name="T77" fmla="*/ 42 h 102"/>
                <a:gd name="T78" fmla="*/ 37 w 120"/>
                <a:gd name="T79" fmla="*/ 36 h 102"/>
                <a:gd name="T80" fmla="*/ 31 w 120"/>
                <a:gd name="T81" fmla="*/ 36 h 102"/>
                <a:gd name="T82" fmla="*/ 31 w 120"/>
                <a:gd name="T83" fmla="*/ 48 h 102"/>
                <a:gd name="T84" fmla="*/ 43 w 120"/>
                <a:gd name="T85" fmla="*/ 78 h 102"/>
                <a:gd name="T86" fmla="*/ 43 w 120"/>
                <a:gd name="T87" fmla="*/ 84 h 102"/>
                <a:gd name="T88" fmla="*/ 37 w 120"/>
                <a:gd name="T89" fmla="*/ 72 h 102"/>
                <a:gd name="T90" fmla="*/ 30 w 120"/>
                <a:gd name="T91" fmla="*/ 54 h 102"/>
                <a:gd name="T92" fmla="*/ 30 w 120"/>
                <a:gd name="T93" fmla="*/ 30 h 102"/>
                <a:gd name="T94" fmla="*/ 30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6" name="Freeform 464">
              <a:extLst>
                <a:ext uri="{FF2B5EF4-FFF2-40B4-BE49-F238E27FC236}">
                  <a16:creationId xmlns:a16="http://schemas.microsoft.com/office/drawing/2014/main" id="{4C638089-052A-4B92-AE62-D84B278616FD}"/>
                </a:ext>
              </a:extLst>
            </p:cNvPr>
            <p:cNvSpPr>
              <a:spLocks/>
            </p:cNvSpPr>
            <p:nvPr/>
          </p:nvSpPr>
          <p:spPr bwMode="auto">
            <a:xfrm>
              <a:off x="5115" y="1731"/>
              <a:ext cx="85" cy="138"/>
            </a:xfrm>
            <a:custGeom>
              <a:avLst/>
              <a:gdLst>
                <a:gd name="T0" fmla="*/ 52 w 83"/>
                <a:gd name="T1" fmla="*/ 0 h 138"/>
                <a:gd name="T2" fmla="*/ 58 w 83"/>
                <a:gd name="T3" fmla="*/ 18 h 138"/>
                <a:gd name="T4" fmla="*/ 58 w 83"/>
                <a:gd name="T5" fmla="*/ 24 h 138"/>
                <a:gd name="T6" fmla="*/ 65 w 83"/>
                <a:gd name="T7" fmla="*/ 30 h 138"/>
                <a:gd name="T8" fmla="*/ 77 w 83"/>
                <a:gd name="T9" fmla="*/ 36 h 138"/>
                <a:gd name="T10" fmla="*/ 99 w 83"/>
                <a:gd name="T11" fmla="*/ 42 h 138"/>
                <a:gd name="T12" fmla="*/ 114 w 83"/>
                <a:gd name="T13" fmla="*/ 60 h 138"/>
                <a:gd name="T14" fmla="*/ 123 w 83"/>
                <a:gd name="T15" fmla="*/ 78 h 138"/>
                <a:gd name="T16" fmla="*/ 123 w 83"/>
                <a:gd name="T17" fmla="*/ 84 h 138"/>
                <a:gd name="T18" fmla="*/ 123 w 83"/>
                <a:gd name="T19" fmla="*/ 84 h 138"/>
                <a:gd name="T20" fmla="*/ 114 w 83"/>
                <a:gd name="T21" fmla="*/ 72 h 138"/>
                <a:gd name="T22" fmla="*/ 105 w 83"/>
                <a:gd name="T23" fmla="*/ 66 h 138"/>
                <a:gd name="T24" fmla="*/ 99 w 83"/>
                <a:gd name="T25" fmla="*/ 54 h 138"/>
                <a:gd name="T26" fmla="*/ 89 w 83"/>
                <a:gd name="T27" fmla="*/ 42 h 138"/>
                <a:gd name="T28" fmla="*/ 77 w 83"/>
                <a:gd name="T29" fmla="*/ 36 h 138"/>
                <a:gd name="T30" fmla="*/ 65 w 83"/>
                <a:gd name="T31" fmla="*/ 36 h 138"/>
                <a:gd name="T32" fmla="*/ 58 w 83"/>
                <a:gd name="T33" fmla="*/ 42 h 138"/>
                <a:gd name="T34" fmla="*/ 65 w 83"/>
                <a:gd name="T35" fmla="*/ 54 h 138"/>
                <a:gd name="T36" fmla="*/ 65 w 83"/>
                <a:gd name="T37" fmla="*/ 66 h 138"/>
                <a:gd name="T38" fmla="*/ 89 w 83"/>
                <a:gd name="T39" fmla="*/ 72 h 138"/>
                <a:gd name="T40" fmla="*/ 105 w 83"/>
                <a:gd name="T41" fmla="*/ 90 h 138"/>
                <a:gd name="T42" fmla="*/ 114 w 83"/>
                <a:gd name="T43" fmla="*/ 102 h 138"/>
                <a:gd name="T44" fmla="*/ 114 w 83"/>
                <a:gd name="T45" fmla="*/ 114 h 138"/>
                <a:gd name="T46" fmla="*/ 114 w 83"/>
                <a:gd name="T47" fmla="*/ 108 h 138"/>
                <a:gd name="T48" fmla="*/ 105 w 83"/>
                <a:gd name="T49" fmla="*/ 96 h 138"/>
                <a:gd name="T50" fmla="*/ 99 w 83"/>
                <a:gd name="T51" fmla="*/ 84 h 138"/>
                <a:gd name="T52" fmla="*/ 77 w 83"/>
                <a:gd name="T53" fmla="*/ 78 h 138"/>
                <a:gd name="T54" fmla="*/ 65 w 83"/>
                <a:gd name="T55" fmla="*/ 72 h 138"/>
                <a:gd name="T56" fmla="*/ 77 w 83"/>
                <a:gd name="T57" fmla="*/ 84 h 138"/>
                <a:gd name="T58" fmla="*/ 77 w 83"/>
                <a:gd name="T59" fmla="*/ 120 h 138"/>
                <a:gd name="T60" fmla="*/ 77 w 83"/>
                <a:gd name="T61" fmla="*/ 138 h 138"/>
                <a:gd name="T62" fmla="*/ 77 w 83"/>
                <a:gd name="T63" fmla="*/ 138 h 138"/>
                <a:gd name="T64" fmla="*/ 77 w 83"/>
                <a:gd name="T65" fmla="*/ 126 h 138"/>
                <a:gd name="T66" fmla="*/ 58 w 83"/>
                <a:gd name="T67" fmla="*/ 90 h 138"/>
                <a:gd name="T68" fmla="*/ 52 w 83"/>
                <a:gd name="T69" fmla="*/ 84 h 138"/>
                <a:gd name="T70" fmla="*/ 46 w 83"/>
                <a:gd name="T71" fmla="*/ 90 h 138"/>
                <a:gd name="T72" fmla="*/ 40 w 83"/>
                <a:gd name="T73" fmla="*/ 96 h 138"/>
                <a:gd name="T74" fmla="*/ 17 w 83"/>
                <a:gd name="T75" fmla="*/ 108 h 138"/>
                <a:gd name="T76" fmla="*/ 17 w 83"/>
                <a:gd name="T77" fmla="*/ 114 h 138"/>
                <a:gd name="T78" fmla="*/ 17 w 83"/>
                <a:gd name="T79" fmla="*/ 114 h 138"/>
                <a:gd name="T80" fmla="*/ 17 w 83"/>
                <a:gd name="T81" fmla="*/ 102 h 138"/>
                <a:gd name="T82" fmla="*/ 40 w 83"/>
                <a:gd name="T83" fmla="*/ 90 h 138"/>
                <a:gd name="T84" fmla="*/ 46 w 83"/>
                <a:gd name="T85" fmla="*/ 78 h 138"/>
                <a:gd name="T86" fmla="*/ 52 w 83"/>
                <a:gd name="T87" fmla="*/ 72 h 138"/>
                <a:gd name="T88" fmla="*/ 52 w 83"/>
                <a:gd name="T89" fmla="*/ 60 h 138"/>
                <a:gd name="T90" fmla="*/ 52 w 83"/>
                <a:gd name="T91" fmla="*/ 42 h 138"/>
                <a:gd name="T92" fmla="*/ 52 w 83"/>
                <a:gd name="T93" fmla="*/ 36 h 138"/>
                <a:gd name="T94" fmla="*/ 40 w 83"/>
                <a:gd name="T95" fmla="*/ 48 h 138"/>
                <a:gd name="T96" fmla="*/ 11 w 83"/>
                <a:gd name="T97" fmla="*/ 60 h 138"/>
                <a:gd name="T98" fmla="*/ 6 w 83"/>
                <a:gd name="T99" fmla="*/ 72 h 138"/>
                <a:gd name="T100" fmla="*/ 0 w 83"/>
                <a:gd name="T101" fmla="*/ 84 h 138"/>
                <a:gd name="T102" fmla="*/ 0 w 83"/>
                <a:gd name="T103" fmla="*/ 78 h 138"/>
                <a:gd name="T104" fmla="*/ 0 w 83"/>
                <a:gd name="T105" fmla="*/ 72 h 138"/>
                <a:gd name="T106" fmla="*/ 11 w 83"/>
                <a:gd name="T107" fmla="*/ 60 h 138"/>
                <a:gd name="T108" fmla="*/ 17 w 83"/>
                <a:gd name="T109" fmla="*/ 42 h 138"/>
                <a:gd name="T110" fmla="*/ 46 w 83"/>
                <a:gd name="T111" fmla="*/ 30 h 138"/>
                <a:gd name="T112" fmla="*/ 52 w 83"/>
                <a:gd name="T113" fmla="*/ 24 h 138"/>
                <a:gd name="T114" fmla="*/ 52 w 83"/>
                <a:gd name="T115" fmla="*/ 12 h 138"/>
                <a:gd name="T116" fmla="*/ 52 w 83"/>
                <a:gd name="T117" fmla="*/ 6 h 138"/>
                <a:gd name="T118" fmla="*/ 52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7" name="Freeform 465">
              <a:extLst>
                <a:ext uri="{FF2B5EF4-FFF2-40B4-BE49-F238E27FC236}">
                  <a16:creationId xmlns:a16="http://schemas.microsoft.com/office/drawing/2014/main" id="{0649BFA0-94BB-4C41-86AA-4C75C4043852}"/>
                </a:ext>
              </a:extLst>
            </p:cNvPr>
            <p:cNvSpPr>
              <a:spLocks/>
            </p:cNvSpPr>
            <p:nvPr/>
          </p:nvSpPr>
          <p:spPr bwMode="auto">
            <a:xfrm>
              <a:off x="5198" y="1551"/>
              <a:ext cx="102" cy="143"/>
            </a:xfrm>
            <a:custGeom>
              <a:avLst/>
              <a:gdLst>
                <a:gd name="T0" fmla="*/ 6 w 102"/>
                <a:gd name="T1" fmla="*/ 137 h 143"/>
                <a:gd name="T2" fmla="*/ 12 w 102"/>
                <a:gd name="T3" fmla="*/ 119 h 143"/>
                <a:gd name="T4" fmla="*/ 18 w 102"/>
                <a:gd name="T5" fmla="*/ 101 h 143"/>
                <a:gd name="T6" fmla="*/ 30 w 102"/>
                <a:gd name="T7" fmla="*/ 83 h 143"/>
                <a:gd name="T8" fmla="*/ 24 w 102"/>
                <a:gd name="T9" fmla="*/ 77 h 143"/>
                <a:gd name="T10" fmla="*/ 18 w 102"/>
                <a:gd name="T11" fmla="*/ 65 h 143"/>
                <a:gd name="T12" fmla="*/ 18 w 102"/>
                <a:gd name="T13" fmla="*/ 59 h 143"/>
                <a:gd name="T14" fmla="*/ 24 w 102"/>
                <a:gd name="T15" fmla="*/ 59 h 143"/>
                <a:gd name="T16" fmla="*/ 24 w 102"/>
                <a:gd name="T17" fmla="*/ 65 h 143"/>
                <a:gd name="T18" fmla="*/ 30 w 102"/>
                <a:gd name="T19" fmla="*/ 71 h 143"/>
                <a:gd name="T20" fmla="*/ 36 w 102"/>
                <a:gd name="T21" fmla="*/ 65 h 143"/>
                <a:gd name="T22" fmla="*/ 48 w 102"/>
                <a:gd name="T23" fmla="*/ 59 h 143"/>
                <a:gd name="T24" fmla="*/ 54 w 102"/>
                <a:gd name="T25" fmla="*/ 47 h 143"/>
                <a:gd name="T26" fmla="*/ 60 w 102"/>
                <a:gd name="T27" fmla="*/ 41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41 h 143"/>
                <a:gd name="T78" fmla="*/ 66 w 102"/>
                <a:gd name="T79" fmla="*/ 47 h 143"/>
                <a:gd name="T80" fmla="*/ 60 w 102"/>
                <a:gd name="T81" fmla="*/ 47 h 143"/>
                <a:gd name="T82" fmla="*/ 48 w 102"/>
                <a:gd name="T83" fmla="*/ 59 h 143"/>
                <a:gd name="T84" fmla="*/ 48 w 102"/>
                <a:gd name="T85" fmla="*/ 65 h 143"/>
                <a:gd name="T86" fmla="*/ 54 w 102"/>
                <a:gd name="T87" fmla="*/ 65 h 143"/>
                <a:gd name="T88" fmla="*/ 54 w 102"/>
                <a:gd name="T89" fmla="*/ 71 h 143"/>
                <a:gd name="T90" fmla="*/ 48 w 102"/>
                <a:gd name="T91" fmla="*/ 71 h 143"/>
                <a:gd name="T92" fmla="*/ 42 w 102"/>
                <a:gd name="T93" fmla="*/ 77 h 143"/>
                <a:gd name="T94" fmla="*/ 42 w 102"/>
                <a:gd name="T95" fmla="*/ 77 h 143"/>
                <a:gd name="T96" fmla="*/ 42 w 102"/>
                <a:gd name="T97" fmla="*/ 77 h 143"/>
                <a:gd name="T98" fmla="*/ 36 w 102"/>
                <a:gd name="T99" fmla="*/ 89 h 143"/>
                <a:gd name="T100" fmla="*/ 24 w 102"/>
                <a:gd name="T101" fmla="*/ 107 h 143"/>
                <a:gd name="T102" fmla="*/ 18 w 102"/>
                <a:gd name="T103" fmla="*/ 125 h 143"/>
                <a:gd name="T104" fmla="*/ 18 w 102"/>
                <a:gd name="T105" fmla="*/ 131 h 143"/>
                <a:gd name="T106" fmla="*/ 18 w 102"/>
                <a:gd name="T107" fmla="*/ 137 h 143"/>
                <a:gd name="T108" fmla="*/ 12 w 102"/>
                <a:gd name="T109" fmla="*/ 137 h 143"/>
                <a:gd name="T110" fmla="*/ 6 w 102"/>
                <a:gd name="T111" fmla="*/ 143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8" name="Freeform 466">
              <a:extLst>
                <a:ext uri="{FF2B5EF4-FFF2-40B4-BE49-F238E27FC236}">
                  <a16:creationId xmlns:a16="http://schemas.microsoft.com/office/drawing/2014/main" id="{1E23B23A-CE97-4358-B047-772A58B1240D}"/>
                </a:ext>
              </a:extLst>
            </p:cNvPr>
            <p:cNvSpPr>
              <a:spLocks/>
            </p:cNvSpPr>
            <p:nvPr/>
          </p:nvSpPr>
          <p:spPr bwMode="auto">
            <a:xfrm>
              <a:off x="5048" y="1778"/>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9" name="Freeform 467">
              <a:extLst>
                <a:ext uri="{FF2B5EF4-FFF2-40B4-BE49-F238E27FC236}">
                  <a16:creationId xmlns:a16="http://schemas.microsoft.com/office/drawing/2014/main" id="{EF38B1DB-BD94-4054-B8E2-ED895F14E528}"/>
                </a:ext>
              </a:extLst>
            </p:cNvPr>
            <p:cNvSpPr>
              <a:spLocks/>
            </p:cNvSpPr>
            <p:nvPr/>
          </p:nvSpPr>
          <p:spPr bwMode="auto">
            <a:xfrm>
              <a:off x="5281"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0" name="Freeform 468">
              <a:extLst>
                <a:ext uri="{FF2B5EF4-FFF2-40B4-BE49-F238E27FC236}">
                  <a16:creationId xmlns:a16="http://schemas.microsoft.com/office/drawing/2014/main" id="{2D3D3071-47C9-4A82-812A-798C16D44162}"/>
                </a:ext>
              </a:extLst>
            </p:cNvPr>
            <p:cNvSpPr>
              <a:spLocks/>
            </p:cNvSpPr>
            <p:nvPr/>
          </p:nvSpPr>
          <p:spPr bwMode="auto">
            <a:xfrm>
              <a:off x="4566" y="1951"/>
              <a:ext cx="327" cy="329"/>
            </a:xfrm>
            <a:custGeom>
              <a:avLst/>
              <a:gdLst>
                <a:gd name="T0" fmla="*/ 115 w 329"/>
                <a:gd name="T1" fmla="*/ 72 h 329"/>
                <a:gd name="T2" fmla="*/ 82 w 329"/>
                <a:gd name="T3" fmla="*/ 48 h 329"/>
                <a:gd name="T4" fmla="*/ 36 w 329"/>
                <a:gd name="T5" fmla="*/ 36 h 329"/>
                <a:gd name="T6" fmla="*/ 18 w 329"/>
                <a:gd name="T7" fmla="*/ 30 h 329"/>
                <a:gd name="T8" fmla="*/ 30 w 329"/>
                <a:gd name="T9" fmla="*/ 72 h 329"/>
                <a:gd name="T10" fmla="*/ 48 w 329"/>
                <a:gd name="T11" fmla="*/ 114 h 329"/>
                <a:gd name="T12" fmla="*/ 82 w 329"/>
                <a:gd name="T13" fmla="*/ 138 h 329"/>
                <a:gd name="T14" fmla="*/ 103 w 329"/>
                <a:gd name="T15" fmla="*/ 156 h 329"/>
                <a:gd name="T16" fmla="*/ 91 w 329"/>
                <a:gd name="T17" fmla="*/ 162 h 329"/>
                <a:gd name="T18" fmla="*/ 82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97 w 329"/>
                <a:gd name="T33" fmla="*/ 215 h 329"/>
                <a:gd name="T34" fmla="*/ 103 w 329"/>
                <a:gd name="T35" fmla="*/ 192 h 329"/>
                <a:gd name="T36" fmla="*/ 120 w 329"/>
                <a:gd name="T37" fmla="*/ 174 h 329"/>
                <a:gd name="T38" fmla="*/ 126 w 329"/>
                <a:gd name="T39" fmla="*/ 180 h 329"/>
                <a:gd name="T40" fmla="*/ 115 w 329"/>
                <a:gd name="T41" fmla="*/ 209 h 329"/>
                <a:gd name="T42" fmla="*/ 103 w 329"/>
                <a:gd name="T43" fmla="*/ 215 h 329"/>
                <a:gd name="T44" fmla="*/ 85 w 329"/>
                <a:gd name="T45" fmla="*/ 233 h 329"/>
                <a:gd name="T46" fmla="*/ 82 w 329"/>
                <a:gd name="T47" fmla="*/ 269 h 329"/>
                <a:gd name="T48" fmla="*/ 82 w 329"/>
                <a:gd name="T49" fmla="*/ 293 h 329"/>
                <a:gd name="T50" fmla="*/ 82 w 329"/>
                <a:gd name="T51" fmla="*/ 329 h 329"/>
                <a:gd name="T52" fmla="*/ 103 w 329"/>
                <a:gd name="T53" fmla="*/ 323 h 329"/>
                <a:gd name="T54" fmla="*/ 144 w 329"/>
                <a:gd name="T55" fmla="*/ 293 h 329"/>
                <a:gd name="T56" fmla="*/ 162 w 329"/>
                <a:gd name="T57" fmla="*/ 251 h 329"/>
                <a:gd name="T58" fmla="*/ 150 w 329"/>
                <a:gd name="T59" fmla="*/ 209 h 329"/>
                <a:gd name="T60" fmla="*/ 150 w 329"/>
                <a:gd name="T61" fmla="*/ 186 h 329"/>
                <a:gd name="T62" fmla="*/ 162 w 329"/>
                <a:gd name="T63" fmla="*/ 209 h 329"/>
                <a:gd name="T64" fmla="*/ 174 w 329"/>
                <a:gd name="T65" fmla="*/ 251 h 329"/>
                <a:gd name="T66" fmla="*/ 210 w 329"/>
                <a:gd name="T67" fmla="*/ 275 h 329"/>
                <a:gd name="T68" fmla="*/ 240 w 329"/>
                <a:gd name="T69" fmla="*/ 293 h 329"/>
                <a:gd name="T70" fmla="*/ 253 w 329"/>
                <a:gd name="T71" fmla="*/ 269 h 329"/>
                <a:gd name="T72" fmla="*/ 228 w 329"/>
                <a:gd name="T73" fmla="*/ 204 h 329"/>
                <a:gd name="T74" fmla="*/ 204 w 329"/>
                <a:gd name="T75" fmla="*/ 198 h 329"/>
                <a:gd name="T76" fmla="*/ 198 w 329"/>
                <a:gd name="T77" fmla="*/ 186 h 329"/>
                <a:gd name="T78" fmla="*/ 231 w 329"/>
                <a:gd name="T79" fmla="*/ 198 h 329"/>
                <a:gd name="T80" fmla="*/ 259 w 329"/>
                <a:gd name="T81" fmla="*/ 192 h 329"/>
                <a:gd name="T82" fmla="*/ 289 w 329"/>
                <a:gd name="T83" fmla="*/ 186 h 329"/>
                <a:gd name="T84" fmla="*/ 283 w 329"/>
                <a:gd name="T85" fmla="*/ 174 h 329"/>
                <a:gd name="T86" fmla="*/ 259 w 329"/>
                <a:gd name="T87" fmla="*/ 150 h 329"/>
                <a:gd name="T88" fmla="*/ 234 w 329"/>
                <a:gd name="T89" fmla="*/ 126 h 329"/>
                <a:gd name="T90" fmla="*/ 198 w 329"/>
                <a:gd name="T91" fmla="*/ 126 h 329"/>
                <a:gd name="T92" fmla="*/ 186 w 329"/>
                <a:gd name="T93" fmla="*/ 138 h 329"/>
                <a:gd name="T94" fmla="*/ 180 w 329"/>
                <a:gd name="T95" fmla="*/ 126 h 329"/>
                <a:gd name="T96" fmla="*/ 192 w 329"/>
                <a:gd name="T97" fmla="*/ 120 h 329"/>
                <a:gd name="T98" fmla="*/ 210 w 329"/>
                <a:gd name="T99" fmla="*/ 114 h 329"/>
                <a:gd name="T100" fmla="*/ 228 w 329"/>
                <a:gd name="T101" fmla="*/ 60 h 329"/>
                <a:gd name="T102" fmla="*/ 216 w 329"/>
                <a:gd name="T103" fmla="*/ 6 h 329"/>
                <a:gd name="T104" fmla="*/ 198 w 329"/>
                <a:gd name="T105" fmla="*/ 24 h 329"/>
                <a:gd name="T106" fmla="*/ 162 w 329"/>
                <a:gd name="T107" fmla="*/ 36 h 329"/>
                <a:gd name="T108" fmla="*/ 132 w 329"/>
                <a:gd name="T109" fmla="*/ 90 h 329"/>
                <a:gd name="T110" fmla="*/ 126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1" name="Freeform 469">
              <a:extLst>
                <a:ext uri="{FF2B5EF4-FFF2-40B4-BE49-F238E27FC236}">
                  <a16:creationId xmlns:a16="http://schemas.microsoft.com/office/drawing/2014/main" id="{B11F2419-91DC-480B-AF27-05A171E952E7}"/>
                </a:ext>
              </a:extLst>
            </p:cNvPr>
            <p:cNvSpPr>
              <a:spLocks/>
            </p:cNvSpPr>
            <p:nvPr/>
          </p:nvSpPr>
          <p:spPr bwMode="auto">
            <a:xfrm>
              <a:off x="4655" y="1928"/>
              <a:ext cx="103" cy="144"/>
            </a:xfrm>
            <a:custGeom>
              <a:avLst/>
              <a:gdLst>
                <a:gd name="T0" fmla="*/ 139 w 101"/>
                <a:gd name="T1" fmla="*/ 60 h 144"/>
                <a:gd name="T2" fmla="*/ 130 w 101"/>
                <a:gd name="T3" fmla="*/ 60 h 144"/>
                <a:gd name="T4" fmla="*/ 123 w 101"/>
                <a:gd name="T5" fmla="*/ 66 h 144"/>
                <a:gd name="T6" fmla="*/ 117 w 101"/>
                <a:gd name="T7" fmla="*/ 72 h 144"/>
                <a:gd name="T8" fmla="*/ 111 w 101"/>
                <a:gd name="T9" fmla="*/ 72 h 144"/>
                <a:gd name="T10" fmla="*/ 100 w 101"/>
                <a:gd name="T11" fmla="*/ 78 h 144"/>
                <a:gd name="T12" fmla="*/ 100 w 101"/>
                <a:gd name="T13" fmla="*/ 90 h 144"/>
                <a:gd name="T14" fmla="*/ 88 w 101"/>
                <a:gd name="T15" fmla="*/ 96 h 144"/>
                <a:gd name="T16" fmla="*/ 88 w 101"/>
                <a:gd name="T17" fmla="*/ 102 h 144"/>
                <a:gd name="T18" fmla="*/ 76 w 101"/>
                <a:gd name="T19" fmla="*/ 108 h 144"/>
                <a:gd name="T20" fmla="*/ 76 w 101"/>
                <a:gd name="T21" fmla="*/ 108 h 144"/>
                <a:gd name="T22" fmla="*/ 76 w 101"/>
                <a:gd name="T23" fmla="*/ 114 h 144"/>
                <a:gd name="T24" fmla="*/ 76 w 101"/>
                <a:gd name="T25" fmla="*/ 114 h 144"/>
                <a:gd name="T26" fmla="*/ 76 w 101"/>
                <a:gd name="T27" fmla="*/ 120 h 144"/>
                <a:gd name="T28" fmla="*/ 76 w 101"/>
                <a:gd name="T29" fmla="*/ 126 h 144"/>
                <a:gd name="T30" fmla="*/ 88 w 101"/>
                <a:gd name="T31" fmla="*/ 138 h 144"/>
                <a:gd name="T32" fmla="*/ 88 w 101"/>
                <a:gd name="T33" fmla="*/ 144 h 144"/>
                <a:gd name="T34" fmla="*/ 76 w 101"/>
                <a:gd name="T35" fmla="*/ 144 h 144"/>
                <a:gd name="T36" fmla="*/ 76 w 101"/>
                <a:gd name="T37" fmla="*/ 144 h 144"/>
                <a:gd name="T38" fmla="*/ 70 w 101"/>
                <a:gd name="T39" fmla="*/ 144 h 144"/>
                <a:gd name="T40" fmla="*/ 70 w 101"/>
                <a:gd name="T41" fmla="*/ 144 h 144"/>
                <a:gd name="T42" fmla="*/ 70 w 101"/>
                <a:gd name="T43" fmla="*/ 132 h 144"/>
                <a:gd name="T44" fmla="*/ 64 w 101"/>
                <a:gd name="T45" fmla="*/ 120 h 144"/>
                <a:gd name="T46" fmla="*/ 59 w 101"/>
                <a:gd name="T47" fmla="*/ 108 h 144"/>
                <a:gd name="T48" fmla="*/ 59 w 101"/>
                <a:gd name="T49" fmla="*/ 96 h 144"/>
                <a:gd name="T50" fmla="*/ 47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47 w 101"/>
                <a:gd name="T89" fmla="*/ 18 h 144"/>
                <a:gd name="T90" fmla="*/ 53 w 101"/>
                <a:gd name="T91" fmla="*/ 18 h 144"/>
                <a:gd name="T92" fmla="*/ 64 w 101"/>
                <a:gd name="T93" fmla="*/ 24 h 144"/>
                <a:gd name="T94" fmla="*/ 70 w 101"/>
                <a:gd name="T95" fmla="*/ 24 h 144"/>
                <a:gd name="T96" fmla="*/ 88 w 101"/>
                <a:gd name="T97" fmla="*/ 24 h 144"/>
                <a:gd name="T98" fmla="*/ 88 w 101"/>
                <a:gd name="T99" fmla="*/ 30 h 144"/>
                <a:gd name="T100" fmla="*/ 88 w 101"/>
                <a:gd name="T101" fmla="*/ 36 h 144"/>
                <a:gd name="T102" fmla="*/ 88 w 101"/>
                <a:gd name="T103" fmla="*/ 42 h 144"/>
                <a:gd name="T104" fmla="*/ 88 w 101"/>
                <a:gd name="T105" fmla="*/ 48 h 144"/>
                <a:gd name="T106" fmla="*/ 100 w 101"/>
                <a:gd name="T107" fmla="*/ 54 h 144"/>
                <a:gd name="T108" fmla="*/ 111 w 101"/>
                <a:gd name="T109" fmla="*/ 60 h 144"/>
                <a:gd name="T110" fmla="*/ 123 w 101"/>
                <a:gd name="T111" fmla="*/ 60 h 144"/>
                <a:gd name="T112" fmla="*/ 139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2" name="Freeform 470">
              <a:extLst>
                <a:ext uri="{FF2B5EF4-FFF2-40B4-BE49-F238E27FC236}">
                  <a16:creationId xmlns:a16="http://schemas.microsoft.com/office/drawing/2014/main" id="{A1864BCF-95BB-4BC1-A1D2-4B2A23892749}"/>
                </a:ext>
              </a:extLst>
            </p:cNvPr>
            <p:cNvSpPr>
              <a:spLocks/>
            </p:cNvSpPr>
            <p:nvPr/>
          </p:nvSpPr>
          <p:spPr bwMode="auto">
            <a:xfrm>
              <a:off x="4567" y="2166"/>
              <a:ext cx="112" cy="132"/>
            </a:xfrm>
            <a:custGeom>
              <a:avLst/>
              <a:gdLst>
                <a:gd name="T0" fmla="*/ 28 w 114"/>
                <a:gd name="T1" fmla="*/ 24 h 132"/>
                <a:gd name="T2" fmla="*/ 31 w 114"/>
                <a:gd name="T3" fmla="*/ 24 h 132"/>
                <a:gd name="T4" fmla="*/ 37 w 114"/>
                <a:gd name="T5" fmla="*/ 24 h 132"/>
                <a:gd name="T6" fmla="*/ 43 w 114"/>
                <a:gd name="T7" fmla="*/ 24 h 132"/>
                <a:gd name="T8" fmla="*/ 49 w 114"/>
                <a:gd name="T9" fmla="*/ 24 h 132"/>
                <a:gd name="T10" fmla="*/ 61 w 114"/>
                <a:gd name="T11" fmla="*/ 24 h 132"/>
                <a:gd name="T12" fmla="*/ 67 w 114"/>
                <a:gd name="T13" fmla="*/ 24 h 132"/>
                <a:gd name="T14" fmla="*/ 70 w 114"/>
                <a:gd name="T15" fmla="*/ 18 h 132"/>
                <a:gd name="T16" fmla="*/ 76 w 114"/>
                <a:gd name="T17" fmla="*/ 12 h 132"/>
                <a:gd name="T18" fmla="*/ 79 w 114"/>
                <a:gd name="T19" fmla="*/ 6 h 132"/>
                <a:gd name="T20" fmla="*/ 82 w 114"/>
                <a:gd name="T21" fmla="*/ 0 h 132"/>
                <a:gd name="T22" fmla="*/ 82 w 114"/>
                <a:gd name="T23" fmla="*/ 6 h 132"/>
                <a:gd name="T24" fmla="*/ 79 w 114"/>
                <a:gd name="T25" fmla="*/ 12 h 132"/>
                <a:gd name="T26" fmla="*/ 76 w 114"/>
                <a:gd name="T27" fmla="*/ 24 h 132"/>
                <a:gd name="T28" fmla="*/ 73 w 114"/>
                <a:gd name="T29" fmla="*/ 36 h 132"/>
                <a:gd name="T30" fmla="*/ 70 w 114"/>
                <a:gd name="T31" fmla="*/ 54 h 132"/>
                <a:gd name="T32" fmla="*/ 70 w 114"/>
                <a:gd name="T33" fmla="*/ 66 h 132"/>
                <a:gd name="T34" fmla="*/ 73 w 114"/>
                <a:gd name="T35" fmla="*/ 78 h 132"/>
                <a:gd name="T36" fmla="*/ 70 w 114"/>
                <a:gd name="T37" fmla="*/ 78 h 132"/>
                <a:gd name="T38" fmla="*/ 67 w 114"/>
                <a:gd name="T39" fmla="*/ 84 h 132"/>
                <a:gd name="T40" fmla="*/ 55 w 114"/>
                <a:gd name="T41" fmla="*/ 96 h 132"/>
                <a:gd name="T42" fmla="*/ 55 w 114"/>
                <a:gd name="T43" fmla="*/ 114 h 132"/>
                <a:gd name="T44" fmla="*/ 49 w 114"/>
                <a:gd name="T45" fmla="*/ 120 h 132"/>
                <a:gd name="T46" fmla="*/ 31 w 114"/>
                <a:gd name="T47" fmla="*/ 114 h 132"/>
                <a:gd name="T48" fmla="*/ 28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28 w 114"/>
                <a:gd name="T69" fmla="*/ 36 h 132"/>
                <a:gd name="T70" fmla="*/ 28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3" name="Freeform 471">
              <a:extLst>
                <a:ext uri="{FF2B5EF4-FFF2-40B4-BE49-F238E27FC236}">
                  <a16:creationId xmlns:a16="http://schemas.microsoft.com/office/drawing/2014/main" id="{3AD84A90-2A14-4A94-8A55-883B77A80F15}"/>
                </a:ext>
              </a:extLst>
            </p:cNvPr>
            <p:cNvSpPr>
              <a:spLocks/>
            </p:cNvSpPr>
            <p:nvPr/>
          </p:nvSpPr>
          <p:spPr bwMode="auto">
            <a:xfrm>
              <a:off x="4661" y="1946"/>
              <a:ext cx="73" cy="96"/>
            </a:xfrm>
            <a:custGeom>
              <a:avLst/>
              <a:gdLst>
                <a:gd name="T0" fmla="*/ 86 w 71"/>
                <a:gd name="T1" fmla="*/ 90 h 96"/>
                <a:gd name="T2" fmla="*/ 86 w 71"/>
                <a:gd name="T3" fmla="*/ 96 h 96"/>
                <a:gd name="T4" fmla="*/ 86 w 71"/>
                <a:gd name="T5" fmla="*/ 90 h 96"/>
                <a:gd name="T6" fmla="*/ 74 w 71"/>
                <a:gd name="T7" fmla="*/ 78 h 96"/>
                <a:gd name="T8" fmla="*/ 62 w 71"/>
                <a:gd name="T9" fmla="*/ 72 h 96"/>
                <a:gd name="T10" fmla="*/ 53 w 71"/>
                <a:gd name="T11" fmla="*/ 72 h 96"/>
                <a:gd name="T12" fmla="*/ 47 w 71"/>
                <a:gd name="T13" fmla="*/ 66 h 96"/>
                <a:gd name="T14" fmla="*/ 41 w 71"/>
                <a:gd name="T15" fmla="*/ 66 h 96"/>
                <a:gd name="T16" fmla="*/ 35 w 71"/>
                <a:gd name="T17" fmla="*/ 66 h 96"/>
                <a:gd name="T18" fmla="*/ 35 w 71"/>
                <a:gd name="T19" fmla="*/ 66 h 96"/>
                <a:gd name="T20" fmla="*/ 35 w 71"/>
                <a:gd name="T21" fmla="*/ 60 h 96"/>
                <a:gd name="T22" fmla="*/ 47 w 71"/>
                <a:gd name="T23" fmla="*/ 66 h 96"/>
                <a:gd name="T24" fmla="*/ 53 w 71"/>
                <a:gd name="T25" fmla="*/ 66 h 96"/>
                <a:gd name="T26" fmla="*/ 62 w 71"/>
                <a:gd name="T27" fmla="*/ 66 h 96"/>
                <a:gd name="T28" fmla="*/ 62 w 71"/>
                <a:gd name="T29" fmla="*/ 60 h 96"/>
                <a:gd name="T30" fmla="*/ 53 w 71"/>
                <a:gd name="T31" fmla="*/ 54 h 96"/>
                <a:gd name="T32" fmla="*/ 47 w 71"/>
                <a:gd name="T33" fmla="*/ 48 h 96"/>
                <a:gd name="T34" fmla="*/ 35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41 w 71"/>
                <a:gd name="T49" fmla="*/ 42 h 96"/>
                <a:gd name="T50" fmla="*/ 47 w 71"/>
                <a:gd name="T51" fmla="*/ 42 h 96"/>
                <a:gd name="T52" fmla="*/ 53 w 71"/>
                <a:gd name="T53" fmla="*/ 42 h 96"/>
                <a:gd name="T54" fmla="*/ 47 w 71"/>
                <a:gd name="T55" fmla="*/ 24 h 96"/>
                <a:gd name="T56" fmla="*/ 41 w 71"/>
                <a:gd name="T57" fmla="*/ 12 h 96"/>
                <a:gd name="T58" fmla="*/ 35 w 71"/>
                <a:gd name="T59" fmla="*/ 6 h 96"/>
                <a:gd name="T60" fmla="*/ 12 w 71"/>
                <a:gd name="T61" fmla="*/ 0 h 96"/>
                <a:gd name="T62" fmla="*/ 35 w 71"/>
                <a:gd name="T63" fmla="*/ 0 h 96"/>
                <a:gd name="T64" fmla="*/ 41 w 71"/>
                <a:gd name="T65" fmla="*/ 6 h 96"/>
                <a:gd name="T66" fmla="*/ 47 w 71"/>
                <a:gd name="T67" fmla="*/ 12 h 96"/>
                <a:gd name="T68" fmla="*/ 53 w 71"/>
                <a:gd name="T69" fmla="*/ 24 h 96"/>
                <a:gd name="T70" fmla="*/ 62 w 71"/>
                <a:gd name="T71" fmla="*/ 36 h 96"/>
                <a:gd name="T72" fmla="*/ 74 w 71"/>
                <a:gd name="T73" fmla="*/ 36 h 96"/>
                <a:gd name="T74" fmla="*/ 86 w 71"/>
                <a:gd name="T75" fmla="*/ 18 h 96"/>
                <a:gd name="T76" fmla="*/ 86 w 71"/>
                <a:gd name="T77" fmla="*/ 6 h 96"/>
                <a:gd name="T78" fmla="*/ 86 w 71"/>
                <a:gd name="T79" fmla="*/ 12 h 96"/>
                <a:gd name="T80" fmla="*/ 86 w 71"/>
                <a:gd name="T81" fmla="*/ 18 h 96"/>
                <a:gd name="T82" fmla="*/ 74 w 71"/>
                <a:gd name="T83" fmla="*/ 36 h 96"/>
                <a:gd name="T84" fmla="*/ 74 w 71"/>
                <a:gd name="T85" fmla="*/ 54 h 96"/>
                <a:gd name="T86" fmla="*/ 74 w 71"/>
                <a:gd name="T87" fmla="*/ 60 h 96"/>
                <a:gd name="T88" fmla="*/ 86 w 71"/>
                <a:gd name="T89" fmla="*/ 66 h 96"/>
                <a:gd name="T90" fmla="*/ 95 w 71"/>
                <a:gd name="T91" fmla="*/ 60 h 96"/>
                <a:gd name="T92" fmla="*/ 95 w 71"/>
                <a:gd name="T93" fmla="*/ 60 h 96"/>
                <a:gd name="T94" fmla="*/ 104 w 71"/>
                <a:gd name="T95" fmla="*/ 54 h 96"/>
                <a:gd name="T96" fmla="*/ 104 w 71"/>
                <a:gd name="T97" fmla="*/ 48 h 96"/>
                <a:gd name="T98" fmla="*/ 113 w 71"/>
                <a:gd name="T99" fmla="*/ 48 h 96"/>
                <a:gd name="T100" fmla="*/ 113 w 71"/>
                <a:gd name="T101" fmla="*/ 54 h 96"/>
                <a:gd name="T102" fmla="*/ 104 w 71"/>
                <a:gd name="T103" fmla="*/ 60 h 96"/>
                <a:gd name="T104" fmla="*/ 95 w 71"/>
                <a:gd name="T105" fmla="*/ 66 h 96"/>
                <a:gd name="T106" fmla="*/ 86 w 71"/>
                <a:gd name="T107" fmla="*/ 72 h 96"/>
                <a:gd name="T108" fmla="*/ 86 w 71"/>
                <a:gd name="T109" fmla="*/ 78 h 96"/>
                <a:gd name="T110" fmla="*/ 86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4" name="Freeform 472">
              <a:extLst>
                <a:ext uri="{FF2B5EF4-FFF2-40B4-BE49-F238E27FC236}">
                  <a16:creationId xmlns:a16="http://schemas.microsoft.com/office/drawing/2014/main" id="{342A6258-BDFA-487D-86D8-EF880A3F0B15}"/>
                </a:ext>
              </a:extLst>
            </p:cNvPr>
            <p:cNvSpPr>
              <a:spLocks/>
            </p:cNvSpPr>
            <p:nvPr/>
          </p:nvSpPr>
          <p:spPr bwMode="auto">
            <a:xfrm>
              <a:off x="4576"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5" name="Freeform 473">
              <a:extLst>
                <a:ext uri="{FF2B5EF4-FFF2-40B4-BE49-F238E27FC236}">
                  <a16:creationId xmlns:a16="http://schemas.microsoft.com/office/drawing/2014/main" id="{2E014E88-DFF3-49F8-967B-69483EC123A5}"/>
                </a:ext>
              </a:extLst>
            </p:cNvPr>
            <p:cNvSpPr>
              <a:spLocks/>
            </p:cNvSpPr>
            <p:nvPr/>
          </p:nvSpPr>
          <p:spPr bwMode="auto">
            <a:xfrm>
              <a:off x="4685" y="2071"/>
              <a:ext cx="97" cy="72"/>
            </a:xfrm>
            <a:custGeom>
              <a:avLst/>
              <a:gdLst>
                <a:gd name="T0" fmla="*/ 80 w 95"/>
                <a:gd name="T1" fmla="*/ 0 h 72"/>
                <a:gd name="T2" fmla="*/ 92 w 95"/>
                <a:gd name="T3" fmla="*/ 0 h 72"/>
                <a:gd name="T4" fmla="*/ 111 w 95"/>
                <a:gd name="T5" fmla="*/ 6 h 72"/>
                <a:gd name="T6" fmla="*/ 111 w 95"/>
                <a:gd name="T7" fmla="*/ 12 h 72"/>
                <a:gd name="T8" fmla="*/ 111 w 95"/>
                <a:gd name="T9" fmla="*/ 24 h 72"/>
                <a:gd name="T10" fmla="*/ 80 w 95"/>
                <a:gd name="T11" fmla="*/ 24 h 72"/>
                <a:gd name="T12" fmla="*/ 70 w 95"/>
                <a:gd name="T13" fmla="*/ 30 h 72"/>
                <a:gd name="T14" fmla="*/ 70 w 95"/>
                <a:gd name="T15" fmla="*/ 30 h 72"/>
                <a:gd name="T16" fmla="*/ 80 w 95"/>
                <a:gd name="T17" fmla="*/ 30 h 72"/>
                <a:gd name="T18" fmla="*/ 92 w 95"/>
                <a:gd name="T19" fmla="*/ 30 h 72"/>
                <a:gd name="T20" fmla="*/ 104 w 95"/>
                <a:gd name="T21" fmla="*/ 30 h 72"/>
                <a:gd name="T22" fmla="*/ 111 w 95"/>
                <a:gd name="T23" fmla="*/ 36 h 72"/>
                <a:gd name="T24" fmla="*/ 111 w 95"/>
                <a:gd name="T25" fmla="*/ 42 h 72"/>
                <a:gd name="T26" fmla="*/ 104 w 95"/>
                <a:gd name="T27" fmla="*/ 48 h 72"/>
                <a:gd name="T28" fmla="*/ 111 w 95"/>
                <a:gd name="T29" fmla="*/ 48 h 72"/>
                <a:gd name="T30" fmla="*/ 117 w 95"/>
                <a:gd name="T31" fmla="*/ 48 h 72"/>
                <a:gd name="T32" fmla="*/ 125 w 95"/>
                <a:gd name="T33" fmla="*/ 48 h 72"/>
                <a:gd name="T34" fmla="*/ 134 w 95"/>
                <a:gd name="T35" fmla="*/ 48 h 72"/>
                <a:gd name="T36" fmla="*/ 134 w 95"/>
                <a:gd name="T37" fmla="*/ 66 h 72"/>
                <a:gd name="T38" fmla="*/ 125 w 95"/>
                <a:gd name="T39" fmla="*/ 72 h 72"/>
                <a:gd name="T40" fmla="*/ 117 w 95"/>
                <a:gd name="T41" fmla="*/ 72 h 72"/>
                <a:gd name="T42" fmla="*/ 111 w 95"/>
                <a:gd name="T43" fmla="*/ 72 h 72"/>
                <a:gd name="T44" fmla="*/ 104 w 95"/>
                <a:gd name="T45" fmla="*/ 60 h 72"/>
                <a:gd name="T46" fmla="*/ 92 w 95"/>
                <a:gd name="T47" fmla="*/ 48 h 72"/>
                <a:gd name="T48" fmla="*/ 70 w 95"/>
                <a:gd name="T49" fmla="*/ 42 h 72"/>
                <a:gd name="T50" fmla="*/ 70 w 95"/>
                <a:gd name="T51" fmla="*/ 48 h 72"/>
                <a:gd name="T52" fmla="*/ 70 w 95"/>
                <a:gd name="T53" fmla="*/ 60 h 72"/>
                <a:gd name="T54" fmla="*/ 64 w 95"/>
                <a:gd name="T55" fmla="*/ 66 h 72"/>
                <a:gd name="T56" fmla="*/ 52 w 95"/>
                <a:gd name="T57" fmla="*/ 72 h 72"/>
                <a:gd name="T58" fmla="*/ 46 w 95"/>
                <a:gd name="T59" fmla="*/ 66 h 72"/>
                <a:gd name="T60" fmla="*/ 23 w 95"/>
                <a:gd name="T61" fmla="*/ 54 h 72"/>
                <a:gd name="T62" fmla="*/ 46 w 95"/>
                <a:gd name="T63" fmla="*/ 48 h 72"/>
                <a:gd name="T64" fmla="*/ 46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46 w 95"/>
                <a:gd name="T85" fmla="*/ 0 h 72"/>
                <a:gd name="T86" fmla="*/ 58 w 95"/>
                <a:gd name="T87" fmla="*/ 6 h 72"/>
                <a:gd name="T88" fmla="*/ 58 w 95"/>
                <a:gd name="T89" fmla="*/ 18 h 72"/>
                <a:gd name="T90" fmla="*/ 64 w 95"/>
                <a:gd name="T91" fmla="*/ 24 h 72"/>
                <a:gd name="T92" fmla="*/ 64 w 95"/>
                <a:gd name="T93" fmla="*/ 30 h 72"/>
                <a:gd name="T94" fmla="*/ 70 w 95"/>
                <a:gd name="T95" fmla="*/ 24 h 72"/>
                <a:gd name="T96" fmla="*/ 70 w 95"/>
                <a:gd name="T97" fmla="*/ 18 h 72"/>
                <a:gd name="T98" fmla="*/ 70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6" name="Freeform 474">
              <a:extLst>
                <a:ext uri="{FF2B5EF4-FFF2-40B4-BE49-F238E27FC236}">
                  <a16:creationId xmlns:a16="http://schemas.microsoft.com/office/drawing/2014/main" id="{58E32133-B603-48EE-9B36-9CC69FF4B13B}"/>
                </a:ext>
              </a:extLst>
            </p:cNvPr>
            <p:cNvSpPr>
              <a:spLocks/>
            </p:cNvSpPr>
            <p:nvPr/>
          </p:nvSpPr>
          <p:spPr bwMode="auto">
            <a:xfrm>
              <a:off x="4600"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7" name="Freeform 475">
              <a:extLst>
                <a:ext uri="{FF2B5EF4-FFF2-40B4-BE49-F238E27FC236}">
                  <a16:creationId xmlns:a16="http://schemas.microsoft.com/office/drawing/2014/main" id="{6C8D5C2C-AA43-4FB4-A70C-12925FE6AD21}"/>
                </a:ext>
              </a:extLst>
            </p:cNvPr>
            <p:cNvSpPr>
              <a:spLocks/>
            </p:cNvSpPr>
            <p:nvPr/>
          </p:nvSpPr>
          <p:spPr bwMode="auto">
            <a:xfrm>
              <a:off x="4719"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8" name="Freeform 476">
              <a:extLst>
                <a:ext uri="{FF2B5EF4-FFF2-40B4-BE49-F238E27FC236}">
                  <a16:creationId xmlns:a16="http://schemas.microsoft.com/office/drawing/2014/main" id="{7AB79472-B8E1-4ED9-8596-B92714C4CE00}"/>
                </a:ext>
              </a:extLst>
            </p:cNvPr>
            <p:cNvSpPr>
              <a:spLocks/>
            </p:cNvSpPr>
            <p:nvPr/>
          </p:nvSpPr>
          <p:spPr bwMode="auto">
            <a:xfrm>
              <a:off x="4758" y="2089"/>
              <a:ext cx="118"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0 w 120"/>
                <a:gd name="T11" fmla="*/ 24 h 54"/>
                <a:gd name="T12" fmla="*/ 30 w 120"/>
                <a:gd name="T13" fmla="*/ 24 h 54"/>
                <a:gd name="T14" fmla="*/ 30 w 120"/>
                <a:gd name="T15" fmla="*/ 30 h 54"/>
                <a:gd name="T16" fmla="*/ 31 w 120"/>
                <a:gd name="T17" fmla="*/ 42 h 54"/>
                <a:gd name="T18" fmla="*/ 37 w 120"/>
                <a:gd name="T19" fmla="*/ 48 h 54"/>
                <a:gd name="T20" fmla="*/ 43 w 120"/>
                <a:gd name="T21" fmla="*/ 48 h 54"/>
                <a:gd name="T22" fmla="*/ 43 w 120"/>
                <a:gd name="T23" fmla="*/ 48 h 54"/>
                <a:gd name="T24" fmla="*/ 37 w 120"/>
                <a:gd name="T25" fmla="*/ 42 h 54"/>
                <a:gd name="T26" fmla="*/ 31 w 120"/>
                <a:gd name="T27" fmla="*/ 30 h 54"/>
                <a:gd name="T28" fmla="*/ 31 w 120"/>
                <a:gd name="T29" fmla="*/ 24 h 54"/>
                <a:gd name="T30" fmla="*/ 37 w 120"/>
                <a:gd name="T31" fmla="*/ 24 h 54"/>
                <a:gd name="T32" fmla="*/ 43 w 120"/>
                <a:gd name="T33" fmla="*/ 30 h 54"/>
                <a:gd name="T34" fmla="*/ 49 w 120"/>
                <a:gd name="T35" fmla="*/ 30 h 54"/>
                <a:gd name="T36" fmla="*/ 55 w 120"/>
                <a:gd name="T37" fmla="*/ 30 h 54"/>
                <a:gd name="T38" fmla="*/ 55 w 120"/>
                <a:gd name="T39" fmla="*/ 36 h 54"/>
                <a:gd name="T40" fmla="*/ 61 w 120"/>
                <a:gd name="T41" fmla="*/ 48 h 54"/>
                <a:gd name="T42" fmla="*/ 67 w 120"/>
                <a:gd name="T43" fmla="*/ 48 h 54"/>
                <a:gd name="T44" fmla="*/ 76 w 120"/>
                <a:gd name="T45" fmla="*/ 54 h 54"/>
                <a:gd name="T46" fmla="*/ 76 w 120"/>
                <a:gd name="T47" fmla="*/ 54 h 54"/>
                <a:gd name="T48" fmla="*/ 73 w 120"/>
                <a:gd name="T49" fmla="*/ 48 h 54"/>
                <a:gd name="T50" fmla="*/ 67 w 120"/>
                <a:gd name="T51" fmla="*/ 42 h 54"/>
                <a:gd name="T52" fmla="*/ 61 w 120"/>
                <a:gd name="T53" fmla="*/ 36 h 54"/>
                <a:gd name="T54" fmla="*/ 61 w 120"/>
                <a:gd name="T55" fmla="*/ 36 h 54"/>
                <a:gd name="T56" fmla="*/ 61 w 120"/>
                <a:gd name="T57" fmla="*/ 36 h 54"/>
                <a:gd name="T58" fmla="*/ 73 w 120"/>
                <a:gd name="T59" fmla="*/ 36 h 54"/>
                <a:gd name="T60" fmla="*/ 82 w 120"/>
                <a:gd name="T61" fmla="*/ 42 h 54"/>
                <a:gd name="T62" fmla="*/ 85 w 120"/>
                <a:gd name="T63" fmla="*/ 42 h 54"/>
                <a:gd name="T64" fmla="*/ 88 w 120"/>
                <a:gd name="T65" fmla="*/ 42 h 54"/>
                <a:gd name="T66" fmla="*/ 88 w 120"/>
                <a:gd name="T67" fmla="*/ 36 h 54"/>
                <a:gd name="T68" fmla="*/ 85 w 120"/>
                <a:gd name="T69" fmla="*/ 36 h 54"/>
                <a:gd name="T70" fmla="*/ 79 w 120"/>
                <a:gd name="T71" fmla="*/ 36 h 54"/>
                <a:gd name="T72" fmla="*/ 73 w 120"/>
                <a:gd name="T73" fmla="*/ 30 h 54"/>
                <a:gd name="T74" fmla="*/ 67 w 120"/>
                <a:gd name="T75" fmla="*/ 30 h 54"/>
                <a:gd name="T76" fmla="*/ 67 w 120"/>
                <a:gd name="T77" fmla="*/ 24 h 54"/>
                <a:gd name="T78" fmla="*/ 73 w 120"/>
                <a:gd name="T79" fmla="*/ 18 h 54"/>
                <a:gd name="T80" fmla="*/ 76 w 120"/>
                <a:gd name="T81" fmla="*/ 18 h 54"/>
                <a:gd name="T82" fmla="*/ 76 w 120"/>
                <a:gd name="T83" fmla="*/ 18 h 54"/>
                <a:gd name="T84" fmla="*/ 73 w 120"/>
                <a:gd name="T85" fmla="*/ 12 h 54"/>
                <a:gd name="T86" fmla="*/ 67 w 120"/>
                <a:gd name="T87" fmla="*/ 12 h 54"/>
                <a:gd name="T88" fmla="*/ 61 w 120"/>
                <a:gd name="T89" fmla="*/ 18 h 54"/>
                <a:gd name="T90" fmla="*/ 61 w 120"/>
                <a:gd name="T91" fmla="*/ 18 h 54"/>
                <a:gd name="T92" fmla="*/ 55 w 120"/>
                <a:gd name="T93" fmla="*/ 24 h 54"/>
                <a:gd name="T94" fmla="*/ 49 w 120"/>
                <a:gd name="T95" fmla="*/ 24 h 54"/>
                <a:gd name="T96" fmla="*/ 43 w 120"/>
                <a:gd name="T97" fmla="*/ 18 h 54"/>
                <a:gd name="T98" fmla="*/ 37 w 120"/>
                <a:gd name="T99" fmla="*/ 18 h 54"/>
                <a:gd name="T100" fmla="*/ 31 w 120"/>
                <a:gd name="T101" fmla="*/ 18 h 54"/>
                <a:gd name="T102" fmla="*/ 37 w 120"/>
                <a:gd name="T103" fmla="*/ 6 h 54"/>
                <a:gd name="T104" fmla="*/ 49 w 120"/>
                <a:gd name="T105" fmla="*/ 0 h 54"/>
                <a:gd name="T106" fmla="*/ 49 w 120"/>
                <a:gd name="T107" fmla="*/ 0 h 54"/>
                <a:gd name="T108" fmla="*/ 43 w 120"/>
                <a:gd name="T109" fmla="*/ 0 h 54"/>
                <a:gd name="T110" fmla="*/ 37 w 120"/>
                <a:gd name="T111" fmla="*/ 6 h 54"/>
                <a:gd name="T112" fmla="*/ 30 w 120"/>
                <a:gd name="T113" fmla="*/ 6 h 54"/>
                <a:gd name="T114" fmla="*/ 30 w 120"/>
                <a:gd name="T115" fmla="*/ 12 h 54"/>
                <a:gd name="T116" fmla="*/ 30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9" name="Freeform 477">
              <a:extLst>
                <a:ext uri="{FF2B5EF4-FFF2-40B4-BE49-F238E27FC236}">
                  <a16:creationId xmlns:a16="http://schemas.microsoft.com/office/drawing/2014/main" id="{1E4BBF04-A4F8-4D1A-9004-CA054073DF9D}"/>
                </a:ext>
              </a:extLst>
            </p:cNvPr>
            <p:cNvSpPr>
              <a:spLocks/>
            </p:cNvSpPr>
            <p:nvPr/>
          </p:nvSpPr>
          <p:spPr bwMode="auto">
            <a:xfrm>
              <a:off x="4744" y="2137"/>
              <a:ext cx="102" cy="107"/>
            </a:xfrm>
            <a:custGeom>
              <a:avLst/>
              <a:gdLst>
                <a:gd name="T0" fmla="*/ 6 w 102"/>
                <a:gd name="T1" fmla="*/ 6 h 107"/>
                <a:gd name="T2" fmla="*/ 18 w 102"/>
                <a:gd name="T3" fmla="*/ 12 h 107"/>
                <a:gd name="T4" fmla="*/ 18 w 102"/>
                <a:gd name="T5" fmla="*/ 23 h 107"/>
                <a:gd name="T6" fmla="*/ 18 w 102"/>
                <a:gd name="T7" fmla="*/ 47 h 107"/>
                <a:gd name="T8" fmla="*/ 18 w 102"/>
                <a:gd name="T9" fmla="*/ 47 h 107"/>
                <a:gd name="T10" fmla="*/ 24 w 102"/>
                <a:gd name="T11" fmla="*/ 29 h 107"/>
                <a:gd name="T12" fmla="*/ 24 w 102"/>
                <a:gd name="T13" fmla="*/ 23 h 107"/>
                <a:gd name="T14" fmla="*/ 30 w 102"/>
                <a:gd name="T15" fmla="*/ 23 h 107"/>
                <a:gd name="T16" fmla="*/ 36 w 102"/>
                <a:gd name="T17" fmla="*/ 29 h 107"/>
                <a:gd name="T18" fmla="*/ 42 w 102"/>
                <a:gd name="T19" fmla="*/ 41 h 107"/>
                <a:gd name="T20" fmla="*/ 48 w 102"/>
                <a:gd name="T21" fmla="*/ 53 h 107"/>
                <a:gd name="T22" fmla="*/ 48 w 102"/>
                <a:gd name="T23" fmla="*/ 71 h 107"/>
                <a:gd name="T24" fmla="*/ 48 w 102"/>
                <a:gd name="T25" fmla="*/ 71 h 107"/>
                <a:gd name="T26" fmla="*/ 54 w 102"/>
                <a:gd name="T27" fmla="*/ 53 h 107"/>
                <a:gd name="T28" fmla="*/ 60 w 102"/>
                <a:gd name="T29" fmla="*/ 53 h 107"/>
                <a:gd name="T30" fmla="*/ 72 w 102"/>
                <a:gd name="T31" fmla="*/ 65 h 107"/>
                <a:gd name="T32" fmla="*/ 84 w 102"/>
                <a:gd name="T33" fmla="*/ 83 h 107"/>
                <a:gd name="T34" fmla="*/ 90 w 102"/>
                <a:gd name="T35" fmla="*/ 101 h 107"/>
                <a:gd name="T36" fmla="*/ 96 w 102"/>
                <a:gd name="T37" fmla="*/ 107 h 107"/>
                <a:gd name="T38" fmla="*/ 102 w 102"/>
                <a:gd name="T39" fmla="*/ 107 h 107"/>
                <a:gd name="T40" fmla="*/ 96 w 102"/>
                <a:gd name="T41" fmla="*/ 101 h 107"/>
                <a:gd name="T42" fmla="*/ 90 w 102"/>
                <a:gd name="T43" fmla="*/ 83 h 107"/>
                <a:gd name="T44" fmla="*/ 78 w 102"/>
                <a:gd name="T45" fmla="*/ 65 h 107"/>
                <a:gd name="T46" fmla="*/ 66 w 102"/>
                <a:gd name="T47" fmla="*/ 53 h 107"/>
                <a:gd name="T48" fmla="*/ 66 w 102"/>
                <a:gd name="T49" fmla="*/ 47 h 107"/>
                <a:gd name="T50" fmla="*/ 72 w 102"/>
                <a:gd name="T51" fmla="*/ 41 h 107"/>
                <a:gd name="T52" fmla="*/ 78 w 102"/>
                <a:gd name="T53" fmla="*/ 41 h 107"/>
                <a:gd name="T54" fmla="*/ 78 w 102"/>
                <a:gd name="T55" fmla="*/ 41 h 107"/>
                <a:gd name="T56" fmla="*/ 90 w 102"/>
                <a:gd name="T57" fmla="*/ 47 h 107"/>
                <a:gd name="T58" fmla="*/ 90 w 102"/>
                <a:gd name="T59" fmla="*/ 47 h 107"/>
                <a:gd name="T60" fmla="*/ 84 w 102"/>
                <a:gd name="T61" fmla="*/ 41 h 107"/>
                <a:gd name="T62" fmla="*/ 78 w 102"/>
                <a:gd name="T63" fmla="*/ 35 h 107"/>
                <a:gd name="T64" fmla="*/ 66 w 102"/>
                <a:gd name="T65" fmla="*/ 35 h 107"/>
                <a:gd name="T66" fmla="*/ 60 w 102"/>
                <a:gd name="T67" fmla="*/ 35 h 107"/>
                <a:gd name="T68" fmla="*/ 54 w 102"/>
                <a:gd name="T69" fmla="*/ 35 h 107"/>
                <a:gd name="T70" fmla="*/ 48 w 102"/>
                <a:gd name="T71" fmla="*/ 35 h 107"/>
                <a:gd name="T72" fmla="*/ 42 w 102"/>
                <a:gd name="T73" fmla="*/ 29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0" name="Freeform 478">
              <a:extLst>
                <a:ext uri="{FF2B5EF4-FFF2-40B4-BE49-F238E27FC236}">
                  <a16:creationId xmlns:a16="http://schemas.microsoft.com/office/drawing/2014/main" id="{2A5608DD-A18C-4927-9F75-08B18E5F7D83}"/>
                </a:ext>
              </a:extLst>
            </p:cNvPr>
            <p:cNvSpPr>
              <a:spLocks/>
            </p:cNvSpPr>
            <p:nvPr/>
          </p:nvSpPr>
          <p:spPr bwMode="auto">
            <a:xfrm>
              <a:off x="4667" y="2149"/>
              <a:ext cx="73" cy="125"/>
            </a:xfrm>
            <a:custGeom>
              <a:avLst/>
              <a:gdLst>
                <a:gd name="T0" fmla="*/ 62 w 71"/>
                <a:gd name="T1" fmla="*/ 11 h 125"/>
                <a:gd name="T2" fmla="*/ 52 w 71"/>
                <a:gd name="T3" fmla="*/ 23 h 125"/>
                <a:gd name="T4" fmla="*/ 35 w 71"/>
                <a:gd name="T5" fmla="*/ 29 h 125"/>
                <a:gd name="T6" fmla="*/ 6 w 71"/>
                <a:gd name="T7" fmla="*/ 35 h 125"/>
                <a:gd name="T8" fmla="*/ 6 w 71"/>
                <a:gd name="T9" fmla="*/ 47 h 125"/>
                <a:gd name="T10" fmla="*/ 12 w 71"/>
                <a:gd name="T11" fmla="*/ 41 h 125"/>
                <a:gd name="T12" fmla="*/ 41 w 71"/>
                <a:gd name="T13" fmla="*/ 35 h 125"/>
                <a:gd name="T14" fmla="*/ 52 w 71"/>
                <a:gd name="T15" fmla="*/ 29 h 125"/>
                <a:gd name="T16" fmla="*/ 52 w 71"/>
                <a:gd name="T17" fmla="*/ 41 h 125"/>
                <a:gd name="T18" fmla="*/ 41 w 71"/>
                <a:gd name="T19" fmla="*/ 53 h 125"/>
                <a:gd name="T20" fmla="*/ 12 w 71"/>
                <a:gd name="T21" fmla="*/ 59 h 125"/>
                <a:gd name="T22" fmla="*/ 0 w 71"/>
                <a:gd name="T23" fmla="*/ 65 h 125"/>
                <a:gd name="T24" fmla="*/ 0 w 71"/>
                <a:gd name="T25" fmla="*/ 71 h 125"/>
                <a:gd name="T26" fmla="*/ 6 w 71"/>
                <a:gd name="T27" fmla="*/ 65 h 125"/>
                <a:gd name="T28" fmla="*/ 35 w 71"/>
                <a:gd name="T29" fmla="*/ 59 h 125"/>
                <a:gd name="T30" fmla="*/ 47 w 71"/>
                <a:gd name="T31" fmla="*/ 59 h 125"/>
                <a:gd name="T32" fmla="*/ 47 w 71"/>
                <a:gd name="T33" fmla="*/ 71 h 125"/>
                <a:gd name="T34" fmla="*/ 41 w 71"/>
                <a:gd name="T35" fmla="*/ 77 h 125"/>
                <a:gd name="T36" fmla="*/ 12 w 71"/>
                <a:gd name="T37" fmla="*/ 89 h 125"/>
                <a:gd name="T38" fmla="*/ 6 w 71"/>
                <a:gd name="T39" fmla="*/ 95 h 125"/>
                <a:gd name="T40" fmla="*/ 6 w 71"/>
                <a:gd name="T41" fmla="*/ 95 h 125"/>
                <a:gd name="T42" fmla="*/ 35 w 71"/>
                <a:gd name="T43" fmla="*/ 89 h 125"/>
                <a:gd name="T44" fmla="*/ 41 w 71"/>
                <a:gd name="T45" fmla="*/ 83 h 125"/>
                <a:gd name="T46" fmla="*/ 35 w 71"/>
                <a:gd name="T47" fmla="*/ 95 h 125"/>
                <a:gd name="T48" fmla="*/ 12 w 71"/>
                <a:gd name="T49" fmla="*/ 113 h 125"/>
                <a:gd name="T50" fmla="*/ 0 w 71"/>
                <a:gd name="T51" fmla="*/ 125 h 125"/>
                <a:gd name="T52" fmla="*/ 0 w 71"/>
                <a:gd name="T53" fmla="*/ 125 h 125"/>
                <a:gd name="T54" fmla="*/ 12 w 71"/>
                <a:gd name="T55" fmla="*/ 119 h 125"/>
                <a:gd name="T56" fmla="*/ 41 w 71"/>
                <a:gd name="T57" fmla="*/ 101 h 125"/>
                <a:gd name="T58" fmla="*/ 52 w 71"/>
                <a:gd name="T59" fmla="*/ 83 h 125"/>
                <a:gd name="T60" fmla="*/ 62 w 71"/>
                <a:gd name="T61" fmla="*/ 101 h 125"/>
                <a:gd name="T62" fmla="*/ 62 w 71"/>
                <a:gd name="T63" fmla="*/ 107 h 125"/>
                <a:gd name="T64" fmla="*/ 74 w 71"/>
                <a:gd name="T65" fmla="*/ 101 h 125"/>
                <a:gd name="T66" fmla="*/ 74 w 71"/>
                <a:gd name="T67" fmla="*/ 89 h 125"/>
                <a:gd name="T68" fmla="*/ 52 w 71"/>
                <a:gd name="T69" fmla="*/ 77 h 125"/>
                <a:gd name="T70" fmla="*/ 62 w 71"/>
                <a:gd name="T71" fmla="*/ 59 h 125"/>
                <a:gd name="T72" fmla="*/ 62 w 71"/>
                <a:gd name="T73" fmla="*/ 53 h 125"/>
                <a:gd name="T74" fmla="*/ 86 w 71"/>
                <a:gd name="T75" fmla="*/ 59 h 125"/>
                <a:gd name="T76" fmla="*/ 95 w 71"/>
                <a:gd name="T77" fmla="*/ 77 h 125"/>
                <a:gd name="T78" fmla="*/ 104 w 71"/>
                <a:gd name="T79" fmla="*/ 77 h 125"/>
                <a:gd name="T80" fmla="*/ 104 w 71"/>
                <a:gd name="T81" fmla="*/ 65 h 125"/>
                <a:gd name="T82" fmla="*/ 95 w 71"/>
                <a:gd name="T83" fmla="*/ 53 h 125"/>
                <a:gd name="T84" fmla="*/ 62 w 71"/>
                <a:gd name="T85" fmla="*/ 47 h 125"/>
                <a:gd name="T86" fmla="*/ 74 w 71"/>
                <a:gd name="T87" fmla="*/ 29 h 125"/>
                <a:gd name="T88" fmla="*/ 86 w 71"/>
                <a:gd name="T89" fmla="*/ 29 h 125"/>
                <a:gd name="T90" fmla="*/ 95 w 71"/>
                <a:gd name="T91" fmla="*/ 35 h 125"/>
                <a:gd name="T92" fmla="*/ 104 w 71"/>
                <a:gd name="T93" fmla="*/ 41 h 125"/>
                <a:gd name="T94" fmla="*/ 113 w 71"/>
                <a:gd name="T95" fmla="*/ 47 h 125"/>
                <a:gd name="T96" fmla="*/ 104 w 71"/>
                <a:gd name="T97" fmla="*/ 35 h 125"/>
                <a:gd name="T98" fmla="*/ 95 w 71"/>
                <a:gd name="T99" fmla="*/ 23 h 125"/>
                <a:gd name="T100" fmla="*/ 86 w 71"/>
                <a:gd name="T101" fmla="*/ 17 h 125"/>
                <a:gd name="T102" fmla="*/ 86 w 71"/>
                <a:gd name="T103" fmla="*/ 6 h 125"/>
                <a:gd name="T104" fmla="*/ 74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1" name="Freeform 479">
              <a:extLst>
                <a:ext uri="{FF2B5EF4-FFF2-40B4-BE49-F238E27FC236}">
                  <a16:creationId xmlns:a16="http://schemas.microsoft.com/office/drawing/2014/main" id="{557E56EC-2F7F-4430-A2AD-CEB3486898E2}"/>
                </a:ext>
              </a:extLst>
            </p:cNvPr>
            <p:cNvSpPr>
              <a:spLocks/>
            </p:cNvSpPr>
            <p:nvPr/>
          </p:nvSpPr>
          <p:spPr bwMode="auto">
            <a:xfrm>
              <a:off x="4582" y="2121"/>
              <a:ext cx="119" cy="65"/>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18 h 65"/>
                <a:gd name="T26" fmla="*/ 60 w 119"/>
                <a:gd name="T27" fmla="*/ 18 h 65"/>
                <a:gd name="T28" fmla="*/ 60 w 119"/>
                <a:gd name="T29" fmla="*/ 24 h 65"/>
                <a:gd name="T30" fmla="*/ 54 w 119"/>
                <a:gd name="T31" fmla="*/ 30 h 65"/>
                <a:gd name="T32" fmla="*/ 48 w 119"/>
                <a:gd name="T33" fmla="*/ 30 h 65"/>
                <a:gd name="T34" fmla="*/ 36 w 119"/>
                <a:gd name="T35" fmla="*/ 30 h 65"/>
                <a:gd name="T36" fmla="*/ 30 w 119"/>
                <a:gd name="T37" fmla="*/ 30 h 65"/>
                <a:gd name="T38" fmla="*/ 18 w 119"/>
                <a:gd name="T39" fmla="*/ 30 h 65"/>
                <a:gd name="T40" fmla="*/ 18 w 119"/>
                <a:gd name="T41" fmla="*/ 30 h 65"/>
                <a:gd name="T42" fmla="*/ 24 w 119"/>
                <a:gd name="T43" fmla="*/ 30 h 65"/>
                <a:gd name="T44" fmla="*/ 36 w 119"/>
                <a:gd name="T45" fmla="*/ 30 h 65"/>
                <a:gd name="T46" fmla="*/ 42 w 119"/>
                <a:gd name="T47" fmla="*/ 36 h 65"/>
                <a:gd name="T48" fmla="*/ 42 w 119"/>
                <a:gd name="T49" fmla="*/ 41 h 65"/>
                <a:gd name="T50" fmla="*/ 30 w 119"/>
                <a:gd name="T51" fmla="*/ 47 h 65"/>
                <a:gd name="T52" fmla="*/ 18 w 119"/>
                <a:gd name="T53" fmla="*/ 47 h 65"/>
                <a:gd name="T54" fmla="*/ 12 w 119"/>
                <a:gd name="T55" fmla="*/ 47 h 65"/>
                <a:gd name="T56" fmla="*/ 0 w 119"/>
                <a:gd name="T57" fmla="*/ 47 h 65"/>
                <a:gd name="T58" fmla="*/ 0 w 119"/>
                <a:gd name="T59" fmla="*/ 53 h 65"/>
                <a:gd name="T60" fmla="*/ 6 w 119"/>
                <a:gd name="T61" fmla="*/ 53 h 65"/>
                <a:gd name="T62" fmla="*/ 18 w 119"/>
                <a:gd name="T63" fmla="*/ 53 h 65"/>
                <a:gd name="T64" fmla="*/ 30 w 119"/>
                <a:gd name="T65" fmla="*/ 47 h 65"/>
                <a:gd name="T66" fmla="*/ 42 w 119"/>
                <a:gd name="T67" fmla="*/ 41 h 65"/>
                <a:gd name="T68" fmla="*/ 54 w 119"/>
                <a:gd name="T69" fmla="*/ 47 h 65"/>
                <a:gd name="T70" fmla="*/ 54 w 119"/>
                <a:gd name="T71" fmla="*/ 53 h 65"/>
                <a:gd name="T72" fmla="*/ 48 w 119"/>
                <a:gd name="T73" fmla="*/ 65 h 65"/>
                <a:gd name="T74" fmla="*/ 48 w 119"/>
                <a:gd name="T75" fmla="*/ 65 h 65"/>
                <a:gd name="T76" fmla="*/ 54 w 119"/>
                <a:gd name="T77" fmla="*/ 59 h 65"/>
                <a:gd name="T78" fmla="*/ 60 w 119"/>
                <a:gd name="T79" fmla="*/ 47 h 65"/>
                <a:gd name="T80" fmla="*/ 60 w 119"/>
                <a:gd name="T81" fmla="*/ 36 h 65"/>
                <a:gd name="T82" fmla="*/ 66 w 119"/>
                <a:gd name="T83" fmla="*/ 30 h 65"/>
                <a:gd name="T84" fmla="*/ 72 w 119"/>
                <a:gd name="T85" fmla="*/ 24 h 65"/>
                <a:gd name="T86" fmla="*/ 78 w 119"/>
                <a:gd name="T87" fmla="*/ 24 h 65"/>
                <a:gd name="T88" fmla="*/ 84 w 119"/>
                <a:gd name="T89" fmla="*/ 24 h 65"/>
                <a:gd name="T90" fmla="*/ 84 w 119"/>
                <a:gd name="T91" fmla="*/ 41 h 65"/>
                <a:gd name="T92" fmla="*/ 84 w 119"/>
                <a:gd name="T93" fmla="*/ 47 h 65"/>
                <a:gd name="T94" fmla="*/ 84 w 119"/>
                <a:gd name="T95" fmla="*/ 47 h 65"/>
                <a:gd name="T96" fmla="*/ 84 w 119"/>
                <a:gd name="T97" fmla="*/ 41 h 65"/>
                <a:gd name="T98" fmla="*/ 90 w 119"/>
                <a:gd name="T99" fmla="*/ 24 h 65"/>
                <a:gd name="T100" fmla="*/ 90 w 119"/>
                <a:gd name="T101" fmla="*/ 18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2" name="Freeform 480">
              <a:extLst>
                <a:ext uri="{FF2B5EF4-FFF2-40B4-BE49-F238E27FC236}">
                  <a16:creationId xmlns:a16="http://schemas.microsoft.com/office/drawing/2014/main" id="{9B0EB615-780F-4F14-82DB-3CB7BA94AF07}"/>
                </a:ext>
              </a:extLst>
            </p:cNvPr>
            <p:cNvSpPr>
              <a:spLocks/>
            </p:cNvSpPr>
            <p:nvPr/>
          </p:nvSpPr>
          <p:spPr bwMode="auto">
            <a:xfrm>
              <a:off x="4744" y="2083"/>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3" name="Freeform 481">
              <a:extLst>
                <a:ext uri="{FF2B5EF4-FFF2-40B4-BE49-F238E27FC236}">
                  <a16:creationId xmlns:a16="http://schemas.microsoft.com/office/drawing/2014/main" id="{7DB43D21-7546-470C-8044-202CA98EDC58}"/>
                </a:ext>
              </a:extLst>
            </p:cNvPr>
            <p:cNvSpPr>
              <a:spLocks/>
            </p:cNvSpPr>
            <p:nvPr/>
          </p:nvSpPr>
          <p:spPr bwMode="auto">
            <a:xfrm>
              <a:off x="4743"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4" name="Freeform 482">
              <a:extLst>
                <a:ext uri="{FF2B5EF4-FFF2-40B4-BE49-F238E27FC236}">
                  <a16:creationId xmlns:a16="http://schemas.microsoft.com/office/drawing/2014/main" id="{A081217F-BF37-40D8-A4F5-3CC64D91762B}"/>
                </a:ext>
              </a:extLst>
            </p:cNvPr>
            <p:cNvSpPr>
              <a:spLocks/>
            </p:cNvSpPr>
            <p:nvPr/>
          </p:nvSpPr>
          <p:spPr bwMode="auto">
            <a:xfrm>
              <a:off x="4762" y="2126"/>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5" name="Freeform 483">
              <a:extLst>
                <a:ext uri="{FF2B5EF4-FFF2-40B4-BE49-F238E27FC236}">
                  <a16:creationId xmlns:a16="http://schemas.microsoft.com/office/drawing/2014/main" id="{C782A548-9CF4-4231-A7C9-48B321107B73}"/>
                </a:ext>
              </a:extLst>
            </p:cNvPr>
            <p:cNvSpPr>
              <a:spLocks/>
            </p:cNvSpPr>
            <p:nvPr/>
          </p:nvSpPr>
          <p:spPr bwMode="auto">
            <a:xfrm>
              <a:off x="4720" y="2119"/>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6" name="Freeform 484">
              <a:extLst>
                <a:ext uri="{FF2B5EF4-FFF2-40B4-BE49-F238E27FC236}">
                  <a16:creationId xmlns:a16="http://schemas.microsoft.com/office/drawing/2014/main" id="{418A7404-B719-45FA-B036-6217F3DB7225}"/>
                </a:ext>
              </a:extLst>
            </p:cNvPr>
            <p:cNvSpPr>
              <a:spLocks/>
            </p:cNvSpPr>
            <p:nvPr/>
          </p:nvSpPr>
          <p:spPr bwMode="auto">
            <a:xfrm>
              <a:off x="4709" y="2096"/>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7" name="Freeform 485">
              <a:extLst>
                <a:ext uri="{FF2B5EF4-FFF2-40B4-BE49-F238E27FC236}">
                  <a16:creationId xmlns:a16="http://schemas.microsoft.com/office/drawing/2014/main" id="{BA64CBAC-4772-448B-A5E7-68C05F25AB47}"/>
                </a:ext>
              </a:extLst>
            </p:cNvPr>
            <p:cNvSpPr>
              <a:spLocks/>
            </p:cNvSpPr>
            <p:nvPr/>
          </p:nvSpPr>
          <p:spPr bwMode="auto">
            <a:xfrm>
              <a:off x="4691" y="2090"/>
              <a:ext cx="13" cy="12"/>
            </a:xfrm>
            <a:custGeom>
              <a:avLst/>
              <a:gdLst>
                <a:gd name="T0" fmla="*/ 0 w 11"/>
                <a:gd name="T1" fmla="*/ 12 h 12"/>
                <a:gd name="T2" fmla="*/ 0 w 11"/>
                <a:gd name="T3" fmla="*/ 6 h 12"/>
                <a:gd name="T4" fmla="*/ 0 w 11"/>
                <a:gd name="T5" fmla="*/ 6 h 12"/>
                <a:gd name="T6" fmla="*/ 93 w 11"/>
                <a:gd name="T7" fmla="*/ 6 h 12"/>
                <a:gd name="T8" fmla="*/ 93 w 11"/>
                <a:gd name="T9" fmla="*/ 0 h 12"/>
                <a:gd name="T10" fmla="*/ 93 w 11"/>
                <a:gd name="T11" fmla="*/ 0 h 12"/>
                <a:gd name="T12" fmla="*/ 182 w 11"/>
                <a:gd name="T13" fmla="*/ 6 h 12"/>
                <a:gd name="T14" fmla="*/ 182 w 11"/>
                <a:gd name="T15" fmla="*/ 6 h 12"/>
                <a:gd name="T16" fmla="*/ 182 w 11"/>
                <a:gd name="T17" fmla="*/ 6 h 12"/>
                <a:gd name="T18" fmla="*/ 182 w 11"/>
                <a:gd name="T19" fmla="*/ 12 h 12"/>
                <a:gd name="T20" fmla="*/ 182 w 11"/>
                <a:gd name="T21" fmla="*/ 12 h 12"/>
                <a:gd name="T22" fmla="*/ 93 w 11"/>
                <a:gd name="T23" fmla="*/ 12 h 12"/>
                <a:gd name="T24" fmla="*/ 93 w 11"/>
                <a:gd name="T25" fmla="*/ 12 h 12"/>
                <a:gd name="T26" fmla="*/ 93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8" name="Freeform 486">
              <a:extLst>
                <a:ext uri="{FF2B5EF4-FFF2-40B4-BE49-F238E27FC236}">
                  <a16:creationId xmlns:a16="http://schemas.microsoft.com/office/drawing/2014/main" id="{5D2976E5-DF92-4616-9E8D-05BD7E363491}"/>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9" name="Freeform 487">
              <a:extLst>
                <a:ext uri="{FF2B5EF4-FFF2-40B4-BE49-F238E27FC236}">
                  <a16:creationId xmlns:a16="http://schemas.microsoft.com/office/drawing/2014/main" id="{8FD01CCD-A0DB-4A50-8543-30C815768BE5}"/>
                </a:ext>
              </a:extLst>
            </p:cNvPr>
            <p:cNvSpPr>
              <a:spLocks/>
            </p:cNvSpPr>
            <p:nvPr/>
          </p:nvSpPr>
          <p:spPr bwMode="auto">
            <a:xfrm>
              <a:off x="5114" y="2029"/>
              <a:ext cx="97" cy="96"/>
            </a:xfrm>
            <a:custGeom>
              <a:avLst/>
              <a:gdLst>
                <a:gd name="T0" fmla="*/ 111 w 95"/>
                <a:gd name="T1" fmla="*/ 72 h 96"/>
                <a:gd name="T2" fmla="*/ 117 w 95"/>
                <a:gd name="T3" fmla="*/ 66 h 96"/>
                <a:gd name="T4" fmla="*/ 117 w 95"/>
                <a:gd name="T5" fmla="*/ 54 h 96"/>
                <a:gd name="T6" fmla="*/ 111 w 95"/>
                <a:gd name="T7" fmla="*/ 48 h 96"/>
                <a:gd name="T8" fmla="*/ 92 w 95"/>
                <a:gd name="T9" fmla="*/ 48 h 96"/>
                <a:gd name="T10" fmla="*/ 92 w 95"/>
                <a:gd name="T11" fmla="*/ 36 h 96"/>
                <a:gd name="T12" fmla="*/ 104 w 95"/>
                <a:gd name="T13" fmla="*/ 42 h 96"/>
                <a:gd name="T14" fmla="*/ 111 w 95"/>
                <a:gd name="T15" fmla="*/ 42 h 96"/>
                <a:gd name="T16" fmla="*/ 111 w 95"/>
                <a:gd name="T17" fmla="*/ 48 h 96"/>
                <a:gd name="T18" fmla="*/ 125 w 95"/>
                <a:gd name="T19" fmla="*/ 48 h 96"/>
                <a:gd name="T20" fmla="*/ 134 w 95"/>
                <a:gd name="T21" fmla="*/ 36 h 96"/>
                <a:gd name="T22" fmla="*/ 134 w 95"/>
                <a:gd name="T23" fmla="*/ 30 h 96"/>
                <a:gd name="T24" fmla="*/ 125 w 95"/>
                <a:gd name="T25" fmla="*/ 24 h 96"/>
                <a:gd name="T26" fmla="*/ 117 w 95"/>
                <a:gd name="T27" fmla="*/ 24 h 96"/>
                <a:gd name="T28" fmla="*/ 111 w 95"/>
                <a:gd name="T29" fmla="*/ 24 h 96"/>
                <a:gd name="T30" fmla="*/ 104 w 95"/>
                <a:gd name="T31" fmla="*/ 24 h 96"/>
                <a:gd name="T32" fmla="*/ 111 w 95"/>
                <a:gd name="T33" fmla="*/ 12 h 96"/>
                <a:gd name="T34" fmla="*/ 111 w 95"/>
                <a:gd name="T35" fmla="*/ 0 h 96"/>
                <a:gd name="T36" fmla="*/ 104 w 95"/>
                <a:gd name="T37" fmla="*/ 0 h 96"/>
                <a:gd name="T38" fmla="*/ 80 w 95"/>
                <a:gd name="T39" fmla="*/ 0 h 96"/>
                <a:gd name="T40" fmla="*/ 70 w 95"/>
                <a:gd name="T41" fmla="*/ 12 h 96"/>
                <a:gd name="T42" fmla="*/ 80 w 95"/>
                <a:gd name="T43" fmla="*/ 24 h 96"/>
                <a:gd name="T44" fmla="*/ 70 w 95"/>
                <a:gd name="T45" fmla="*/ 24 h 96"/>
                <a:gd name="T46" fmla="*/ 70 w 95"/>
                <a:gd name="T47" fmla="*/ 18 h 96"/>
                <a:gd name="T48" fmla="*/ 64 w 95"/>
                <a:gd name="T49" fmla="*/ 12 h 96"/>
                <a:gd name="T50" fmla="*/ 52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46 w 95"/>
                <a:gd name="T63" fmla="*/ 30 h 96"/>
                <a:gd name="T64" fmla="*/ 46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46 w 95"/>
                <a:gd name="T83" fmla="*/ 54 h 96"/>
                <a:gd name="T84" fmla="*/ 52 w 95"/>
                <a:gd name="T85" fmla="*/ 48 h 96"/>
                <a:gd name="T86" fmla="*/ 58 w 95"/>
                <a:gd name="T87" fmla="*/ 54 h 96"/>
                <a:gd name="T88" fmla="*/ 58 w 95"/>
                <a:gd name="T89" fmla="*/ 60 h 96"/>
                <a:gd name="T90" fmla="*/ 46 w 95"/>
                <a:gd name="T91" fmla="*/ 66 h 96"/>
                <a:gd name="T92" fmla="*/ 23 w 95"/>
                <a:gd name="T93" fmla="*/ 84 h 96"/>
                <a:gd name="T94" fmla="*/ 52 w 95"/>
                <a:gd name="T95" fmla="*/ 90 h 96"/>
                <a:gd name="T96" fmla="*/ 64 w 95"/>
                <a:gd name="T97" fmla="*/ 90 h 96"/>
                <a:gd name="T98" fmla="*/ 70 w 95"/>
                <a:gd name="T99" fmla="*/ 84 h 96"/>
                <a:gd name="T100" fmla="*/ 70 w 95"/>
                <a:gd name="T101" fmla="*/ 78 h 96"/>
                <a:gd name="T102" fmla="*/ 64 w 95"/>
                <a:gd name="T103" fmla="*/ 72 h 96"/>
                <a:gd name="T104" fmla="*/ 64 w 95"/>
                <a:gd name="T105" fmla="*/ 60 h 96"/>
                <a:gd name="T106" fmla="*/ 70 w 95"/>
                <a:gd name="T107" fmla="*/ 54 h 96"/>
                <a:gd name="T108" fmla="*/ 70 w 95"/>
                <a:gd name="T109" fmla="*/ 54 h 96"/>
                <a:gd name="T110" fmla="*/ 92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0" name="Freeform 488">
              <a:extLst>
                <a:ext uri="{FF2B5EF4-FFF2-40B4-BE49-F238E27FC236}">
                  <a16:creationId xmlns:a16="http://schemas.microsoft.com/office/drawing/2014/main" id="{7924E987-A644-492C-AB87-04200E9A4C46}"/>
                </a:ext>
              </a:extLst>
            </p:cNvPr>
            <p:cNvSpPr>
              <a:spLocks/>
            </p:cNvSpPr>
            <p:nvPr/>
          </p:nvSpPr>
          <p:spPr bwMode="auto">
            <a:xfrm>
              <a:off x="5187" y="1832"/>
              <a:ext cx="106" cy="167"/>
            </a:xfrm>
            <a:custGeom>
              <a:avLst/>
              <a:gdLst>
                <a:gd name="T0" fmla="*/ 0 w 108"/>
                <a:gd name="T1" fmla="*/ 167 h 167"/>
                <a:gd name="T2" fmla="*/ 12 w 108"/>
                <a:gd name="T3" fmla="*/ 155 h 167"/>
                <a:gd name="T4" fmla="*/ 24 w 108"/>
                <a:gd name="T5" fmla="*/ 149 h 167"/>
                <a:gd name="T6" fmla="*/ 27 w 108"/>
                <a:gd name="T7" fmla="*/ 137 h 167"/>
                <a:gd name="T8" fmla="*/ 27 w 108"/>
                <a:gd name="T9" fmla="*/ 137 h 167"/>
                <a:gd name="T10" fmla="*/ 37 w 108"/>
                <a:gd name="T11" fmla="*/ 131 h 167"/>
                <a:gd name="T12" fmla="*/ 49 w 108"/>
                <a:gd name="T13" fmla="*/ 131 h 167"/>
                <a:gd name="T14" fmla="*/ 61 w 108"/>
                <a:gd name="T15" fmla="*/ 131 h 167"/>
                <a:gd name="T16" fmla="*/ 65 w 108"/>
                <a:gd name="T17" fmla="*/ 131 h 167"/>
                <a:gd name="T18" fmla="*/ 65 w 108"/>
                <a:gd name="T19" fmla="*/ 125 h 167"/>
                <a:gd name="T20" fmla="*/ 65 w 108"/>
                <a:gd name="T21" fmla="*/ 125 h 167"/>
                <a:gd name="T22" fmla="*/ 68 w 108"/>
                <a:gd name="T23" fmla="*/ 119 h 167"/>
                <a:gd name="T24" fmla="*/ 68 w 108"/>
                <a:gd name="T25" fmla="*/ 113 h 167"/>
                <a:gd name="T26" fmla="*/ 68 w 108"/>
                <a:gd name="T27" fmla="*/ 107 h 167"/>
                <a:gd name="T28" fmla="*/ 71 w 108"/>
                <a:gd name="T29" fmla="*/ 107 h 167"/>
                <a:gd name="T30" fmla="*/ 74 w 108"/>
                <a:gd name="T31" fmla="*/ 101 h 167"/>
                <a:gd name="T32" fmla="*/ 77 w 108"/>
                <a:gd name="T33" fmla="*/ 95 h 167"/>
                <a:gd name="T34" fmla="*/ 74 w 108"/>
                <a:gd name="T35" fmla="*/ 89 h 167"/>
                <a:gd name="T36" fmla="*/ 74 w 108"/>
                <a:gd name="T37" fmla="*/ 71 h 167"/>
                <a:gd name="T38" fmla="*/ 74 w 108"/>
                <a:gd name="T39" fmla="*/ 59 h 167"/>
                <a:gd name="T40" fmla="*/ 77 w 108"/>
                <a:gd name="T41" fmla="*/ 47 h 167"/>
                <a:gd name="T42" fmla="*/ 74 w 108"/>
                <a:gd name="T43" fmla="*/ 47 h 167"/>
                <a:gd name="T44" fmla="*/ 71 w 108"/>
                <a:gd name="T45" fmla="*/ 41 h 167"/>
                <a:gd name="T46" fmla="*/ 68 w 108"/>
                <a:gd name="T47" fmla="*/ 41 h 167"/>
                <a:gd name="T48" fmla="*/ 65 w 108"/>
                <a:gd name="T49" fmla="*/ 36 h 167"/>
                <a:gd name="T50" fmla="*/ 65 w 108"/>
                <a:gd name="T51" fmla="*/ 30 h 167"/>
                <a:gd name="T52" fmla="*/ 61 w 108"/>
                <a:gd name="T53" fmla="*/ 24 h 167"/>
                <a:gd name="T54" fmla="*/ 55 w 108"/>
                <a:gd name="T55" fmla="*/ 12 h 167"/>
                <a:gd name="T56" fmla="*/ 55 w 108"/>
                <a:gd name="T57" fmla="*/ 0 h 167"/>
                <a:gd name="T58" fmla="*/ 49 w 108"/>
                <a:gd name="T59" fmla="*/ 6 h 167"/>
                <a:gd name="T60" fmla="*/ 49 w 108"/>
                <a:gd name="T61" fmla="*/ 12 h 167"/>
                <a:gd name="T62" fmla="*/ 43 w 108"/>
                <a:gd name="T63" fmla="*/ 18 h 167"/>
                <a:gd name="T64" fmla="*/ 37 w 108"/>
                <a:gd name="T65" fmla="*/ 24 h 167"/>
                <a:gd name="T66" fmla="*/ 31 w 108"/>
                <a:gd name="T67" fmla="*/ 30 h 167"/>
                <a:gd name="T68" fmla="*/ 27 w 108"/>
                <a:gd name="T69" fmla="*/ 36 h 167"/>
                <a:gd name="T70" fmla="*/ 27 w 108"/>
                <a:gd name="T71" fmla="*/ 36 h 167"/>
                <a:gd name="T72" fmla="*/ 24 w 108"/>
                <a:gd name="T73" fmla="*/ 36 h 167"/>
                <a:gd name="T74" fmla="*/ 27 w 108"/>
                <a:gd name="T75" fmla="*/ 41 h 167"/>
                <a:gd name="T76" fmla="*/ 27 w 108"/>
                <a:gd name="T77" fmla="*/ 53 h 167"/>
                <a:gd name="T78" fmla="*/ 27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1" name="Freeform 489">
              <a:extLst>
                <a:ext uri="{FF2B5EF4-FFF2-40B4-BE49-F238E27FC236}">
                  <a16:creationId xmlns:a16="http://schemas.microsoft.com/office/drawing/2014/main" id="{FE11BB4B-634A-4763-AFA4-BC1DA79305EE}"/>
                </a:ext>
              </a:extLst>
            </p:cNvPr>
            <p:cNvSpPr>
              <a:spLocks/>
            </p:cNvSpPr>
            <p:nvPr/>
          </p:nvSpPr>
          <p:spPr bwMode="auto">
            <a:xfrm>
              <a:off x="4863" y="1868"/>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2" name="Freeform 490">
              <a:extLst>
                <a:ext uri="{FF2B5EF4-FFF2-40B4-BE49-F238E27FC236}">
                  <a16:creationId xmlns:a16="http://schemas.microsoft.com/office/drawing/2014/main" id="{F166C7CC-B832-45BC-B592-A18879D5EA7F}"/>
                </a:ext>
              </a:extLst>
            </p:cNvPr>
            <p:cNvSpPr>
              <a:spLocks/>
            </p:cNvSpPr>
            <p:nvPr/>
          </p:nvSpPr>
          <p:spPr bwMode="auto">
            <a:xfrm>
              <a:off x="4954" y="2048"/>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3" name="Freeform 491">
              <a:extLst>
                <a:ext uri="{FF2B5EF4-FFF2-40B4-BE49-F238E27FC236}">
                  <a16:creationId xmlns:a16="http://schemas.microsoft.com/office/drawing/2014/main" id="{8B056194-5B9C-4400-B010-155B377C3274}"/>
                </a:ext>
              </a:extLst>
            </p:cNvPr>
            <p:cNvSpPr>
              <a:spLocks/>
            </p:cNvSpPr>
            <p:nvPr/>
          </p:nvSpPr>
          <p:spPr bwMode="auto">
            <a:xfrm>
              <a:off x="5060"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4" name="Freeform 492">
              <a:extLst>
                <a:ext uri="{FF2B5EF4-FFF2-40B4-BE49-F238E27FC236}">
                  <a16:creationId xmlns:a16="http://schemas.microsoft.com/office/drawing/2014/main" id="{4FB180A6-086A-494C-8E4F-F02CE82D304C}"/>
                </a:ext>
              </a:extLst>
            </p:cNvPr>
            <p:cNvSpPr>
              <a:spLocks/>
            </p:cNvSpPr>
            <p:nvPr/>
          </p:nvSpPr>
          <p:spPr bwMode="auto">
            <a:xfrm>
              <a:off x="4858" y="1827"/>
              <a:ext cx="479" cy="305"/>
            </a:xfrm>
            <a:custGeom>
              <a:avLst/>
              <a:gdLst>
                <a:gd name="T0" fmla="*/ 274 w 477"/>
                <a:gd name="T1" fmla="*/ 83 h 305"/>
                <a:gd name="T2" fmla="*/ 297 w 477"/>
                <a:gd name="T3" fmla="*/ 36 h 305"/>
                <a:gd name="T4" fmla="*/ 315 w 477"/>
                <a:gd name="T5" fmla="*/ 12 h 305"/>
                <a:gd name="T6" fmla="*/ 327 w 477"/>
                <a:gd name="T7" fmla="*/ 18 h 305"/>
                <a:gd name="T8" fmla="*/ 345 w 477"/>
                <a:gd name="T9" fmla="*/ 53 h 305"/>
                <a:gd name="T10" fmla="*/ 380 w 477"/>
                <a:gd name="T11" fmla="*/ 101 h 305"/>
                <a:gd name="T12" fmla="*/ 357 w 477"/>
                <a:gd name="T13" fmla="*/ 155 h 305"/>
                <a:gd name="T14" fmla="*/ 333 w 477"/>
                <a:gd name="T15" fmla="*/ 185 h 305"/>
                <a:gd name="T16" fmla="*/ 321 w 477"/>
                <a:gd name="T17" fmla="*/ 209 h 305"/>
                <a:gd name="T18" fmla="*/ 339 w 477"/>
                <a:gd name="T19" fmla="*/ 191 h 305"/>
                <a:gd name="T20" fmla="*/ 380 w 477"/>
                <a:gd name="T21" fmla="*/ 155 h 305"/>
                <a:gd name="T22" fmla="*/ 440 w 477"/>
                <a:gd name="T23" fmla="*/ 137 h 305"/>
                <a:gd name="T24" fmla="*/ 458 w 477"/>
                <a:gd name="T25" fmla="*/ 143 h 305"/>
                <a:gd name="T26" fmla="*/ 488 w 477"/>
                <a:gd name="T27" fmla="*/ 155 h 305"/>
                <a:gd name="T28" fmla="*/ 500 w 477"/>
                <a:gd name="T29" fmla="*/ 173 h 305"/>
                <a:gd name="T30" fmla="*/ 470 w 477"/>
                <a:gd name="T31" fmla="*/ 185 h 305"/>
                <a:gd name="T32" fmla="*/ 434 w 477"/>
                <a:gd name="T33" fmla="*/ 221 h 305"/>
                <a:gd name="T34" fmla="*/ 380 w 477"/>
                <a:gd name="T35" fmla="*/ 227 h 305"/>
                <a:gd name="T36" fmla="*/ 351 w 477"/>
                <a:gd name="T37" fmla="*/ 227 h 305"/>
                <a:gd name="T38" fmla="*/ 345 w 477"/>
                <a:gd name="T39" fmla="*/ 227 h 305"/>
                <a:gd name="T40" fmla="*/ 351 w 477"/>
                <a:gd name="T41" fmla="*/ 209 h 305"/>
                <a:gd name="T42" fmla="*/ 351 w 477"/>
                <a:gd name="T43" fmla="*/ 203 h 305"/>
                <a:gd name="T44" fmla="*/ 339 w 477"/>
                <a:gd name="T45" fmla="*/ 203 h 305"/>
                <a:gd name="T46" fmla="*/ 327 w 477"/>
                <a:gd name="T47" fmla="*/ 221 h 305"/>
                <a:gd name="T48" fmla="*/ 327 w 477"/>
                <a:gd name="T49" fmla="*/ 227 h 305"/>
                <a:gd name="T50" fmla="*/ 327 w 477"/>
                <a:gd name="T51" fmla="*/ 215 h 305"/>
                <a:gd name="T52" fmla="*/ 303 w 477"/>
                <a:gd name="T53" fmla="*/ 209 h 305"/>
                <a:gd name="T54" fmla="*/ 285 w 477"/>
                <a:gd name="T55" fmla="*/ 215 h 305"/>
                <a:gd name="T56" fmla="*/ 274 w 477"/>
                <a:gd name="T57" fmla="*/ 221 h 305"/>
                <a:gd name="T58" fmla="*/ 250 w 477"/>
                <a:gd name="T59" fmla="*/ 227 h 305"/>
                <a:gd name="T60" fmla="*/ 238 w 477"/>
                <a:gd name="T61" fmla="*/ 245 h 305"/>
                <a:gd name="T62" fmla="*/ 208 w 477"/>
                <a:gd name="T63" fmla="*/ 287 h 305"/>
                <a:gd name="T64" fmla="*/ 172 w 477"/>
                <a:gd name="T65" fmla="*/ 305 h 305"/>
                <a:gd name="T66" fmla="*/ 142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42 w 477"/>
                <a:gd name="T81" fmla="*/ 179 h 305"/>
                <a:gd name="T82" fmla="*/ 190 w 477"/>
                <a:gd name="T83" fmla="*/ 179 h 305"/>
                <a:gd name="T84" fmla="*/ 232 w 477"/>
                <a:gd name="T85" fmla="*/ 197 h 305"/>
                <a:gd name="T86" fmla="*/ 250 w 477"/>
                <a:gd name="T87" fmla="*/ 209 h 305"/>
                <a:gd name="T88" fmla="*/ 268 w 477"/>
                <a:gd name="T89" fmla="*/ 215 h 305"/>
                <a:gd name="T90" fmla="*/ 285 w 477"/>
                <a:gd name="T91" fmla="*/ 209 h 305"/>
                <a:gd name="T92" fmla="*/ 280 w 477"/>
                <a:gd name="T93" fmla="*/ 203 h 305"/>
                <a:gd name="T94" fmla="*/ 256 w 477"/>
                <a:gd name="T95" fmla="*/ 203 h 305"/>
                <a:gd name="T96" fmla="*/ 232 w 477"/>
                <a:gd name="T97" fmla="*/ 197 h 305"/>
                <a:gd name="T98" fmla="*/ 184 w 477"/>
                <a:gd name="T99" fmla="*/ 173 h 305"/>
                <a:gd name="T100" fmla="*/ 154 w 477"/>
                <a:gd name="T101" fmla="*/ 113 h 305"/>
                <a:gd name="T102" fmla="*/ 154 w 477"/>
                <a:gd name="T103" fmla="*/ 59 h 305"/>
                <a:gd name="T104" fmla="*/ 190 w 477"/>
                <a:gd name="T105" fmla="*/ 77 h 305"/>
                <a:gd name="T106" fmla="*/ 238 w 477"/>
                <a:gd name="T107" fmla="*/ 95 h 305"/>
                <a:gd name="T108" fmla="*/ 268 w 477"/>
                <a:gd name="T109" fmla="*/ 113 h 305"/>
                <a:gd name="T110" fmla="*/ 285 w 477"/>
                <a:gd name="T111" fmla="*/ 161 h 305"/>
                <a:gd name="T112" fmla="*/ 291 w 477"/>
                <a:gd name="T113" fmla="*/ 197 h 305"/>
                <a:gd name="T114" fmla="*/ 309 w 477"/>
                <a:gd name="T115" fmla="*/ 209 h 305"/>
                <a:gd name="T116" fmla="*/ 315 w 477"/>
                <a:gd name="T117" fmla="*/ 203 h 305"/>
                <a:gd name="T118" fmla="*/ 303 w 477"/>
                <a:gd name="T119" fmla="*/ 179 h 305"/>
                <a:gd name="T120" fmla="*/ 274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5" name="Freeform 493">
              <a:extLst>
                <a:ext uri="{FF2B5EF4-FFF2-40B4-BE49-F238E27FC236}">
                  <a16:creationId xmlns:a16="http://schemas.microsoft.com/office/drawing/2014/main" id="{CEA6B2A8-AFC6-460C-BFAF-3D11AE5E9AAC}"/>
                </a:ext>
              </a:extLst>
            </p:cNvPr>
            <p:cNvSpPr>
              <a:spLocks/>
            </p:cNvSpPr>
            <p:nvPr/>
          </p:nvSpPr>
          <p:spPr bwMode="auto">
            <a:xfrm>
              <a:off x="5182" y="2066"/>
              <a:ext cx="118"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31 w 120"/>
                <a:gd name="T43" fmla="*/ 119 h 149"/>
                <a:gd name="T44" fmla="*/ 61 w 120"/>
                <a:gd name="T45" fmla="*/ 131 h 149"/>
                <a:gd name="T46" fmla="*/ 73 w 120"/>
                <a:gd name="T47" fmla="*/ 137 h 149"/>
                <a:gd name="T48" fmla="*/ 82 w 120"/>
                <a:gd name="T49" fmla="*/ 143 h 149"/>
                <a:gd name="T50" fmla="*/ 88 w 120"/>
                <a:gd name="T51" fmla="*/ 149 h 149"/>
                <a:gd name="T52" fmla="*/ 88 w 120"/>
                <a:gd name="T53" fmla="*/ 143 h 149"/>
                <a:gd name="T54" fmla="*/ 85 w 120"/>
                <a:gd name="T55" fmla="*/ 125 h 149"/>
                <a:gd name="T56" fmla="*/ 82 w 120"/>
                <a:gd name="T57" fmla="*/ 107 h 149"/>
                <a:gd name="T58" fmla="*/ 79 w 120"/>
                <a:gd name="T59" fmla="*/ 84 h 149"/>
                <a:gd name="T60" fmla="*/ 79 w 120"/>
                <a:gd name="T61" fmla="*/ 72 h 149"/>
                <a:gd name="T62" fmla="*/ 76 w 120"/>
                <a:gd name="T63" fmla="*/ 48 h 149"/>
                <a:gd name="T64" fmla="*/ 61 w 120"/>
                <a:gd name="T65" fmla="*/ 24 h 149"/>
                <a:gd name="T66" fmla="*/ 37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6" name="Freeform 494">
              <a:extLst>
                <a:ext uri="{FF2B5EF4-FFF2-40B4-BE49-F238E27FC236}">
                  <a16:creationId xmlns:a16="http://schemas.microsoft.com/office/drawing/2014/main" id="{C87A81B8-64CC-4454-8748-1C6FA3F388CD}"/>
                </a:ext>
              </a:extLst>
            </p:cNvPr>
            <p:cNvSpPr>
              <a:spLocks/>
            </p:cNvSpPr>
            <p:nvPr/>
          </p:nvSpPr>
          <p:spPr bwMode="auto">
            <a:xfrm>
              <a:off x="5151" y="2102"/>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7" name="Freeform 495">
              <a:extLst>
                <a:ext uri="{FF2B5EF4-FFF2-40B4-BE49-F238E27FC236}">
                  <a16:creationId xmlns:a16="http://schemas.microsoft.com/office/drawing/2014/main" id="{3A0235DF-66B4-4799-90F9-B5E1C22C591C}"/>
                </a:ext>
              </a:extLst>
            </p:cNvPr>
            <p:cNvSpPr>
              <a:spLocks/>
            </p:cNvSpPr>
            <p:nvPr/>
          </p:nvSpPr>
          <p:spPr bwMode="auto">
            <a:xfrm>
              <a:off x="5124" y="2078"/>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8" name="Freeform 496">
              <a:extLst>
                <a:ext uri="{FF2B5EF4-FFF2-40B4-BE49-F238E27FC236}">
                  <a16:creationId xmlns:a16="http://schemas.microsoft.com/office/drawing/2014/main" id="{FF061915-0504-4E50-AFB6-BEF3DBE74CEC}"/>
                </a:ext>
              </a:extLst>
            </p:cNvPr>
            <p:cNvSpPr>
              <a:spLocks/>
            </p:cNvSpPr>
            <p:nvPr/>
          </p:nvSpPr>
          <p:spPr bwMode="auto">
            <a:xfrm>
              <a:off x="5156" y="2059"/>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9" name="Freeform 497">
              <a:extLst>
                <a:ext uri="{FF2B5EF4-FFF2-40B4-BE49-F238E27FC236}">
                  <a16:creationId xmlns:a16="http://schemas.microsoft.com/office/drawing/2014/main" id="{7E01CBB1-5DDD-4478-AA8D-F5A2B8DCF064}"/>
                </a:ext>
              </a:extLst>
            </p:cNvPr>
            <p:cNvSpPr>
              <a:spLocks/>
            </p:cNvSpPr>
            <p:nvPr/>
          </p:nvSpPr>
          <p:spPr bwMode="auto">
            <a:xfrm>
              <a:off x="5180" y="2083"/>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0" name="Freeform 498">
              <a:extLst>
                <a:ext uri="{FF2B5EF4-FFF2-40B4-BE49-F238E27FC236}">
                  <a16:creationId xmlns:a16="http://schemas.microsoft.com/office/drawing/2014/main" id="{0AC457EB-825C-45B4-8670-D8E0E56BDE21}"/>
                </a:ext>
              </a:extLst>
            </p:cNvPr>
            <p:cNvSpPr>
              <a:spLocks/>
            </p:cNvSpPr>
            <p:nvPr/>
          </p:nvSpPr>
          <p:spPr bwMode="auto">
            <a:xfrm>
              <a:off x="5193" y="2060"/>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1" name="Freeform 499">
              <a:extLst>
                <a:ext uri="{FF2B5EF4-FFF2-40B4-BE49-F238E27FC236}">
                  <a16:creationId xmlns:a16="http://schemas.microsoft.com/office/drawing/2014/main" id="{D61A2C92-EEE6-4F55-9C9D-CB1196873472}"/>
                </a:ext>
              </a:extLst>
            </p:cNvPr>
            <p:cNvSpPr>
              <a:spLocks/>
            </p:cNvSpPr>
            <p:nvPr/>
          </p:nvSpPr>
          <p:spPr bwMode="auto">
            <a:xfrm>
              <a:off x="5173"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2" name="Freeform 500">
              <a:extLst>
                <a:ext uri="{FF2B5EF4-FFF2-40B4-BE49-F238E27FC236}">
                  <a16:creationId xmlns:a16="http://schemas.microsoft.com/office/drawing/2014/main" id="{FEF16240-812E-4959-A72E-A10AD3B20DE8}"/>
                </a:ext>
              </a:extLst>
            </p:cNvPr>
            <p:cNvSpPr>
              <a:spLocks/>
            </p:cNvSpPr>
            <p:nvPr/>
          </p:nvSpPr>
          <p:spPr bwMode="auto">
            <a:xfrm>
              <a:off x="5149" y="2041"/>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3" name="Freeform 501">
              <a:extLst>
                <a:ext uri="{FF2B5EF4-FFF2-40B4-BE49-F238E27FC236}">
                  <a16:creationId xmlns:a16="http://schemas.microsoft.com/office/drawing/2014/main" id="{3CC5CEC9-AAF7-490A-A3FE-6790F1115AEE}"/>
                </a:ext>
              </a:extLst>
            </p:cNvPr>
            <p:cNvSpPr>
              <a:spLocks/>
            </p:cNvSpPr>
            <p:nvPr/>
          </p:nvSpPr>
          <p:spPr bwMode="auto">
            <a:xfrm>
              <a:off x="5133" y="2041"/>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4" name="Freeform 502">
              <a:extLst>
                <a:ext uri="{FF2B5EF4-FFF2-40B4-BE49-F238E27FC236}">
                  <a16:creationId xmlns:a16="http://schemas.microsoft.com/office/drawing/2014/main" id="{7C0CF811-19F1-4549-9F29-E9F54B8C88ED}"/>
                </a:ext>
              </a:extLst>
            </p:cNvPr>
            <p:cNvSpPr>
              <a:spLocks/>
            </p:cNvSpPr>
            <p:nvPr/>
          </p:nvSpPr>
          <p:spPr bwMode="auto">
            <a:xfrm>
              <a:off x="5193" y="1963"/>
              <a:ext cx="118"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30 w 120"/>
                <a:gd name="T11" fmla="*/ 78 h 84"/>
                <a:gd name="T12" fmla="*/ 49 w 120"/>
                <a:gd name="T13" fmla="*/ 84 h 84"/>
                <a:gd name="T14" fmla="*/ 49 w 120"/>
                <a:gd name="T15" fmla="*/ 78 h 84"/>
                <a:gd name="T16" fmla="*/ 31 w 120"/>
                <a:gd name="T17" fmla="*/ 78 h 84"/>
                <a:gd name="T18" fmla="*/ 30 w 120"/>
                <a:gd name="T19" fmla="*/ 72 h 84"/>
                <a:gd name="T20" fmla="*/ 18 w 120"/>
                <a:gd name="T21" fmla="*/ 60 h 84"/>
                <a:gd name="T22" fmla="*/ 18 w 120"/>
                <a:gd name="T23" fmla="*/ 60 h 84"/>
                <a:gd name="T24" fmla="*/ 30 w 120"/>
                <a:gd name="T25" fmla="*/ 54 h 84"/>
                <a:gd name="T26" fmla="*/ 30 w 120"/>
                <a:gd name="T27" fmla="*/ 54 h 84"/>
                <a:gd name="T28" fmla="*/ 37 w 120"/>
                <a:gd name="T29" fmla="*/ 60 h 84"/>
                <a:gd name="T30" fmla="*/ 61 w 120"/>
                <a:gd name="T31" fmla="*/ 66 h 84"/>
                <a:gd name="T32" fmla="*/ 67 w 120"/>
                <a:gd name="T33" fmla="*/ 60 h 84"/>
                <a:gd name="T34" fmla="*/ 61 w 120"/>
                <a:gd name="T35" fmla="*/ 60 h 84"/>
                <a:gd name="T36" fmla="*/ 55 w 120"/>
                <a:gd name="T37" fmla="*/ 60 h 84"/>
                <a:gd name="T38" fmla="*/ 43 w 120"/>
                <a:gd name="T39" fmla="*/ 60 h 84"/>
                <a:gd name="T40" fmla="*/ 31 w 120"/>
                <a:gd name="T41" fmla="*/ 54 h 84"/>
                <a:gd name="T42" fmla="*/ 30 w 120"/>
                <a:gd name="T43" fmla="*/ 48 h 84"/>
                <a:gd name="T44" fmla="*/ 37 w 120"/>
                <a:gd name="T45" fmla="*/ 48 h 84"/>
                <a:gd name="T46" fmla="*/ 43 w 120"/>
                <a:gd name="T47" fmla="*/ 42 h 84"/>
                <a:gd name="T48" fmla="*/ 49 w 120"/>
                <a:gd name="T49" fmla="*/ 42 h 84"/>
                <a:gd name="T50" fmla="*/ 61 w 120"/>
                <a:gd name="T51" fmla="*/ 48 h 84"/>
                <a:gd name="T52" fmla="*/ 67 w 120"/>
                <a:gd name="T53" fmla="*/ 48 h 84"/>
                <a:gd name="T54" fmla="*/ 76 w 120"/>
                <a:gd name="T55" fmla="*/ 54 h 84"/>
                <a:gd name="T56" fmla="*/ 73 w 120"/>
                <a:gd name="T57" fmla="*/ 48 h 84"/>
                <a:gd name="T58" fmla="*/ 61 w 120"/>
                <a:gd name="T59" fmla="*/ 42 h 84"/>
                <a:gd name="T60" fmla="*/ 55 w 120"/>
                <a:gd name="T61" fmla="*/ 42 h 84"/>
                <a:gd name="T62" fmla="*/ 73 w 120"/>
                <a:gd name="T63" fmla="*/ 36 h 84"/>
                <a:gd name="T64" fmla="*/ 82 w 120"/>
                <a:gd name="T65" fmla="*/ 36 h 84"/>
                <a:gd name="T66" fmla="*/ 88 w 120"/>
                <a:gd name="T67" fmla="*/ 30 h 84"/>
                <a:gd name="T68" fmla="*/ 85 w 120"/>
                <a:gd name="T69" fmla="*/ 30 h 84"/>
                <a:gd name="T70" fmla="*/ 76 w 120"/>
                <a:gd name="T71" fmla="*/ 30 h 84"/>
                <a:gd name="T72" fmla="*/ 61 w 120"/>
                <a:gd name="T73" fmla="*/ 30 h 84"/>
                <a:gd name="T74" fmla="*/ 55 w 120"/>
                <a:gd name="T75" fmla="*/ 30 h 84"/>
                <a:gd name="T76" fmla="*/ 67 w 120"/>
                <a:gd name="T77" fmla="*/ 6 h 84"/>
                <a:gd name="T78" fmla="*/ 67 w 120"/>
                <a:gd name="T79" fmla="*/ 0 h 84"/>
                <a:gd name="T80" fmla="*/ 61 w 120"/>
                <a:gd name="T81" fmla="*/ 12 h 84"/>
                <a:gd name="T82" fmla="*/ 49 w 120"/>
                <a:gd name="T83" fmla="*/ 24 h 84"/>
                <a:gd name="T84" fmla="*/ 43 w 120"/>
                <a:gd name="T85" fmla="*/ 36 h 84"/>
                <a:gd name="T86" fmla="*/ 37 w 120"/>
                <a:gd name="T87" fmla="*/ 36 h 84"/>
                <a:gd name="T88" fmla="*/ 30 w 120"/>
                <a:gd name="T89" fmla="*/ 42 h 84"/>
                <a:gd name="T90" fmla="*/ 30 w 120"/>
                <a:gd name="T91" fmla="*/ 36 h 84"/>
                <a:gd name="T92" fmla="*/ 30 w 120"/>
                <a:gd name="T93" fmla="*/ 12 h 84"/>
                <a:gd name="T94" fmla="*/ 30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5" name="Freeform 503">
              <a:extLst>
                <a:ext uri="{FF2B5EF4-FFF2-40B4-BE49-F238E27FC236}">
                  <a16:creationId xmlns:a16="http://schemas.microsoft.com/office/drawing/2014/main" id="{81CB7103-95FA-4291-BAF2-65502C62622B}"/>
                </a:ext>
              </a:extLst>
            </p:cNvPr>
            <p:cNvSpPr>
              <a:spLocks/>
            </p:cNvSpPr>
            <p:nvPr/>
          </p:nvSpPr>
          <p:spPr bwMode="auto">
            <a:xfrm>
              <a:off x="5197" y="2096"/>
              <a:ext cx="84" cy="101"/>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48 h 101"/>
                <a:gd name="T12" fmla="*/ 12 w 84"/>
                <a:gd name="T13" fmla="*/ 60 h 101"/>
                <a:gd name="T14" fmla="*/ 12 w 84"/>
                <a:gd name="T15" fmla="*/ 60 h 101"/>
                <a:gd name="T16" fmla="*/ 12 w 84"/>
                <a:gd name="T17" fmla="*/ 48 h 101"/>
                <a:gd name="T18" fmla="*/ 12 w 84"/>
                <a:gd name="T19" fmla="*/ 30 h 101"/>
                <a:gd name="T20" fmla="*/ 18 w 84"/>
                <a:gd name="T21" fmla="*/ 30 h 101"/>
                <a:gd name="T22" fmla="*/ 24 w 84"/>
                <a:gd name="T23" fmla="*/ 30 h 101"/>
                <a:gd name="T24" fmla="*/ 30 w 84"/>
                <a:gd name="T25" fmla="*/ 36 h 101"/>
                <a:gd name="T26" fmla="*/ 30 w 84"/>
                <a:gd name="T27" fmla="*/ 42 h 101"/>
                <a:gd name="T28" fmla="*/ 36 w 84"/>
                <a:gd name="T29" fmla="*/ 48 h 101"/>
                <a:gd name="T30" fmla="*/ 36 w 84"/>
                <a:gd name="T31" fmla="*/ 65 h 101"/>
                <a:gd name="T32" fmla="*/ 36 w 84"/>
                <a:gd name="T33" fmla="*/ 77 h 101"/>
                <a:gd name="T34" fmla="*/ 36 w 84"/>
                <a:gd name="T35" fmla="*/ 89 h 101"/>
                <a:gd name="T36" fmla="*/ 36 w 84"/>
                <a:gd name="T37" fmla="*/ 89 h 101"/>
                <a:gd name="T38" fmla="*/ 42 w 84"/>
                <a:gd name="T39" fmla="*/ 89 h 101"/>
                <a:gd name="T40" fmla="*/ 36 w 84"/>
                <a:gd name="T41" fmla="*/ 77 h 101"/>
                <a:gd name="T42" fmla="*/ 42 w 84"/>
                <a:gd name="T43" fmla="*/ 71 h 101"/>
                <a:gd name="T44" fmla="*/ 42 w 84"/>
                <a:gd name="T45" fmla="*/ 65 h 101"/>
                <a:gd name="T46" fmla="*/ 42 w 84"/>
                <a:gd name="T47" fmla="*/ 54 h 101"/>
                <a:gd name="T48" fmla="*/ 48 w 84"/>
                <a:gd name="T49" fmla="*/ 54 h 101"/>
                <a:gd name="T50" fmla="*/ 60 w 84"/>
                <a:gd name="T51" fmla="*/ 71 h 101"/>
                <a:gd name="T52" fmla="*/ 72 w 84"/>
                <a:gd name="T53" fmla="*/ 83 h 101"/>
                <a:gd name="T54" fmla="*/ 78 w 84"/>
                <a:gd name="T55" fmla="*/ 95 h 101"/>
                <a:gd name="T56" fmla="*/ 84 w 84"/>
                <a:gd name="T57" fmla="*/ 95 h 101"/>
                <a:gd name="T58" fmla="*/ 78 w 84"/>
                <a:gd name="T59" fmla="*/ 83 h 101"/>
                <a:gd name="T60" fmla="*/ 72 w 84"/>
                <a:gd name="T61" fmla="*/ 77 h 101"/>
                <a:gd name="T62" fmla="*/ 66 w 84"/>
                <a:gd name="T63" fmla="*/ 65 h 101"/>
                <a:gd name="T64" fmla="*/ 66 w 84"/>
                <a:gd name="T65" fmla="*/ 65 h 101"/>
                <a:gd name="T66" fmla="*/ 60 w 84"/>
                <a:gd name="T67" fmla="*/ 60 h 101"/>
                <a:gd name="T68" fmla="*/ 54 w 84"/>
                <a:gd name="T69" fmla="*/ 54 h 101"/>
                <a:gd name="T70" fmla="*/ 48 w 84"/>
                <a:gd name="T71" fmla="*/ 48 h 101"/>
                <a:gd name="T72" fmla="*/ 48 w 84"/>
                <a:gd name="T73" fmla="*/ 42 h 101"/>
                <a:gd name="T74" fmla="*/ 54 w 84"/>
                <a:gd name="T75" fmla="*/ 48 h 101"/>
                <a:gd name="T76" fmla="*/ 60 w 84"/>
                <a:gd name="T77" fmla="*/ 48 h 101"/>
                <a:gd name="T78" fmla="*/ 66 w 84"/>
                <a:gd name="T79" fmla="*/ 48 h 101"/>
                <a:gd name="T80" fmla="*/ 72 w 84"/>
                <a:gd name="T81" fmla="*/ 54 h 101"/>
                <a:gd name="T82" fmla="*/ 72 w 84"/>
                <a:gd name="T83" fmla="*/ 54 h 101"/>
                <a:gd name="T84" fmla="*/ 72 w 84"/>
                <a:gd name="T85" fmla="*/ 48 h 101"/>
                <a:gd name="T86" fmla="*/ 60 w 84"/>
                <a:gd name="T87" fmla="*/ 42 h 101"/>
                <a:gd name="T88" fmla="*/ 54 w 84"/>
                <a:gd name="T89" fmla="*/ 36 h 101"/>
                <a:gd name="T90" fmla="*/ 42 w 84"/>
                <a:gd name="T91" fmla="*/ 36 h 101"/>
                <a:gd name="T92" fmla="*/ 36 w 84"/>
                <a:gd name="T93" fmla="*/ 30 h 101"/>
                <a:gd name="T94" fmla="*/ 30 w 84"/>
                <a:gd name="T95" fmla="*/ 30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6" name="Freeform 504">
              <a:extLst>
                <a:ext uri="{FF2B5EF4-FFF2-40B4-BE49-F238E27FC236}">
                  <a16:creationId xmlns:a16="http://schemas.microsoft.com/office/drawing/2014/main" id="{980549EA-453B-4578-8292-566033630913}"/>
                </a:ext>
              </a:extLst>
            </p:cNvPr>
            <p:cNvSpPr>
              <a:spLocks/>
            </p:cNvSpPr>
            <p:nvPr/>
          </p:nvSpPr>
          <p:spPr bwMode="auto">
            <a:xfrm>
              <a:off x="5091" y="2077"/>
              <a:ext cx="61" cy="131"/>
            </a:xfrm>
            <a:custGeom>
              <a:avLst/>
              <a:gdLst>
                <a:gd name="T0" fmla="*/ 93 w 59"/>
                <a:gd name="T1" fmla="*/ 24 h 131"/>
                <a:gd name="T2" fmla="*/ 84 w 59"/>
                <a:gd name="T3" fmla="*/ 30 h 131"/>
                <a:gd name="T4" fmla="*/ 84 w 59"/>
                <a:gd name="T5" fmla="*/ 24 h 131"/>
                <a:gd name="T6" fmla="*/ 71 w 59"/>
                <a:gd name="T7" fmla="*/ 36 h 131"/>
                <a:gd name="T8" fmla="*/ 84 w 59"/>
                <a:gd name="T9" fmla="*/ 60 h 131"/>
                <a:gd name="T10" fmla="*/ 93 w 59"/>
                <a:gd name="T11" fmla="*/ 78 h 131"/>
                <a:gd name="T12" fmla="*/ 93 w 59"/>
                <a:gd name="T13" fmla="*/ 78 h 131"/>
                <a:gd name="T14" fmla="*/ 71 w 59"/>
                <a:gd name="T15" fmla="*/ 54 h 131"/>
                <a:gd name="T16" fmla="*/ 49 w 59"/>
                <a:gd name="T17" fmla="*/ 72 h 131"/>
                <a:gd name="T18" fmla="*/ 49 w 59"/>
                <a:gd name="T19" fmla="*/ 95 h 131"/>
                <a:gd name="T20" fmla="*/ 49 w 59"/>
                <a:gd name="T21" fmla="*/ 119 h 131"/>
                <a:gd name="T22" fmla="*/ 41 w 59"/>
                <a:gd name="T23" fmla="*/ 119 h 131"/>
                <a:gd name="T24" fmla="*/ 41 w 59"/>
                <a:gd name="T25" fmla="*/ 101 h 131"/>
                <a:gd name="T26" fmla="*/ 41 w 59"/>
                <a:gd name="T27" fmla="*/ 95 h 131"/>
                <a:gd name="T28" fmla="*/ 35 w 59"/>
                <a:gd name="T29" fmla="*/ 113 h 131"/>
                <a:gd name="T30" fmla="*/ 6 w 59"/>
                <a:gd name="T31" fmla="*/ 125 h 131"/>
                <a:gd name="T32" fmla="*/ 0 w 59"/>
                <a:gd name="T33" fmla="*/ 131 h 131"/>
                <a:gd name="T34" fmla="*/ 6 w 59"/>
                <a:gd name="T35" fmla="*/ 119 h 131"/>
                <a:gd name="T36" fmla="*/ 35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35 w 59"/>
                <a:gd name="T49" fmla="*/ 89 h 131"/>
                <a:gd name="T50" fmla="*/ 41 w 59"/>
                <a:gd name="T51" fmla="*/ 78 h 131"/>
                <a:gd name="T52" fmla="*/ 59 w 59"/>
                <a:gd name="T53" fmla="*/ 48 h 131"/>
                <a:gd name="T54" fmla="*/ 35 w 59"/>
                <a:gd name="T55" fmla="*/ 48 h 131"/>
                <a:gd name="T56" fmla="*/ 6 w 59"/>
                <a:gd name="T57" fmla="*/ 48 h 131"/>
                <a:gd name="T58" fmla="*/ 0 w 59"/>
                <a:gd name="T59" fmla="*/ 54 h 131"/>
                <a:gd name="T60" fmla="*/ 0 w 59"/>
                <a:gd name="T61" fmla="*/ 48 h 131"/>
                <a:gd name="T62" fmla="*/ 12 w 59"/>
                <a:gd name="T63" fmla="*/ 48 h 131"/>
                <a:gd name="T64" fmla="*/ 41 w 59"/>
                <a:gd name="T65" fmla="*/ 42 h 131"/>
                <a:gd name="T66" fmla="*/ 59 w 59"/>
                <a:gd name="T67" fmla="*/ 36 h 131"/>
                <a:gd name="T68" fmla="*/ 71 w 59"/>
                <a:gd name="T69" fmla="*/ 24 h 131"/>
                <a:gd name="T70" fmla="*/ 49 w 59"/>
                <a:gd name="T71" fmla="*/ 18 h 131"/>
                <a:gd name="T72" fmla="*/ 41 w 59"/>
                <a:gd name="T73" fmla="*/ 24 h 131"/>
                <a:gd name="T74" fmla="*/ 12 w 59"/>
                <a:gd name="T75" fmla="*/ 30 h 131"/>
                <a:gd name="T76" fmla="*/ 6 w 59"/>
                <a:gd name="T77" fmla="*/ 30 h 131"/>
                <a:gd name="T78" fmla="*/ 0 w 59"/>
                <a:gd name="T79" fmla="*/ 30 h 131"/>
                <a:gd name="T80" fmla="*/ 6 w 59"/>
                <a:gd name="T81" fmla="*/ 24 h 131"/>
                <a:gd name="T82" fmla="*/ 35 w 59"/>
                <a:gd name="T83" fmla="*/ 12 h 131"/>
                <a:gd name="T84" fmla="*/ 41 w 59"/>
                <a:gd name="T85" fmla="*/ 6 h 131"/>
                <a:gd name="T86" fmla="*/ 41 w 59"/>
                <a:gd name="T87" fmla="*/ 12 h 131"/>
                <a:gd name="T88" fmla="*/ 49 w 59"/>
                <a:gd name="T89" fmla="*/ 18 h 131"/>
                <a:gd name="T90" fmla="*/ 59 w 59"/>
                <a:gd name="T91" fmla="*/ 18 h 131"/>
                <a:gd name="T92" fmla="*/ 84 w 59"/>
                <a:gd name="T93" fmla="*/ 18 h 131"/>
                <a:gd name="T94" fmla="*/ 84 w 59"/>
                <a:gd name="T95" fmla="*/ 12 h 131"/>
                <a:gd name="T96" fmla="*/ 93 w 59"/>
                <a:gd name="T97" fmla="*/ 0 h 131"/>
                <a:gd name="T98" fmla="*/ 102 w 59"/>
                <a:gd name="T99" fmla="*/ 6 h 131"/>
                <a:gd name="T100" fmla="*/ 93 w 59"/>
                <a:gd name="T101" fmla="*/ 12 h 131"/>
                <a:gd name="T102" fmla="*/ 102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7" name="Freeform 505">
              <a:extLst>
                <a:ext uri="{FF2B5EF4-FFF2-40B4-BE49-F238E27FC236}">
                  <a16:creationId xmlns:a16="http://schemas.microsoft.com/office/drawing/2014/main" id="{705DDC67-8969-4C3A-93FD-925B3C711AD8}"/>
                </a:ext>
              </a:extLst>
            </p:cNvPr>
            <p:cNvSpPr>
              <a:spLocks/>
            </p:cNvSpPr>
            <p:nvPr/>
          </p:nvSpPr>
          <p:spPr bwMode="auto">
            <a:xfrm>
              <a:off x="5149"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8" name="Freeform 506">
              <a:extLst>
                <a:ext uri="{FF2B5EF4-FFF2-40B4-BE49-F238E27FC236}">
                  <a16:creationId xmlns:a16="http://schemas.microsoft.com/office/drawing/2014/main" id="{C129CD75-6DDF-4F8E-B51E-690563D2169C}"/>
                </a:ext>
              </a:extLst>
            </p:cNvPr>
            <p:cNvSpPr>
              <a:spLocks/>
            </p:cNvSpPr>
            <p:nvPr/>
          </p:nvSpPr>
          <p:spPr bwMode="auto">
            <a:xfrm>
              <a:off x="4899"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9" name="Freeform 507">
              <a:extLst>
                <a:ext uri="{FF2B5EF4-FFF2-40B4-BE49-F238E27FC236}">
                  <a16:creationId xmlns:a16="http://schemas.microsoft.com/office/drawing/2014/main" id="{0E717DD3-2400-42C8-923E-D392B90EA2F2}"/>
                </a:ext>
              </a:extLst>
            </p:cNvPr>
            <p:cNvSpPr>
              <a:spLocks/>
            </p:cNvSpPr>
            <p:nvPr/>
          </p:nvSpPr>
          <p:spPr bwMode="auto">
            <a:xfrm>
              <a:off x="5000" y="1897"/>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0" name="Freeform 508">
              <a:extLst>
                <a:ext uri="{FF2B5EF4-FFF2-40B4-BE49-F238E27FC236}">
                  <a16:creationId xmlns:a16="http://schemas.microsoft.com/office/drawing/2014/main" id="{47013137-15A6-43AA-AE0E-6E13B7673AC4}"/>
                </a:ext>
              </a:extLst>
            </p:cNvPr>
            <p:cNvSpPr>
              <a:spLocks/>
            </p:cNvSpPr>
            <p:nvPr/>
          </p:nvSpPr>
          <p:spPr bwMode="auto">
            <a:xfrm>
              <a:off x="5115" y="1863"/>
              <a:ext cx="97" cy="155"/>
            </a:xfrm>
            <a:custGeom>
              <a:avLst/>
              <a:gdLst>
                <a:gd name="T0" fmla="*/ 58 w 95"/>
                <a:gd name="T1" fmla="*/ 149 h 155"/>
                <a:gd name="T2" fmla="*/ 58 w 95"/>
                <a:gd name="T3" fmla="*/ 137 h 155"/>
                <a:gd name="T4" fmla="*/ 58 w 95"/>
                <a:gd name="T5" fmla="*/ 125 h 155"/>
                <a:gd name="T6" fmla="*/ 52 w 95"/>
                <a:gd name="T7" fmla="*/ 119 h 155"/>
                <a:gd name="T8" fmla="*/ 46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46 w 95"/>
                <a:gd name="T29" fmla="*/ 107 h 155"/>
                <a:gd name="T30" fmla="*/ 52 w 95"/>
                <a:gd name="T31" fmla="*/ 113 h 155"/>
                <a:gd name="T32" fmla="*/ 58 w 95"/>
                <a:gd name="T33" fmla="*/ 107 h 155"/>
                <a:gd name="T34" fmla="*/ 58 w 95"/>
                <a:gd name="T35" fmla="*/ 89 h 155"/>
                <a:gd name="T36" fmla="*/ 58 w 95"/>
                <a:gd name="T37" fmla="*/ 77 h 155"/>
                <a:gd name="T38" fmla="*/ 46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46 w 95"/>
                <a:gd name="T51" fmla="*/ 53 h 155"/>
                <a:gd name="T52" fmla="*/ 52 w 95"/>
                <a:gd name="T53" fmla="*/ 65 h 155"/>
                <a:gd name="T54" fmla="*/ 58 w 95"/>
                <a:gd name="T55" fmla="*/ 71 h 155"/>
                <a:gd name="T56" fmla="*/ 58 w 95"/>
                <a:gd name="T57" fmla="*/ 59 h 155"/>
                <a:gd name="T58" fmla="*/ 58 w 95"/>
                <a:gd name="T59" fmla="*/ 17 h 155"/>
                <a:gd name="T60" fmla="*/ 58 w 95"/>
                <a:gd name="T61" fmla="*/ 0 h 155"/>
                <a:gd name="T62" fmla="*/ 64 w 95"/>
                <a:gd name="T63" fmla="*/ 0 h 155"/>
                <a:gd name="T64" fmla="*/ 58 w 95"/>
                <a:gd name="T65" fmla="*/ 17 h 155"/>
                <a:gd name="T66" fmla="*/ 64 w 95"/>
                <a:gd name="T67" fmla="*/ 53 h 155"/>
                <a:gd name="T68" fmla="*/ 70 w 95"/>
                <a:gd name="T69" fmla="*/ 65 h 155"/>
                <a:gd name="T70" fmla="*/ 80 w 95"/>
                <a:gd name="T71" fmla="*/ 59 h 155"/>
                <a:gd name="T72" fmla="*/ 104 w 95"/>
                <a:gd name="T73" fmla="*/ 47 h 155"/>
                <a:gd name="T74" fmla="*/ 111 w 95"/>
                <a:gd name="T75" fmla="*/ 35 h 155"/>
                <a:gd name="T76" fmla="*/ 111 w 95"/>
                <a:gd name="T77" fmla="*/ 29 h 155"/>
                <a:gd name="T78" fmla="*/ 117 w 95"/>
                <a:gd name="T79" fmla="*/ 35 h 155"/>
                <a:gd name="T80" fmla="*/ 111 w 95"/>
                <a:gd name="T81" fmla="*/ 41 h 155"/>
                <a:gd name="T82" fmla="*/ 104 w 95"/>
                <a:gd name="T83" fmla="*/ 53 h 155"/>
                <a:gd name="T84" fmla="*/ 92 w 95"/>
                <a:gd name="T85" fmla="*/ 65 h 155"/>
                <a:gd name="T86" fmla="*/ 70 w 95"/>
                <a:gd name="T87" fmla="*/ 77 h 155"/>
                <a:gd name="T88" fmla="*/ 70 w 95"/>
                <a:gd name="T89" fmla="*/ 89 h 155"/>
                <a:gd name="T90" fmla="*/ 64 w 95"/>
                <a:gd name="T91" fmla="*/ 107 h 155"/>
                <a:gd name="T92" fmla="*/ 70 w 95"/>
                <a:gd name="T93" fmla="*/ 113 h 155"/>
                <a:gd name="T94" fmla="*/ 92 w 95"/>
                <a:gd name="T95" fmla="*/ 101 h 155"/>
                <a:gd name="T96" fmla="*/ 111 w 95"/>
                <a:gd name="T97" fmla="*/ 89 h 155"/>
                <a:gd name="T98" fmla="*/ 125 w 95"/>
                <a:gd name="T99" fmla="*/ 77 h 155"/>
                <a:gd name="T100" fmla="*/ 134 w 95"/>
                <a:gd name="T101" fmla="*/ 65 h 155"/>
                <a:gd name="T102" fmla="*/ 134 w 95"/>
                <a:gd name="T103" fmla="*/ 71 h 155"/>
                <a:gd name="T104" fmla="*/ 125 w 95"/>
                <a:gd name="T105" fmla="*/ 77 h 155"/>
                <a:gd name="T106" fmla="*/ 117 w 95"/>
                <a:gd name="T107" fmla="*/ 89 h 155"/>
                <a:gd name="T108" fmla="*/ 104 w 95"/>
                <a:gd name="T109" fmla="*/ 107 h 155"/>
                <a:gd name="T110" fmla="*/ 80 w 95"/>
                <a:gd name="T111" fmla="*/ 119 h 155"/>
                <a:gd name="T112" fmla="*/ 64 w 95"/>
                <a:gd name="T113" fmla="*/ 131 h 155"/>
                <a:gd name="T114" fmla="*/ 64 w 95"/>
                <a:gd name="T115" fmla="*/ 143 h 155"/>
                <a:gd name="T116" fmla="*/ 64 w 95"/>
                <a:gd name="T117" fmla="*/ 149 h 155"/>
                <a:gd name="T118" fmla="*/ 64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1" name="Freeform 509">
              <a:extLst>
                <a:ext uri="{FF2B5EF4-FFF2-40B4-BE49-F238E27FC236}">
                  <a16:creationId xmlns:a16="http://schemas.microsoft.com/office/drawing/2014/main" id="{3C297647-75B5-4E9B-B900-5E26D39DD499}"/>
                </a:ext>
              </a:extLst>
            </p:cNvPr>
            <p:cNvSpPr>
              <a:spLocks/>
            </p:cNvSpPr>
            <p:nvPr/>
          </p:nvSpPr>
          <p:spPr bwMode="auto">
            <a:xfrm>
              <a:off x="4978" y="2047"/>
              <a:ext cx="124" cy="149"/>
            </a:xfrm>
            <a:custGeom>
              <a:avLst/>
              <a:gdLst>
                <a:gd name="T0" fmla="*/ 93 w 126"/>
                <a:gd name="T1" fmla="*/ 6 h 149"/>
                <a:gd name="T2" fmla="*/ 90 w 126"/>
                <a:gd name="T3" fmla="*/ 12 h 149"/>
                <a:gd name="T4" fmla="*/ 87 w 126"/>
                <a:gd name="T5" fmla="*/ 24 h 149"/>
                <a:gd name="T6" fmla="*/ 84 w 126"/>
                <a:gd name="T7" fmla="*/ 36 h 149"/>
                <a:gd name="T8" fmla="*/ 81 w 126"/>
                <a:gd name="T9" fmla="*/ 42 h 149"/>
                <a:gd name="T10" fmla="*/ 81 w 126"/>
                <a:gd name="T11" fmla="*/ 48 h 149"/>
                <a:gd name="T12" fmla="*/ 78 w 126"/>
                <a:gd name="T13" fmla="*/ 60 h 149"/>
                <a:gd name="T14" fmla="*/ 73 w 126"/>
                <a:gd name="T15" fmla="*/ 66 h 149"/>
                <a:gd name="T16" fmla="*/ 73 w 126"/>
                <a:gd name="T17" fmla="*/ 72 h 149"/>
                <a:gd name="T18" fmla="*/ 78 w 126"/>
                <a:gd name="T19" fmla="*/ 84 h 149"/>
                <a:gd name="T20" fmla="*/ 78 w 126"/>
                <a:gd name="T21" fmla="*/ 90 h 149"/>
                <a:gd name="T22" fmla="*/ 78 w 126"/>
                <a:gd name="T23" fmla="*/ 90 h 149"/>
                <a:gd name="T24" fmla="*/ 73 w 126"/>
                <a:gd name="T25" fmla="*/ 84 h 149"/>
                <a:gd name="T26" fmla="*/ 67 w 126"/>
                <a:gd name="T27" fmla="*/ 78 h 149"/>
                <a:gd name="T28" fmla="*/ 61 w 126"/>
                <a:gd name="T29" fmla="*/ 84 h 149"/>
                <a:gd name="T30" fmla="*/ 49 w 126"/>
                <a:gd name="T31" fmla="*/ 90 h 149"/>
                <a:gd name="T32" fmla="*/ 43 w 126"/>
                <a:gd name="T33" fmla="*/ 102 h 149"/>
                <a:gd name="T34" fmla="*/ 37 w 126"/>
                <a:gd name="T35" fmla="*/ 108 h 149"/>
                <a:gd name="T36" fmla="*/ 31 w 126"/>
                <a:gd name="T37" fmla="*/ 113 h 149"/>
                <a:gd name="T38" fmla="*/ 37 w 126"/>
                <a:gd name="T39" fmla="*/ 131 h 149"/>
                <a:gd name="T40" fmla="*/ 43 w 126"/>
                <a:gd name="T41" fmla="*/ 143 h 149"/>
                <a:gd name="T42" fmla="*/ 43 w 126"/>
                <a:gd name="T43" fmla="*/ 149 h 149"/>
                <a:gd name="T44" fmla="*/ 37 w 126"/>
                <a:gd name="T45" fmla="*/ 137 h 149"/>
                <a:gd name="T46" fmla="*/ 31 w 126"/>
                <a:gd name="T47" fmla="*/ 119 h 149"/>
                <a:gd name="T48" fmla="*/ 31 w 126"/>
                <a:gd name="T49" fmla="*/ 119 h 149"/>
                <a:gd name="T50" fmla="*/ 31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1 w 126"/>
                <a:gd name="T65" fmla="*/ 119 h 149"/>
                <a:gd name="T66" fmla="*/ 31 w 126"/>
                <a:gd name="T67" fmla="*/ 108 h 149"/>
                <a:gd name="T68" fmla="*/ 31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31 w 126"/>
                <a:gd name="T87" fmla="*/ 102 h 149"/>
                <a:gd name="T88" fmla="*/ 31 w 126"/>
                <a:gd name="T89" fmla="*/ 102 h 149"/>
                <a:gd name="T90" fmla="*/ 37 w 126"/>
                <a:gd name="T91" fmla="*/ 96 h 149"/>
                <a:gd name="T92" fmla="*/ 43 w 126"/>
                <a:gd name="T93" fmla="*/ 90 h 149"/>
                <a:gd name="T94" fmla="*/ 49 w 126"/>
                <a:gd name="T95" fmla="*/ 84 h 149"/>
                <a:gd name="T96" fmla="*/ 49 w 126"/>
                <a:gd name="T97" fmla="*/ 78 h 149"/>
                <a:gd name="T98" fmla="*/ 43 w 126"/>
                <a:gd name="T99" fmla="*/ 78 h 149"/>
                <a:gd name="T100" fmla="*/ 43 w 126"/>
                <a:gd name="T101" fmla="*/ 78 h 149"/>
                <a:gd name="T102" fmla="*/ 49 w 126"/>
                <a:gd name="T103" fmla="*/ 72 h 149"/>
                <a:gd name="T104" fmla="*/ 55 w 126"/>
                <a:gd name="T105" fmla="*/ 72 h 149"/>
                <a:gd name="T106" fmla="*/ 55 w 126"/>
                <a:gd name="T107" fmla="*/ 72 h 149"/>
                <a:gd name="T108" fmla="*/ 61 w 126"/>
                <a:gd name="T109" fmla="*/ 66 h 149"/>
                <a:gd name="T110" fmla="*/ 67 w 126"/>
                <a:gd name="T111" fmla="*/ 54 h 149"/>
                <a:gd name="T112" fmla="*/ 78 w 126"/>
                <a:gd name="T113" fmla="*/ 36 h 149"/>
                <a:gd name="T114" fmla="*/ 81 w 126"/>
                <a:gd name="T115" fmla="*/ 24 h 149"/>
                <a:gd name="T116" fmla="*/ 84 w 126"/>
                <a:gd name="T117" fmla="*/ 12 h 149"/>
                <a:gd name="T118" fmla="*/ 84 w 126"/>
                <a:gd name="T119" fmla="*/ 6 h 149"/>
                <a:gd name="T120" fmla="*/ 87 w 126"/>
                <a:gd name="T121" fmla="*/ 6 h 149"/>
                <a:gd name="T122" fmla="*/ 93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2" name="Freeform 510">
              <a:extLst>
                <a:ext uri="{FF2B5EF4-FFF2-40B4-BE49-F238E27FC236}">
                  <a16:creationId xmlns:a16="http://schemas.microsoft.com/office/drawing/2014/main" id="{5BC402C8-D18D-4AFF-9FBF-4FC5E3982459}"/>
                </a:ext>
              </a:extLst>
            </p:cNvPr>
            <p:cNvSpPr>
              <a:spLocks/>
            </p:cNvSpPr>
            <p:nvPr/>
          </p:nvSpPr>
          <p:spPr bwMode="auto">
            <a:xfrm>
              <a:off x="5209"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3" name="Freeform 511">
              <a:extLst>
                <a:ext uri="{FF2B5EF4-FFF2-40B4-BE49-F238E27FC236}">
                  <a16:creationId xmlns:a16="http://schemas.microsoft.com/office/drawing/2014/main" id="{D38814FE-DF63-475F-BE61-14B0A0CDC26C}"/>
                </a:ext>
              </a:extLst>
            </p:cNvPr>
            <p:cNvSpPr>
              <a:spLocks/>
            </p:cNvSpPr>
            <p:nvPr/>
          </p:nvSpPr>
          <p:spPr bwMode="auto">
            <a:xfrm>
              <a:off x="4875" y="1881"/>
              <a:ext cx="143" cy="114"/>
            </a:xfrm>
            <a:custGeom>
              <a:avLst/>
              <a:gdLst>
                <a:gd name="T0" fmla="*/ 137 w 143"/>
                <a:gd name="T1" fmla="*/ 102 h 114"/>
                <a:gd name="T2" fmla="*/ 125 w 143"/>
                <a:gd name="T3" fmla="*/ 96 h 114"/>
                <a:gd name="T4" fmla="*/ 119 w 143"/>
                <a:gd name="T5" fmla="*/ 96 h 114"/>
                <a:gd name="T6" fmla="*/ 113 w 143"/>
                <a:gd name="T7" fmla="*/ 90 h 114"/>
                <a:gd name="T8" fmla="*/ 113 w 143"/>
                <a:gd name="T9" fmla="*/ 66 h 114"/>
                <a:gd name="T10" fmla="*/ 113 w 143"/>
                <a:gd name="T11" fmla="*/ 42 h 114"/>
                <a:gd name="T12" fmla="*/ 113 w 143"/>
                <a:gd name="T13" fmla="*/ 48 h 114"/>
                <a:gd name="T14" fmla="*/ 107 w 143"/>
                <a:gd name="T15" fmla="*/ 78 h 114"/>
                <a:gd name="T16" fmla="*/ 101 w 143"/>
                <a:gd name="T17" fmla="*/ 78 h 114"/>
                <a:gd name="T18" fmla="*/ 89 w 143"/>
                <a:gd name="T19" fmla="*/ 66 h 114"/>
                <a:gd name="T20" fmla="*/ 77 w 143"/>
                <a:gd name="T21" fmla="*/ 60 h 114"/>
                <a:gd name="T22" fmla="*/ 77 w 143"/>
                <a:gd name="T23" fmla="*/ 12 h 114"/>
                <a:gd name="T24" fmla="*/ 71 w 143"/>
                <a:gd name="T25" fmla="*/ 0 h 114"/>
                <a:gd name="T26" fmla="*/ 71 w 143"/>
                <a:gd name="T27" fmla="*/ 18 h 114"/>
                <a:gd name="T28" fmla="*/ 71 w 143"/>
                <a:gd name="T29" fmla="*/ 54 h 114"/>
                <a:gd name="T30" fmla="*/ 47 w 143"/>
                <a:gd name="T31" fmla="*/ 36 h 114"/>
                <a:gd name="T32" fmla="*/ 18 w 143"/>
                <a:gd name="T33" fmla="*/ 18 h 114"/>
                <a:gd name="T34" fmla="*/ 6 w 143"/>
                <a:gd name="T35" fmla="*/ 6 h 114"/>
                <a:gd name="T36" fmla="*/ 12 w 143"/>
                <a:gd name="T37" fmla="*/ 12 h 114"/>
                <a:gd name="T38" fmla="*/ 30 w 143"/>
                <a:gd name="T39" fmla="*/ 30 h 114"/>
                <a:gd name="T40" fmla="*/ 59 w 143"/>
                <a:gd name="T41" fmla="*/ 54 h 114"/>
                <a:gd name="T42" fmla="*/ 71 w 143"/>
                <a:gd name="T43" fmla="*/ 60 h 114"/>
                <a:gd name="T44" fmla="*/ 65 w 143"/>
                <a:gd name="T45" fmla="*/ 60 h 114"/>
                <a:gd name="T46" fmla="*/ 41 w 143"/>
                <a:gd name="T47" fmla="*/ 66 h 114"/>
                <a:gd name="T48" fmla="*/ 18 w 143"/>
                <a:gd name="T49" fmla="*/ 60 h 114"/>
                <a:gd name="T50" fmla="*/ 0 w 143"/>
                <a:gd name="T51" fmla="*/ 54 h 114"/>
                <a:gd name="T52" fmla="*/ 6 w 143"/>
                <a:gd name="T53" fmla="*/ 66 h 114"/>
                <a:gd name="T54" fmla="*/ 30 w 143"/>
                <a:gd name="T55" fmla="*/ 66 h 114"/>
                <a:gd name="T56" fmla="*/ 59 w 143"/>
                <a:gd name="T57" fmla="*/ 72 h 114"/>
                <a:gd name="T58" fmla="*/ 71 w 143"/>
                <a:gd name="T59" fmla="*/ 72 h 114"/>
                <a:gd name="T60" fmla="*/ 83 w 143"/>
                <a:gd name="T61" fmla="*/ 78 h 114"/>
                <a:gd name="T62" fmla="*/ 95 w 143"/>
                <a:gd name="T63" fmla="*/ 90 h 114"/>
                <a:gd name="T64" fmla="*/ 83 w 143"/>
                <a:gd name="T65" fmla="*/ 96 h 114"/>
                <a:gd name="T66" fmla="*/ 65 w 143"/>
                <a:gd name="T67" fmla="*/ 102 h 114"/>
                <a:gd name="T68" fmla="*/ 53 w 143"/>
                <a:gd name="T69" fmla="*/ 108 h 114"/>
                <a:gd name="T70" fmla="*/ 53 w 143"/>
                <a:gd name="T71" fmla="*/ 108 h 114"/>
                <a:gd name="T72" fmla="*/ 65 w 143"/>
                <a:gd name="T73" fmla="*/ 108 h 114"/>
                <a:gd name="T74" fmla="*/ 89 w 143"/>
                <a:gd name="T75" fmla="*/ 102 h 114"/>
                <a:gd name="T76" fmla="*/ 101 w 143"/>
                <a:gd name="T77" fmla="*/ 96 h 114"/>
                <a:gd name="T78" fmla="*/ 113 w 143"/>
                <a:gd name="T79" fmla="*/ 96 h 114"/>
                <a:gd name="T80" fmla="*/ 125 w 143"/>
                <a:gd name="T81" fmla="*/ 102 h 114"/>
                <a:gd name="T82" fmla="*/ 131 w 143"/>
                <a:gd name="T83" fmla="*/ 108 h 114"/>
                <a:gd name="T84" fmla="*/ 143 w 143"/>
                <a:gd name="T85" fmla="*/ 114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pic>
        <p:nvPicPr>
          <p:cNvPr id="15372" name="Picture 1038" descr="pHAO HOA">
            <a:extLst>
              <a:ext uri="{FF2B5EF4-FFF2-40B4-BE49-F238E27FC236}">
                <a16:creationId xmlns:a16="http://schemas.microsoft.com/office/drawing/2014/main" id="{D5F7BF3C-49BF-424E-A90B-28977B7ED822}"/>
              </a:ext>
            </a:extLst>
          </p:cNvPr>
          <p:cNvPicPr>
            <a:picLocks noGrp="1" noChangeAspect="1" noChangeArrowheads="1" noCrop="1"/>
          </p:cNvPicPr>
          <p:nvPr>
            <p:ph type="ctrTitle"/>
          </p:nvPr>
        </p:nvPicPr>
        <p:blipFill>
          <a:blip r:embed="rId6">
            <a:extLst>
              <a:ext uri="{28A0092B-C50C-407E-A947-70E740481C1C}">
                <a14:useLocalDpi xmlns:a14="http://schemas.microsoft.com/office/drawing/2010/main" val="0"/>
              </a:ext>
            </a:extLst>
          </a:blip>
          <a:srcRect/>
          <a:stretch>
            <a:fillRect/>
          </a:stretch>
        </p:blipFill>
        <p:spPr>
          <a:xfrm>
            <a:off x="8229600" y="990600"/>
            <a:ext cx="885825" cy="876300"/>
          </a:xfrm>
          <a:noFill/>
        </p:spPr>
      </p:pic>
      <p:sp>
        <p:nvSpPr>
          <p:cNvPr id="15373" name="WordArt 1040">
            <a:extLst>
              <a:ext uri="{FF2B5EF4-FFF2-40B4-BE49-F238E27FC236}">
                <a16:creationId xmlns:a16="http://schemas.microsoft.com/office/drawing/2014/main" id="{A10E38CA-96C1-4CD2-8A63-555065614E66}"/>
              </a:ext>
            </a:extLst>
          </p:cNvPr>
          <p:cNvSpPr>
            <a:spLocks noChangeArrowheads="1" noChangeShapeType="1" noTextEdit="1"/>
          </p:cNvSpPr>
          <p:nvPr/>
        </p:nvSpPr>
        <p:spPr bwMode="auto">
          <a:xfrm>
            <a:off x="2827338" y="2859088"/>
            <a:ext cx="6699250" cy="1093787"/>
          </a:xfrm>
          <a:prstGeom prst="rect">
            <a:avLst/>
          </a:prstGeom>
        </p:spPr>
        <p:txBody>
          <a:bodyPr wrap="none" fromWordArt="1">
            <a:prstTxWarp prst="textPlain">
              <a:avLst>
                <a:gd name="adj" fmla="val 50417"/>
              </a:avLst>
            </a:prstTxWarp>
          </a:bodyPr>
          <a:lstStyle/>
          <a:p>
            <a:pPr algn="ctr"/>
            <a:r>
              <a:rPr lang="vi-VN" sz="3200" b="1" kern="10" dirty="0">
                <a:ln w="22225">
                  <a:solidFill>
                    <a:schemeClr val="accent2"/>
                  </a:solidFill>
                  <a:round/>
                  <a:headEnd/>
                  <a:tailEnd/>
                </a:ln>
                <a:solidFill>
                  <a:srgbClr val="A3A3E0"/>
                </a:solidFill>
                <a:latin typeface="Times New Roman" panose="02020603050405020304" pitchFamily="18" charset="0"/>
                <a:cs typeface="Times New Roman" panose="02020603050405020304" pitchFamily="18" charset="0"/>
              </a:rPr>
              <a:t>LÀM LỌ HOA GẮN TƯỜNG</a:t>
            </a:r>
          </a:p>
          <a:p>
            <a:pPr algn="ctr"/>
            <a:r>
              <a:rPr lang="vi-VN" sz="3200" b="1" kern="10" dirty="0">
                <a:ln w="22225">
                  <a:solidFill>
                    <a:schemeClr val="accent2"/>
                  </a:solidFill>
                  <a:round/>
                  <a:headEnd/>
                  <a:tailEnd/>
                </a:ln>
                <a:solidFill>
                  <a:srgbClr val="A3A3E0"/>
                </a:solidFill>
                <a:latin typeface="Times New Roman" panose="02020603050405020304" pitchFamily="18" charset="0"/>
                <a:cs typeface="Times New Roman" panose="02020603050405020304" pitchFamily="18" charset="0"/>
              </a:rPr>
              <a:t>(Tiết </a:t>
            </a:r>
            <a:r>
              <a:rPr lang="en-US" sz="3200" b="1" kern="10" dirty="0" smtClean="0">
                <a:ln w="22225">
                  <a:solidFill>
                    <a:schemeClr val="accent2"/>
                  </a:solidFill>
                  <a:round/>
                  <a:headEnd/>
                  <a:tailEnd/>
                </a:ln>
                <a:solidFill>
                  <a:srgbClr val="A3A3E0"/>
                </a:solidFill>
                <a:latin typeface="Times New Roman" panose="02020603050405020304" pitchFamily="18" charset="0"/>
                <a:cs typeface="Times New Roman" panose="02020603050405020304" pitchFamily="18" charset="0"/>
              </a:rPr>
              <a:t>1</a:t>
            </a:r>
            <a:r>
              <a:rPr lang="vi-VN" sz="3200" b="1" kern="10" dirty="0" smtClean="0">
                <a:ln w="22225">
                  <a:solidFill>
                    <a:schemeClr val="accent2"/>
                  </a:solidFill>
                  <a:round/>
                  <a:headEnd/>
                  <a:tailEnd/>
                </a:ln>
                <a:solidFill>
                  <a:srgbClr val="A3A3E0"/>
                </a:solidFill>
                <a:latin typeface="Times New Roman" panose="02020603050405020304" pitchFamily="18" charset="0"/>
                <a:cs typeface="Times New Roman" panose="02020603050405020304" pitchFamily="18" charset="0"/>
              </a:rPr>
              <a:t>)</a:t>
            </a:r>
            <a:endParaRPr lang="vi-VN" sz="3200" b="1" kern="10" dirty="0">
              <a:ln w="22225">
                <a:solidFill>
                  <a:schemeClr val="accent2"/>
                </a:solidFill>
                <a:round/>
                <a:headEnd/>
                <a:tailEnd/>
              </a:ln>
              <a:solidFill>
                <a:srgbClr val="A3A3E0"/>
              </a:solidFill>
              <a:latin typeface="Times New Roman" panose="02020603050405020304" pitchFamily="18" charset="0"/>
              <a:cs typeface="Times New Roman" panose="02020603050405020304" pitchFamily="18" charset="0"/>
            </a:endParaRPr>
          </a:p>
        </p:txBody>
      </p:sp>
      <p:sp>
        <p:nvSpPr>
          <p:cNvPr id="15374" name="WordArt 1044">
            <a:extLst>
              <a:ext uri="{FF2B5EF4-FFF2-40B4-BE49-F238E27FC236}">
                <a16:creationId xmlns:a16="http://schemas.microsoft.com/office/drawing/2014/main" id="{97897190-57C9-44AA-9DA6-57F3C504E0A0}"/>
              </a:ext>
            </a:extLst>
          </p:cNvPr>
          <p:cNvSpPr>
            <a:spLocks noChangeArrowheads="1" noChangeShapeType="1" noTextEdit="1"/>
          </p:cNvSpPr>
          <p:nvPr/>
        </p:nvSpPr>
        <p:spPr bwMode="auto">
          <a:xfrm>
            <a:off x="3857625" y="1905000"/>
            <a:ext cx="4638675" cy="581025"/>
          </a:xfrm>
          <a:prstGeom prst="rect">
            <a:avLst/>
          </a:prstGeom>
        </p:spPr>
        <p:txBody>
          <a:bodyPr wrap="none" fromWordArt="1">
            <a:prstTxWarp prst="textPlain">
              <a:avLst>
                <a:gd name="adj" fmla="val 50000"/>
              </a:avLst>
            </a:prstTxWarp>
          </a:bodyPr>
          <a:lstStyle/>
          <a:p>
            <a:pPr algn="ctr"/>
            <a:r>
              <a:rPr lang="vi-VN" sz="3600" b="1" kern="1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Thủ Công – Lớp 3</a:t>
            </a:r>
          </a:p>
        </p:txBody>
      </p:sp>
      <p:pic>
        <p:nvPicPr>
          <p:cNvPr id="523" name="Picture 5" descr="Daolua1-copy">
            <a:extLst>
              <a:ext uri="{FF2B5EF4-FFF2-40B4-BE49-F238E27FC236}">
                <a16:creationId xmlns:a16="http://schemas.microsoft.com/office/drawing/2014/main" id="{7339BEA1-03CB-40FF-8224-0B422C4F466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3662363" y="5592763"/>
            <a:ext cx="1762125" cy="144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 name="Picture 5" descr="Daolua1-copy">
            <a:extLst>
              <a:ext uri="{FF2B5EF4-FFF2-40B4-BE49-F238E27FC236}">
                <a16:creationId xmlns:a16="http://schemas.microsoft.com/office/drawing/2014/main" id="{7CC7DDEE-860E-41E2-BDD4-284FFD89AD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5151438" y="5578475"/>
            <a:ext cx="1762125"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5" name="Picture 5" descr="Daolua1-copy">
            <a:extLst>
              <a:ext uri="{FF2B5EF4-FFF2-40B4-BE49-F238E27FC236}">
                <a16:creationId xmlns:a16="http://schemas.microsoft.com/office/drawing/2014/main" id="{8E4F8BAB-E363-4947-9571-02791A1FC9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6643688" y="5697538"/>
            <a:ext cx="1762125"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5" descr="Daolua1-copy">
            <a:extLst>
              <a:ext uri="{FF2B5EF4-FFF2-40B4-BE49-F238E27FC236}">
                <a16:creationId xmlns:a16="http://schemas.microsoft.com/office/drawing/2014/main" id="{B5017E65-9346-4D19-BBAA-0D0A45D0DF8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8205788" y="5627688"/>
            <a:ext cx="1454150" cy="132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7" name="Picture 5" descr="Daolua1-copy">
            <a:extLst>
              <a:ext uri="{FF2B5EF4-FFF2-40B4-BE49-F238E27FC236}">
                <a16:creationId xmlns:a16="http://schemas.microsoft.com/office/drawing/2014/main" id="{338982F8-0173-4ABD-9781-C86CE48D76A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55150" y="5421313"/>
            <a:ext cx="1427163"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nodeType="withEffect">
                                  <p:stCondLst>
                                    <p:cond delay="0"/>
                                  </p:stCondLst>
                                  <p:childTnLst>
                                    <p:set>
                                      <p:cBhvr>
                                        <p:cTn id="6" dur="1" fill="hold">
                                          <p:stCondLst>
                                            <p:cond delay="0"/>
                                          </p:stCondLst>
                                        </p:cTn>
                                        <p:tgtEl>
                                          <p:spTgt spid="2053"/>
                                        </p:tgtEl>
                                        <p:attrNameLst>
                                          <p:attrName>style.visibility</p:attrName>
                                        </p:attrNameLst>
                                      </p:cBhvr>
                                      <p:to>
                                        <p:strVal val="visible"/>
                                      </p:to>
                                    </p:set>
                                    <p:animEffect transition="in" filter="circle(in)">
                                      <p:cBhvr>
                                        <p:cTn id="7" dur="2000"/>
                                        <p:tgtEl>
                                          <p:spTgt spid="2053"/>
                                        </p:tgtEl>
                                      </p:cBhvr>
                                    </p:animEffect>
                                  </p:childTnLst>
                                </p:cTn>
                              </p:par>
                              <p:par>
                                <p:cTn id="8" presetID="6" presetClass="entr" presetSubtype="16" fill="hold" nodeType="withEffect">
                                  <p:stCondLst>
                                    <p:cond delay="0"/>
                                  </p:stCondLst>
                                  <p:childTnLst>
                                    <p:set>
                                      <p:cBhvr>
                                        <p:cTn id="9" dur="1" fill="hold">
                                          <p:stCondLst>
                                            <p:cond delay="0"/>
                                          </p:stCondLst>
                                        </p:cTn>
                                        <p:tgtEl>
                                          <p:spTgt spid="2054"/>
                                        </p:tgtEl>
                                        <p:attrNameLst>
                                          <p:attrName>style.visibility</p:attrName>
                                        </p:attrNameLst>
                                      </p:cBhvr>
                                      <p:to>
                                        <p:strVal val="visible"/>
                                      </p:to>
                                    </p:set>
                                    <p:animEffect transition="in" filter="circle(in)">
                                      <p:cBhvr>
                                        <p:cTn id="10" dur="2000"/>
                                        <p:tgtEl>
                                          <p:spTgt spid="2054"/>
                                        </p:tgtEl>
                                      </p:cBhvr>
                                    </p:animEffect>
                                  </p:childTnLst>
                                </p:cTn>
                              </p:par>
                              <p:par>
                                <p:cTn id="11" presetID="6" presetClass="entr" presetSubtype="16" fill="hold" nodeType="withEffect">
                                  <p:stCondLst>
                                    <p:cond delay="0"/>
                                  </p:stCondLst>
                                  <p:childTnLst>
                                    <p:set>
                                      <p:cBhvr>
                                        <p:cTn id="12" dur="1" fill="hold">
                                          <p:stCondLst>
                                            <p:cond delay="0"/>
                                          </p:stCondLst>
                                        </p:cTn>
                                        <p:tgtEl>
                                          <p:spTgt spid="2056"/>
                                        </p:tgtEl>
                                        <p:attrNameLst>
                                          <p:attrName>style.visibility</p:attrName>
                                        </p:attrNameLst>
                                      </p:cBhvr>
                                      <p:to>
                                        <p:strVal val="visible"/>
                                      </p:to>
                                    </p:set>
                                    <p:animEffect transition="in" filter="circle(in)">
                                      <p:cBhvr>
                                        <p:cTn id="13" dur="2000"/>
                                        <p:tgtEl>
                                          <p:spTgt spid="2056"/>
                                        </p:tgtEl>
                                      </p:cBhvr>
                                    </p:animEffect>
                                  </p:childTnLst>
                                </p:cTn>
                              </p:par>
                              <p:par>
                                <p:cTn id="14" presetID="6" presetClass="entr" presetSubtype="16" fill="hold" nodeType="withEffect">
                                  <p:stCondLst>
                                    <p:cond delay="0"/>
                                  </p:stCondLst>
                                  <p:childTnLst>
                                    <p:set>
                                      <p:cBhvr>
                                        <p:cTn id="15" dur="1" fill="hold">
                                          <p:stCondLst>
                                            <p:cond delay="0"/>
                                          </p:stCondLst>
                                        </p:cTn>
                                        <p:tgtEl>
                                          <p:spTgt spid="2058"/>
                                        </p:tgtEl>
                                        <p:attrNameLst>
                                          <p:attrName>style.visibility</p:attrName>
                                        </p:attrNameLst>
                                      </p:cBhvr>
                                      <p:to>
                                        <p:strVal val="visible"/>
                                      </p:to>
                                    </p:set>
                                    <p:animEffect transition="in" filter="circle(in)">
                                      <p:cBhvr>
                                        <p:cTn id="16" dur="2000"/>
                                        <p:tgtEl>
                                          <p:spTgt spid="2058"/>
                                        </p:tgtEl>
                                      </p:cBhvr>
                                    </p:animEffect>
                                  </p:childTnLst>
                                </p:cTn>
                              </p:par>
                              <p:par>
                                <p:cTn id="17" presetID="6" presetClass="entr" presetSubtype="16" fill="hold" nodeType="withEffect">
                                  <p:stCondLst>
                                    <p:cond delay="0"/>
                                  </p:stCondLst>
                                  <p:childTnLst>
                                    <p:set>
                                      <p:cBhvr>
                                        <p:cTn id="18" dur="1" fill="hold">
                                          <p:stCondLst>
                                            <p:cond delay="0"/>
                                          </p:stCondLst>
                                        </p:cTn>
                                        <p:tgtEl>
                                          <p:spTgt spid="2059"/>
                                        </p:tgtEl>
                                        <p:attrNameLst>
                                          <p:attrName>style.visibility</p:attrName>
                                        </p:attrNameLst>
                                      </p:cBhvr>
                                      <p:to>
                                        <p:strVal val="visible"/>
                                      </p:to>
                                    </p:set>
                                    <p:animEffect transition="in" filter="circle(in)">
                                      <p:cBhvr>
                                        <p:cTn id="19" dur="2000"/>
                                        <p:tgtEl>
                                          <p:spTgt spid="2059"/>
                                        </p:tgtEl>
                                      </p:cBhvr>
                                    </p:animEffect>
                                  </p:childTnLst>
                                </p:cTn>
                              </p:par>
                              <p:par>
                                <p:cTn id="20" presetID="6" presetClass="entr" presetSubtype="16" fill="hold" nodeType="withEffect">
                                  <p:stCondLst>
                                    <p:cond delay="0"/>
                                  </p:stCondLst>
                                  <p:childTnLst>
                                    <p:set>
                                      <p:cBhvr>
                                        <p:cTn id="21" dur="1" fill="hold">
                                          <p:stCondLst>
                                            <p:cond delay="0"/>
                                          </p:stCondLst>
                                        </p:cTn>
                                        <p:tgtEl>
                                          <p:spTgt spid="523"/>
                                        </p:tgtEl>
                                        <p:attrNameLst>
                                          <p:attrName>style.visibility</p:attrName>
                                        </p:attrNameLst>
                                      </p:cBhvr>
                                      <p:to>
                                        <p:strVal val="visible"/>
                                      </p:to>
                                    </p:set>
                                    <p:animEffect transition="in" filter="circle(in)">
                                      <p:cBhvr>
                                        <p:cTn id="22" dur="2000"/>
                                        <p:tgtEl>
                                          <p:spTgt spid="523"/>
                                        </p:tgtEl>
                                      </p:cBhvr>
                                    </p:animEffect>
                                  </p:childTnLst>
                                </p:cTn>
                              </p:par>
                              <p:par>
                                <p:cTn id="23" presetID="6" presetClass="entr" presetSubtype="16" fill="hold" nodeType="withEffect">
                                  <p:stCondLst>
                                    <p:cond delay="0"/>
                                  </p:stCondLst>
                                  <p:childTnLst>
                                    <p:set>
                                      <p:cBhvr>
                                        <p:cTn id="24" dur="1" fill="hold">
                                          <p:stCondLst>
                                            <p:cond delay="0"/>
                                          </p:stCondLst>
                                        </p:cTn>
                                        <p:tgtEl>
                                          <p:spTgt spid="524"/>
                                        </p:tgtEl>
                                        <p:attrNameLst>
                                          <p:attrName>style.visibility</p:attrName>
                                        </p:attrNameLst>
                                      </p:cBhvr>
                                      <p:to>
                                        <p:strVal val="visible"/>
                                      </p:to>
                                    </p:set>
                                    <p:animEffect transition="in" filter="circle(in)">
                                      <p:cBhvr>
                                        <p:cTn id="25" dur="2000"/>
                                        <p:tgtEl>
                                          <p:spTgt spid="524"/>
                                        </p:tgtEl>
                                      </p:cBhvr>
                                    </p:animEffect>
                                  </p:childTnLst>
                                </p:cTn>
                              </p:par>
                              <p:par>
                                <p:cTn id="26" presetID="6" presetClass="entr" presetSubtype="16" fill="hold" nodeType="withEffect">
                                  <p:stCondLst>
                                    <p:cond delay="0"/>
                                  </p:stCondLst>
                                  <p:childTnLst>
                                    <p:set>
                                      <p:cBhvr>
                                        <p:cTn id="27" dur="1" fill="hold">
                                          <p:stCondLst>
                                            <p:cond delay="0"/>
                                          </p:stCondLst>
                                        </p:cTn>
                                        <p:tgtEl>
                                          <p:spTgt spid="525"/>
                                        </p:tgtEl>
                                        <p:attrNameLst>
                                          <p:attrName>style.visibility</p:attrName>
                                        </p:attrNameLst>
                                      </p:cBhvr>
                                      <p:to>
                                        <p:strVal val="visible"/>
                                      </p:to>
                                    </p:set>
                                    <p:animEffect transition="in" filter="circle(in)">
                                      <p:cBhvr>
                                        <p:cTn id="28" dur="2000"/>
                                        <p:tgtEl>
                                          <p:spTgt spid="525"/>
                                        </p:tgtEl>
                                      </p:cBhvr>
                                    </p:animEffect>
                                  </p:childTnLst>
                                </p:cTn>
                              </p:par>
                              <p:par>
                                <p:cTn id="29" presetID="6" presetClass="entr" presetSubtype="16" fill="hold" nodeType="withEffect">
                                  <p:stCondLst>
                                    <p:cond delay="0"/>
                                  </p:stCondLst>
                                  <p:childTnLst>
                                    <p:set>
                                      <p:cBhvr>
                                        <p:cTn id="30" dur="1" fill="hold">
                                          <p:stCondLst>
                                            <p:cond delay="0"/>
                                          </p:stCondLst>
                                        </p:cTn>
                                        <p:tgtEl>
                                          <p:spTgt spid="526"/>
                                        </p:tgtEl>
                                        <p:attrNameLst>
                                          <p:attrName>style.visibility</p:attrName>
                                        </p:attrNameLst>
                                      </p:cBhvr>
                                      <p:to>
                                        <p:strVal val="visible"/>
                                      </p:to>
                                    </p:set>
                                    <p:animEffect transition="in" filter="circle(in)">
                                      <p:cBhvr>
                                        <p:cTn id="31" dur="2000"/>
                                        <p:tgtEl>
                                          <p:spTgt spid="526"/>
                                        </p:tgtEl>
                                      </p:cBhvr>
                                    </p:animEffect>
                                  </p:childTnLst>
                                </p:cTn>
                              </p:par>
                              <p:par>
                                <p:cTn id="32" presetID="6" presetClass="entr" presetSubtype="16" fill="hold" nodeType="withEffect">
                                  <p:stCondLst>
                                    <p:cond delay="0"/>
                                  </p:stCondLst>
                                  <p:childTnLst>
                                    <p:set>
                                      <p:cBhvr>
                                        <p:cTn id="33" dur="1" fill="hold">
                                          <p:stCondLst>
                                            <p:cond delay="0"/>
                                          </p:stCondLst>
                                        </p:cTn>
                                        <p:tgtEl>
                                          <p:spTgt spid="527"/>
                                        </p:tgtEl>
                                        <p:attrNameLst>
                                          <p:attrName>style.visibility</p:attrName>
                                        </p:attrNameLst>
                                      </p:cBhvr>
                                      <p:to>
                                        <p:strVal val="visible"/>
                                      </p:to>
                                    </p:set>
                                    <p:animEffect transition="in" filter="circle(in)">
                                      <p:cBhvr>
                                        <p:cTn id="34" dur="2000"/>
                                        <p:tgtEl>
                                          <p:spTgt spid="5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86561203-A9F1-42FF-A7BD-C524A04B003E}"/>
              </a:ext>
            </a:extLst>
          </p:cNvPr>
          <p:cNvSpPr>
            <a:spLocks noGrp="1" noChangeArrowheads="1"/>
          </p:cNvSpPr>
          <p:nvPr>
            <p:ph type="title"/>
          </p:nvPr>
        </p:nvSpPr>
        <p:spPr>
          <a:xfrm>
            <a:off x="1524000" y="984250"/>
            <a:ext cx="8610600" cy="1143000"/>
          </a:xfrm>
        </p:spPr>
        <p:txBody>
          <a:bodyPr/>
          <a:lstStyle/>
          <a:p>
            <a:pPr algn="l" eaLnBrk="1" hangingPunct="1"/>
            <a:r>
              <a:rPr lang="en-US" altLang="en-US" sz="2800">
                <a:solidFill>
                  <a:schemeClr val="tx2"/>
                </a:solidFill>
                <a:latin typeface="Times New Roman" panose="02020603050405020304" pitchFamily="18" charset="0"/>
              </a:rPr>
              <a:t>Bước 2:</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Tách phần gấp đế lọ hoa ra khỏi các nếp gấp làm thân lọ hoa</a:t>
            </a:r>
          </a:p>
        </p:txBody>
      </p:sp>
      <p:grpSp>
        <p:nvGrpSpPr>
          <p:cNvPr id="2" name="Group 30">
            <a:extLst>
              <a:ext uri="{FF2B5EF4-FFF2-40B4-BE49-F238E27FC236}">
                <a16:creationId xmlns:a16="http://schemas.microsoft.com/office/drawing/2014/main" id="{C23F609A-501B-4131-AB43-892F178777DE}"/>
              </a:ext>
            </a:extLst>
          </p:cNvPr>
          <p:cNvGrpSpPr>
            <a:grpSpLocks/>
          </p:cNvGrpSpPr>
          <p:nvPr/>
        </p:nvGrpSpPr>
        <p:grpSpPr bwMode="auto">
          <a:xfrm>
            <a:off x="1524000" y="2351088"/>
            <a:ext cx="4572000" cy="4495800"/>
            <a:chOff x="2858" y="1344"/>
            <a:chExt cx="2688" cy="2976"/>
          </a:xfrm>
        </p:grpSpPr>
        <p:pic>
          <p:nvPicPr>
            <p:cNvPr id="24837" name="Picture 6" descr="Hinh 6 color">
              <a:extLst>
                <a:ext uri="{FF2B5EF4-FFF2-40B4-BE49-F238E27FC236}">
                  <a16:creationId xmlns:a16="http://schemas.microsoft.com/office/drawing/2014/main" id="{2F3E81C9-1434-4656-B6B7-9215C60796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8" y="1344"/>
              <a:ext cx="2688" cy="2976"/>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4838" name="Text Box 16">
              <a:extLst>
                <a:ext uri="{FF2B5EF4-FFF2-40B4-BE49-F238E27FC236}">
                  <a16:creationId xmlns:a16="http://schemas.microsoft.com/office/drawing/2014/main" id="{49F343E4-94FF-4EC3-962F-80FEDA199F39}"/>
                </a:ext>
              </a:extLst>
            </p:cNvPr>
            <p:cNvSpPr txBox="1">
              <a:spLocks noChangeArrowheads="1"/>
            </p:cNvSpPr>
            <p:nvPr/>
          </p:nvSpPr>
          <p:spPr bwMode="auto">
            <a:xfrm>
              <a:off x="2880" y="2448"/>
              <a:ext cx="1204" cy="303"/>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vi-VN" altLang="en-US" sz="2400" b="1">
                <a:solidFill>
                  <a:schemeClr val="bg1"/>
                </a:solidFill>
                <a:latin typeface="Copperplate Gothic Light" panose="020E0507020206020404" pitchFamily="34" charset="0"/>
              </a:endParaRPr>
            </a:p>
          </p:txBody>
        </p:sp>
        <p:sp>
          <p:nvSpPr>
            <p:cNvPr id="24839" name="Text Box 19">
              <a:extLst>
                <a:ext uri="{FF2B5EF4-FFF2-40B4-BE49-F238E27FC236}">
                  <a16:creationId xmlns:a16="http://schemas.microsoft.com/office/drawing/2014/main" id="{08C2BBA5-C150-4538-92C5-2FCD64623CAD}"/>
                </a:ext>
              </a:extLst>
            </p:cNvPr>
            <p:cNvSpPr txBox="1">
              <a:spLocks noChangeArrowheads="1"/>
            </p:cNvSpPr>
            <p:nvPr/>
          </p:nvSpPr>
          <p:spPr bwMode="auto">
            <a:xfrm>
              <a:off x="4093" y="2518"/>
              <a:ext cx="336" cy="24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endParaRPr lang="vi-VN" altLang="en-US" sz="1800"/>
            </a:p>
          </p:txBody>
        </p:sp>
        <p:sp>
          <p:nvSpPr>
            <p:cNvPr id="24840" name="Rectangle 22">
              <a:extLst>
                <a:ext uri="{FF2B5EF4-FFF2-40B4-BE49-F238E27FC236}">
                  <a16:creationId xmlns:a16="http://schemas.microsoft.com/office/drawing/2014/main" id="{827ED641-4E5A-4582-982E-E56B8130F87A}"/>
                </a:ext>
              </a:extLst>
            </p:cNvPr>
            <p:cNvSpPr>
              <a:spLocks noChangeArrowheads="1"/>
            </p:cNvSpPr>
            <p:nvPr/>
          </p:nvSpPr>
          <p:spPr bwMode="auto">
            <a:xfrm rot="183749">
              <a:off x="4104" y="1558"/>
              <a:ext cx="336" cy="187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vi-VN" altLang="en-US" sz="1800"/>
            </a:p>
          </p:txBody>
        </p:sp>
        <p:sp>
          <p:nvSpPr>
            <p:cNvPr id="24841" name="Line 26">
              <a:extLst>
                <a:ext uri="{FF2B5EF4-FFF2-40B4-BE49-F238E27FC236}">
                  <a16:creationId xmlns:a16="http://schemas.microsoft.com/office/drawing/2014/main" id="{798946C0-0659-4EEB-AED0-208AEB79AE49}"/>
                </a:ext>
              </a:extLst>
            </p:cNvPr>
            <p:cNvSpPr>
              <a:spLocks noChangeShapeType="1"/>
            </p:cNvSpPr>
            <p:nvPr/>
          </p:nvSpPr>
          <p:spPr bwMode="auto">
            <a:xfrm>
              <a:off x="2880" y="1344"/>
              <a:ext cx="26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4842" name="Line 27">
              <a:extLst>
                <a:ext uri="{FF2B5EF4-FFF2-40B4-BE49-F238E27FC236}">
                  <a16:creationId xmlns:a16="http://schemas.microsoft.com/office/drawing/2014/main" id="{222B73DC-CA67-4518-B6D1-AF2EF2453BDF}"/>
                </a:ext>
              </a:extLst>
            </p:cNvPr>
            <p:cNvSpPr>
              <a:spLocks noChangeShapeType="1"/>
            </p:cNvSpPr>
            <p:nvPr/>
          </p:nvSpPr>
          <p:spPr bwMode="auto">
            <a:xfrm>
              <a:off x="288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4843" name="Line 28">
              <a:extLst>
                <a:ext uri="{FF2B5EF4-FFF2-40B4-BE49-F238E27FC236}">
                  <a16:creationId xmlns:a16="http://schemas.microsoft.com/office/drawing/2014/main" id="{0C17B554-7A56-4CA6-B360-C802F0DA0778}"/>
                </a:ext>
              </a:extLst>
            </p:cNvPr>
            <p:cNvSpPr>
              <a:spLocks noChangeShapeType="1"/>
            </p:cNvSpPr>
            <p:nvPr/>
          </p:nvSpPr>
          <p:spPr bwMode="auto">
            <a:xfrm>
              <a:off x="552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4580" name="Rectangle 3">
            <a:extLst>
              <a:ext uri="{FF2B5EF4-FFF2-40B4-BE49-F238E27FC236}">
                <a16:creationId xmlns:a16="http://schemas.microsoft.com/office/drawing/2014/main" id="{A1E0BCAA-B43C-4E48-AD9E-B0F6F4F4A24D}"/>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sp>
        <p:nvSpPr>
          <p:cNvPr id="24582" name="Text Box 8">
            <a:extLst>
              <a:ext uri="{FF2B5EF4-FFF2-40B4-BE49-F238E27FC236}">
                <a16:creationId xmlns:a16="http://schemas.microsoft.com/office/drawing/2014/main" id="{01D3BBD6-CF04-4B6A-AB34-D685BF8A6C13}"/>
              </a:ext>
            </a:extLst>
          </p:cNvPr>
          <p:cNvSpPr txBox="1">
            <a:spLocks noChangeArrowheads="1"/>
          </p:cNvSpPr>
          <p:nvPr/>
        </p:nvSpPr>
        <p:spPr bwMode="auto">
          <a:xfrm>
            <a:off x="6445250" y="2444750"/>
            <a:ext cx="3733800" cy="317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just" eaLnBrk="1" hangingPunct="1">
              <a:spcBef>
                <a:spcPct val="50000"/>
              </a:spcBef>
              <a:buFontTx/>
              <a:buNone/>
            </a:pPr>
            <a:r>
              <a:rPr lang="en-US" altLang="en-US">
                <a:latin typeface="Arial" panose="020B0604020202020204" pitchFamily="34" charset="0"/>
              </a:rPr>
              <a:t> </a:t>
            </a:r>
            <a:r>
              <a:rPr lang="en-US" altLang="en-US" sz="2800">
                <a:latin typeface="Arial" panose="020B0604020202020204" pitchFamily="34" charset="0"/>
              </a:rPr>
              <a:t>Cầm chụm các nếp gấp vừa tách được kéo ra cho đến khi các nếp gấp này và các nếp gấp phía dưới thân lọ tạo thành hình chữ V.</a:t>
            </a:r>
          </a:p>
        </p:txBody>
      </p:sp>
      <p:sp>
        <p:nvSpPr>
          <p:cNvPr id="24583" name="Text Box 6">
            <a:extLst>
              <a:ext uri="{FF2B5EF4-FFF2-40B4-BE49-F238E27FC236}">
                <a16:creationId xmlns:a16="http://schemas.microsoft.com/office/drawing/2014/main" id="{0513505E-0F42-4431-A34A-AD21E97284AB}"/>
              </a:ext>
            </a:extLst>
          </p:cNvPr>
          <p:cNvSpPr txBox="1">
            <a:spLocks noChangeArrowheads="1"/>
          </p:cNvSpPr>
          <p:nvPr/>
        </p:nvSpPr>
        <p:spPr bwMode="auto">
          <a:xfrm>
            <a:off x="6448425" y="5724525"/>
            <a:ext cx="3838575" cy="9540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a:solidFill>
                  <a:srgbClr val="FF3300"/>
                </a:solidFill>
                <a:latin typeface="Times New Roman" panose="02020603050405020304" pitchFamily="18" charset="0"/>
                <a:cs typeface="Times New Roman" panose="02020603050405020304" pitchFamily="18" charset="0"/>
              </a:rPr>
              <a:t>Lưu ý</a:t>
            </a:r>
            <a:r>
              <a:rPr lang="en-US" altLang="en-US" sz="2800">
                <a:latin typeface="Times New Roman" panose="02020603050405020304" pitchFamily="18" charset="0"/>
                <a:cs typeface="Times New Roman" panose="02020603050405020304" pitchFamily="18" charset="0"/>
              </a:rPr>
              <a:t>: </a:t>
            </a:r>
            <a:r>
              <a:rPr lang="en-US" altLang="en-US" sz="2800">
                <a:solidFill>
                  <a:srgbClr val="FF0000"/>
                </a:solidFill>
                <a:latin typeface="Times New Roman" panose="02020603050405020304" pitchFamily="18" charset="0"/>
                <a:cs typeface="Times New Roman" panose="02020603050405020304" pitchFamily="18" charset="0"/>
              </a:rPr>
              <a:t>Miết mạnh lại các nếp gấp</a:t>
            </a:r>
          </a:p>
        </p:txBody>
      </p:sp>
      <p:grpSp>
        <p:nvGrpSpPr>
          <p:cNvPr id="3" name="Group 4">
            <a:extLst>
              <a:ext uri="{FF2B5EF4-FFF2-40B4-BE49-F238E27FC236}">
                <a16:creationId xmlns:a16="http://schemas.microsoft.com/office/drawing/2014/main" id="{529FAE73-11C5-4937-8DDA-427F35A0957C}"/>
              </a:ext>
            </a:extLst>
          </p:cNvPr>
          <p:cNvGrpSpPr>
            <a:grpSpLocks/>
          </p:cNvGrpSpPr>
          <p:nvPr/>
        </p:nvGrpSpPr>
        <p:grpSpPr bwMode="auto">
          <a:xfrm rot="10800000">
            <a:off x="168275" y="14288"/>
            <a:ext cx="1990725" cy="2266950"/>
            <a:chOff x="4176" y="878"/>
            <a:chExt cx="1254" cy="1422"/>
          </a:xfrm>
        </p:grpSpPr>
        <p:sp>
          <p:nvSpPr>
            <p:cNvPr id="24584" name="Freeform 5">
              <a:extLst>
                <a:ext uri="{FF2B5EF4-FFF2-40B4-BE49-F238E27FC236}">
                  <a16:creationId xmlns:a16="http://schemas.microsoft.com/office/drawing/2014/main" id="{EC338490-3051-42EC-93BC-0E6110DD676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5" name="Freeform 6">
              <a:extLst>
                <a:ext uri="{FF2B5EF4-FFF2-40B4-BE49-F238E27FC236}">
                  <a16:creationId xmlns:a16="http://schemas.microsoft.com/office/drawing/2014/main" id="{D55BDD82-C711-4460-893A-3A62498E3674}"/>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6" name="Freeform 7">
              <a:extLst>
                <a:ext uri="{FF2B5EF4-FFF2-40B4-BE49-F238E27FC236}">
                  <a16:creationId xmlns:a16="http://schemas.microsoft.com/office/drawing/2014/main" id="{9EC1AACC-1176-41EA-A326-21AA6905DF5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7" name="Freeform 8">
              <a:extLst>
                <a:ext uri="{FF2B5EF4-FFF2-40B4-BE49-F238E27FC236}">
                  <a16:creationId xmlns:a16="http://schemas.microsoft.com/office/drawing/2014/main" id="{6EDB51D8-317E-4FD4-BC7C-E8B4CCDECD29}"/>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8" name="Freeform 9">
              <a:extLst>
                <a:ext uri="{FF2B5EF4-FFF2-40B4-BE49-F238E27FC236}">
                  <a16:creationId xmlns:a16="http://schemas.microsoft.com/office/drawing/2014/main" id="{51C636E7-667C-48ED-8CC0-E5F39B68020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9" name="Freeform 10">
              <a:extLst>
                <a:ext uri="{FF2B5EF4-FFF2-40B4-BE49-F238E27FC236}">
                  <a16:creationId xmlns:a16="http://schemas.microsoft.com/office/drawing/2014/main" id="{4602DD63-E139-4886-AB1B-15B43541989A}"/>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0" name="Freeform 11">
              <a:extLst>
                <a:ext uri="{FF2B5EF4-FFF2-40B4-BE49-F238E27FC236}">
                  <a16:creationId xmlns:a16="http://schemas.microsoft.com/office/drawing/2014/main" id="{E3EA58AC-4B2E-4D86-91D8-71AC253CEC6D}"/>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1" name="Freeform 12">
              <a:extLst>
                <a:ext uri="{FF2B5EF4-FFF2-40B4-BE49-F238E27FC236}">
                  <a16:creationId xmlns:a16="http://schemas.microsoft.com/office/drawing/2014/main" id="{DE5C7863-A5E2-47CE-94DC-66E9BCCC49AE}"/>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2" name="Freeform 13">
              <a:extLst>
                <a:ext uri="{FF2B5EF4-FFF2-40B4-BE49-F238E27FC236}">
                  <a16:creationId xmlns:a16="http://schemas.microsoft.com/office/drawing/2014/main" id="{324E2204-EE43-46F3-A744-1BE860B9CD1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3" name="Freeform 14">
              <a:extLst>
                <a:ext uri="{FF2B5EF4-FFF2-40B4-BE49-F238E27FC236}">
                  <a16:creationId xmlns:a16="http://schemas.microsoft.com/office/drawing/2014/main" id="{B988A824-FC7B-418B-A77D-A5DD496B7316}"/>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4" name="Freeform 15">
              <a:extLst>
                <a:ext uri="{FF2B5EF4-FFF2-40B4-BE49-F238E27FC236}">
                  <a16:creationId xmlns:a16="http://schemas.microsoft.com/office/drawing/2014/main" id="{40C5DFF0-5719-46AB-A4C4-440723A58BD1}"/>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5" name="Freeform 16">
              <a:extLst>
                <a:ext uri="{FF2B5EF4-FFF2-40B4-BE49-F238E27FC236}">
                  <a16:creationId xmlns:a16="http://schemas.microsoft.com/office/drawing/2014/main" id="{0B6C5F07-EF7C-40D3-B4DD-2EB0D957814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6" name="Freeform 17">
              <a:extLst>
                <a:ext uri="{FF2B5EF4-FFF2-40B4-BE49-F238E27FC236}">
                  <a16:creationId xmlns:a16="http://schemas.microsoft.com/office/drawing/2014/main" id="{0971F679-D8C8-4CFF-93BC-241876931971}"/>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7" name="Freeform 18">
              <a:extLst>
                <a:ext uri="{FF2B5EF4-FFF2-40B4-BE49-F238E27FC236}">
                  <a16:creationId xmlns:a16="http://schemas.microsoft.com/office/drawing/2014/main" id="{E2610388-CBB0-4B23-9709-277C6C29B85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8" name="Freeform 19">
              <a:extLst>
                <a:ext uri="{FF2B5EF4-FFF2-40B4-BE49-F238E27FC236}">
                  <a16:creationId xmlns:a16="http://schemas.microsoft.com/office/drawing/2014/main" id="{2327493B-2969-4CD4-A116-39A7AC2CA61D}"/>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9" name="Freeform 20">
              <a:extLst>
                <a:ext uri="{FF2B5EF4-FFF2-40B4-BE49-F238E27FC236}">
                  <a16:creationId xmlns:a16="http://schemas.microsoft.com/office/drawing/2014/main" id="{905E0E1C-C13F-424E-9B41-96A29AB0AA9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0" name="Freeform 21">
              <a:extLst>
                <a:ext uri="{FF2B5EF4-FFF2-40B4-BE49-F238E27FC236}">
                  <a16:creationId xmlns:a16="http://schemas.microsoft.com/office/drawing/2014/main" id="{7F6BD487-C4C2-484E-9899-C13D60E51F0B}"/>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1" name="Freeform 22">
              <a:extLst>
                <a:ext uri="{FF2B5EF4-FFF2-40B4-BE49-F238E27FC236}">
                  <a16:creationId xmlns:a16="http://schemas.microsoft.com/office/drawing/2014/main" id="{A1C7D95E-240A-4F6C-99C4-4F01E76B1B88}"/>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2" name="Freeform 23">
              <a:extLst>
                <a:ext uri="{FF2B5EF4-FFF2-40B4-BE49-F238E27FC236}">
                  <a16:creationId xmlns:a16="http://schemas.microsoft.com/office/drawing/2014/main" id="{CA19AF66-9AAE-402E-8A2B-F67FE18B1A7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3" name="Freeform 24">
              <a:extLst>
                <a:ext uri="{FF2B5EF4-FFF2-40B4-BE49-F238E27FC236}">
                  <a16:creationId xmlns:a16="http://schemas.microsoft.com/office/drawing/2014/main" id="{6B1C5C5C-113B-47EC-B78F-E854C68C1C6E}"/>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4" name="Freeform 25">
              <a:extLst>
                <a:ext uri="{FF2B5EF4-FFF2-40B4-BE49-F238E27FC236}">
                  <a16:creationId xmlns:a16="http://schemas.microsoft.com/office/drawing/2014/main" id="{4CF507C2-930A-4998-BAB9-39B14D4C6A49}"/>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5" name="Freeform 26">
              <a:extLst>
                <a:ext uri="{FF2B5EF4-FFF2-40B4-BE49-F238E27FC236}">
                  <a16:creationId xmlns:a16="http://schemas.microsoft.com/office/drawing/2014/main" id="{4135E690-5DCA-47A9-B4DF-AC315B05177B}"/>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6" name="Freeform 27">
              <a:extLst>
                <a:ext uri="{FF2B5EF4-FFF2-40B4-BE49-F238E27FC236}">
                  <a16:creationId xmlns:a16="http://schemas.microsoft.com/office/drawing/2014/main" id="{733E7699-130F-47DE-8B7B-822C5F8F5A58}"/>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7" name="Freeform 28">
              <a:extLst>
                <a:ext uri="{FF2B5EF4-FFF2-40B4-BE49-F238E27FC236}">
                  <a16:creationId xmlns:a16="http://schemas.microsoft.com/office/drawing/2014/main" id="{34B60432-EA4D-4652-9112-46D3278FEF45}"/>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8" name="Freeform 29">
              <a:extLst>
                <a:ext uri="{FF2B5EF4-FFF2-40B4-BE49-F238E27FC236}">
                  <a16:creationId xmlns:a16="http://schemas.microsoft.com/office/drawing/2014/main" id="{5F8139BA-B7A3-4922-B30F-FF83A21EB95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9" name="Freeform 30">
              <a:extLst>
                <a:ext uri="{FF2B5EF4-FFF2-40B4-BE49-F238E27FC236}">
                  <a16:creationId xmlns:a16="http://schemas.microsoft.com/office/drawing/2014/main" id="{6C50A183-914A-4CFA-B2AD-B1BC653AEEBF}"/>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0" name="Freeform 31">
              <a:extLst>
                <a:ext uri="{FF2B5EF4-FFF2-40B4-BE49-F238E27FC236}">
                  <a16:creationId xmlns:a16="http://schemas.microsoft.com/office/drawing/2014/main" id="{0B2FFEB0-AA70-4792-9AFD-D50B348F41A6}"/>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1" name="Freeform 32">
              <a:extLst>
                <a:ext uri="{FF2B5EF4-FFF2-40B4-BE49-F238E27FC236}">
                  <a16:creationId xmlns:a16="http://schemas.microsoft.com/office/drawing/2014/main" id="{74A0F4DC-EFA8-4C7E-B2AA-39B9693133E2}"/>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2" name="Freeform 33">
              <a:extLst>
                <a:ext uri="{FF2B5EF4-FFF2-40B4-BE49-F238E27FC236}">
                  <a16:creationId xmlns:a16="http://schemas.microsoft.com/office/drawing/2014/main" id="{43782A4B-C99B-4D00-A99C-E12A8F885F6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3" name="Freeform 34">
              <a:extLst>
                <a:ext uri="{FF2B5EF4-FFF2-40B4-BE49-F238E27FC236}">
                  <a16:creationId xmlns:a16="http://schemas.microsoft.com/office/drawing/2014/main" id="{BE929463-5576-47EF-9571-DCD93C929813}"/>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4" name="Freeform 35">
              <a:extLst>
                <a:ext uri="{FF2B5EF4-FFF2-40B4-BE49-F238E27FC236}">
                  <a16:creationId xmlns:a16="http://schemas.microsoft.com/office/drawing/2014/main" id="{F5B7D3B0-97F8-43CE-8E2E-C7BCCE0F6D7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5" name="Freeform 36">
              <a:extLst>
                <a:ext uri="{FF2B5EF4-FFF2-40B4-BE49-F238E27FC236}">
                  <a16:creationId xmlns:a16="http://schemas.microsoft.com/office/drawing/2014/main" id="{1DDF887D-BCDE-4444-819D-7B19FB7E647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6" name="Freeform 37">
              <a:extLst>
                <a:ext uri="{FF2B5EF4-FFF2-40B4-BE49-F238E27FC236}">
                  <a16:creationId xmlns:a16="http://schemas.microsoft.com/office/drawing/2014/main" id="{AA59F1A2-16FA-4C90-A4C8-200B41A4380B}"/>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7" name="Freeform 38">
              <a:extLst>
                <a:ext uri="{FF2B5EF4-FFF2-40B4-BE49-F238E27FC236}">
                  <a16:creationId xmlns:a16="http://schemas.microsoft.com/office/drawing/2014/main" id="{70CC7EC4-8597-4FC4-8E02-3691DB48900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8" name="Freeform 39">
              <a:extLst>
                <a:ext uri="{FF2B5EF4-FFF2-40B4-BE49-F238E27FC236}">
                  <a16:creationId xmlns:a16="http://schemas.microsoft.com/office/drawing/2014/main" id="{D85ADA6D-A523-4BD0-A9C3-711F145C6189}"/>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9" name="Freeform 40">
              <a:extLst>
                <a:ext uri="{FF2B5EF4-FFF2-40B4-BE49-F238E27FC236}">
                  <a16:creationId xmlns:a16="http://schemas.microsoft.com/office/drawing/2014/main" id="{2C467713-98BF-4FA4-BEDB-63A01C231FF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0" name="Freeform 41">
              <a:extLst>
                <a:ext uri="{FF2B5EF4-FFF2-40B4-BE49-F238E27FC236}">
                  <a16:creationId xmlns:a16="http://schemas.microsoft.com/office/drawing/2014/main" id="{C8D37299-9FA5-4E4A-8545-30295B6B9DA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1" name="Freeform 42">
              <a:extLst>
                <a:ext uri="{FF2B5EF4-FFF2-40B4-BE49-F238E27FC236}">
                  <a16:creationId xmlns:a16="http://schemas.microsoft.com/office/drawing/2014/main" id="{98E8DE22-7F4A-448D-BFFF-52BC932A373C}"/>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2" name="Freeform 43">
              <a:extLst>
                <a:ext uri="{FF2B5EF4-FFF2-40B4-BE49-F238E27FC236}">
                  <a16:creationId xmlns:a16="http://schemas.microsoft.com/office/drawing/2014/main" id="{339505D1-1CAE-47F7-90C4-642A80D2BD8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3" name="Freeform 44">
              <a:extLst>
                <a:ext uri="{FF2B5EF4-FFF2-40B4-BE49-F238E27FC236}">
                  <a16:creationId xmlns:a16="http://schemas.microsoft.com/office/drawing/2014/main" id="{C73EEE54-991B-407D-83C6-E584B24F1B00}"/>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4" name="Freeform 45">
              <a:extLst>
                <a:ext uri="{FF2B5EF4-FFF2-40B4-BE49-F238E27FC236}">
                  <a16:creationId xmlns:a16="http://schemas.microsoft.com/office/drawing/2014/main" id="{E686143D-4C32-4FC0-87C4-2B1113EA2922}"/>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5" name="Freeform 46">
              <a:extLst>
                <a:ext uri="{FF2B5EF4-FFF2-40B4-BE49-F238E27FC236}">
                  <a16:creationId xmlns:a16="http://schemas.microsoft.com/office/drawing/2014/main" id="{25EDC2BC-D94B-4FB7-8572-C99244770C4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6" name="Freeform 47">
              <a:extLst>
                <a:ext uri="{FF2B5EF4-FFF2-40B4-BE49-F238E27FC236}">
                  <a16:creationId xmlns:a16="http://schemas.microsoft.com/office/drawing/2014/main" id="{9B07A00C-F0AD-4235-840C-C855EF7E7A4B}"/>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7" name="Freeform 48">
              <a:extLst>
                <a:ext uri="{FF2B5EF4-FFF2-40B4-BE49-F238E27FC236}">
                  <a16:creationId xmlns:a16="http://schemas.microsoft.com/office/drawing/2014/main" id="{53CDCE70-F226-4ED8-8F70-86A7F00A686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8" name="Freeform 49">
              <a:extLst>
                <a:ext uri="{FF2B5EF4-FFF2-40B4-BE49-F238E27FC236}">
                  <a16:creationId xmlns:a16="http://schemas.microsoft.com/office/drawing/2014/main" id="{48804605-6235-471E-854C-9901D07B6F6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9" name="Freeform 50">
              <a:extLst>
                <a:ext uri="{FF2B5EF4-FFF2-40B4-BE49-F238E27FC236}">
                  <a16:creationId xmlns:a16="http://schemas.microsoft.com/office/drawing/2014/main" id="{727D6E54-A5E9-4373-8D20-5FEF0E10BD35}"/>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0" name="Freeform 51">
              <a:extLst>
                <a:ext uri="{FF2B5EF4-FFF2-40B4-BE49-F238E27FC236}">
                  <a16:creationId xmlns:a16="http://schemas.microsoft.com/office/drawing/2014/main" id="{15981F1D-A6DE-412C-A0DF-7C31DDB5A6B8}"/>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1" name="Freeform 52">
              <a:extLst>
                <a:ext uri="{FF2B5EF4-FFF2-40B4-BE49-F238E27FC236}">
                  <a16:creationId xmlns:a16="http://schemas.microsoft.com/office/drawing/2014/main" id="{45F07F13-AD41-436E-86C6-2F95334CC9D5}"/>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2" name="Freeform 53">
              <a:extLst>
                <a:ext uri="{FF2B5EF4-FFF2-40B4-BE49-F238E27FC236}">
                  <a16:creationId xmlns:a16="http://schemas.microsoft.com/office/drawing/2014/main" id="{C33F90DC-38E1-4F32-8027-AE04CD6B22BF}"/>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3" name="Freeform 54">
              <a:extLst>
                <a:ext uri="{FF2B5EF4-FFF2-40B4-BE49-F238E27FC236}">
                  <a16:creationId xmlns:a16="http://schemas.microsoft.com/office/drawing/2014/main" id="{59FCAFB4-67EB-4661-A186-896772413D8F}"/>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4" name="Freeform 55">
              <a:extLst>
                <a:ext uri="{FF2B5EF4-FFF2-40B4-BE49-F238E27FC236}">
                  <a16:creationId xmlns:a16="http://schemas.microsoft.com/office/drawing/2014/main" id="{80510576-9CE2-4B88-98CA-ED086FCDCECE}"/>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5" name="Freeform 56">
              <a:extLst>
                <a:ext uri="{FF2B5EF4-FFF2-40B4-BE49-F238E27FC236}">
                  <a16:creationId xmlns:a16="http://schemas.microsoft.com/office/drawing/2014/main" id="{B47942C3-0A43-406F-8E5C-4660C9D0D7F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6" name="Freeform 57">
              <a:extLst>
                <a:ext uri="{FF2B5EF4-FFF2-40B4-BE49-F238E27FC236}">
                  <a16:creationId xmlns:a16="http://schemas.microsoft.com/office/drawing/2014/main" id="{3368A52E-4DB7-4E17-9A7E-129D94FD6D1C}"/>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7" name="Freeform 58">
              <a:extLst>
                <a:ext uri="{FF2B5EF4-FFF2-40B4-BE49-F238E27FC236}">
                  <a16:creationId xmlns:a16="http://schemas.microsoft.com/office/drawing/2014/main" id="{7791D199-7112-468D-AB45-CBB6134144E4}"/>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8" name="Freeform 59">
              <a:extLst>
                <a:ext uri="{FF2B5EF4-FFF2-40B4-BE49-F238E27FC236}">
                  <a16:creationId xmlns:a16="http://schemas.microsoft.com/office/drawing/2014/main" id="{5BB1AB16-7B3D-4FA6-A9F6-93B3478E28DB}"/>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9" name="Freeform 60">
              <a:extLst>
                <a:ext uri="{FF2B5EF4-FFF2-40B4-BE49-F238E27FC236}">
                  <a16:creationId xmlns:a16="http://schemas.microsoft.com/office/drawing/2014/main" id="{E0168967-85A3-4485-9377-AA1A0DD9FE5B}"/>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0" name="Freeform 61">
              <a:extLst>
                <a:ext uri="{FF2B5EF4-FFF2-40B4-BE49-F238E27FC236}">
                  <a16:creationId xmlns:a16="http://schemas.microsoft.com/office/drawing/2014/main" id="{374173EE-EAC1-492B-82E2-8A087E026F2D}"/>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1" name="Freeform 62">
              <a:extLst>
                <a:ext uri="{FF2B5EF4-FFF2-40B4-BE49-F238E27FC236}">
                  <a16:creationId xmlns:a16="http://schemas.microsoft.com/office/drawing/2014/main" id="{D33B9155-D379-4E39-9E74-15BD37DF2EF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2" name="Freeform 63">
              <a:extLst>
                <a:ext uri="{FF2B5EF4-FFF2-40B4-BE49-F238E27FC236}">
                  <a16:creationId xmlns:a16="http://schemas.microsoft.com/office/drawing/2014/main" id="{6D7135C4-FBFC-4F56-975C-07A909D135D5}"/>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3" name="Freeform 64">
              <a:extLst>
                <a:ext uri="{FF2B5EF4-FFF2-40B4-BE49-F238E27FC236}">
                  <a16:creationId xmlns:a16="http://schemas.microsoft.com/office/drawing/2014/main" id="{7C8FE617-4A9D-43D8-932A-E06BD7A7C4F5}"/>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4" name="Freeform 65">
              <a:extLst>
                <a:ext uri="{FF2B5EF4-FFF2-40B4-BE49-F238E27FC236}">
                  <a16:creationId xmlns:a16="http://schemas.microsoft.com/office/drawing/2014/main" id="{5DEF4416-EE91-40C5-A3FA-570FD65C1CDC}"/>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5" name="Freeform 66">
              <a:extLst>
                <a:ext uri="{FF2B5EF4-FFF2-40B4-BE49-F238E27FC236}">
                  <a16:creationId xmlns:a16="http://schemas.microsoft.com/office/drawing/2014/main" id="{F1820C6C-F028-4320-9D28-301B1CB71CE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6" name="Freeform 67">
              <a:extLst>
                <a:ext uri="{FF2B5EF4-FFF2-40B4-BE49-F238E27FC236}">
                  <a16:creationId xmlns:a16="http://schemas.microsoft.com/office/drawing/2014/main" id="{DAC51D8E-D543-4A99-9A11-107757729B4D}"/>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7" name="Freeform 68">
              <a:extLst>
                <a:ext uri="{FF2B5EF4-FFF2-40B4-BE49-F238E27FC236}">
                  <a16:creationId xmlns:a16="http://schemas.microsoft.com/office/drawing/2014/main" id="{2A89540F-1B3D-4EA7-8307-A3A35FA0A5F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8" name="Freeform 69">
              <a:extLst>
                <a:ext uri="{FF2B5EF4-FFF2-40B4-BE49-F238E27FC236}">
                  <a16:creationId xmlns:a16="http://schemas.microsoft.com/office/drawing/2014/main" id="{635BE718-6C41-483F-9745-2C1FCBD60346}"/>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9" name="Freeform 70">
              <a:extLst>
                <a:ext uri="{FF2B5EF4-FFF2-40B4-BE49-F238E27FC236}">
                  <a16:creationId xmlns:a16="http://schemas.microsoft.com/office/drawing/2014/main" id="{29E34A4A-337B-4AD8-8814-B0BCF2956661}"/>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0" name="Freeform 71">
              <a:extLst>
                <a:ext uri="{FF2B5EF4-FFF2-40B4-BE49-F238E27FC236}">
                  <a16:creationId xmlns:a16="http://schemas.microsoft.com/office/drawing/2014/main" id="{534D41AF-55DA-4A17-B22D-06386D53CA7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1" name="Freeform 72">
              <a:extLst>
                <a:ext uri="{FF2B5EF4-FFF2-40B4-BE49-F238E27FC236}">
                  <a16:creationId xmlns:a16="http://schemas.microsoft.com/office/drawing/2014/main" id="{D74D368F-AAEB-4071-B1A1-8C024AB5F9B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2" name="Freeform 73">
              <a:extLst>
                <a:ext uri="{FF2B5EF4-FFF2-40B4-BE49-F238E27FC236}">
                  <a16:creationId xmlns:a16="http://schemas.microsoft.com/office/drawing/2014/main" id="{47DE3A44-C63C-45B2-A2CD-741B3F52435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3" name="Freeform 74">
              <a:extLst>
                <a:ext uri="{FF2B5EF4-FFF2-40B4-BE49-F238E27FC236}">
                  <a16:creationId xmlns:a16="http://schemas.microsoft.com/office/drawing/2014/main" id="{74BCAE7B-1CEA-4171-8DDB-A9825D5AB263}"/>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4" name="Freeform 75">
              <a:extLst>
                <a:ext uri="{FF2B5EF4-FFF2-40B4-BE49-F238E27FC236}">
                  <a16:creationId xmlns:a16="http://schemas.microsoft.com/office/drawing/2014/main" id="{A0B4060B-1912-4F1B-85A4-B015E4CFCC1D}"/>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5" name="Freeform 76">
              <a:extLst>
                <a:ext uri="{FF2B5EF4-FFF2-40B4-BE49-F238E27FC236}">
                  <a16:creationId xmlns:a16="http://schemas.microsoft.com/office/drawing/2014/main" id="{30E3EF01-7FAC-483C-A4CE-2EC94E9A398A}"/>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6" name="Freeform 77">
              <a:extLst>
                <a:ext uri="{FF2B5EF4-FFF2-40B4-BE49-F238E27FC236}">
                  <a16:creationId xmlns:a16="http://schemas.microsoft.com/office/drawing/2014/main" id="{5A0C8D36-6227-408F-A77A-F6330ECCA313}"/>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7" name="Freeform 78">
              <a:extLst>
                <a:ext uri="{FF2B5EF4-FFF2-40B4-BE49-F238E27FC236}">
                  <a16:creationId xmlns:a16="http://schemas.microsoft.com/office/drawing/2014/main" id="{C42A7B4B-CFAB-4728-850F-57BE618C4FE3}"/>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8" name="Freeform 79">
              <a:extLst>
                <a:ext uri="{FF2B5EF4-FFF2-40B4-BE49-F238E27FC236}">
                  <a16:creationId xmlns:a16="http://schemas.microsoft.com/office/drawing/2014/main" id="{1357671F-74CC-46BC-B6E7-CCC7BFC2E265}"/>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9" name="Freeform 80">
              <a:extLst>
                <a:ext uri="{FF2B5EF4-FFF2-40B4-BE49-F238E27FC236}">
                  <a16:creationId xmlns:a16="http://schemas.microsoft.com/office/drawing/2014/main" id="{A05547C7-9A65-49B4-9BFC-93278B6EC625}"/>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0" name="Freeform 81">
              <a:extLst>
                <a:ext uri="{FF2B5EF4-FFF2-40B4-BE49-F238E27FC236}">
                  <a16:creationId xmlns:a16="http://schemas.microsoft.com/office/drawing/2014/main" id="{B85A6AEF-9A2F-4EDB-B866-581DBB0BA63D}"/>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1" name="Freeform 82">
              <a:extLst>
                <a:ext uri="{FF2B5EF4-FFF2-40B4-BE49-F238E27FC236}">
                  <a16:creationId xmlns:a16="http://schemas.microsoft.com/office/drawing/2014/main" id="{2BE73A87-6F76-4AAD-A82A-83B81FD5168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2" name="Freeform 83">
              <a:extLst>
                <a:ext uri="{FF2B5EF4-FFF2-40B4-BE49-F238E27FC236}">
                  <a16:creationId xmlns:a16="http://schemas.microsoft.com/office/drawing/2014/main" id="{D475486D-8077-46AE-9547-721BA5B1FA0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3" name="Freeform 84">
              <a:extLst>
                <a:ext uri="{FF2B5EF4-FFF2-40B4-BE49-F238E27FC236}">
                  <a16:creationId xmlns:a16="http://schemas.microsoft.com/office/drawing/2014/main" id="{34EA178C-B0F0-4713-8866-5354FB1716AA}"/>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4" name="Freeform 85">
              <a:extLst>
                <a:ext uri="{FF2B5EF4-FFF2-40B4-BE49-F238E27FC236}">
                  <a16:creationId xmlns:a16="http://schemas.microsoft.com/office/drawing/2014/main" id="{8B9F4F4E-C079-4CFC-A8F6-BBC6EBC14F1D}"/>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5" name="Freeform 86">
              <a:extLst>
                <a:ext uri="{FF2B5EF4-FFF2-40B4-BE49-F238E27FC236}">
                  <a16:creationId xmlns:a16="http://schemas.microsoft.com/office/drawing/2014/main" id="{190C63B6-83CA-43D6-AB6A-0E5332EA429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6" name="Freeform 87">
              <a:extLst>
                <a:ext uri="{FF2B5EF4-FFF2-40B4-BE49-F238E27FC236}">
                  <a16:creationId xmlns:a16="http://schemas.microsoft.com/office/drawing/2014/main" id="{BA353937-BA14-44B0-B683-4F079074A713}"/>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7" name="Freeform 88">
              <a:extLst>
                <a:ext uri="{FF2B5EF4-FFF2-40B4-BE49-F238E27FC236}">
                  <a16:creationId xmlns:a16="http://schemas.microsoft.com/office/drawing/2014/main" id="{74BE1561-1D56-4CB7-BE41-4F5A1E0D738E}"/>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8" name="Freeform 89">
              <a:extLst>
                <a:ext uri="{FF2B5EF4-FFF2-40B4-BE49-F238E27FC236}">
                  <a16:creationId xmlns:a16="http://schemas.microsoft.com/office/drawing/2014/main" id="{EBA86BC7-CA73-4A3C-A8B9-78AF76F3AAC5}"/>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9" name="Freeform 90">
              <a:extLst>
                <a:ext uri="{FF2B5EF4-FFF2-40B4-BE49-F238E27FC236}">
                  <a16:creationId xmlns:a16="http://schemas.microsoft.com/office/drawing/2014/main" id="{F6AD0290-F6F0-41A3-8F49-548A03051110}"/>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0" name="Freeform 91">
              <a:extLst>
                <a:ext uri="{FF2B5EF4-FFF2-40B4-BE49-F238E27FC236}">
                  <a16:creationId xmlns:a16="http://schemas.microsoft.com/office/drawing/2014/main" id="{ECC14663-8C8B-42C6-81CC-761CE3F68959}"/>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1" name="Freeform 92">
              <a:extLst>
                <a:ext uri="{FF2B5EF4-FFF2-40B4-BE49-F238E27FC236}">
                  <a16:creationId xmlns:a16="http://schemas.microsoft.com/office/drawing/2014/main" id="{76E881A7-3A7C-47A0-AE3F-FFCEB0C29E5F}"/>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2" name="Freeform 93">
              <a:extLst>
                <a:ext uri="{FF2B5EF4-FFF2-40B4-BE49-F238E27FC236}">
                  <a16:creationId xmlns:a16="http://schemas.microsoft.com/office/drawing/2014/main" id="{BCE62440-E234-46E5-90F0-48F3FD545436}"/>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3" name="Freeform 94">
              <a:extLst>
                <a:ext uri="{FF2B5EF4-FFF2-40B4-BE49-F238E27FC236}">
                  <a16:creationId xmlns:a16="http://schemas.microsoft.com/office/drawing/2014/main" id="{5A37BAF6-5E4C-4747-B7C0-D297925CD8B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4" name="Freeform 95">
              <a:extLst>
                <a:ext uri="{FF2B5EF4-FFF2-40B4-BE49-F238E27FC236}">
                  <a16:creationId xmlns:a16="http://schemas.microsoft.com/office/drawing/2014/main" id="{6274AAC8-CE55-44DF-B1B3-9BC08B0973A7}"/>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5" name="Freeform 96">
              <a:extLst>
                <a:ext uri="{FF2B5EF4-FFF2-40B4-BE49-F238E27FC236}">
                  <a16:creationId xmlns:a16="http://schemas.microsoft.com/office/drawing/2014/main" id="{9DA4ED25-FE39-4E75-A710-E2187EEE3BB4}"/>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6" name="Freeform 97">
              <a:extLst>
                <a:ext uri="{FF2B5EF4-FFF2-40B4-BE49-F238E27FC236}">
                  <a16:creationId xmlns:a16="http://schemas.microsoft.com/office/drawing/2014/main" id="{C4D00B3D-FD79-4B36-98D8-FABAE5D70C14}"/>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7" name="Freeform 98">
              <a:extLst>
                <a:ext uri="{FF2B5EF4-FFF2-40B4-BE49-F238E27FC236}">
                  <a16:creationId xmlns:a16="http://schemas.microsoft.com/office/drawing/2014/main" id="{AF177546-5549-4389-96C6-9960C06FBAC0}"/>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8" name="Freeform 99">
              <a:extLst>
                <a:ext uri="{FF2B5EF4-FFF2-40B4-BE49-F238E27FC236}">
                  <a16:creationId xmlns:a16="http://schemas.microsoft.com/office/drawing/2014/main" id="{690CFF7C-D228-48BD-9D39-30981BB42940}"/>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9" name="Freeform 100">
              <a:extLst>
                <a:ext uri="{FF2B5EF4-FFF2-40B4-BE49-F238E27FC236}">
                  <a16:creationId xmlns:a16="http://schemas.microsoft.com/office/drawing/2014/main" id="{C542D010-3EF6-4388-8DE4-85E331EABF4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0" name="Freeform 101">
              <a:extLst>
                <a:ext uri="{FF2B5EF4-FFF2-40B4-BE49-F238E27FC236}">
                  <a16:creationId xmlns:a16="http://schemas.microsoft.com/office/drawing/2014/main" id="{7E9FD68B-E0F5-4B73-870E-B8FA0F58A397}"/>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1" name="Freeform 102">
              <a:extLst>
                <a:ext uri="{FF2B5EF4-FFF2-40B4-BE49-F238E27FC236}">
                  <a16:creationId xmlns:a16="http://schemas.microsoft.com/office/drawing/2014/main" id="{DBBA3EB6-A55A-4319-BB44-F5AC19C59CB8}"/>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2" name="Freeform 103">
              <a:extLst>
                <a:ext uri="{FF2B5EF4-FFF2-40B4-BE49-F238E27FC236}">
                  <a16:creationId xmlns:a16="http://schemas.microsoft.com/office/drawing/2014/main" id="{1BEC77CC-81FD-4316-A278-E6D03A9063FC}"/>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3" name="Freeform 104">
              <a:extLst>
                <a:ext uri="{FF2B5EF4-FFF2-40B4-BE49-F238E27FC236}">
                  <a16:creationId xmlns:a16="http://schemas.microsoft.com/office/drawing/2014/main" id="{7B39B96C-CE6A-4388-9A99-AF03A0DA1FB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4" name="Freeform 105">
              <a:extLst>
                <a:ext uri="{FF2B5EF4-FFF2-40B4-BE49-F238E27FC236}">
                  <a16:creationId xmlns:a16="http://schemas.microsoft.com/office/drawing/2014/main" id="{72AD8ADF-B7EB-42C8-9E7D-3842F9ACCAF2}"/>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5" name="Freeform 106">
              <a:extLst>
                <a:ext uri="{FF2B5EF4-FFF2-40B4-BE49-F238E27FC236}">
                  <a16:creationId xmlns:a16="http://schemas.microsoft.com/office/drawing/2014/main" id="{1DB75504-646E-4822-8C11-FF893C75F607}"/>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6" name="Freeform 107">
              <a:extLst>
                <a:ext uri="{FF2B5EF4-FFF2-40B4-BE49-F238E27FC236}">
                  <a16:creationId xmlns:a16="http://schemas.microsoft.com/office/drawing/2014/main" id="{CEC8DF69-110B-4384-B5FB-550D33D96917}"/>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7" name="Freeform 108">
              <a:extLst>
                <a:ext uri="{FF2B5EF4-FFF2-40B4-BE49-F238E27FC236}">
                  <a16:creationId xmlns:a16="http://schemas.microsoft.com/office/drawing/2014/main" id="{DA270F75-8162-41C1-863F-0A2AF8D6298B}"/>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8" name="Freeform 109">
              <a:extLst>
                <a:ext uri="{FF2B5EF4-FFF2-40B4-BE49-F238E27FC236}">
                  <a16:creationId xmlns:a16="http://schemas.microsoft.com/office/drawing/2014/main" id="{A56C2DBB-11D6-4440-A4BB-77318FCA2BF9}"/>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9" name="Freeform 110">
              <a:extLst>
                <a:ext uri="{FF2B5EF4-FFF2-40B4-BE49-F238E27FC236}">
                  <a16:creationId xmlns:a16="http://schemas.microsoft.com/office/drawing/2014/main" id="{6F16EFEA-FEA7-4441-83EC-E73C51794DE5}"/>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0" name="Freeform 111">
              <a:extLst>
                <a:ext uri="{FF2B5EF4-FFF2-40B4-BE49-F238E27FC236}">
                  <a16:creationId xmlns:a16="http://schemas.microsoft.com/office/drawing/2014/main" id="{1625094A-B401-4048-AD0A-B48B9BB8B13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1" name="Freeform 112">
              <a:extLst>
                <a:ext uri="{FF2B5EF4-FFF2-40B4-BE49-F238E27FC236}">
                  <a16:creationId xmlns:a16="http://schemas.microsoft.com/office/drawing/2014/main" id="{CD7CF180-75A3-4BF6-BAA2-E68C81C1D018}"/>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2" name="Freeform 113">
              <a:extLst>
                <a:ext uri="{FF2B5EF4-FFF2-40B4-BE49-F238E27FC236}">
                  <a16:creationId xmlns:a16="http://schemas.microsoft.com/office/drawing/2014/main" id="{3795F1FB-C0D3-4D19-8DDA-F63A823305C2}"/>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3" name="Freeform 114">
              <a:extLst>
                <a:ext uri="{FF2B5EF4-FFF2-40B4-BE49-F238E27FC236}">
                  <a16:creationId xmlns:a16="http://schemas.microsoft.com/office/drawing/2014/main" id="{04548402-4F09-43AC-B071-AB351AB7F9EA}"/>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4" name="Freeform 115">
              <a:extLst>
                <a:ext uri="{FF2B5EF4-FFF2-40B4-BE49-F238E27FC236}">
                  <a16:creationId xmlns:a16="http://schemas.microsoft.com/office/drawing/2014/main" id="{8B1BA6C8-EC68-48A6-A36F-5D9B7BD8482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5" name="Freeform 116">
              <a:extLst>
                <a:ext uri="{FF2B5EF4-FFF2-40B4-BE49-F238E27FC236}">
                  <a16:creationId xmlns:a16="http://schemas.microsoft.com/office/drawing/2014/main" id="{976D4CC7-CD3C-4162-9E73-A63D26E60203}"/>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6" name="Freeform 117">
              <a:extLst>
                <a:ext uri="{FF2B5EF4-FFF2-40B4-BE49-F238E27FC236}">
                  <a16:creationId xmlns:a16="http://schemas.microsoft.com/office/drawing/2014/main" id="{29F7A2EF-0632-4184-BECF-19293806016D}"/>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7" name="Freeform 118">
              <a:extLst>
                <a:ext uri="{FF2B5EF4-FFF2-40B4-BE49-F238E27FC236}">
                  <a16:creationId xmlns:a16="http://schemas.microsoft.com/office/drawing/2014/main" id="{74818F56-0C40-4ED9-B0EE-43CB616A4D6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8" name="Freeform 119">
              <a:extLst>
                <a:ext uri="{FF2B5EF4-FFF2-40B4-BE49-F238E27FC236}">
                  <a16:creationId xmlns:a16="http://schemas.microsoft.com/office/drawing/2014/main" id="{FEF5CBCC-0262-459A-B215-478BAFA9E12A}"/>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9" name="Freeform 120">
              <a:extLst>
                <a:ext uri="{FF2B5EF4-FFF2-40B4-BE49-F238E27FC236}">
                  <a16:creationId xmlns:a16="http://schemas.microsoft.com/office/drawing/2014/main" id="{D1368778-9FA4-423E-98D1-C52C459E34E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0" name="Freeform 121">
              <a:extLst>
                <a:ext uri="{FF2B5EF4-FFF2-40B4-BE49-F238E27FC236}">
                  <a16:creationId xmlns:a16="http://schemas.microsoft.com/office/drawing/2014/main" id="{5C336E71-28FE-4ECA-B0DD-260637D8FA3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1" name="Freeform 122">
              <a:extLst>
                <a:ext uri="{FF2B5EF4-FFF2-40B4-BE49-F238E27FC236}">
                  <a16:creationId xmlns:a16="http://schemas.microsoft.com/office/drawing/2014/main" id="{C270C746-80AE-4498-844A-F17CCFADB8AE}"/>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2" name="Freeform 123">
              <a:extLst>
                <a:ext uri="{FF2B5EF4-FFF2-40B4-BE49-F238E27FC236}">
                  <a16:creationId xmlns:a16="http://schemas.microsoft.com/office/drawing/2014/main" id="{C8F0A0E5-75DD-4B4B-849B-07815CF6D57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3" name="Freeform 124">
              <a:extLst>
                <a:ext uri="{FF2B5EF4-FFF2-40B4-BE49-F238E27FC236}">
                  <a16:creationId xmlns:a16="http://schemas.microsoft.com/office/drawing/2014/main" id="{2A0F6415-027E-441F-91A1-4F12B35E35E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4" name="Freeform 125">
              <a:extLst>
                <a:ext uri="{FF2B5EF4-FFF2-40B4-BE49-F238E27FC236}">
                  <a16:creationId xmlns:a16="http://schemas.microsoft.com/office/drawing/2014/main" id="{7C9D161A-DF76-48EE-B3C1-06FDD7474954}"/>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5" name="Freeform 126">
              <a:extLst>
                <a:ext uri="{FF2B5EF4-FFF2-40B4-BE49-F238E27FC236}">
                  <a16:creationId xmlns:a16="http://schemas.microsoft.com/office/drawing/2014/main" id="{C8EA4A5D-6B5D-4BB2-A21D-01B8D4BBA39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6" name="Freeform 127">
              <a:extLst>
                <a:ext uri="{FF2B5EF4-FFF2-40B4-BE49-F238E27FC236}">
                  <a16:creationId xmlns:a16="http://schemas.microsoft.com/office/drawing/2014/main" id="{3C834739-E629-4137-80F4-66A486BBBAC0}"/>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7" name="Freeform 128">
              <a:extLst>
                <a:ext uri="{FF2B5EF4-FFF2-40B4-BE49-F238E27FC236}">
                  <a16:creationId xmlns:a16="http://schemas.microsoft.com/office/drawing/2014/main" id="{88D0F629-8551-4C66-86C3-D125E32EC35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8" name="Freeform 129">
              <a:extLst>
                <a:ext uri="{FF2B5EF4-FFF2-40B4-BE49-F238E27FC236}">
                  <a16:creationId xmlns:a16="http://schemas.microsoft.com/office/drawing/2014/main" id="{9D2EF33B-EAA1-4881-86A5-BC8D4C787339}"/>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9" name="Freeform 130">
              <a:extLst>
                <a:ext uri="{FF2B5EF4-FFF2-40B4-BE49-F238E27FC236}">
                  <a16:creationId xmlns:a16="http://schemas.microsoft.com/office/drawing/2014/main" id="{10B2987C-3933-4F57-B03D-2273D6DD93B8}"/>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0" name="Freeform 131">
              <a:extLst>
                <a:ext uri="{FF2B5EF4-FFF2-40B4-BE49-F238E27FC236}">
                  <a16:creationId xmlns:a16="http://schemas.microsoft.com/office/drawing/2014/main" id="{C12DB151-6943-4D1D-8962-C799F8CF122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1" name="Freeform 132">
              <a:extLst>
                <a:ext uri="{FF2B5EF4-FFF2-40B4-BE49-F238E27FC236}">
                  <a16:creationId xmlns:a16="http://schemas.microsoft.com/office/drawing/2014/main" id="{3FED9917-CD41-4F36-95C2-03A1F5218FB7}"/>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2" name="Freeform 133">
              <a:extLst>
                <a:ext uri="{FF2B5EF4-FFF2-40B4-BE49-F238E27FC236}">
                  <a16:creationId xmlns:a16="http://schemas.microsoft.com/office/drawing/2014/main" id="{857AE457-B0B8-4171-A2EA-4D5F05D5F8C1}"/>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3" name="Freeform 134">
              <a:extLst>
                <a:ext uri="{FF2B5EF4-FFF2-40B4-BE49-F238E27FC236}">
                  <a16:creationId xmlns:a16="http://schemas.microsoft.com/office/drawing/2014/main" id="{B5D4837D-370A-4291-868F-100D1886C997}"/>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4" name="Freeform 135">
              <a:extLst>
                <a:ext uri="{FF2B5EF4-FFF2-40B4-BE49-F238E27FC236}">
                  <a16:creationId xmlns:a16="http://schemas.microsoft.com/office/drawing/2014/main" id="{20CFDE03-43A5-440D-B9B5-E57870214BC1}"/>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5" name="Freeform 136">
              <a:extLst>
                <a:ext uri="{FF2B5EF4-FFF2-40B4-BE49-F238E27FC236}">
                  <a16:creationId xmlns:a16="http://schemas.microsoft.com/office/drawing/2014/main" id="{470DAC83-D463-4AF1-9B24-977A264B5E7D}"/>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6" name="Freeform 137">
              <a:extLst>
                <a:ext uri="{FF2B5EF4-FFF2-40B4-BE49-F238E27FC236}">
                  <a16:creationId xmlns:a16="http://schemas.microsoft.com/office/drawing/2014/main" id="{47E4037D-56AF-4B08-ABB5-43A5283506F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7" name="Freeform 138">
              <a:extLst>
                <a:ext uri="{FF2B5EF4-FFF2-40B4-BE49-F238E27FC236}">
                  <a16:creationId xmlns:a16="http://schemas.microsoft.com/office/drawing/2014/main" id="{775BFD22-849E-4042-8461-8634958C2E1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8" name="Freeform 139">
              <a:extLst>
                <a:ext uri="{FF2B5EF4-FFF2-40B4-BE49-F238E27FC236}">
                  <a16:creationId xmlns:a16="http://schemas.microsoft.com/office/drawing/2014/main" id="{410D7195-0DCC-4356-AC55-47B42C77390D}"/>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9" name="Freeform 140">
              <a:extLst>
                <a:ext uri="{FF2B5EF4-FFF2-40B4-BE49-F238E27FC236}">
                  <a16:creationId xmlns:a16="http://schemas.microsoft.com/office/drawing/2014/main" id="{415A18F9-8557-47FB-B09C-60F86B867B5B}"/>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0" name="Freeform 141">
              <a:extLst>
                <a:ext uri="{FF2B5EF4-FFF2-40B4-BE49-F238E27FC236}">
                  <a16:creationId xmlns:a16="http://schemas.microsoft.com/office/drawing/2014/main" id="{552871EE-2026-4C5F-B3DB-F3F319BABB7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1" name="Freeform 142">
              <a:extLst>
                <a:ext uri="{FF2B5EF4-FFF2-40B4-BE49-F238E27FC236}">
                  <a16:creationId xmlns:a16="http://schemas.microsoft.com/office/drawing/2014/main" id="{81F6AB11-FD96-42C9-918A-6124B650E969}"/>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2" name="Freeform 143">
              <a:extLst>
                <a:ext uri="{FF2B5EF4-FFF2-40B4-BE49-F238E27FC236}">
                  <a16:creationId xmlns:a16="http://schemas.microsoft.com/office/drawing/2014/main" id="{E920F0DB-EDE9-44CB-B3E6-BB96BA3A2B3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3" name="Freeform 144">
              <a:extLst>
                <a:ext uri="{FF2B5EF4-FFF2-40B4-BE49-F238E27FC236}">
                  <a16:creationId xmlns:a16="http://schemas.microsoft.com/office/drawing/2014/main" id="{B71E0A64-519C-407D-9602-09B3A5D371C1}"/>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4" name="Freeform 145">
              <a:extLst>
                <a:ext uri="{FF2B5EF4-FFF2-40B4-BE49-F238E27FC236}">
                  <a16:creationId xmlns:a16="http://schemas.microsoft.com/office/drawing/2014/main" id="{41F90BCE-4B08-4078-9AFF-3939B053D28A}"/>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5" name="Freeform 146">
              <a:extLst>
                <a:ext uri="{FF2B5EF4-FFF2-40B4-BE49-F238E27FC236}">
                  <a16:creationId xmlns:a16="http://schemas.microsoft.com/office/drawing/2014/main" id="{EDD05A1C-9E31-4671-9BF1-B37778B993B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6" name="Freeform 147">
              <a:extLst>
                <a:ext uri="{FF2B5EF4-FFF2-40B4-BE49-F238E27FC236}">
                  <a16:creationId xmlns:a16="http://schemas.microsoft.com/office/drawing/2014/main" id="{1D4EB66A-0AE1-402F-8B31-6CC4F795B8A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7" name="Freeform 148">
              <a:extLst>
                <a:ext uri="{FF2B5EF4-FFF2-40B4-BE49-F238E27FC236}">
                  <a16:creationId xmlns:a16="http://schemas.microsoft.com/office/drawing/2014/main" id="{41681FE1-9C92-477A-8374-26CC09F5CEFF}"/>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8" name="Freeform 149">
              <a:extLst>
                <a:ext uri="{FF2B5EF4-FFF2-40B4-BE49-F238E27FC236}">
                  <a16:creationId xmlns:a16="http://schemas.microsoft.com/office/drawing/2014/main" id="{BE100851-AF78-48B0-807E-1900C1C920CD}"/>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9" name="Freeform 150">
              <a:extLst>
                <a:ext uri="{FF2B5EF4-FFF2-40B4-BE49-F238E27FC236}">
                  <a16:creationId xmlns:a16="http://schemas.microsoft.com/office/drawing/2014/main" id="{00B1E4CD-465A-4569-BEDF-46B0792AB6A5}"/>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0" name="Freeform 151">
              <a:extLst>
                <a:ext uri="{FF2B5EF4-FFF2-40B4-BE49-F238E27FC236}">
                  <a16:creationId xmlns:a16="http://schemas.microsoft.com/office/drawing/2014/main" id="{EA5AB8EF-0DC1-49D6-BB26-6B38255FD58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1" name="Freeform 152">
              <a:extLst>
                <a:ext uri="{FF2B5EF4-FFF2-40B4-BE49-F238E27FC236}">
                  <a16:creationId xmlns:a16="http://schemas.microsoft.com/office/drawing/2014/main" id="{B453094D-4C2E-4EF1-99BF-8FAC9B5E94B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2" name="Freeform 153">
              <a:extLst>
                <a:ext uri="{FF2B5EF4-FFF2-40B4-BE49-F238E27FC236}">
                  <a16:creationId xmlns:a16="http://schemas.microsoft.com/office/drawing/2014/main" id="{07106974-B76F-4445-896F-594804FA5019}"/>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3" name="Freeform 154">
              <a:extLst>
                <a:ext uri="{FF2B5EF4-FFF2-40B4-BE49-F238E27FC236}">
                  <a16:creationId xmlns:a16="http://schemas.microsoft.com/office/drawing/2014/main" id="{27942D47-9ECE-415B-B9F1-A29D1931BBF3}"/>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4" name="Freeform 155">
              <a:extLst>
                <a:ext uri="{FF2B5EF4-FFF2-40B4-BE49-F238E27FC236}">
                  <a16:creationId xmlns:a16="http://schemas.microsoft.com/office/drawing/2014/main" id="{966ABE90-C58B-4673-AD93-1BC847A40D61}"/>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5" name="Freeform 156">
              <a:extLst>
                <a:ext uri="{FF2B5EF4-FFF2-40B4-BE49-F238E27FC236}">
                  <a16:creationId xmlns:a16="http://schemas.microsoft.com/office/drawing/2014/main" id="{A570B89C-6427-4B51-AB8A-1012104B5294}"/>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6" name="Freeform 157">
              <a:extLst>
                <a:ext uri="{FF2B5EF4-FFF2-40B4-BE49-F238E27FC236}">
                  <a16:creationId xmlns:a16="http://schemas.microsoft.com/office/drawing/2014/main" id="{6B482DC4-9C0F-4D59-BACD-FB5E470CBAA8}"/>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7" name="Freeform 158">
              <a:extLst>
                <a:ext uri="{FF2B5EF4-FFF2-40B4-BE49-F238E27FC236}">
                  <a16:creationId xmlns:a16="http://schemas.microsoft.com/office/drawing/2014/main" id="{9DFCE643-254A-421A-A4CD-92D6FF59F2B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8" name="Freeform 159">
              <a:extLst>
                <a:ext uri="{FF2B5EF4-FFF2-40B4-BE49-F238E27FC236}">
                  <a16:creationId xmlns:a16="http://schemas.microsoft.com/office/drawing/2014/main" id="{BDCC93A6-D029-49DD-AA41-51CCE439D23B}"/>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9" name="Freeform 160">
              <a:extLst>
                <a:ext uri="{FF2B5EF4-FFF2-40B4-BE49-F238E27FC236}">
                  <a16:creationId xmlns:a16="http://schemas.microsoft.com/office/drawing/2014/main" id="{08ECFCAB-D159-4BAA-945B-5DD77ECF5DB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0" name="Freeform 161">
              <a:extLst>
                <a:ext uri="{FF2B5EF4-FFF2-40B4-BE49-F238E27FC236}">
                  <a16:creationId xmlns:a16="http://schemas.microsoft.com/office/drawing/2014/main" id="{750F8E9D-4AF3-4ACD-822B-50899F8503BD}"/>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1" name="Freeform 162">
              <a:extLst>
                <a:ext uri="{FF2B5EF4-FFF2-40B4-BE49-F238E27FC236}">
                  <a16:creationId xmlns:a16="http://schemas.microsoft.com/office/drawing/2014/main" id="{84CFFAEE-7A07-4966-9534-2F6BC4E247E2}"/>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2" name="Freeform 163">
              <a:extLst>
                <a:ext uri="{FF2B5EF4-FFF2-40B4-BE49-F238E27FC236}">
                  <a16:creationId xmlns:a16="http://schemas.microsoft.com/office/drawing/2014/main" id="{6B5020C3-96A5-420C-BCC8-1611DD148724}"/>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3" name="Freeform 164">
              <a:extLst>
                <a:ext uri="{FF2B5EF4-FFF2-40B4-BE49-F238E27FC236}">
                  <a16:creationId xmlns:a16="http://schemas.microsoft.com/office/drawing/2014/main" id="{D1A2FF98-1741-4DED-97FE-157E621E275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4" name="Freeform 165">
              <a:extLst>
                <a:ext uri="{FF2B5EF4-FFF2-40B4-BE49-F238E27FC236}">
                  <a16:creationId xmlns:a16="http://schemas.microsoft.com/office/drawing/2014/main" id="{370EFDAF-66EF-47C0-9806-6CAAA4DA044D}"/>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5" name="Freeform 166">
              <a:extLst>
                <a:ext uri="{FF2B5EF4-FFF2-40B4-BE49-F238E27FC236}">
                  <a16:creationId xmlns:a16="http://schemas.microsoft.com/office/drawing/2014/main" id="{38837138-6045-4A2C-93D7-BBD0B87C3C5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6" name="Freeform 167">
              <a:extLst>
                <a:ext uri="{FF2B5EF4-FFF2-40B4-BE49-F238E27FC236}">
                  <a16:creationId xmlns:a16="http://schemas.microsoft.com/office/drawing/2014/main" id="{C39A5F7C-3753-4661-AF12-884D730E8560}"/>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7" name="Freeform 168">
              <a:extLst>
                <a:ext uri="{FF2B5EF4-FFF2-40B4-BE49-F238E27FC236}">
                  <a16:creationId xmlns:a16="http://schemas.microsoft.com/office/drawing/2014/main" id="{D5FEA5B6-B332-4AE0-8349-5D8B5F5B1E6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8" name="Freeform 169">
              <a:extLst>
                <a:ext uri="{FF2B5EF4-FFF2-40B4-BE49-F238E27FC236}">
                  <a16:creationId xmlns:a16="http://schemas.microsoft.com/office/drawing/2014/main" id="{FE5869C7-87BC-486D-AAF2-032DCF4E923F}"/>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9" name="Freeform 170">
              <a:extLst>
                <a:ext uri="{FF2B5EF4-FFF2-40B4-BE49-F238E27FC236}">
                  <a16:creationId xmlns:a16="http://schemas.microsoft.com/office/drawing/2014/main" id="{AAED581B-6BCA-481E-9A11-3BE3738199C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0" name="Freeform 171">
              <a:extLst>
                <a:ext uri="{FF2B5EF4-FFF2-40B4-BE49-F238E27FC236}">
                  <a16:creationId xmlns:a16="http://schemas.microsoft.com/office/drawing/2014/main" id="{840BEABD-18FC-451D-834C-F6CAC65D669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1" name="Freeform 172">
              <a:extLst>
                <a:ext uri="{FF2B5EF4-FFF2-40B4-BE49-F238E27FC236}">
                  <a16:creationId xmlns:a16="http://schemas.microsoft.com/office/drawing/2014/main" id="{8B511AD2-D96A-4E29-88E1-2546012921DA}"/>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2" name="Freeform 173">
              <a:extLst>
                <a:ext uri="{FF2B5EF4-FFF2-40B4-BE49-F238E27FC236}">
                  <a16:creationId xmlns:a16="http://schemas.microsoft.com/office/drawing/2014/main" id="{298B6300-D2F3-47C4-B107-E2E412C7AA3B}"/>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3" name="Freeform 174">
              <a:extLst>
                <a:ext uri="{FF2B5EF4-FFF2-40B4-BE49-F238E27FC236}">
                  <a16:creationId xmlns:a16="http://schemas.microsoft.com/office/drawing/2014/main" id="{BA4FEBD8-BF16-44CB-9733-5C2188131E84}"/>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4" name="Freeform 175">
              <a:extLst>
                <a:ext uri="{FF2B5EF4-FFF2-40B4-BE49-F238E27FC236}">
                  <a16:creationId xmlns:a16="http://schemas.microsoft.com/office/drawing/2014/main" id="{987764AB-4FA4-4CDE-801A-D831E090EE11}"/>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5" name="Freeform 176">
              <a:extLst>
                <a:ext uri="{FF2B5EF4-FFF2-40B4-BE49-F238E27FC236}">
                  <a16:creationId xmlns:a16="http://schemas.microsoft.com/office/drawing/2014/main" id="{823F8476-D914-4A9C-9DC6-8E7B0F78209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6" name="Freeform 177">
              <a:extLst>
                <a:ext uri="{FF2B5EF4-FFF2-40B4-BE49-F238E27FC236}">
                  <a16:creationId xmlns:a16="http://schemas.microsoft.com/office/drawing/2014/main" id="{1BA211E6-12B3-43D4-9768-AAB8222DF37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7" name="Freeform 178">
              <a:extLst>
                <a:ext uri="{FF2B5EF4-FFF2-40B4-BE49-F238E27FC236}">
                  <a16:creationId xmlns:a16="http://schemas.microsoft.com/office/drawing/2014/main" id="{458CD9A2-0391-4DDE-9523-5936031D6410}"/>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8" name="Freeform 179">
              <a:extLst>
                <a:ext uri="{FF2B5EF4-FFF2-40B4-BE49-F238E27FC236}">
                  <a16:creationId xmlns:a16="http://schemas.microsoft.com/office/drawing/2014/main" id="{600B5676-E783-4CB6-BBD6-5EDCE6D846CD}"/>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9" name="Freeform 180">
              <a:extLst>
                <a:ext uri="{FF2B5EF4-FFF2-40B4-BE49-F238E27FC236}">
                  <a16:creationId xmlns:a16="http://schemas.microsoft.com/office/drawing/2014/main" id="{B411DEBA-CE83-48E2-838D-7D982B93EDDA}"/>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0" name="Freeform 181">
              <a:extLst>
                <a:ext uri="{FF2B5EF4-FFF2-40B4-BE49-F238E27FC236}">
                  <a16:creationId xmlns:a16="http://schemas.microsoft.com/office/drawing/2014/main" id="{962DABDB-449A-40CC-99BF-3960BC64C717}"/>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1" name="Freeform 182">
              <a:extLst>
                <a:ext uri="{FF2B5EF4-FFF2-40B4-BE49-F238E27FC236}">
                  <a16:creationId xmlns:a16="http://schemas.microsoft.com/office/drawing/2014/main" id="{782C60A8-958D-4B81-9973-F59A00B07BE9}"/>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2" name="Freeform 183">
              <a:extLst>
                <a:ext uri="{FF2B5EF4-FFF2-40B4-BE49-F238E27FC236}">
                  <a16:creationId xmlns:a16="http://schemas.microsoft.com/office/drawing/2014/main" id="{00BACC0A-7532-40E2-A044-0174249F823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3" name="Freeform 184">
              <a:extLst>
                <a:ext uri="{FF2B5EF4-FFF2-40B4-BE49-F238E27FC236}">
                  <a16:creationId xmlns:a16="http://schemas.microsoft.com/office/drawing/2014/main" id="{1A83BC57-957E-499B-9A4D-935F258BAA4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4" name="Freeform 185">
              <a:extLst>
                <a:ext uri="{FF2B5EF4-FFF2-40B4-BE49-F238E27FC236}">
                  <a16:creationId xmlns:a16="http://schemas.microsoft.com/office/drawing/2014/main" id="{8FE4EA2B-3349-4B3C-BE60-5615FA663D7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5" name="Freeform 186">
              <a:extLst>
                <a:ext uri="{FF2B5EF4-FFF2-40B4-BE49-F238E27FC236}">
                  <a16:creationId xmlns:a16="http://schemas.microsoft.com/office/drawing/2014/main" id="{B0E3DBE9-2806-4268-8435-DA29789153B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6" name="Freeform 187">
              <a:extLst>
                <a:ext uri="{FF2B5EF4-FFF2-40B4-BE49-F238E27FC236}">
                  <a16:creationId xmlns:a16="http://schemas.microsoft.com/office/drawing/2014/main" id="{467BBA7F-E046-421B-B8BA-13217B451983}"/>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7" name="Freeform 188">
              <a:extLst>
                <a:ext uri="{FF2B5EF4-FFF2-40B4-BE49-F238E27FC236}">
                  <a16:creationId xmlns:a16="http://schemas.microsoft.com/office/drawing/2014/main" id="{CD568DCD-D6E3-4D30-9CE1-7F165FF7648E}"/>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8" name="Freeform 189">
              <a:extLst>
                <a:ext uri="{FF2B5EF4-FFF2-40B4-BE49-F238E27FC236}">
                  <a16:creationId xmlns:a16="http://schemas.microsoft.com/office/drawing/2014/main" id="{18F4D02C-E80C-4589-8C8C-586586EC037D}"/>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9" name="Freeform 190">
              <a:extLst>
                <a:ext uri="{FF2B5EF4-FFF2-40B4-BE49-F238E27FC236}">
                  <a16:creationId xmlns:a16="http://schemas.microsoft.com/office/drawing/2014/main" id="{3FF5D8B6-F92D-46B5-89D0-42D5332ED05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0" name="Freeform 191">
              <a:extLst>
                <a:ext uri="{FF2B5EF4-FFF2-40B4-BE49-F238E27FC236}">
                  <a16:creationId xmlns:a16="http://schemas.microsoft.com/office/drawing/2014/main" id="{1BA133B6-BD92-48E1-B611-C47D9EE25F22}"/>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1" name="Freeform 192">
              <a:extLst>
                <a:ext uri="{FF2B5EF4-FFF2-40B4-BE49-F238E27FC236}">
                  <a16:creationId xmlns:a16="http://schemas.microsoft.com/office/drawing/2014/main" id="{E15C28EF-68BD-4B00-8DC7-078A8863555B}"/>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2" name="Freeform 193">
              <a:extLst>
                <a:ext uri="{FF2B5EF4-FFF2-40B4-BE49-F238E27FC236}">
                  <a16:creationId xmlns:a16="http://schemas.microsoft.com/office/drawing/2014/main" id="{8BE692B5-5CD6-4956-BAA7-2E44DDFCC40F}"/>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3" name="Freeform 194">
              <a:extLst>
                <a:ext uri="{FF2B5EF4-FFF2-40B4-BE49-F238E27FC236}">
                  <a16:creationId xmlns:a16="http://schemas.microsoft.com/office/drawing/2014/main" id="{176BA33C-8C9E-4EF2-AE35-B21A9875795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4" name="Freeform 195">
              <a:extLst>
                <a:ext uri="{FF2B5EF4-FFF2-40B4-BE49-F238E27FC236}">
                  <a16:creationId xmlns:a16="http://schemas.microsoft.com/office/drawing/2014/main" id="{352492A2-310A-4AE1-BFFF-63DA8EF26963}"/>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5" name="Freeform 196">
              <a:extLst>
                <a:ext uri="{FF2B5EF4-FFF2-40B4-BE49-F238E27FC236}">
                  <a16:creationId xmlns:a16="http://schemas.microsoft.com/office/drawing/2014/main" id="{0024BF99-AFE7-4DE4-A04D-DDD383DD7594}"/>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6" name="Freeform 197">
              <a:extLst>
                <a:ext uri="{FF2B5EF4-FFF2-40B4-BE49-F238E27FC236}">
                  <a16:creationId xmlns:a16="http://schemas.microsoft.com/office/drawing/2014/main" id="{C38B3A28-5F9E-4407-86AA-FC07A30FE14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7" name="Freeform 198">
              <a:extLst>
                <a:ext uri="{FF2B5EF4-FFF2-40B4-BE49-F238E27FC236}">
                  <a16:creationId xmlns:a16="http://schemas.microsoft.com/office/drawing/2014/main" id="{6793E0FF-B8DC-404A-849F-9E3EB4F886B6}"/>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8" name="Freeform 199">
              <a:extLst>
                <a:ext uri="{FF2B5EF4-FFF2-40B4-BE49-F238E27FC236}">
                  <a16:creationId xmlns:a16="http://schemas.microsoft.com/office/drawing/2014/main" id="{08BFD006-FEFC-4CB3-A422-866BAB310A4F}"/>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9" name="Freeform 200">
              <a:extLst>
                <a:ext uri="{FF2B5EF4-FFF2-40B4-BE49-F238E27FC236}">
                  <a16:creationId xmlns:a16="http://schemas.microsoft.com/office/drawing/2014/main" id="{7DD23640-031F-4275-B13F-80761444820B}"/>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0" name="Freeform 201">
              <a:extLst>
                <a:ext uri="{FF2B5EF4-FFF2-40B4-BE49-F238E27FC236}">
                  <a16:creationId xmlns:a16="http://schemas.microsoft.com/office/drawing/2014/main" id="{42E49DF6-14BE-4BAA-BD1C-F85481671104}"/>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1" name="Freeform 202">
              <a:extLst>
                <a:ext uri="{FF2B5EF4-FFF2-40B4-BE49-F238E27FC236}">
                  <a16:creationId xmlns:a16="http://schemas.microsoft.com/office/drawing/2014/main" id="{FCE214F3-8A67-460D-8FDE-C6583C0CBC0B}"/>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2" name="Freeform 203">
              <a:extLst>
                <a:ext uri="{FF2B5EF4-FFF2-40B4-BE49-F238E27FC236}">
                  <a16:creationId xmlns:a16="http://schemas.microsoft.com/office/drawing/2014/main" id="{09B95328-F1FB-4C0D-B984-9B486979B0BF}"/>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3" name="Freeform 204">
              <a:extLst>
                <a:ext uri="{FF2B5EF4-FFF2-40B4-BE49-F238E27FC236}">
                  <a16:creationId xmlns:a16="http://schemas.microsoft.com/office/drawing/2014/main" id="{9B8D77A7-C805-4C86-951C-B50CD5A96220}"/>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4" name="Freeform 205">
              <a:extLst>
                <a:ext uri="{FF2B5EF4-FFF2-40B4-BE49-F238E27FC236}">
                  <a16:creationId xmlns:a16="http://schemas.microsoft.com/office/drawing/2014/main" id="{DD20F99B-DD1D-4406-87AF-ECEA4D9D29A3}"/>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5" name="Freeform 206">
              <a:extLst>
                <a:ext uri="{FF2B5EF4-FFF2-40B4-BE49-F238E27FC236}">
                  <a16:creationId xmlns:a16="http://schemas.microsoft.com/office/drawing/2014/main" id="{EEB910B3-18CC-468E-A618-72378F405CC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6" name="Freeform 207">
              <a:extLst>
                <a:ext uri="{FF2B5EF4-FFF2-40B4-BE49-F238E27FC236}">
                  <a16:creationId xmlns:a16="http://schemas.microsoft.com/office/drawing/2014/main" id="{BFA4F735-95C0-44A5-B8CC-A5C5D5D51477}"/>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7" name="Freeform 208">
              <a:extLst>
                <a:ext uri="{FF2B5EF4-FFF2-40B4-BE49-F238E27FC236}">
                  <a16:creationId xmlns:a16="http://schemas.microsoft.com/office/drawing/2014/main" id="{A8DE65A4-6615-461C-BFEF-9FB9FF0FC1C6}"/>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8" name="Freeform 209">
              <a:extLst>
                <a:ext uri="{FF2B5EF4-FFF2-40B4-BE49-F238E27FC236}">
                  <a16:creationId xmlns:a16="http://schemas.microsoft.com/office/drawing/2014/main" id="{35718BF6-5D92-4B35-BCF7-4A2E28F08AD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9" name="Freeform 210">
              <a:extLst>
                <a:ext uri="{FF2B5EF4-FFF2-40B4-BE49-F238E27FC236}">
                  <a16:creationId xmlns:a16="http://schemas.microsoft.com/office/drawing/2014/main" id="{37A18F6E-7C38-4167-A917-7F267AB7D9FC}"/>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0" name="Freeform 211">
              <a:extLst>
                <a:ext uri="{FF2B5EF4-FFF2-40B4-BE49-F238E27FC236}">
                  <a16:creationId xmlns:a16="http://schemas.microsoft.com/office/drawing/2014/main" id="{89EB4F35-834A-4E12-9861-17F8804EF23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1" name="Freeform 212">
              <a:extLst>
                <a:ext uri="{FF2B5EF4-FFF2-40B4-BE49-F238E27FC236}">
                  <a16:creationId xmlns:a16="http://schemas.microsoft.com/office/drawing/2014/main" id="{1E688AF2-742E-4663-9B6F-10118054AD60}"/>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2" name="Freeform 213">
              <a:extLst>
                <a:ext uri="{FF2B5EF4-FFF2-40B4-BE49-F238E27FC236}">
                  <a16:creationId xmlns:a16="http://schemas.microsoft.com/office/drawing/2014/main" id="{4CC296EF-5A5A-4965-8244-4502A28F557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3" name="Freeform 214">
              <a:extLst>
                <a:ext uri="{FF2B5EF4-FFF2-40B4-BE49-F238E27FC236}">
                  <a16:creationId xmlns:a16="http://schemas.microsoft.com/office/drawing/2014/main" id="{928CE732-55EA-462E-BE01-40396EE89B7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4" name="Freeform 215">
              <a:extLst>
                <a:ext uri="{FF2B5EF4-FFF2-40B4-BE49-F238E27FC236}">
                  <a16:creationId xmlns:a16="http://schemas.microsoft.com/office/drawing/2014/main" id="{ED648E77-5E58-4998-8332-7B7FFFCB4388}"/>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5" name="Freeform 216">
              <a:extLst>
                <a:ext uri="{FF2B5EF4-FFF2-40B4-BE49-F238E27FC236}">
                  <a16:creationId xmlns:a16="http://schemas.microsoft.com/office/drawing/2014/main" id="{112D4B46-DED7-4D85-977B-4F11A736FEE9}"/>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6" name="Freeform 217">
              <a:extLst>
                <a:ext uri="{FF2B5EF4-FFF2-40B4-BE49-F238E27FC236}">
                  <a16:creationId xmlns:a16="http://schemas.microsoft.com/office/drawing/2014/main" id="{2A1D1E00-5790-4F67-A000-177390FE3B7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7" name="Freeform 218">
              <a:extLst>
                <a:ext uri="{FF2B5EF4-FFF2-40B4-BE49-F238E27FC236}">
                  <a16:creationId xmlns:a16="http://schemas.microsoft.com/office/drawing/2014/main" id="{E5E9D76F-CE4F-4513-898A-00F8EC9D1416}"/>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8" name="Freeform 219">
              <a:extLst>
                <a:ext uri="{FF2B5EF4-FFF2-40B4-BE49-F238E27FC236}">
                  <a16:creationId xmlns:a16="http://schemas.microsoft.com/office/drawing/2014/main" id="{EF48E951-3544-47A8-B785-476B6F95A58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9" name="Freeform 220">
              <a:extLst>
                <a:ext uri="{FF2B5EF4-FFF2-40B4-BE49-F238E27FC236}">
                  <a16:creationId xmlns:a16="http://schemas.microsoft.com/office/drawing/2014/main" id="{CEA267DC-4099-4C35-B375-3B4647ACADF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0" name="Freeform 221">
              <a:extLst>
                <a:ext uri="{FF2B5EF4-FFF2-40B4-BE49-F238E27FC236}">
                  <a16:creationId xmlns:a16="http://schemas.microsoft.com/office/drawing/2014/main" id="{4437C436-1CF1-43A5-B6D7-4F0D51AD0A80}"/>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1" name="Freeform 222">
              <a:extLst>
                <a:ext uri="{FF2B5EF4-FFF2-40B4-BE49-F238E27FC236}">
                  <a16:creationId xmlns:a16="http://schemas.microsoft.com/office/drawing/2014/main" id="{35F187D2-C106-45B9-B5A6-D57F7295A1CB}"/>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2" name="Freeform 223">
              <a:extLst>
                <a:ext uri="{FF2B5EF4-FFF2-40B4-BE49-F238E27FC236}">
                  <a16:creationId xmlns:a16="http://schemas.microsoft.com/office/drawing/2014/main" id="{14A8C440-05CF-47D9-879F-E754971AD29B}"/>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3" name="Freeform 224">
              <a:extLst>
                <a:ext uri="{FF2B5EF4-FFF2-40B4-BE49-F238E27FC236}">
                  <a16:creationId xmlns:a16="http://schemas.microsoft.com/office/drawing/2014/main" id="{3CBE4C12-8C98-40B9-BAF4-000743F8A89C}"/>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4" name="Freeform 225">
              <a:extLst>
                <a:ext uri="{FF2B5EF4-FFF2-40B4-BE49-F238E27FC236}">
                  <a16:creationId xmlns:a16="http://schemas.microsoft.com/office/drawing/2014/main" id="{2ACC63D0-A4B7-4C42-889E-2854F3B5A19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5" name="Freeform 226">
              <a:extLst>
                <a:ext uri="{FF2B5EF4-FFF2-40B4-BE49-F238E27FC236}">
                  <a16:creationId xmlns:a16="http://schemas.microsoft.com/office/drawing/2014/main" id="{FC6E0C1D-C1DB-452E-9BB6-5B7ED92C20C8}"/>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6" name="Freeform 227">
              <a:extLst>
                <a:ext uri="{FF2B5EF4-FFF2-40B4-BE49-F238E27FC236}">
                  <a16:creationId xmlns:a16="http://schemas.microsoft.com/office/drawing/2014/main" id="{E669A6F8-B145-4F99-ABD6-3D8774D8D0CF}"/>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7" name="Freeform 228">
              <a:extLst>
                <a:ext uri="{FF2B5EF4-FFF2-40B4-BE49-F238E27FC236}">
                  <a16:creationId xmlns:a16="http://schemas.microsoft.com/office/drawing/2014/main" id="{22A88D0F-F81F-4A7B-BE77-6248E5F07FFD}"/>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8" name="Freeform 229">
              <a:extLst>
                <a:ext uri="{FF2B5EF4-FFF2-40B4-BE49-F238E27FC236}">
                  <a16:creationId xmlns:a16="http://schemas.microsoft.com/office/drawing/2014/main" id="{E35A0136-EDEE-4D52-AA55-87C317AAEA4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9" name="Freeform 230">
              <a:extLst>
                <a:ext uri="{FF2B5EF4-FFF2-40B4-BE49-F238E27FC236}">
                  <a16:creationId xmlns:a16="http://schemas.microsoft.com/office/drawing/2014/main" id="{029152E2-DE54-4A76-9123-E6EBE6380C96}"/>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0" name="Freeform 231">
              <a:extLst>
                <a:ext uri="{FF2B5EF4-FFF2-40B4-BE49-F238E27FC236}">
                  <a16:creationId xmlns:a16="http://schemas.microsoft.com/office/drawing/2014/main" id="{D0B20617-729E-4B22-93DB-89DAABF7C557}"/>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1" name="Freeform 232">
              <a:extLst>
                <a:ext uri="{FF2B5EF4-FFF2-40B4-BE49-F238E27FC236}">
                  <a16:creationId xmlns:a16="http://schemas.microsoft.com/office/drawing/2014/main" id="{E6FCA7FC-5B8B-4B25-8CD8-801ABA571438}"/>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2" name="Freeform 233">
              <a:extLst>
                <a:ext uri="{FF2B5EF4-FFF2-40B4-BE49-F238E27FC236}">
                  <a16:creationId xmlns:a16="http://schemas.microsoft.com/office/drawing/2014/main" id="{96282140-9B70-4D83-B4CA-68756FCEC550}"/>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3" name="Freeform 234">
              <a:extLst>
                <a:ext uri="{FF2B5EF4-FFF2-40B4-BE49-F238E27FC236}">
                  <a16:creationId xmlns:a16="http://schemas.microsoft.com/office/drawing/2014/main" id="{FBA9F6B8-AFE0-4C74-8939-29229E8394EA}"/>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4" name="Freeform 235">
              <a:extLst>
                <a:ext uri="{FF2B5EF4-FFF2-40B4-BE49-F238E27FC236}">
                  <a16:creationId xmlns:a16="http://schemas.microsoft.com/office/drawing/2014/main" id="{91641403-85D1-4690-B435-4A27867C942E}"/>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5" name="Freeform 236">
              <a:extLst>
                <a:ext uri="{FF2B5EF4-FFF2-40B4-BE49-F238E27FC236}">
                  <a16:creationId xmlns:a16="http://schemas.microsoft.com/office/drawing/2014/main" id="{5D42F807-1985-4F3D-9870-BFCFEC135765}"/>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6" name="Freeform 237">
              <a:extLst>
                <a:ext uri="{FF2B5EF4-FFF2-40B4-BE49-F238E27FC236}">
                  <a16:creationId xmlns:a16="http://schemas.microsoft.com/office/drawing/2014/main" id="{D4E0FF19-124C-4414-87AE-F4D5B99A028A}"/>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7" name="Freeform 238">
              <a:extLst>
                <a:ext uri="{FF2B5EF4-FFF2-40B4-BE49-F238E27FC236}">
                  <a16:creationId xmlns:a16="http://schemas.microsoft.com/office/drawing/2014/main" id="{3DB2462E-A1E6-45B2-B5E7-B32B5805BC98}"/>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8" name="Freeform 239">
              <a:extLst>
                <a:ext uri="{FF2B5EF4-FFF2-40B4-BE49-F238E27FC236}">
                  <a16:creationId xmlns:a16="http://schemas.microsoft.com/office/drawing/2014/main" id="{DD4E6F39-49ED-4865-8E78-322763707086}"/>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9" name="Freeform 240">
              <a:extLst>
                <a:ext uri="{FF2B5EF4-FFF2-40B4-BE49-F238E27FC236}">
                  <a16:creationId xmlns:a16="http://schemas.microsoft.com/office/drawing/2014/main" id="{2C2ECE11-8073-4008-8292-E5997F83E335}"/>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0" name="Freeform 241">
              <a:extLst>
                <a:ext uri="{FF2B5EF4-FFF2-40B4-BE49-F238E27FC236}">
                  <a16:creationId xmlns:a16="http://schemas.microsoft.com/office/drawing/2014/main" id="{EBE932E0-23DE-40C4-9262-888E1F8209DE}"/>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1" name="Freeform 242">
              <a:extLst>
                <a:ext uri="{FF2B5EF4-FFF2-40B4-BE49-F238E27FC236}">
                  <a16:creationId xmlns:a16="http://schemas.microsoft.com/office/drawing/2014/main" id="{4B6665B2-7D94-4C68-B1BE-672EAE7053C9}"/>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2" name="Freeform 243">
              <a:extLst>
                <a:ext uri="{FF2B5EF4-FFF2-40B4-BE49-F238E27FC236}">
                  <a16:creationId xmlns:a16="http://schemas.microsoft.com/office/drawing/2014/main" id="{1E4782B4-6D28-4F27-BBF6-21AD0A2C310A}"/>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3" name="Freeform 244">
              <a:extLst>
                <a:ext uri="{FF2B5EF4-FFF2-40B4-BE49-F238E27FC236}">
                  <a16:creationId xmlns:a16="http://schemas.microsoft.com/office/drawing/2014/main" id="{7A5A495A-A47A-44F4-9A2D-B7B6801C9A2A}"/>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4" name="Freeform 245">
              <a:extLst>
                <a:ext uri="{FF2B5EF4-FFF2-40B4-BE49-F238E27FC236}">
                  <a16:creationId xmlns:a16="http://schemas.microsoft.com/office/drawing/2014/main" id="{0AE88876-11A9-45FD-8E4A-8C88DE689936}"/>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5" name="Freeform 246">
              <a:extLst>
                <a:ext uri="{FF2B5EF4-FFF2-40B4-BE49-F238E27FC236}">
                  <a16:creationId xmlns:a16="http://schemas.microsoft.com/office/drawing/2014/main" id="{0DE7FE61-A2BE-465C-8CE1-19DAD6E977B8}"/>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6" name="Freeform 247">
              <a:extLst>
                <a:ext uri="{FF2B5EF4-FFF2-40B4-BE49-F238E27FC236}">
                  <a16:creationId xmlns:a16="http://schemas.microsoft.com/office/drawing/2014/main" id="{EED8B25A-EEED-4596-BAC8-8CFFFE08605D}"/>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7" name="Freeform 248">
              <a:extLst>
                <a:ext uri="{FF2B5EF4-FFF2-40B4-BE49-F238E27FC236}">
                  <a16:creationId xmlns:a16="http://schemas.microsoft.com/office/drawing/2014/main" id="{31D7F03B-C2E7-402E-898D-CDE593E33831}"/>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8" name="Freeform 249">
              <a:extLst>
                <a:ext uri="{FF2B5EF4-FFF2-40B4-BE49-F238E27FC236}">
                  <a16:creationId xmlns:a16="http://schemas.microsoft.com/office/drawing/2014/main" id="{55EA1AB8-C0FA-4D16-A664-33697960E57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9" name="Freeform 250">
              <a:extLst>
                <a:ext uri="{FF2B5EF4-FFF2-40B4-BE49-F238E27FC236}">
                  <a16:creationId xmlns:a16="http://schemas.microsoft.com/office/drawing/2014/main" id="{A23784D6-BAA5-4A08-B6BB-2A003F1AAE6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0" name="Freeform 251">
              <a:extLst>
                <a:ext uri="{FF2B5EF4-FFF2-40B4-BE49-F238E27FC236}">
                  <a16:creationId xmlns:a16="http://schemas.microsoft.com/office/drawing/2014/main" id="{C7685BB3-A90A-409E-93F7-75BB7548A977}"/>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1" name="Freeform 252">
              <a:extLst>
                <a:ext uri="{FF2B5EF4-FFF2-40B4-BE49-F238E27FC236}">
                  <a16:creationId xmlns:a16="http://schemas.microsoft.com/office/drawing/2014/main" id="{7E46AD63-D424-4D81-95E2-628C50AB17E8}"/>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2" name="Freeform 253">
              <a:extLst>
                <a:ext uri="{FF2B5EF4-FFF2-40B4-BE49-F238E27FC236}">
                  <a16:creationId xmlns:a16="http://schemas.microsoft.com/office/drawing/2014/main" id="{03B41024-0D3C-48BA-B937-0C3574EA6A2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3" name="Freeform 254">
              <a:extLst>
                <a:ext uri="{FF2B5EF4-FFF2-40B4-BE49-F238E27FC236}">
                  <a16:creationId xmlns:a16="http://schemas.microsoft.com/office/drawing/2014/main" id="{E9A12151-E753-4BF3-82D0-312DA64782F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4" name="Freeform 255">
              <a:extLst>
                <a:ext uri="{FF2B5EF4-FFF2-40B4-BE49-F238E27FC236}">
                  <a16:creationId xmlns:a16="http://schemas.microsoft.com/office/drawing/2014/main" id="{BD3DE4F6-D927-49A6-9BBC-32EA4366D904}"/>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5" name="Freeform 256">
              <a:extLst>
                <a:ext uri="{FF2B5EF4-FFF2-40B4-BE49-F238E27FC236}">
                  <a16:creationId xmlns:a16="http://schemas.microsoft.com/office/drawing/2014/main" id="{DEB584E1-2FCE-4992-922D-297145270F5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6" name="Freeform 257">
              <a:extLst>
                <a:ext uri="{FF2B5EF4-FFF2-40B4-BE49-F238E27FC236}">
                  <a16:creationId xmlns:a16="http://schemas.microsoft.com/office/drawing/2014/main" id="{557D0668-8503-4E67-B933-001B2FCE0DA5}"/>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1746"/>
                                        </p:tgtEl>
                                        <p:attrNameLst>
                                          <p:attrName>style.visibility</p:attrName>
                                        </p:attrNameLst>
                                      </p:cBhvr>
                                      <p:to>
                                        <p:strVal val="visible"/>
                                      </p:to>
                                    </p:set>
                                    <p:animEffect transition="in" filter="circle(in)">
                                      <p:cBhvr>
                                        <p:cTn id="7" dur="2000"/>
                                        <p:tgtEl>
                                          <p:spTgt spid="317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amond(in)">
                                      <p:cBhvr>
                                        <p:cTn id="12" dur="2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24582"/>
                                        </p:tgtEl>
                                        <p:attrNameLst>
                                          <p:attrName>style.visibility</p:attrName>
                                        </p:attrNameLst>
                                      </p:cBhvr>
                                      <p:to>
                                        <p:strVal val="visible"/>
                                      </p:to>
                                    </p:set>
                                    <p:animEffect transition="in" filter="fade">
                                      <p:cBhvr>
                                        <p:cTn id="17" dur="1000"/>
                                        <p:tgtEl>
                                          <p:spTgt spid="24582"/>
                                        </p:tgtEl>
                                      </p:cBhvr>
                                    </p:animEffect>
                                    <p:anim calcmode="lin" valueType="num">
                                      <p:cBhvr>
                                        <p:cTn id="18" dur="1000" fill="hold"/>
                                        <p:tgtEl>
                                          <p:spTgt spid="24582"/>
                                        </p:tgtEl>
                                        <p:attrNameLst>
                                          <p:attrName>ppt_x</p:attrName>
                                        </p:attrNameLst>
                                      </p:cBhvr>
                                      <p:tavLst>
                                        <p:tav tm="0">
                                          <p:val>
                                            <p:strVal val="#ppt_x"/>
                                          </p:val>
                                        </p:tav>
                                        <p:tav tm="100000">
                                          <p:val>
                                            <p:strVal val="#ppt_x"/>
                                          </p:val>
                                        </p:tav>
                                      </p:tavLst>
                                    </p:anim>
                                    <p:anim calcmode="lin" valueType="num">
                                      <p:cBhvr>
                                        <p:cTn id="19" dur="1000" fill="hold"/>
                                        <p:tgtEl>
                                          <p:spTgt spid="24582"/>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4583"/>
                                        </p:tgtEl>
                                        <p:attrNameLst>
                                          <p:attrName>style.visibility</p:attrName>
                                        </p:attrNameLst>
                                      </p:cBhvr>
                                      <p:to>
                                        <p:strVal val="visible"/>
                                      </p:to>
                                    </p:set>
                                    <p:animEffect transition="in" filter="fade">
                                      <p:cBhvr>
                                        <p:cTn id="24" dur="1000"/>
                                        <p:tgtEl>
                                          <p:spTgt spid="24583"/>
                                        </p:tgtEl>
                                      </p:cBhvr>
                                    </p:animEffect>
                                    <p:anim calcmode="lin" valueType="num">
                                      <p:cBhvr>
                                        <p:cTn id="25" dur="1000" fill="hold"/>
                                        <p:tgtEl>
                                          <p:spTgt spid="24583"/>
                                        </p:tgtEl>
                                        <p:attrNameLst>
                                          <p:attrName>ppt_x</p:attrName>
                                        </p:attrNameLst>
                                      </p:cBhvr>
                                      <p:tavLst>
                                        <p:tav tm="0">
                                          <p:val>
                                            <p:strVal val="#ppt_x"/>
                                          </p:val>
                                        </p:tav>
                                        <p:tav tm="100000">
                                          <p:val>
                                            <p:strVal val="#ppt_x"/>
                                          </p:val>
                                        </p:tav>
                                      </p:tavLst>
                                    </p:anim>
                                    <p:anim calcmode="lin" valueType="num">
                                      <p:cBhvr>
                                        <p:cTn id="26" dur="1000" fill="hold"/>
                                        <p:tgtEl>
                                          <p:spTgt spid="245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p:bldP spid="24582" grpId="0"/>
      <p:bldP spid="2458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3">
            <a:extLst>
              <a:ext uri="{FF2B5EF4-FFF2-40B4-BE49-F238E27FC236}">
                <a16:creationId xmlns:a16="http://schemas.microsoft.com/office/drawing/2014/main" id="{73705967-D972-4C50-8A07-D8076AA32B46}"/>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pic>
        <p:nvPicPr>
          <p:cNvPr id="25604" name="Picture 5" descr="Bean windy(1004)">
            <a:extLst>
              <a:ext uri="{FF2B5EF4-FFF2-40B4-BE49-F238E27FC236}">
                <a16:creationId xmlns:a16="http://schemas.microsoft.com/office/drawing/2014/main" id="{76046A68-8261-4A2C-AD50-3B424745D6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7600" y="2362200"/>
            <a:ext cx="4114800" cy="430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a16="http://schemas.microsoft.com/office/drawing/2014/main" id="{74707881-D934-4EE9-8BD6-F9C96B128152}"/>
              </a:ext>
            </a:extLst>
          </p:cNvPr>
          <p:cNvSpPr>
            <a:spLocks noGrp="1" noChangeArrowheads="1"/>
          </p:cNvSpPr>
          <p:nvPr>
            <p:ph type="title"/>
          </p:nvPr>
        </p:nvSpPr>
        <p:spPr>
          <a:xfrm>
            <a:off x="2076450" y="1590675"/>
            <a:ext cx="6248400" cy="685800"/>
          </a:xfrm>
        </p:spPr>
        <p:txBody>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grpSp>
        <p:nvGrpSpPr>
          <p:cNvPr id="25605" name="Group 4">
            <a:extLst>
              <a:ext uri="{FF2B5EF4-FFF2-40B4-BE49-F238E27FC236}">
                <a16:creationId xmlns:a16="http://schemas.microsoft.com/office/drawing/2014/main" id="{E259EFA2-D51A-4601-9283-3877F12FE403}"/>
              </a:ext>
            </a:extLst>
          </p:cNvPr>
          <p:cNvGrpSpPr>
            <a:grpSpLocks/>
          </p:cNvGrpSpPr>
          <p:nvPr/>
        </p:nvGrpSpPr>
        <p:grpSpPr bwMode="auto">
          <a:xfrm rot="10800000">
            <a:off x="168275" y="14288"/>
            <a:ext cx="1990725" cy="2266950"/>
            <a:chOff x="4176" y="878"/>
            <a:chExt cx="1254" cy="1422"/>
          </a:xfrm>
        </p:grpSpPr>
        <p:sp>
          <p:nvSpPr>
            <p:cNvPr id="25606" name="Freeform 5">
              <a:extLst>
                <a:ext uri="{FF2B5EF4-FFF2-40B4-BE49-F238E27FC236}">
                  <a16:creationId xmlns:a16="http://schemas.microsoft.com/office/drawing/2014/main" id="{3410AEBD-3D24-4748-9718-6258B5D782BF}"/>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7" name="Freeform 6">
              <a:extLst>
                <a:ext uri="{FF2B5EF4-FFF2-40B4-BE49-F238E27FC236}">
                  <a16:creationId xmlns:a16="http://schemas.microsoft.com/office/drawing/2014/main" id="{3FCAD75D-7005-4257-9EB9-9E50BA88001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8" name="Freeform 7">
              <a:extLst>
                <a:ext uri="{FF2B5EF4-FFF2-40B4-BE49-F238E27FC236}">
                  <a16:creationId xmlns:a16="http://schemas.microsoft.com/office/drawing/2014/main" id="{8ADA9B31-89DE-47DF-ACB6-E6FDC6BB65B1}"/>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9" name="Freeform 8">
              <a:extLst>
                <a:ext uri="{FF2B5EF4-FFF2-40B4-BE49-F238E27FC236}">
                  <a16:creationId xmlns:a16="http://schemas.microsoft.com/office/drawing/2014/main" id="{16A80374-8861-4721-8B39-9A2A70D494E5}"/>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0" name="Freeform 9">
              <a:extLst>
                <a:ext uri="{FF2B5EF4-FFF2-40B4-BE49-F238E27FC236}">
                  <a16:creationId xmlns:a16="http://schemas.microsoft.com/office/drawing/2014/main" id="{18F93C16-6BB7-48B8-9155-E537C7954481}"/>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1" name="Freeform 10">
              <a:extLst>
                <a:ext uri="{FF2B5EF4-FFF2-40B4-BE49-F238E27FC236}">
                  <a16:creationId xmlns:a16="http://schemas.microsoft.com/office/drawing/2014/main" id="{E84A8853-C2BE-4988-BD36-99C49D2A01E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2" name="Freeform 11">
              <a:extLst>
                <a:ext uri="{FF2B5EF4-FFF2-40B4-BE49-F238E27FC236}">
                  <a16:creationId xmlns:a16="http://schemas.microsoft.com/office/drawing/2014/main" id="{9A757FE2-2C09-4982-BF94-F43A56CE462B}"/>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3" name="Freeform 12">
              <a:extLst>
                <a:ext uri="{FF2B5EF4-FFF2-40B4-BE49-F238E27FC236}">
                  <a16:creationId xmlns:a16="http://schemas.microsoft.com/office/drawing/2014/main" id="{C3DA7878-0323-4A73-9D6E-F1E0FF5709E0}"/>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4" name="Freeform 13">
              <a:extLst>
                <a:ext uri="{FF2B5EF4-FFF2-40B4-BE49-F238E27FC236}">
                  <a16:creationId xmlns:a16="http://schemas.microsoft.com/office/drawing/2014/main" id="{E6874D64-C972-4B74-89EC-DB4C648D983F}"/>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5" name="Freeform 14">
              <a:extLst>
                <a:ext uri="{FF2B5EF4-FFF2-40B4-BE49-F238E27FC236}">
                  <a16:creationId xmlns:a16="http://schemas.microsoft.com/office/drawing/2014/main" id="{EB4DEF26-FBBA-4EA5-984A-953D385BE651}"/>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6" name="Freeform 15">
              <a:extLst>
                <a:ext uri="{FF2B5EF4-FFF2-40B4-BE49-F238E27FC236}">
                  <a16:creationId xmlns:a16="http://schemas.microsoft.com/office/drawing/2014/main" id="{88A8499C-D2FF-4479-8179-D7F6F07724A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7" name="Freeform 16">
              <a:extLst>
                <a:ext uri="{FF2B5EF4-FFF2-40B4-BE49-F238E27FC236}">
                  <a16:creationId xmlns:a16="http://schemas.microsoft.com/office/drawing/2014/main" id="{A7DD96B1-3AAB-423F-A41E-8D276D9D066D}"/>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8" name="Freeform 17">
              <a:extLst>
                <a:ext uri="{FF2B5EF4-FFF2-40B4-BE49-F238E27FC236}">
                  <a16:creationId xmlns:a16="http://schemas.microsoft.com/office/drawing/2014/main" id="{F63FB136-4C94-4729-8618-4B60DBDF6FB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9" name="Freeform 18">
              <a:extLst>
                <a:ext uri="{FF2B5EF4-FFF2-40B4-BE49-F238E27FC236}">
                  <a16:creationId xmlns:a16="http://schemas.microsoft.com/office/drawing/2014/main" id="{39B39437-13DE-436F-BDEA-8B332C2083DB}"/>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0" name="Freeform 19">
              <a:extLst>
                <a:ext uri="{FF2B5EF4-FFF2-40B4-BE49-F238E27FC236}">
                  <a16:creationId xmlns:a16="http://schemas.microsoft.com/office/drawing/2014/main" id="{97DFA03F-957C-47C6-8D1A-D46FF07EFEA0}"/>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1" name="Freeform 20">
              <a:extLst>
                <a:ext uri="{FF2B5EF4-FFF2-40B4-BE49-F238E27FC236}">
                  <a16:creationId xmlns:a16="http://schemas.microsoft.com/office/drawing/2014/main" id="{90F2CFF4-330B-4EF7-85FA-9C5D7D5B1F02}"/>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2" name="Freeform 21">
              <a:extLst>
                <a:ext uri="{FF2B5EF4-FFF2-40B4-BE49-F238E27FC236}">
                  <a16:creationId xmlns:a16="http://schemas.microsoft.com/office/drawing/2014/main" id="{B2996DF3-3858-45FA-AB86-D2E49968C36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3" name="Freeform 22">
              <a:extLst>
                <a:ext uri="{FF2B5EF4-FFF2-40B4-BE49-F238E27FC236}">
                  <a16:creationId xmlns:a16="http://schemas.microsoft.com/office/drawing/2014/main" id="{6F07A67D-F484-4B1A-AF85-DA9F96063EB3}"/>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4" name="Freeform 23">
              <a:extLst>
                <a:ext uri="{FF2B5EF4-FFF2-40B4-BE49-F238E27FC236}">
                  <a16:creationId xmlns:a16="http://schemas.microsoft.com/office/drawing/2014/main" id="{86E37521-EA57-4DC8-B26D-2F3450EAA63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5" name="Freeform 24">
              <a:extLst>
                <a:ext uri="{FF2B5EF4-FFF2-40B4-BE49-F238E27FC236}">
                  <a16:creationId xmlns:a16="http://schemas.microsoft.com/office/drawing/2014/main" id="{A77BF58D-3DF9-4DC5-8F37-07BB8049F5E3}"/>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6" name="Freeform 25">
              <a:extLst>
                <a:ext uri="{FF2B5EF4-FFF2-40B4-BE49-F238E27FC236}">
                  <a16:creationId xmlns:a16="http://schemas.microsoft.com/office/drawing/2014/main" id="{DCBF4BDD-DD58-4DE7-828E-635D49F3D97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7" name="Freeform 26">
              <a:extLst>
                <a:ext uri="{FF2B5EF4-FFF2-40B4-BE49-F238E27FC236}">
                  <a16:creationId xmlns:a16="http://schemas.microsoft.com/office/drawing/2014/main" id="{34DB2B08-A55A-4AAE-9282-00D3AF1D5DF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8" name="Freeform 27">
              <a:extLst>
                <a:ext uri="{FF2B5EF4-FFF2-40B4-BE49-F238E27FC236}">
                  <a16:creationId xmlns:a16="http://schemas.microsoft.com/office/drawing/2014/main" id="{A5EDE51F-B64D-46A1-904C-4A89341099D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9" name="Freeform 28">
              <a:extLst>
                <a:ext uri="{FF2B5EF4-FFF2-40B4-BE49-F238E27FC236}">
                  <a16:creationId xmlns:a16="http://schemas.microsoft.com/office/drawing/2014/main" id="{02946B98-75FE-42D1-850B-3A182855254D}"/>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0" name="Freeform 29">
              <a:extLst>
                <a:ext uri="{FF2B5EF4-FFF2-40B4-BE49-F238E27FC236}">
                  <a16:creationId xmlns:a16="http://schemas.microsoft.com/office/drawing/2014/main" id="{C44BFF9E-A076-45D7-A576-5AB3F865EE6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1" name="Freeform 30">
              <a:extLst>
                <a:ext uri="{FF2B5EF4-FFF2-40B4-BE49-F238E27FC236}">
                  <a16:creationId xmlns:a16="http://schemas.microsoft.com/office/drawing/2014/main" id="{2E03727A-1A56-403B-BE9C-DDB8543CF33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2" name="Freeform 31">
              <a:extLst>
                <a:ext uri="{FF2B5EF4-FFF2-40B4-BE49-F238E27FC236}">
                  <a16:creationId xmlns:a16="http://schemas.microsoft.com/office/drawing/2014/main" id="{C7D1B275-710C-41D8-A435-9C943A0DF1E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3" name="Freeform 32">
              <a:extLst>
                <a:ext uri="{FF2B5EF4-FFF2-40B4-BE49-F238E27FC236}">
                  <a16:creationId xmlns:a16="http://schemas.microsoft.com/office/drawing/2014/main" id="{D9AFAD1D-FE1D-4864-AF71-BFE2601856C5}"/>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4" name="Freeform 33">
              <a:extLst>
                <a:ext uri="{FF2B5EF4-FFF2-40B4-BE49-F238E27FC236}">
                  <a16:creationId xmlns:a16="http://schemas.microsoft.com/office/drawing/2014/main" id="{18E6B7EE-CA5C-4EF4-B798-5DF8FDCFC955}"/>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5" name="Freeform 34">
              <a:extLst>
                <a:ext uri="{FF2B5EF4-FFF2-40B4-BE49-F238E27FC236}">
                  <a16:creationId xmlns:a16="http://schemas.microsoft.com/office/drawing/2014/main" id="{4C5B58E3-4CE2-4C7B-B3DF-B77C2822607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6" name="Freeform 35">
              <a:extLst>
                <a:ext uri="{FF2B5EF4-FFF2-40B4-BE49-F238E27FC236}">
                  <a16:creationId xmlns:a16="http://schemas.microsoft.com/office/drawing/2014/main" id="{26BBE2E4-FA8C-4A2D-848B-72F7D708E83E}"/>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7" name="Freeform 36">
              <a:extLst>
                <a:ext uri="{FF2B5EF4-FFF2-40B4-BE49-F238E27FC236}">
                  <a16:creationId xmlns:a16="http://schemas.microsoft.com/office/drawing/2014/main" id="{1DA331C9-4D15-477D-81CC-3AF3CF9BF725}"/>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8" name="Freeform 37">
              <a:extLst>
                <a:ext uri="{FF2B5EF4-FFF2-40B4-BE49-F238E27FC236}">
                  <a16:creationId xmlns:a16="http://schemas.microsoft.com/office/drawing/2014/main" id="{1B3E02D9-9FEF-45BF-ACC7-9E22DF3A2A02}"/>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9" name="Freeform 38">
              <a:extLst>
                <a:ext uri="{FF2B5EF4-FFF2-40B4-BE49-F238E27FC236}">
                  <a16:creationId xmlns:a16="http://schemas.microsoft.com/office/drawing/2014/main" id="{29FF850F-1D4B-48AC-839B-5AEAC1D4C8AC}"/>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0" name="Freeform 39">
              <a:extLst>
                <a:ext uri="{FF2B5EF4-FFF2-40B4-BE49-F238E27FC236}">
                  <a16:creationId xmlns:a16="http://schemas.microsoft.com/office/drawing/2014/main" id="{A6B08A37-FEF1-4054-AA35-5FE0F196CE30}"/>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1" name="Freeform 40">
              <a:extLst>
                <a:ext uri="{FF2B5EF4-FFF2-40B4-BE49-F238E27FC236}">
                  <a16:creationId xmlns:a16="http://schemas.microsoft.com/office/drawing/2014/main" id="{DACE404C-A0B7-456C-98DB-0C0073651548}"/>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2" name="Freeform 41">
              <a:extLst>
                <a:ext uri="{FF2B5EF4-FFF2-40B4-BE49-F238E27FC236}">
                  <a16:creationId xmlns:a16="http://schemas.microsoft.com/office/drawing/2014/main" id="{4BD6627F-B502-4580-8830-E0CC9CD20F4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3" name="Freeform 42">
              <a:extLst>
                <a:ext uri="{FF2B5EF4-FFF2-40B4-BE49-F238E27FC236}">
                  <a16:creationId xmlns:a16="http://schemas.microsoft.com/office/drawing/2014/main" id="{D113370E-B70C-4F14-B824-DC4D47027ED4}"/>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4" name="Freeform 43">
              <a:extLst>
                <a:ext uri="{FF2B5EF4-FFF2-40B4-BE49-F238E27FC236}">
                  <a16:creationId xmlns:a16="http://schemas.microsoft.com/office/drawing/2014/main" id="{A968395B-077A-4E9B-8025-27998788D0B0}"/>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5" name="Freeform 44">
              <a:extLst>
                <a:ext uri="{FF2B5EF4-FFF2-40B4-BE49-F238E27FC236}">
                  <a16:creationId xmlns:a16="http://schemas.microsoft.com/office/drawing/2014/main" id="{4C910D3A-0EE8-4276-B800-D69E45F3F307}"/>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6" name="Freeform 45">
              <a:extLst>
                <a:ext uri="{FF2B5EF4-FFF2-40B4-BE49-F238E27FC236}">
                  <a16:creationId xmlns:a16="http://schemas.microsoft.com/office/drawing/2014/main" id="{A939BE72-1F12-43A7-8D8B-D05EF5888782}"/>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7" name="Freeform 46">
              <a:extLst>
                <a:ext uri="{FF2B5EF4-FFF2-40B4-BE49-F238E27FC236}">
                  <a16:creationId xmlns:a16="http://schemas.microsoft.com/office/drawing/2014/main" id="{E2E5FF5F-AF48-4ABF-9928-0F6F5EB441FC}"/>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8" name="Freeform 47">
              <a:extLst>
                <a:ext uri="{FF2B5EF4-FFF2-40B4-BE49-F238E27FC236}">
                  <a16:creationId xmlns:a16="http://schemas.microsoft.com/office/drawing/2014/main" id="{516F535A-9230-41A1-9247-0CC7738C904A}"/>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9" name="Freeform 48">
              <a:extLst>
                <a:ext uri="{FF2B5EF4-FFF2-40B4-BE49-F238E27FC236}">
                  <a16:creationId xmlns:a16="http://schemas.microsoft.com/office/drawing/2014/main" id="{3B9255AC-3E04-4322-9155-4C6BB5E5DC1B}"/>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0" name="Freeform 49">
              <a:extLst>
                <a:ext uri="{FF2B5EF4-FFF2-40B4-BE49-F238E27FC236}">
                  <a16:creationId xmlns:a16="http://schemas.microsoft.com/office/drawing/2014/main" id="{BE14571D-BC24-4DDB-90E3-886AAE2D7AB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1" name="Freeform 50">
              <a:extLst>
                <a:ext uri="{FF2B5EF4-FFF2-40B4-BE49-F238E27FC236}">
                  <a16:creationId xmlns:a16="http://schemas.microsoft.com/office/drawing/2014/main" id="{F04F0B26-BAD2-4304-AB8D-E3356206F5B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2" name="Freeform 51">
              <a:extLst>
                <a:ext uri="{FF2B5EF4-FFF2-40B4-BE49-F238E27FC236}">
                  <a16:creationId xmlns:a16="http://schemas.microsoft.com/office/drawing/2014/main" id="{2AF4A84E-2503-42FC-A923-E5DCA20021A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3" name="Freeform 52">
              <a:extLst>
                <a:ext uri="{FF2B5EF4-FFF2-40B4-BE49-F238E27FC236}">
                  <a16:creationId xmlns:a16="http://schemas.microsoft.com/office/drawing/2014/main" id="{60D0ED6F-3AE1-4EC1-9EEE-16E2CD2A1020}"/>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4" name="Freeform 53">
              <a:extLst>
                <a:ext uri="{FF2B5EF4-FFF2-40B4-BE49-F238E27FC236}">
                  <a16:creationId xmlns:a16="http://schemas.microsoft.com/office/drawing/2014/main" id="{57DAFCE6-F96C-4826-BEE1-09F32C0907D0}"/>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5" name="Freeform 54">
              <a:extLst>
                <a:ext uri="{FF2B5EF4-FFF2-40B4-BE49-F238E27FC236}">
                  <a16:creationId xmlns:a16="http://schemas.microsoft.com/office/drawing/2014/main" id="{134F24A1-42EA-46D4-AFB3-7C417ABE2F7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6" name="Freeform 55">
              <a:extLst>
                <a:ext uri="{FF2B5EF4-FFF2-40B4-BE49-F238E27FC236}">
                  <a16:creationId xmlns:a16="http://schemas.microsoft.com/office/drawing/2014/main" id="{D4A79F73-BEAE-4782-A7C4-E2E11C3E5956}"/>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7" name="Freeform 56">
              <a:extLst>
                <a:ext uri="{FF2B5EF4-FFF2-40B4-BE49-F238E27FC236}">
                  <a16:creationId xmlns:a16="http://schemas.microsoft.com/office/drawing/2014/main" id="{30E5BD58-AAB8-4691-B028-30974A28832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8" name="Freeform 57">
              <a:extLst>
                <a:ext uri="{FF2B5EF4-FFF2-40B4-BE49-F238E27FC236}">
                  <a16:creationId xmlns:a16="http://schemas.microsoft.com/office/drawing/2014/main" id="{6E04FD5B-15AD-4888-9FAF-30F968159672}"/>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9" name="Freeform 58">
              <a:extLst>
                <a:ext uri="{FF2B5EF4-FFF2-40B4-BE49-F238E27FC236}">
                  <a16:creationId xmlns:a16="http://schemas.microsoft.com/office/drawing/2014/main" id="{3C263E21-8A87-4968-AA49-DCFDD9152FDE}"/>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0" name="Freeform 59">
              <a:extLst>
                <a:ext uri="{FF2B5EF4-FFF2-40B4-BE49-F238E27FC236}">
                  <a16:creationId xmlns:a16="http://schemas.microsoft.com/office/drawing/2014/main" id="{C3586E40-32B2-4729-8EE3-7C817C5D12BD}"/>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1" name="Freeform 60">
              <a:extLst>
                <a:ext uri="{FF2B5EF4-FFF2-40B4-BE49-F238E27FC236}">
                  <a16:creationId xmlns:a16="http://schemas.microsoft.com/office/drawing/2014/main" id="{9A6CA110-C5AF-4F6C-8813-1FA699A8837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2" name="Freeform 61">
              <a:extLst>
                <a:ext uri="{FF2B5EF4-FFF2-40B4-BE49-F238E27FC236}">
                  <a16:creationId xmlns:a16="http://schemas.microsoft.com/office/drawing/2014/main" id="{CCF5E9E0-E30F-4EE4-BDF5-5F38027C0873}"/>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3" name="Freeform 62">
              <a:extLst>
                <a:ext uri="{FF2B5EF4-FFF2-40B4-BE49-F238E27FC236}">
                  <a16:creationId xmlns:a16="http://schemas.microsoft.com/office/drawing/2014/main" id="{6C3EE3A5-36A1-46A0-848C-7A5D832E639B}"/>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4" name="Freeform 63">
              <a:extLst>
                <a:ext uri="{FF2B5EF4-FFF2-40B4-BE49-F238E27FC236}">
                  <a16:creationId xmlns:a16="http://schemas.microsoft.com/office/drawing/2014/main" id="{1D28B1C3-60FD-497B-8D38-98F0B1656D68}"/>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5" name="Freeform 64">
              <a:extLst>
                <a:ext uri="{FF2B5EF4-FFF2-40B4-BE49-F238E27FC236}">
                  <a16:creationId xmlns:a16="http://schemas.microsoft.com/office/drawing/2014/main" id="{2F1BD364-6542-4AC9-B5E2-D5C8127A822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6" name="Freeform 65">
              <a:extLst>
                <a:ext uri="{FF2B5EF4-FFF2-40B4-BE49-F238E27FC236}">
                  <a16:creationId xmlns:a16="http://schemas.microsoft.com/office/drawing/2014/main" id="{D6CCFE9C-247C-47D3-8FFD-0F07CF3B01F8}"/>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7" name="Freeform 66">
              <a:extLst>
                <a:ext uri="{FF2B5EF4-FFF2-40B4-BE49-F238E27FC236}">
                  <a16:creationId xmlns:a16="http://schemas.microsoft.com/office/drawing/2014/main" id="{022C7195-5884-4D23-B0BD-FEC51A7602C7}"/>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8" name="Freeform 67">
              <a:extLst>
                <a:ext uri="{FF2B5EF4-FFF2-40B4-BE49-F238E27FC236}">
                  <a16:creationId xmlns:a16="http://schemas.microsoft.com/office/drawing/2014/main" id="{F85C6D46-E4A5-463A-9D89-CDAF05D24241}"/>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9" name="Freeform 68">
              <a:extLst>
                <a:ext uri="{FF2B5EF4-FFF2-40B4-BE49-F238E27FC236}">
                  <a16:creationId xmlns:a16="http://schemas.microsoft.com/office/drawing/2014/main" id="{53350BD7-72F3-41C9-B7E0-CE175E6446B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0" name="Freeform 69">
              <a:extLst>
                <a:ext uri="{FF2B5EF4-FFF2-40B4-BE49-F238E27FC236}">
                  <a16:creationId xmlns:a16="http://schemas.microsoft.com/office/drawing/2014/main" id="{AC820448-6236-4581-BC5C-624487D9F2C6}"/>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1" name="Freeform 70">
              <a:extLst>
                <a:ext uri="{FF2B5EF4-FFF2-40B4-BE49-F238E27FC236}">
                  <a16:creationId xmlns:a16="http://schemas.microsoft.com/office/drawing/2014/main" id="{B58D5714-3658-46DF-8D84-399335594CC6}"/>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2" name="Freeform 71">
              <a:extLst>
                <a:ext uri="{FF2B5EF4-FFF2-40B4-BE49-F238E27FC236}">
                  <a16:creationId xmlns:a16="http://schemas.microsoft.com/office/drawing/2014/main" id="{53137D04-24D9-479F-84B9-2A8099605209}"/>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3" name="Freeform 72">
              <a:extLst>
                <a:ext uri="{FF2B5EF4-FFF2-40B4-BE49-F238E27FC236}">
                  <a16:creationId xmlns:a16="http://schemas.microsoft.com/office/drawing/2014/main" id="{9E2859B1-3ACE-4D9F-B3EA-E858D0EE3C50}"/>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4" name="Freeform 73">
              <a:extLst>
                <a:ext uri="{FF2B5EF4-FFF2-40B4-BE49-F238E27FC236}">
                  <a16:creationId xmlns:a16="http://schemas.microsoft.com/office/drawing/2014/main" id="{3A860AEC-A325-48F4-BFF6-142F248F399F}"/>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5" name="Freeform 74">
              <a:extLst>
                <a:ext uri="{FF2B5EF4-FFF2-40B4-BE49-F238E27FC236}">
                  <a16:creationId xmlns:a16="http://schemas.microsoft.com/office/drawing/2014/main" id="{15EB56F5-0132-4D45-BBFA-96064C1664A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6" name="Freeform 75">
              <a:extLst>
                <a:ext uri="{FF2B5EF4-FFF2-40B4-BE49-F238E27FC236}">
                  <a16:creationId xmlns:a16="http://schemas.microsoft.com/office/drawing/2014/main" id="{7DB7C9D9-0B40-4AFA-8E15-4EA7206FC49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7" name="Freeform 76">
              <a:extLst>
                <a:ext uri="{FF2B5EF4-FFF2-40B4-BE49-F238E27FC236}">
                  <a16:creationId xmlns:a16="http://schemas.microsoft.com/office/drawing/2014/main" id="{3AEAC74E-7657-43A5-8938-AE4270DE9DF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8" name="Freeform 77">
              <a:extLst>
                <a:ext uri="{FF2B5EF4-FFF2-40B4-BE49-F238E27FC236}">
                  <a16:creationId xmlns:a16="http://schemas.microsoft.com/office/drawing/2014/main" id="{FE7D4E1B-1835-4E33-8FDF-DB79ED1AF660}"/>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9" name="Freeform 78">
              <a:extLst>
                <a:ext uri="{FF2B5EF4-FFF2-40B4-BE49-F238E27FC236}">
                  <a16:creationId xmlns:a16="http://schemas.microsoft.com/office/drawing/2014/main" id="{A1BF2F2A-747A-492E-894E-796F8B5DE964}"/>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0" name="Freeform 79">
              <a:extLst>
                <a:ext uri="{FF2B5EF4-FFF2-40B4-BE49-F238E27FC236}">
                  <a16:creationId xmlns:a16="http://schemas.microsoft.com/office/drawing/2014/main" id="{C4412C6F-A264-4A83-A1C1-2669B6D39890}"/>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1" name="Freeform 80">
              <a:extLst>
                <a:ext uri="{FF2B5EF4-FFF2-40B4-BE49-F238E27FC236}">
                  <a16:creationId xmlns:a16="http://schemas.microsoft.com/office/drawing/2014/main" id="{0D12C549-6B55-457C-AC7C-48AB0783A78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2" name="Freeform 81">
              <a:extLst>
                <a:ext uri="{FF2B5EF4-FFF2-40B4-BE49-F238E27FC236}">
                  <a16:creationId xmlns:a16="http://schemas.microsoft.com/office/drawing/2014/main" id="{AD70F340-DD42-4527-8285-5E2FF0017CE5}"/>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3" name="Freeform 82">
              <a:extLst>
                <a:ext uri="{FF2B5EF4-FFF2-40B4-BE49-F238E27FC236}">
                  <a16:creationId xmlns:a16="http://schemas.microsoft.com/office/drawing/2014/main" id="{27CF6B5D-BE85-46AA-A786-760EE9D884AA}"/>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4" name="Freeform 83">
              <a:extLst>
                <a:ext uri="{FF2B5EF4-FFF2-40B4-BE49-F238E27FC236}">
                  <a16:creationId xmlns:a16="http://schemas.microsoft.com/office/drawing/2014/main" id="{D8ECE300-0F1A-4658-9CCD-FEB39B8FA310}"/>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5" name="Freeform 84">
              <a:extLst>
                <a:ext uri="{FF2B5EF4-FFF2-40B4-BE49-F238E27FC236}">
                  <a16:creationId xmlns:a16="http://schemas.microsoft.com/office/drawing/2014/main" id="{397C867F-91FE-4201-A571-02782E23FFBB}"/>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6" name="Freeform 85">
              <a:extLst>
                <a:ext uri="{FF2B5EF4-FFF2-40B4-BE49-F238E27FC236}">
                  <a16:creationId xmlns:a16="http://schemas.microsoft.com/office/drawing/2014/main" id="{4895B440-F1C2-4702-91B4-F9756A1B0AB6}"/>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7" name="Freeform 86">
              <a:extLst>
                <a:ext uri="{FF2B5EF4-FFF2-40B4-BE49-F238E27FC236}">
                  <a16:creationId xmlns:a16="http://schemas.microsoft.com/office/drawing/2014/main" id="{6ECDA9FE-2A60-4F6F-8DC9-4C0739DEAD39}"/>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8" name="Freeform 87">
              <a:extLst>
                <a:ext uri="{FF2B5EF4-FFF2-40B4-BE49-F238E27FC236}">
                  <a16:creationId xmlns:a16="http://schemas.microsoft.com/office/drawing/2014/main" id="{8381B4A2-3A91-4CAD-86DA-674D9C134EAF}"/>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9" name="Freeform 88">
              <a:extLst>
                <a:ext uri="{FF2B5EF4-FFF2-40B4-BE49-F238E27FC236}">
                  <a16:creationId xmlns:a16="http://schemas.microsoft.com/office/drawing/2014/main" id="{A5A87CB3-0CEF-4B80-BBA7-405B7DA28ED5}"/>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0" name="Freeform 89">
              <a:extLst>
                <a:ext uri="{FF2B5EF4-FFF2-40B4-BE49-F238E27FC236}">
                  <a16:creationId xmlns:a16="http://schemas.microsoft.com/office/drawing/2014/main" id="{057C2930-5EEF-4A0A-8BA4-52E4A495C6EA}"/>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1" name="Freeform 90">
              <a:extLst>
                <a:ext uri="{FF2B5EF4-FFF2-40B4-BE49-F238E27FC236}">
                  <a16:creationId xmlns:a16="http://schemas.microsoft.com/office/drawing/2014/main" id="{693DB8CD-189C-4289-8D94-947D80FA6585}"/>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2" name="Freeform 91">
              <a:extLst>
                <a:ext uri="{FF2B5EF4-FFF2-40B4-BE49-F238E27FC236}">
                  <a16:creationId xmlns:a16="http://schemas.microsoft.com/office/drawing/2014/main" id="{1BBEE6AF-B5E4-4485-BF3C-E7090C08ED20}"/>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3" name="Freeform 92">
              <a:extLst>
                <a:ext uri="{FF2B5EF4-FFF2-40B4-BE49-F238E27FC236}">
                  <a16:creationId xmlns:a16="http://schemas.microsoft.com/office/drawing/2014/main" id="{0CEBA85C-09C7-468D-B1CA-7301FB561087}"/>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4" name="Freeform 93">
              <a:extLst>
                <a:ext uri="{FF2B5EF4-FFF2-40B4-BE49-F238E27FC236}">
                  <a16:creationId xmlns:a16="http://schemas.microsoft.com/office/drawing/2014/main" id="{012022EE-50C2-427B-B6EB-F9A5735F8A61}"/>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5" name="Freeform 94">
              <a:extLst>
                <a:ext uri="{FF2B5EF4-FFF2-40B4-BE49-F238E27FC236}">
                  <a16:creationId xmlns:a16="http://schemas.microsoft.com/office/drawing/2014/main" id="{DF205CB6-C08B-45B2-B818-D674E9C08BD7}"/>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6" name="Freeform 95">
              <a:extLst>
                <a:ext uri="{FF2B5EF4-FFF2-40B4-BE49-F238E27FC236}">
                  <a16:creationId xmlns:a16="http://schemas.microsoft.com/office/drawing/2014/main" id="{76AFD73E-F6B0-48F1-9CB2-2C158587BB5F}"/>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7" name="Freeform 96">
              <a:extLst>
                <a:ext uri="{FF2B5EF4-FFF2-40B4-BE49-F238E27FC236}">
                  <a16:creationId xmlns:a16="http://schemas.microsoft.com/office/drawing/2014/main" id="{646D7D6A-9802-49D8-9966-07BBD14A4D0C}"/>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8" name="Freeform 97">
              <a:extLst>
                <a:ext uri="{FF2B5EF4-FFF2-40B4-BE49-F238E27FC236}">
                  <a16:creationId xmlns:a16="http://schemas.microsoft.com/office/drawing/2014/main" id="{97F31AD6-6662-4AEA-8F12-B2646C74F8A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9" name="Freeform 98">
              <a:extLst>
                <a:ext uri="{FF2B5EF4-FFF2-40B4-BE49-F238E27FC236}">
                  <a16:creationId xmlns:a16="http://schemas.microsoft.com/office/drawing/2014/main" id="{951D69FC-0FEA-467F-B496-7036FAE91BC3}"/>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0" name="Freeform 99">
              <a:extLst>
                <a:ext uri="{FF2B5EF4-FFF2-40B4-BE49-F238E27FC236}">
                  <a16:creationId xmlns:a16="http://schemas.microsoft.com/office/drawing/2014/main" id="{0D90429F-1FAD-44E7-A48E-FAE2A84A2A8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1" name="Freeform 100">
              <a:extLst>
                <a:ext uri="{FF2B5EF4-FFF2-40B4-BE49-F238E27FC236}">
                  <a16:creationId xmlns:a16="http://schemas.microsoft.com/office/drawing/2014/main" id="{2E66042F-E8F8-4C8A-B955-805065FBEE2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2" name="Freeform 101">
              <a:extLst>
                <a:ext uri="{FF2B5EF4-FFF2-40B4-BE49-F238E27FC236}">
                  <a16:creationId xmlns:a16="http://schemas.microsoft.com/office/drawing/2014/main" id="{670DC0E7-618A-4EEF-BA98-81552DE7E39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3" name="Freeform 102">
              <a:extLst>
                <a:ext uri="{FF2B5EF4-FFF2-40B4-BE49-F238E27FC236}">
                  <a16:creationId xmlns:a16="http://schemas.microsoft.com/office/drawing/2014/main" id="{28E7C15C-FBBC-4794-990F-2EF42F264E19}"/>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4" name="Freeform 103">
              <a:extLst>
                <a:ext uri="{FF2B5EF4-FFF2-40B4-BE49-F238E27FC236}">
                  <a16:creationId xmlns:a16="http://schemas.microsoft.com/office/drawing/2014/main" id="{8B050F4F-77B0-473E-B7BB-B64DA9E7139D}"/>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5" name="Freeform 104">
              <a:extLst>
                <a:ext uri="{FF2B5EF4-FFF2-40B4-BE49-F238E27FC236}">
                  <a16:creationId xmlns:a16="http://schemas.microsoft.com/office/drawing/2014/main" id="{1C5D8BB1-FD87-4280-BBBB-D807E3F6EB8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6" name="Freeform 105">
              <a:extLst>
                <a:ext uri="{FF2B5EF4-FFF2-40B4-BE49-F238E27FC236}">
                  <a16:creationId xmlns:a16="http://schemas.microsoft.com/office/drawing/2014/main" id="{646ACB3B-BD06-4B4E-8727-DDDA03095AAF}"/>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7" name="Freeform 106">
              <a:extLst>
                <a:ext uri="{FF2B5EF4-FFF2-40B4-BE49-F238E27FC236}">
                  <a16:creationId xmlns:a16="http://schemas.microsoft.com/office/drawing/2014/main" id="{9DAA7B68-5E32-41F6-9889-13F05AAC6B6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8" name="Freeform 107">
              <a:extLst>
                <a:ext uri="{FF2B5EF4-FFF2-40B4-BE49-F238E27FC236}">
                  <a16:creationId xmlns:a16="http://schemas.microsoft.com/office/drawing/2014/main" id="{8C9B0222-D931-4FEC-841E-D1975A20875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9" name="Freeform 108">
              <a:extLst>
                <a:ext uri="{FF2B5EF4-FFF2-40B4-BE49-F238E27FC236}">
                  <a16:creationId xmlns:a16="http://schemas.microsoft.com/office/drawing/2014/main" id="{D5320628-B5E3-45EA-82CF-DBD7AAF9616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0" name="Freeform 109">
              <a:extLst>
                <a:ext uri="{FF2B5EF4-FFF2-40B4-BE49-F238E27FC236}">
                  <a16:creationId xmlns:a16="http://schemas.microsoft.com/office/drawing/2014/main" id="{F3C7BDD9-ABDC-48C1-9F0F-3CEE67FDEC3D}"/>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1" name="Freeform 110">
              <a:extLst>
                <a:ext uri="{FF2B5EF4-FFF2-40B4-BE49-F238E27FC236}">
                  <a16:creationId xmlns:a16="http://schemas.microsoft.com/office/drawing/2014/main" id="{E9B12870-458F-4AA3-82A0-1A94055FCEE4}"/>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2" name="Freeform 111">
              <a:extLst>
                <a:ext uri="{FF2B5EF4-FFF2-40B4-BE49-F238E27FC236}">
                  <a16:creationId xmlns:a16="http://schemas.microsoft.com/office/drawing/2014/main" id="{31421536-8849-4A8D-B8FC-28E3FEBA003B}"/>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3" name="Freeform 112">
              <a:extLst>
                <a:ext uri="{FF2B5EF4-FFF2-40B4-BE49-F238E27FC236}">
                  <a16:creationId xmlns:a16="http://schemas.microsoft.com/office/drawing/2014/main" id="{4208E57D-6F75-433C-9B12-EDE436FC495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4" name="Freeform 113">
              <a:extLst>
                <a:ext uri="{FF2B5EF4-FFF2-40B4-BE49-F238E27FC236}">
                  <a16:creationId xmlns:a16="http://schemas.microsoft.com/office/drawing/2014/main" id="{063B93B1-9400-4B86-B6E4-049B90BE2425}"/>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5" name="Freeform 114">
              <a:extLst>
                <a:ext uri="{FF2B5EF4-FFF2-40B4-BE49-F238E27FC236}">
                  <a16:creationId xmlns:a16="http://schemas.microsoft.com/office/drawing/2014/main" id="{4E207AA2-8215-480C-9EB5-D374B6A48708}"/>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6" name="Freeform 115">
              <a:extLst>
                <a:ext uri="{FF2B5EF4-FFF2-40B4-BE49-F238E27FC236}">
                  <a16:creationId xmlns:a16="http://schemas.microsoft.com/office/drawing/2014/main" id="{577A2777-7E1A-42D8-AA04-C5D3895BD868}"/>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7" name="Freeform 116">
              <a:extLst>
                <a:ext uri="{FF2B5EF4-FFF2-40B4-BE49-F238E27FC236}">
                  <a16:creationId xmlns:a16="http://schemas.microsoft.com/office/drawing/2014/main" id="{D83C76DA-4129-49C8-A473-3B15C06EA79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8" name="Freeform 117">
              <a:extLst>
                <a:ext uri="{FF2B5EF4-FFF2-40B4-BE49-F238E27FC236}">
                  <a16:creationId xmlns:a16="http://schemas.microsoft.com/office/drawing/2014/main" id="{419B4185-68BD-4555-B949-27C6F26C367D}"/>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9" name="Freeform 118">
              <a:extLst>
                <a:ext uri="{FF2B5EF4-FFF2-40B4-BE49-F238E27FC236}">
                  <a16:creationId xmlns:a16="http://schemas.microsoft.com/office/drawing/2014/main" id="{D7617B69-F31F-4FBB-9020-999AAABDAF6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0" name="Freeform 119">
              <a:extLst>
                <a:ext uri="{FF2B5EF4-FFF2-40B4-BE49-F238E27FC236}">
                  <a16:creationId xmlns:a16="http://schemas.microsoft.com/office/drawing/2014/main" id="{FE3F9171-24C7-4941-8C8B-80B4882529D6}"/>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1" name="Freeform 120">
              <a:extLst>
                <a:ext uri="{FF2B5EF4-FFF2-40B4-BE49-F238E27FC236}">
                  <a16:creationId xmlns:a16="http://schemas.microsoft.com/office/drawing/2014/main" id="{DFABBD75-24C9-40E3-9110-A5A55C0A687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2" name="Freeform 121">
              <a:extLst>
                <a:ext uri="{FF2B5EF4-FFF2-40B4-BE49-F238E27FC236}">
                  <a16:creationId xmlns:a16="http://schemas.microsoft.com/office/drawing/2014/main" id="{626E59A4-49B1-46BB-AB25-8504F7EEAAF6}"/>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3" name="Freeform 122">
              <a:extLst>
                <a:ext uri="{FF2B5EF4-FFF2-40B4-BE49-F238E27FC236}">
                  <a16:creationId xmlns:a16="http://schemas.microsoft.com/office/drawing/2014/main" id="{8A8785F2-8226-4F58-A0D8-3D2E36D3A666}"/>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4" name="Freeform 123">
              <a:extLst>
                <a:ext uri="{FF2B5EF4-FFF2-40B4-BE49-F238E27FC236}">
                  <a16:creationId xmlns:a16="http://schemas.microsoft.com/office/drawing/2014/main" id="{CB57E733-0088-4249-BC12-515DAEED9170}"/>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5" name="Freeform 124">
              <a:extLst>
                <a:ext uri="{FF2B5EF4-FFF2-40B4-BE49-F238E27FC236}">
                  <a16:creationId xmlns:a16="http://schemas.microsoft.com/office/drawing/2014/main" id="{DACD87DA-F29F-4FF0-9CB2-0ABF17E13B4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6" name="Freeform 125">
              <a:extLst>
                <a:ext uri="{FF2B5EF4-FFF2-40B4-BE49-F238E27FC236}">
                  <a16:creationId xmlns:a16="http://schemas.microsoft.com/office/drawing/2014/main" id="{2E52A250-D09D-4C7E-B789-338D7FEE5FFD}"/>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7" name="Freeform 126">
              <a:extLst>
                <a:ext uri="{FF2B5EF4-FFF2-40B4-BE49-F238E27FC236}">
                  <a16:creationId xmlns:a16="http://schemas.microsoft.com/office/drawing/2014/main" id="{28539A80-4F11-46E8-B17F-C0F3E6E17D52}"/>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8" name="Freeform 127">
              <a:extLst>
                <a:ext uri="{FF2B5EF4-FFF2-40B4-BE49-F238E27FC236}">
                  <a16:creationId xmlns:a16="http://schemas.microsoft.com/office/drawing/2014/main" id="{328B00F5-9AD1-4C03-96B5-A30A8567F1EF}"/>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9" name="Freeform 128">
              <a:extLst>
                <a:ext uri="{FF2B5EF4-FFF2-40B4-BE49-F238E27FC236}">
                  <a16:creationId xmlns:a16="http://schemas.microsoft.com/office/drawing/2014/main" id="{8BC45F96-E81B-45DF-BE71-6F9732F46B5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0" name="Freeform 129">
              <a:extLst>
                <a:ext uri="{FF2B5EF4-FFF2-40B4-BE49-F238E27FC236}">
                  <a16:creationId xmlns:a16="http://schemas.microsoft.com/office/drawing/2014/main" id="{1932BF53-90F3-45E7-AF29-A7ABA1F69DA2}"/>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1" name="Freeform 130">
              <a:extLst>
                <a:ext uri="{FF2B5EF4-FFF2-40B4-BE49-F238E27FC236}">
                  <a16:creationId xmlns:a16="http://schemas.microsoft.com/office/drawing/2014/main" id="{0FAEDCFE-A2ED-4B2B-9A35-8DA53541064B}"/>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2" name="Freeform 131">
              <a:extLst>
                <a:ext uri="{FF2B5EF4-FFF2-40B4-BE49-F238E27FC236}">
                  <a16:creationId xmlns:a16="http://schemas.microsoft.com/office/drawing/2014/main" id="{52FE6FC0-F762-489E-A5D8-8C78E5968F47}"/>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3" name="Freeform 132">
              <a:extLst>
                <a:ext uri="{FF2B5EF4-FFF2-40B4-BE49-F238E27FC236}">
                  <a16:creationId xmlns:a16="http://schemas.microsoft.com/office/drawing/2014/main" id="{D2848E03-3F80-4122-8042-F82960B27647}"/>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4" name="Freeform 133">
              <a:extLst>
                <a:ext uri="{FF2B5EF4-FFF2-40B4-BE49-F238E27FC236}">
                  <a16:creationId xmlns:a16="http://schemas.microsoft.com/office/drawing/2014/main" id="{9C23E73A-4001-4BFB-B480-4BB908EFBC3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5" name="Freeform 134">
              <a:extLst>
                <a:ext uri="{FF2B5EF4-FFF2-40B4-BE49-F238E27FC236}">
                  <a16:creationId xmlns:a16="http://schemas.microsoft.com/office/drawing/2014/main" id="{1D0BE31B-F23E-4D88-906F-2A3EE82600D4}"/>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6" name="Freeform 135">
              <a:extLst>
                <a:ext uri="{FF2B5EF4-FFF2-40B4-BE49-F238E27FC236}">
                  <a16:creationId xmlns:a16="http://schemas.microsoft.com/office/drawing/2014/main" id="{02D47871-E4C1-4EB5-BE3B-B871863E1672}"/>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7" name="Freeform 136">
              <a:extLst>
                <a:ext uri="{FF2B5EF4-FFF2-40B4-BE49-F238E27FC236}">
                  <a16:creationId xmlns:a16="http://schemas.microsoft.com/office/drawing/2014/main" id="{187CF6F8-B782-4390-87B5-FF926776B225}"/>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8" name="Freeform 137">
              <a:extLst>
                <a:ext uri="{FF2B5EF4-FFF2-40B4-BE49-F238E27FC236}">
                  <a16:creationId xmlns:a16="http://schemas.microsoft.com/office/drawing/2014/main" id="{23CF72AC-C41D-4A61-82DA-11B3C184AEC8}"/>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9" name="Freeform 138">
              <a:extLst>
                <a:ext uri="{FF2B5EF4-FFF2-40B4-BE49-F238E27FC236}">
                  <a16:creationId xmlns:a16="http://schemas.microsoft.com/office/drawing/2014/main" id="{F9208503-A293-41AE-AEDD-18F2445549F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0" name="Freeform 139">
              <a:extLst>
                <a:ext uri="{FF2B5EF4-FFF2-40B4-BE49-F238E27FC236}">
                  <a16:creationId xmlns:a16="http://schemas.microsoft.com/office/drawing/2014/main" id="{930EDDBD-6BF3-4863-B0B9-E0316C4FEC67}"/>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1" name="Freeform 140">
              <a:extLst>
                <a:ext uri="{FF2B5EF4-FFF2-40B4-BE49-F238E27FC236}">
                  <a16:creationId xmlns:a16="http://schemas.microsoft.com/office/drawing/2014/main" id="{975E5FD3-91C9-41C4-B072-F13D9E214BEE}"/>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2" name="Freeform 141">
              <a:extLst>
                <a:ext uri="{FF2B5EF4-FFF2-40B4-BE49-F238E27FC236}">
                  <a16:creationId xmlns:a16="http://schemas.microsoft.com/office/drawing/2014/main" id="{66082742-18EE-4F3D-B6E6-88D53C69F5C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3" name="Freeform 142">
              <a:extLst>
                <a:ext uri="{FF2B5EF4-FFF2-40B4-BE49-F238E27FC236}">
                  <a16:creationId xmlns:a16="http://schemas.microsoft.com/office/drawing/2014/main" id="{07F58E5B-0A41-4175-B67F-385FFCC26175}"/>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4" name="Freeform 143">
              <a:extLst>
                <a:ext uri="{FF2B5EF4-FFF2-40B4-BE49-F238E27FC236}">
                  <a16:creationId xmlns:a16="http://schemas.microsoft.com/office/drawing/2014/main" id="{B3617E42-31C2-4FFA-9D46-B560DABF830D}"/>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5" name="Freeform 144">
              <a:extLst>
                <a:ext uri="{FF2B5EF4-FFF2-40B4-BE49-F238E27FC236}">
                  <a16:creationId xmlns:a16="http://schemas.microsoft.com/office/drawing/2014/main" id="{4CBD96F1-138D-4ECF-8DF9-D46A7FB00F17}"/>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6" name="Freeform 145">
              <a:extLst>
                <a:ext uri="{FF2B5EF4-FFF2-40B4-BE49-F238E27FC236}">
                  <a16:creationId xmlns:a16="http://schemas.microsoft.com/office/drawing/2014/main" id="{946EAB70-1BD7-4162-A78B-7FCCD2527509}"/>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7" name="Freeform 146">
              <a:extLst>
                <a:ext uri="{FF2B5EF4-FFF2-40B4-BE49-F238E27FC236}">
                  <a16:creationId xmlns:a16="http://schemas.microsoft.com/office/drawing/2014/main" id="{C8C8F4ED-CA65-4A9A-AA4D-A6D6D3F9C70F}"/>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8" name="Freeform 147">
              <a:extLst>
                <a:ext uri="{FF2B5EF4-FFF2-40B4-BE49-F238E27FC236}">
                  <a16:creationId xmlns:a16="http://schemas.microsoft.com/office/drawing/2014/main" id="{08E0DB77-1C07-40A5-9D19-075070BEB75B}"/>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9" name="Freeform 148">
              <a:extLst>
                <a:ext uri="{FF2B5EF4-FFF2-40B4-BE49-F238E27FC236}">
                  <a16:creationId xmlns:a16="http://schemas.microsoft.com/office/drawing/2014/main" id="{015FE3E0-075E-4EDA-A2BB-084D366FEDAC}"/>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0" name="Freeform 149">
              <a:extLst>
                <a:ext uri="{FF2B5EF4-FFF2-40B4-BE49-F238E27FC236}">
                  <a16:creationId xmlns:a16="http://schemas.microsoft.com/office/drawing/2014/main" id="{B5325EA5-D575-4BC8-B8CD-D471C8C8FC27}"/>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1" name="Freeform 150">
              <a:extLst>
                <a:ext uri="{FF2B5EF4-FFF2-40B4-BE49-F238E27FC236}">
                  <a16:creationId xmlns:a16="http://schemas.microsoft.com/office/drawing/2014/main" id="{97323FE0-3135-47D4-A4CB-814043413991}"/>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2" name="Freeform 151">
              <a:extLst>
                <a:ext uri="{FF2B5EF4-FFF2-40B4-BE49-F238E27FC236}">
                  <a16:creationId xmlns:a16="http://schemas.microsoft.com/office/drawing/2014/main" id="{3BD3C8BB-5B01-4F13-900B-975B7FFCB3A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3" name="Freeform 152">
              <a:extLst>
                <a:ext uri="{FF2B5EF4-FFF2-40B4-BE49-F238E27FC236}">
                  <a16:creationId xmlns:a16="http://schemas.microsoft.com/office/drawing/2014/main" id="{7DACCE36-F6F8-4AAA-99AC-00A55137530E}"/>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4" name="Freeform 153">
              <a:extLst>
                <a:ext uri="{FF2B5EF4-FFF2-40B4-BE49-F238E27FC236}">
                  <a16:creationId xmlns:a16="http://schemas.microsoft.com/office/drawing/2014/main" id="{91952763-F6D9-4D30-AC20-FCC1D5B481AC}"/>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5" name="Freeform 154">
              <a:extLst>
                <a:ext uri="{FF2B5EF4-FFF2-40B4-BE49-F238E27FC236}">
                  <a16:creationId xmlns:a16="http://schemas.microsoft.com/office/drawing/2014/main" id="{D66AD5FA-03DC-4A47-802D-F3DEBF37B7AC}"/>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6" name="Freeform 155">
              <a:extLst>
                <a:ext uri="{FF2B5EF4-FFF2-40B4-BE49-F238E27FC236}">
                  <a16:creationId xmlns:a16="http://schemas.microsoft.com/office/drawing/2014/main" id="{2DB05448-B82E-40B3-B4EC-67E1401548C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7" name="Freeform 156">
              <a:extLst>
                <a:ext uri="{FF2B5EF4-FFF2-40B4-BE49-F238E27FC236}">
                  <a16:creationId xmlns:a16="http://schemas.microsoft.com/office/drawing/2014/main" id="{59EDDCC1-FC9A-4DDA-8116-FD39A82AFCB0}"/>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8" name="Freeform 157">
              <a:extLst>
                <a:ext uri="{FF2B5EF4-FFF2-40B4-BE49-F238E27FC236}">
                  <a16:creationId xmlns:a16="http://schemas.microsoft.com/office/drawing/2014/main" id="{8121B4C6-E387-4D4F-AD4F-15AA45F8C5C3}"/>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9" name="Freeform 158">
              <a:extLst>
                <a:ext uri="{FF2B5EF4-FFF2-40B4-BE49-F238E27FC236}">
                  <a16:creationId xmlns:a16="http://schemas.microsoft.com/office/drawing/2014/main" id="{C5208B40-D2ED-4FBF-BB57-9E9288EBFB9D}"/>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0" name="Freeform 159">
              <a:extLst>
                <a:ext uri="{FF2B5EF4-FFF2-40B4-BE49-F238E27FC236}">
                  <a16:creationId xmlns:a16="http://schemas.microsoft.com/office/drawing/2014/main" id="{917D2F5A-9B1B-4AC9-81F0-B1CE263626D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1" name="Freeform 160">
              <a:extLst>
                <a:ext uri="{FF2B5EF4-FFF2-40B4-BE49-F238E27FC236}">
                  <a16:creationId xmlns:a16="http://schemas.microsoft.com/office/drawing/2014/main" id="{0A382E91-5D1F-4770-92E9-6CAADE00A34E}"/>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2" name="Freeform 161">
              <a:extLst>
                <a:ext uri="{FF2B5EF4-FFF2-40B4-BE49-F238E27FC236}">
                  <a16:creationId xmlns:a16="http://schemas.microsoft.com/office/drawing/2014/main" id="{1BD254E8-389E-45E0-8FE1-083439BC91E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3" name="Freeform 162">
              <a:extLst>
                <a:ext uri="{FF2B5EF4-FFF2-40B4-BE49-F238E27FC236}">
                  <a16:creationId xmlns:a16="http://schemas.microsoft.com/office/drawing/2014/main" id="{2D1045D5-3157-4ABD-83FD-6FE10C93A5DA}"/>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4" name="Freeform 163">
              <a:extLst>
                <a:ext uri="{FF2B5EF4-FFF2-40B4-BE49-F238E27FC236}">
                  <a16:creationId xmlns:a16="http://schemas.microsoft.com/office/drawing/2014/main" id="{000A6930-B62B-4EE7-85BE-99A1BE7003A2}"/>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5" name="Freeform 164">
              <a:extLst>
                <a:ext uri="{FF2B5EF4-FFF2-40B4-BE49-F238E27FC236}">
                  <a16:creationId xmlns:a16="http://schemas.microsoft.com/office/drawing/2014/main" id="{EA33A87E-029C-4CBA-8D6F-F4278342302E}"/>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6" name="Freeform 165">
              <a:extLst>
                <a:ext uri="{FF2B5EF4-FFF2-40B4-BE49-F238E27FC236}">
                  <a16:creationId xmlns:a16="http://schemas.microsoft.com/office/drawing/2014/main" id="{AE48066F-C754-4B72-8461-21697E5F5E9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7" name="Freeform 166">
              <a:extLst>
                <a:ext uri="{FF2B5EF4-FFF2-40B4-BE49-F238E27FC236}">
                  <a16:creationId xmlns:a16="http://schemas.microsoft.com/office/drawing/2014/main" id="{7F474150-6EEE-4A3A-AA6F-45F47C46128A}"/>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8" name="Freeform 167">
              <a:extLst>
                <a:ext uri="{FF2B5EF4-FFF2-40B4-BE49-F238E27FC236}">
                  <a16:creationId xmlns:a16="http://schemas.microsoft.com/office/drawing/2014/main" id="{0340E2D6-101A-4675-AC89-D2376EF461FA}"/>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9" name="Freeform 168">
              <a:extLst>
                <a:ext uri="{FF2B5EF4-FFF2-40B4-BE49-F238E27FC236}">
                  <a16:creationId xmlns:a16="http://schemas.microsoft.com/office/drawing/2014/main" id="{C0F0301C-1689-44E6-B8C0-A5808010AFE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0" name="Freeform 169">
              <a:extLst>
                <a:ext uri="{FF2B5EF4-FFF2-40B4-BE49-F238E27FC236}">
                  <a16:creationId xmlns:a16="http://schemas.microsoft.com/office/drawing/2014/main" id="{EA9BFA81-0AB3-4B3A-A019-88E5D81879D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1" name="Freeform 170">
              <a:extLst>
                <a:ext uri="{FF2B5EF4-FFF2-40B4-BE49-F238E27FC236}">
                  <a16:creationId xmlns:a16="http://schemas.microsoft.com/office/drawing/2014/main" id="{E049CA98-D6F1-464A-B160-ABF5929DC71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2" name="Freeform 171">
              <a:extLst>
                <a:ext uri="{FF2B5EF4-FFF2-40B4-BE49-F238E27FC236}">
                  <a16:creationId xmlns:a16="http://schemas.microsoft.com/office/drawing/2014/main" id="{D3261136-D24A-4A69-8642-AEF1CD50BF2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3" name="Freeform 172">
              <a:extLst>
                <a:ext uri="{FF2B5EF4-FFF2-40B4-BE49-F238E27FC236}">
                  <a16:creationId xmlns:a16="http://schemas.microsoft.com/office/drawing/2014/main" id="{19822C17-87F6-4075-BA13-BF23AF4A532E}"/>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4" name="Freeform 173">
              <a:extLst>
                <a:ext uri="{FF2B5EF4-FFF2-40B4-BE49-F238E27FC236}">
                  <a16:creationId xmlns:a16="http://schemas.microsoft.com/office/drawing/2014/main" id="{EB348352-2582-4438-8EBB-D292F8B8500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5" name="Freeform 174">
              <a:extLst>
                <a:ext uri="{FF2B5EF4-FFF2-40B4-BE49-F238E27FC236}">
                  <a16:creationId xmlns:a16="http://schemas.microsoft.com/office/drawing/2014/main" id="{ACD59593-90E6-4CFB-8AB8-4E431BBEC82A}"/>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6" name="Freeform 175">
              <a:extLst>
                <a:ext uri="{FF2B5EF4-FFF2-40B4-BE49-F238E27FC236}">
                  <a16:creationId xmlns:a16="http://schemas.microsoft.com/office/drawing/2014/main" id="{513E52E9-9FDC-453E-9259-F931435CB189}"/>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7" name="Freeform 176">
              <a:extLst>
                <a:ext uri="{FF2B5EF4-FFF2-40B4-BE49-F238E27FC236}">
                  <a16:creationId xmlns:a16="http://schemas.microsoft.com/office/drawing/2014/main" id="{6449F137-55F2-41EF-844B-92DD913AEBE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8" name="Freeform 177">
              <a:extLst>
                <a:ext uri="{FF2B5EF4-FFF2-40B4-BE49-F238E27FC236}">
                  <a16:creationId xmlns:a16="http://schemas.microsoft.com/office/drawing/2014/main" id="{180033BD-050C-498F-A7F6-3F5E9302061E}"/>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9" name="Freeform 178">
              <a:extLst>
                <a:ext uri="{FF2B5EF4-FFF2-40B4-BE49-F238E27FC236}">
                  <a16:creationId xmlns:a16="http://schemas.microsoft.com/office/drawing/2014/main" id="{3EE8A6AC-477B-4A80-AE2E-6B253D180E38}"/>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0" name="Freeform 179">
              <a:extLst>
                <a:ext uri="{FF2B5EF4-FFF2-40B4-BE49-F238E27FC236}">
                  <a16:creationId xmlns:a16="http://schemas.microsoft.com/office/drawing/2014/main" id="{972E7A5E-7AAC-441B-B934-386DC635A052}"/>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1" name="Freeform 180">
              <a:extLst>
                <a:ext uri="{FF2B5EF4-FFF2-40B4-BE49-F238E27FC236}">
                  <a16:creationId xmlns:a16="http://schemas.microsoft.com/office/drawing/2014/main" id="{8732B343-0B52-4A68-8E3B-3BD1B51DEC7D}"/>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2" name="Freeform 181">
              <a:extLst>
                <a:ext uri="{FF2B5EF4-FFF2-40B4-BE49-F238E27FC236}">
                  <a16:creationId xmlns:a16="http://schemas.microsoft.com/office/drawing/2014/main" id="{49BE12A5-3E9D-401A-92A6-13967B3DC606}"/>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3" name="Freeform 182">
              <a:extLst>
                <a:ext uri="{FF2B5EF4-FFF2-40B4-BE49-F238E27FC236}">
                  <a16:creationId xmlns:a16="http://schemas.microsoft.com/office/drawing/2014/main" id="{665477DF-DCFB-4E91-83F2-12B87DDAFFF4}"/>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4" name="Freeform 183">
              <a:extLst>
                <a:ext uri="{FF2B5EF4-FFF2-40B4-BE49-F238E27FC236}">
                  <a16:creationId xmlns:a16="http://schemas.microsoft.com/office/drawing/2014/main" id="{7C810919-DFF7-44B6-AECC-626307DEF957}"/>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5" name="Freeform 184">
              <a:extLst>
                <a:ext uri="{FF2B5EF4-FFF2-40B4-BE49-F238E27FC236}">
                  <a16:creationId xmlns:a16="http://schemas.microsoft.com/office/drawing/2014/main" id="{DEACFC28-C5E0-47C5-B043-040D4410C72F}"/>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6" name="Freeform 185">
              <a:extLst>
                <a:ext uri="{FF2B5EF4-FFF2-40B4-BE49-F238E27FC236}">
                  <a16:creationId xmlns:a16="http://schemas.microsoft.com/office/drawing/2014/main" id="{8D173CDB-0E69-406E-BB62-C4AADF8E682C}"/>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7" name="Freeform 186">
              <a:extLst>
                <a:ext uri="{FF2B5EF4-FFF2-40B4-BE49-F238E27FC236}">
                  <a16:creationId xmlns:a16="http://schemas.microsoft.com/office/drawing/2014/main" id="{24223213-8293-4308-A475-0F47C2B6609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8" name="Freeform 187">
              <a:extLst>
                <a:ext uri="{FF2B5EF4-FFF2-40B4-BE49-F238E27FC236}">
                  <a16:creationId xmlns:a16="http://schemas.microsoft.com/office/drawing/2014/main" id="{69CB86C3-6389-4FA4-A4B3-78CB730406F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9" name="Freeform 188">
              <a:extLst>
                <a:ext uri="{FF2B5EF4-FFF2-40B4-BE49-F238E27FC236}">
                  <a16:creationId xmlns:a16="http://schemas.microsoft.com/office/drawing/2014/main" id="{7D7B9917-C3A5-4BB6-B115-1C5C132FD5F3}"/>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0" name="Freeform 189">
              <a:extLst>
                <a:ext uri="{FF2B5EF4-FFF2-40B4-BE49-F238E27FC236}">
                  <a16:creationId xmlns:a16="http://schemas.microsoft.com/office/drawing/2014/main" id="{2679557E-294D-443C-9A4B-3B1AA93562A8}"/>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1" name="Freeform 190">
              <a:extLst>
                <a:ext uri="{FF2B5EF4-FFF2-40B4-BE49-F238E27FC236}">
                  <a16:creationId xmlns:a16="http://schemas.microsoft.com/office/drawing/2014/main" id="{78009360-0BBF-42F6-8EF5-D2C4C32F1492}"/>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2" name="Freeform 191">
              <a:extLst>
                <a:ext uri="{FF2B5EF4-FFF2-40B4-BE49-F238E27FC236}">
                  <a16:creationId xmlns:a16="http://schemas.microsoft.com/office/drawing/2014/main" id="{9585FABE-4B05-4514-885F-B517D2E8770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3" name="Freeform 192">
              <a:extLst>
                <a:ext uri="{FF2B5EF4-FFF2-40B4-BE49-F238E27FC236}">
                  <a16:creationId xmlns:a16="http://schemas.microsoft.com/office/drawing/2014/main" id="{ACAE3665-6553-455E-AFD6-284732B21A2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4" name="Freeform 193">
              <a:extLst>
                <a:ext uri="{FF2B5EF4-FFF2-40B4-BE49-F238E27FC236}">
                  <a16:creationId xmlns:a16="http://schemas.microsoft.com/office/drawing/2014/main" id="{DDDA510A-CC5F-4A45-B4B4-9DD76E825D98}"/>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5" name="Freeform 194">
              <a:extLst>
                <a:ext uri="{FF2B5EF4-FFF2-40B4-BE49-F238E27FC236}">
                  <a16:creationId xmlns:a16="http://schemas.microsoft.com/office/drawing/2014/main" id="{9D8C84C2-9624-4B36-832E-2EB2015E7DF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6" name="Freeform 195">
              <a:extLst>
                <a:ext uri="{FF2B5EF4-FFF2-40B4-BE49-F238E27FC236}">
                  <a16:creationId xmlns:a16="http://schemas.microsoft.com/office/drawing/2014/main" id="{D9C67DF7-5D9A-4397-B199-EF41969ED5CF}"/>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7" name="Freeform 196">
              <a:extLst>
                <a:ext uri="{FF2B5EF4-FFF2-40B4-BE49-F238E27FC236}">
                  <a16:creationId xmlns:a16="http://schemas.microsoft.com/office/drawing/2014/main" id="{35BCCD1A-BF60-4FC7-BBFA-F3744288BC3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8" name="Freeform 197">
              <a:extLst>
                <a:ext uri="{FF2B5EF4-FFF2-40B4-BE49-F238E27FC236}">
                  <a16:creationId xmlns:a16="http://schemas.microsoft.com/office/drawing/2014/main" id="{421C5882-0ED2-474D-8172-EE98E09C1AEF}"/>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9" name="Freeform 198">
              <a:extLst>
                <a:ext uri="{FF2B5EF4-FFF2-40B4-BE49-F238E27FC236}">
                  <a16:creationId xmlns:a16="http://schemas.microsoft.com/office/drawing/2014/main" id="{5D97A766-263D-4600-A1B7-46C2C00C485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0" name="Freeform 199">
              <a:extLst>
                <a:ext uri="{FF2B5EF4-FFF2-40B4-BE49-F238E27FC236}">
                  <a16:creationId xmlns:a16="http://schemas.microsoft.com/office/drawing/2014/main" id="{534805EC-DEB8-4DAD-8505-D186BEAF67D1}"/>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1" name="Freeform 200">
              <a:extLst>
                <a:ext uri="{FF2B5EF4-FFF2-40B4-BE49-F238E27FC236}">
                  <a16:creationId xmlns:a16="http://schemas.microsoft.com/office/drawing/2014/main" id="{294C1EC0-9AD6-4EEA-8508-4CFB818E0752}"/>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2" name="Freeform 201">
              <a:extLst>
                <a:ext uri="{FF2B5EF4-FFF2-40B4-BE49-F238E27FC236}">
                  <a16:creationId xmlns:a16="http://schemas.microsoft.com/office/drawing/2014/main" id="{0B7FA1D0-F7C9-48D2-A793-13D058A0393A}"/>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3" name="Freeform 202">
              <a:extLst>
                <a:ext uri="{FF2B5EF4-FFF2-40B4-BE49-F238E27FC236}">
                  <a16:creationId xmlns:a16="http://schemas.microsoft.com/office/drawing/2014/main" id="{B9BB32FF-F79C-4D45-BDA2-7122F4E69E9C}"/>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4" name="Freeform 203">
              <a:extLst>
                <a:ext uri="{FF2B5EF4-FFF2-40B4-BE49-F238E27FC236}">
                  <a16:creationId xmlns:a16="http://schemas.microsoft.com/office/drawing/2014/main" id="{B44FF204-504D-418A-9C8E-7BE1B971E481}"/>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5" name="Freeform 204">
              <a:extLst>
                <a:ext uri="{FF2B5EF4-FFF2-40B4-BE49-F238E27FC236}">
                  <a16:creationId xmlns:a16="http://schemas.microsoft.com/office/drawing/2014/main" id="{7CC8E52D-6A8D-465C-9154-FC80B26B83FE}"/>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6" name="Freeform 205">
              <a:extLst>
                <a:ext uri="{FF2B5EF4-FFF2-40B4-BE49-F238E27FC236}">
                  <a16:creationId xmlns:a16="http://schemas.microsoft.com/office/drawing/2014/main" id="{0019F200-2A7E-47DF-907C-B1787AB022C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7" name="Freeform 206">
              <a:extLst>
                <a:ext uri="{FF2B5EF4-FFF2-40B4-BE49-F238E27FC236}">
                  <a16:creationId xmlns:a16="http://schemas.microsoft.com/office/drawing/2014/main" id="{F6EB83F8-9F91-4EAC-9084-BDF91B7F4065}"/>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8" name="Freeform 207">
              <a:extLst>
                <a:ext uri="{FF2B5EF4-FFF2-40B4-BE49-F238E27FC236}">
                  <a16:creationId xmlns:a16="http://schemas.microsoft.com/office/drawing/2014/main" id="{445C70C3-B2DB-42A9-BBF9-03F7A1583C7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9" name="Freeform 208">
              <a:extLst>
                <a:ext uri="{FF2B5EF4-FFF2-40B4-BE49-F238E27FC236}">
                  <a16:creationId xmlns:a16="http://schemas.microsoft.com/office/drawing/2014/main" id="{6DBEF3F2-5DCB-4E65-A411-685E646BA0F0}"/>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0" name="Freeform 209">
              <a:extLst>
                <a:ext uri="{FF2B5EF4-FFF2-40B4-BE49-F238E27FC236}">
                  <a16:creationId xmlns:a16="http://schemas.microsoft.com/office/drawing/2014/main" id="{98822C0A-A3F5-45A8-9102-08C67B493C74}"/>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1" name="Freeform 210">
              <a:extLst>
                <a:ext uri="{FF2B5EF4-FFF2-40B4-BE49-F238E27FC236}">
                  <a16:creationId xmlns:a16="http://schemas.microsoft.com/office/drawing/2014/main" id="{F5DFB32D-96DD-492F-AFB5-499AF3BEFF4F}"/>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2" name="Freeform 211">
              <a:extLst>
                <a:ext uri="{FF2B5EF4-FFF2-40B4-BE49-F238E27FC236}">
                  <a16:creationId xmlns:a16="http://schemas.microsoft.com/office/drawing/2014/main" id="{CA5A0F1F-526B-467F-9924-C713A8AB7820}"/>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3" name="Freeform 212">
              <a:extLst>
                <a:ext uri="{FF2B5EF4-FFF2-40B4-BE49-F238E27FC236}">
                  <a16:creationId xmlns:a16="http://schemas.microsoft.com/office/drawing/2014/main" id="{A6F5BDFF-4F70-4C50-92FE-CA8209F5D3B0}"/>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4" name="Freeform 213">
              <a:extLst>
                <a:ext uri="{FF2B5EF4-FFF2-40B4-BE49-F238E27FC236}">
                  <a16:creationId xmlns:a16="http://schemas.microsoft.com/office/drawing/2014/main" id="{6692D53B-CE56-42C4-851E-747C3AF23B17}"/>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5" name="Freeform 214">
              <a:extLst>
                <a:ext uri="{FF2B5EF4-FFF2-40B4-BE49-F238E27FC236}">
                  <a16:creationId xmlns:a16="http://schemas.microsoft.com/office/drawing/2014/main" id="{A912E531-9AD2-4D77-A92A-19F43027D6DA}"/>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6" name="Freeform 215">
              <a:extLst>
                <a:ext uri="{FF2B5EF4-FFF2-40B4-BE49-F238E27FC236}">
                  <a16:creationId xmlns:a16="http://schemas.microsoft.com/office/drawing/2014/main" id="{EA7EE195-2183-4CE5-A815-F2C828496C3C}"/>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7" name="Freeform 216">
              <a:extLst>
                <a:ext uri="{FF2B5EF4-FFF2-40B4-BE49-F238E27FC236}">
                  <a16:creationId xmlns:a16="http://schemas.microsoft.com/office/drawing/2014/main" id="{A08E316E-EFE5-40C4-BDDF-0EDC1516528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8" name="Freeform 217">
              <a:extLst>
                <a:ext uri="{FF2B5EF4-FFF2-40B4-BE49-F238E27FC236}">
                  <a16:creationId xmlns:a16="http://schemas.microsoft.com/office/drawing/2014/main" id="{46160581-D702-4DB9-9858-DAFBA6E47F79}"/>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9" name="Freeform 218">
              <a:extLst>
                <a:ext uri="{FF2B5EF4-FFF2-40B4-BE49-F238E27FC236}">
                  <a16:creationId xmlns:a16="http://schemas.microsoft.com/office/drawing/2014/main" id="{A9234BF0-2E20-4F94-B807-619971A645DE}"/>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0" name="Freeform 219">
              <a:extLst>
                <a:ext uri="{FF2B5EF4-FFF2-40B4-BE49-F238E27FC236}">
                  <a16:creationId xmlns:a16="http://schemas.microsoft.com/office/drawing/2014/main" id="{6A4EEFAC-BE4B-4952-820C-D613856649AB}"/>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1" name="Freeform 220">
              <a:extLst>
                <a:ext uri="{FF2B5EF4-FFF2-40B4-BE49-F238E27FC236}">
                  <a16:creationId xmlns:a16="http://schemas.microsoft.com/office/drawing/2014/main" id="{34B37D66-7FF1-4F2D-A41A-9B5F895AACEE}"/>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2" name="Freeform 221">
              <a:extLst>
                <a:ext uri="{FF2B5EF4-FFF2-40B4-BE49-F238E27FC236}">
                  <a16:creationId xmlns:a16="http://schemas.microsoft.com/office/drawing/2014/main" id="{A8DD455E-5551-437D-B77C-AFE90D0A907B}"/>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3" name="Freeform 222">
              <a:extLst>
                <a:ext uri="{FF2B5EF4-FFF2-40B4-BE49-F238E27FC236}">
                  <a16:creationId xmlns:a16="http://schemas.microsoft.com/office/drawing/2014/main" id="{481B5DCF-2340-451B-BBE7-C17264157182}"/>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4" name="Freeform 223">
              <a:extLst>
                <a:ext uri="{FF2B5EF4-FFF2-40B4-BE49-F238E27FC236}">
                  <a16:creationId xmlns:a16="http://schemas.microsoft.com/office/drawing/2014/main" id="{A46D1581-FE68-4C44-9FCA-A7D4A9815EE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5" name="Freeform 224">
              <a:extLst>
                <a:ext uri="{FF2B5EF4-FFF2-40B4-BE49-F238E27FC236}">
                  <a16:creationId xmlns:a16="http://schemas.microsoft.com/office/drawing/2014/main" id="{3423B892-F20F-4680-8373-AD2F2B019D48}"/>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6" name="Freeform 225">
              <a:extLst>
                <a:ext uri="{FF2B5EF4-FFF2-40B4-BE49-F238E27FC236}">
                  <a16:creationId xmlns:a16="http://schemas.microsoft.com/office/drawing/2014/main" id="{3D77A38D-1E0B-4789-B8E4-E43E6AE5508A}"/>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7" name="Freeform 226">
              <a:extLst>
                <a:ext uri="{FF2B5EF4-FFF2-40B4-BE49-F238E27FC236}">
                  <a16:creationId xmlns:a16="http://schemas.microsoft.com/office/drawing/2014/main" id="{DF9B5F1D-996F-41AD-9DF9-1D1586C21E55}"/>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8" name="Freeform 227">
              <a:extLst>
                <a:ext uri="{FF2B5EF4-FFF2-40B4-BE49-F238E27FC236}">
                  <a16:creationId xmlns:a16="http://schemas.microsoft.com/office/drawing/2014/main" id="{F69F5A8F-7FC5-4FF3-A160-B78F8C3897D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9" name="Freeform 228">
              <a:extLst>
                <a:ext uri="{FF2B5EF4-FFF2-40B4-BE49-F238E27FC236}">
                  <a16:creationId xmlns:a16="http://schemas.microsoft.com/office/drawing/2014/main" id="{32E8BB46-ADB3-487E-A63A-23B70C8C4B71}"/>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0" name="Freeform 229">
              <a:extLst>
                <a:ext uri="{FF2B5EF4-FFF2-40B4-BE49-F238E27FC236}">
                  <a16:creationId xmlns:a16="http://schemas.microsoft.com/office/drawing/2014/main" id="{5BA1C2F9-92B4-4EC6-B004-82B41F4000AA}"/>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1" name="Freeform 230">
              <a:extLst>
                <a:ext uri="{FF2B5EF4-FFF2-40B4-BE49-F238E27FC236}">
                  <a16:creationId xmlns:a16="http://schemas.microsoft.com/office/drawing/2014/main" id="{68B10E07-E07D-4C33-85F7-96A5AE4FDFD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2" name="Freeform 231">
              <a:extLst>
                <a:ext uri="{FF2B5EF4-FFF2-40B4-BE49-F238E27FC236}">
                  <a16:creationId xmlns:a16="http://schemas.microsoft.com/office/drawing/2014/main" id="{D782ECE0-810C-4C50-9350-DEA4115630B4}"/>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3" name="Freeform 232">
              <a:extLst>
                <a:ext uri="{FF2B5EF4-FFF2-40B4-BE49-F238E27FC236}">
                  <a16:creationId xmlns:a16="http://schemas.microsoft.com/office/drawing/2014/main" id="{F183DB10-A198-4786-AC37-47A564A8441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4" name="Freeform 233">
              <a:extLst>
                <a:ext uri="{FF2B5EF4-FFF2-40B4-BE49-F238E27FC236}">
                  <a16:creationId xmlns:a16="http://schemas.microsoft.com/office/drawing/2014/main" id="{4445BC9C-6304-45EE-ACE6-9D05D71460B9}"/>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5" name="Freeform 234">
              <a:extLst>
                <a:ext uri="{FF2B5EF4-FFF2-40B4-BE49-F238E27FC236}">
                  <a16:creationId xmlns:a16="http://schemas.microsoft.com/office/drawing/2014/main" id="{EC4BE09A-6BA7-4457-B90F-060C94611FC5}"/>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6" name="Freeform 235">
              <a:extLst>
                <a:ext uri="{FF2B5EF4-FFF2-40B4-BE49-F238E27FC236}">
                  <a16:creationId xmlns:a16="http://schemas.microsoft.com/office/drawing/2014/main" id="{198B2F50-6496-4153-A379-0D6A22ED5E7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7" name="Freeform 236">
              <a:extLst>
                <a:ext uri="{FF2B5EF4-FFF2-40B4-BE49-F238E27FC236}">
                  <a16:creationId xmlns:a16="http://schemas.microsoft.com/office/drawing/2014/main" id="{2BF006AA-1DC7-47A8-BDEB-78A193887BDB}"/>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8" name="Freeform 237">
              <a:extLst>
                <a:ext uri="{FF2B5EF4-FFF2-40B4-BE49-F238E27FC236}">
                  <a16:creationId xmlns:a16="http://schemas.microsoft.com/office/drawing/2014/main" id="{B4FAB9FE-613C-4284-8C77-119E2DB67133}"/>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9" name="Freeform 238">
              <a:extLst>
                <a:ext uri="{FF2B5EF4-FFF2-40B4-BE49-F238E27FC236}">
                  <a16:creationId xmlns:a16="http://schemas.microsoft.com/office/drawing/2014/main" id="{41BFE074-CE5D-4159-8DA4-84417DD7E2BB}"/>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0" name="Freeform 239">
              <a:extLst>
                <a:ext uri="{FF2B5EF4-FFF2-40B4-BE49-F238E27FC236}">
                  <a16:creationId xmlns:a16="http://schemas.microsoft.com/office/drawing/2014/main" id="{8157FA0C-2ED6-4824-AE88-1558904B3BA9}"/>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1" name="Freeform 240">
              <a:extLst>
                <a:ext uri="{FF2B5EF4-FFF2-40B4-BE49-F238E27FC236}">
                  <a16:creationId xmlns:a16="http://schemas.microsoft.com/office/drawing/2014/main" id="{C1C66759-EFCA-4659-9476-79523EDD3297}"/>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2" name="Freeform 241">
              <a:extLst>
                <a:ext uri="{FF2B5EF4-FFF2-40B4-BE49-F238E27FC236}">
                  <a16:creationId xmlns:a16="http://schemas.microsoft.com/office/drawing/2014/main" id="{35BE199F-F99B-460D-9BAD-08EDA5782F52}"/>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3" name="Freeform 242">
              <a:extLst>
                <a:ext uri="{FF2B5EF4-FFF2-40B4-BE49-F238E27FC236}">
                  <a16:creationId xmlns:a16="http://schemas.microsoft.com/office/drawing/2014/main" id="{2F281ABB-0B5B-409C-9B97-52AF03675A1E}"/>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4" name="Freeform 243">
              <a:extLst>
                <a:ext uri="{FF2B5EF4-FFF2-40B4-BE49-F238E27FC236}">
                  <a16:creationId xmlns:a16="http://schemas.microsoft.com/office/drawing/2014/main" id="{92A7BF1C-C85F-4BD7-9F29-4717159A0B49}"/>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5" name="Freeform 244">
              <a:extLst>
                <a:ext uri="{FF2B5EF4-FFF2-40B4-BE49-F238E27FC236}">
                  <a16:creationId xmlns:a16="http://schemas.microsoft.com/office/drawing/2014/main" id="{D1E438CB-95DA-4EE3-AC55-9964486EB0E5}"/>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6" name="Freeform 245">
              <a:extLst>
                <a:ext uri="{FF2B5EF4-FFF2-40B4-BE49-F238E27FC236}">
                  <a16:creationId xmlns:a16="http://schemas.microsoft.com/office/drawing/2014/main" id="{DDD06DB3-25F4-4EC1-906C-1DC5F903AC7E}"/>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7" name="Freeform 246">
              <a:extLst>
                <a:ext uri="{FF2B5EF4-FFF2-40B4-BE49-F238E27FC236}">
                  <a16:creationId xmlns:a16="http://schemas.microsoft.com/office/drawing/2014/main" id="{C7EDD415-1B1C-4C4D-AC50-71EB8FAF330A}"/>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8" name="Freeform 247">
              <a:extLst>
                <a:ext uri="{FF2B5EF4-FFF2-40B4-BE49-F238E27FC236}">
                  <a16:creationId xmlns:a16="http://schemas.microsoft.com/office/drawing/2014/main" id="{7E81BAF0-EDDD-431A-88F4-E3A8E2329CC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9" name="Freeform 248">
              <a:extLst>
                <a:ext uri="{FF2B5EF4-FFF2-40B4-BE49-F238E27FC236}">
                  <a16:creationId xmlns:a16="http://schemas.microsoft.com/office/drawing/2014/main" id="{38D163E3-45A6-4255-84E5-F47AD3571ECF}"/>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0" name="Freeform 249">
              <a:extLst>
                <a:ext uri="{FF2B5EF4-FFF2-40B4-BE49-F238E27FC236}">
                  <a16:creationId xmlns:a16="http://schemas.microsoft.com/office/drawing/2014/main" id="{AB89843E-04C4-4828-8252-14F16B845E28}"/>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1" name="Freeform 250">
              <a:extLst>
                <a:ext uri="{FF2B5EF4-FFF2-40B4-BE49-F238E27FC236}">
                  <a16:creationId xmlns:a16="http://schemas.microsoft.com/office/drawing/2014/main" id="{C51FFFB8-9829-48CE-9D29-2E679DD2CD15}"/>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2" name="Freeform 251">
              <a:extLst>
                <a:ext uri="{FF2B5EF4-FFF2-40B4-BE49-F238E27FC236}">
                  <a16:creationId xmlns:a16="http://schemas.microsoft.com/office/drawing/2014/main" id="{A2D95BE1-7BD6-4490-9251-D206D50815E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3" name="Freeform 252">
              <a:extLst>
                <a:ext uri="{FF2B5EF4-FFF2-40B4-BE49-F238E27FC236}">
                  <a16:creationId xmlns:a16="http://schemas.microsoft.com/office/drawing/2014/main" id="{922593C2-5762-4340-B497-63B4A6F7341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4" name="Freeform 253">
              <a:extLst>
                <a:ext uri="{FF2B5EF4-FFF2-40B4-BE49-F238E27FC236}">
                  <a16:creationId xmlns:a16="http://schemas.microsoft.com/office/drawing/2014/main" id="{83D04BC9-4393-49DA-B4C1-85A37590F8A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5" name="Freeform 254">
              <a:extLst>
                <a:ext uri="{FF2B5EF4-FFF2-40B4-BE49-F238E27FC236}">
                  <a16:creationId xmlns:a16="http://schemas.microsoft.com/office/drawing/2014/main" id="{CCCC5E25-BCB7-4C12-A351-3658EE533EC7}"/>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6" name="Freeform 255">
              <a:extLst>
                <a:ext uri="{FF2B5EF4-FFF2-40B4-BE49-F238E27FC236}">
                  <a16:creationId xmlns:a16="http://schemas.microsoft.com/office/drawing/2014/main" id="{87537289-44B8-49E3-8177-DFE40F4D136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7" name="Freeform 256">
              <a:extLst>
                <a:ext uri="{FF2B5EF4-FFF2-40B4-BE49-F238E27FC236}">
                  <a16:creationId xmlns:a16="http://schemas.microsoft.com/office/drawing/2014/main" id="{31ABBCB4-1FA6-4B10-AA31-792483664DF9}"/>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8" name="Freeform 257">
              <a:extLst>
                <a:ext uri="{FF2B5EF4-FFF2-40B4-BE49-F238E27FC236}">
                  <a16:creationId xmlns:a16="http://schemas.microsoft.com/office/drawing/2014/main" id="{6A7278C0-E2D4-43B5-9501-33FFC920057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20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5604"/>
                                        </p:tgtEl>
                                        <p:attrNameLst>
                                          <p:attrName>style.visibility</p:attrName>
                                        </p:attrNameLst>
                                      </p:cBhvr>
                                      <p:to>
                                        <p:strVal val="visible"/>
                                      </p:to>
                                    </p:set>
                                    <p:animEffect transition="in" filter="fade">
                                      <p:cBhvr>
                                        <p:cTn id="12" dur="1000"/>
                                        <p:tgtEl>
                                          <p:spTgt spid="25604"/>
                                        </p:tgtEl>
                                      </p:cBhvr>
                                    </p:animEffect>
                                    <p:anim calcmode="lin" valueType="num">
                                      <p:cBhvr>
                                        <p:cTn id="13" dur="1000" fill="hold"/>
                                        <p:tgtEl>
                                          <p:spTgt spid="25604"/>
                                        </p:tgtEl>
                                        <p:attrNameLst>
                                          <p:attrName>ppt_x</p:attrName>
                                        </p:attrNameLst>
                                      </p:cBhvr>
                                      <p:tavLst>
                                        <p:tav tm="0">
                                          <p:val>
                                            <p:strVal val="#ppt_x"/>
                                          </p:val>
                                        </p:tav>
                                        <p:tav tm="100000">
                                          <p:val>
                                            <p:strVal val="#ppt_x"/>
                                          </p:val>
                                        </p:tav>
                                      </p:tavLst>
                                    </p:anim>
                                    <p:anim calcmode="lin" valueType="num">
                                      <p:cBhvr>
                                        <p:cTn id="14" dur="1000" fill="hold"/>
                                        <p:tgtEl>
                                          <p:spTgt spid="256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id="{8659923F-2F7C-4E06-8395-6DB2E45274CB}"/>
              </a:ext>
            </a:extLst>
          </p:cNvPr>
          <p:cNvSpPr>
            <a:spLocks noGrp="1" noChangeArrowheads="1"/>
          </p:cNvSpPr>
          <p:nvPr>
            <p:ph type="title"/>
          </p:nvPr>
        </p:nvSpPr>
        <p:spPr>
          <a:xfrm>
            <a:off x="1981200" y="1144588"/>
            <a:ext cx="6248400" cy="685800"/>
          </a:xfrm>
        </p:spPr>
        <p:txBody>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pic>
        <p:nvPicPr>
          <p:cNvPr id="38916" name="Picture 4" descr="Hinh 7 color">
            <a:extLst>
              <a:ext uri="{FF2B5EF4-FFF2-40B4-BE49-F238E27FC236}">
                <a16:creationId xmlns:a16="http://schemas.microsoft.com/office/drawing/2014/main" id="{BB8B71FB-8518-4C81-ABD0-5FA98FCF4B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39000" y="2382838"/>
            <a:ext cx="29718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4">
            <a:extLst>
              <a:ext uri="{FF2B5EF4-FFF2-40B4-BE49-F238E27FC236}">
                <a16:creationId xmlns:a16="http://schemas.microsoft.com/office/drawing/2014/main" id="{829563A2-891E-45F9-BC85-8DD1A414642D}"/>
              </a:ext>
            </a:extLst>
          </p:cNvPr>
          <p:cNvGrpSpPr>
            <a:grpSpLocks/>
          </p:cNvGrpSpPr>
          <p:nvPr/>
        </p:nvGrpSpPr>
        <p:grpSpPr bwMode="auto">
          <a:xfrm>
            <a:off x="4327525" y="2382838"/>
            <a:ext cx="2895600" cy="4495800"/>
            <a:chOff x="0" y="1488"/>
            <a:chExt cx="1824" cy="2832"/>
          </a:xfrm>
        </p:grpSpPr>
        <p:sp>
          <p:nvSpPr>
            <p:cNvPr id="26887" name="Line 11">
              <a:extLst>
                <a:ext uri="{FF2B5EF4-FFF2-40B4-BE49-F238E27FC236}">
                  <a16:creationId xmlns:a16="http://schemas.microsoft.com/office/drawing/2014/main" id="{06BBF20E-E923-4C8C-AE62-24D68EFE4D6D}"/>
                </a:ext>
              </a:extLst>
            </p:cNvPr>
            <p:cNvSpPr>
              <a:spLocks noChangeShapeType="1"/>
            </p:cNvSpPr>
            <p:nvPr/>
          </p:nvSpPr>
          <p:spPr bwMode="auto">
            <a:xfrm>
              <a:off x="0" y="1488"/>
              <a:ext cx="182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pic>
          <p:nvPicPr>
            <p:cNvPr id="26888" name="Picture 5" descr="Hinh 6 color">
              <a:extLst>
                <a:ext uri="{FF2B5EF4-FFF2-40B4-BE49-F238E27FC236}">
                  <a16:creationId xmlns:a16="http://schemas.microsoft.com/office/drawing/2014/main" id="{1E2A0997-CDA7-499D-9B4D-E867DCDDB3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88"/>
              <a:ext cx="1824" cy="28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6889" name="Line 12">
              <a:extLst>
                <a:ext uri="{FF2B5EF4-FFF2-40B4-BE49-F238E27FC236}">
                  <a16:creationId xmlns:a16="http://schemas.microsoft.com/office/drawing/2014/main" id="{FD409356-327A-4C8B-A9DC-8AD927E05E3F}"/>
                </a:ext>
              </a:extLst>
            </p:cNvPr>
            <p:cNvSpPr>
              <a:spLocks noChangeShapeType="1"/>
            </p:cNvSpPr>
            <p:nvPr/>
          </p:nvSpPr>
          <p:spPr bwMode="auto">
            <a:xfrm>
              <a:off x="1815" y="1488"/>
              <a:ext cx="0" cy="283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6629" name="Rectangle 3">
            <a:extLst>
              <a:ext uri="{FF2B5EF4-FFF2-40B4-BE49-F238E27FC236}">
                <a16:creationId xmlns:a16="http://schemas.microsoft.com/office/drawing/2014/main" id="{B8D22BDF-2BF5-4956-BE26-2A9F151A0B98}"/>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sp>
        <p:nvSpPr>
          <p:cNvPr id="12" name="Rectangle 8">
            <a:extLst>
              <a:ext uri="{FF2B5EF4-FFF2-40B4-BE49-F238E27FC236}">
                <a16:creationId xmlns:a16="http://schemas.microsoft.com/office/drawing/2014/main" id="{157EEAF3-308E-4DA2-B83B-8240CC36BC4D}"/>
              </a:ext>
            </a:extLst>
          </p:cNvPr>
          <p:cNvSpPr>
            <a:spLocks noChangeArrowheads="1"/>
          </p:cNvSpPr>
          <p:nvPr/>
        </p:nvSpPr>
        <p:spPr bwMode="auto">
          <a:xfrm>
            <a:off x="1676400" y="2395538"/>
            <a:ext cx="2438400" cy="4002087"/>
          </a:xfrm>
          <a:prstGeom prst="rect">
            <a:avLst/>
          </a:prstGeom>
          <a:solidFill>
            <a:schemeClr val="bg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endParaRPr lang="vi-VN" altLang="vi-VN" sz="1800">
              <a:latin typeface="Arial" panose="020B0604020202020204" pitchFamily="34" charset="0"/>
            </a:endParaRPr>
          </a:p>
        </p:txBody>
      </p:sp>
      <p:sp>
        <p:nvSpPr>
          <p:cNvPr id="13" name="Line 9">
            <a:extLst>
              <a:ext uri="{FF2B5EF4-FFF2-40B4-BE49-F238E27FC236}">
                <a16:creationId xmlns:a16="http://schemas.microsoft.com/office/drawing/2014/main" id="{689F356B-543D-4EE8-A4CB-D04C4362F193}"/>
              </a:ext>
            </a:extLst>
          </p:cNvPr>
          <p:cNvSpPr>
            <a:spLocks noChangeShapeType="1"/>
          </p:cNvSpPr>
          <p:nvPr/>
        </p:nvSpPr>
        <p:spPr bwMode="auto">
          <a:xfrm>
            <a:off x="2895600" y="2395538"/>
            <a:ext cx="0" cy="4002087"/>
          </a:xfrm>
          <a:prstGeom prst="line">
            <a:avLst/>
          </a:prstGeom>
          <a:noFill/>
          <a:ln w="1905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sp>
        <p:nvSpPr>
          <p:cNvPr id="14" name="Line 10">
            <a:extLst>
              <a:ext uri="{FF2B5EF4-FFF2-40B4-BE49-F238E27FC236}">
                <a16:creationId xmlns:a16="http://schemas.microsoft.com/office/drawing/2014/main" id="{902D3293-49EF-48DE-BC13-77964017A8B7}"/>
              </a:ext>
            </a:extLst>
          </p:cNvPr>
          <p:cNvSpPr>
            <a:spLocks noChangeShapeType="1"/>
          </p:cNvSpPr>
          <p:nvPr/>
        </p:nvSpPr>
        <p:spPr bwMode="auto">
          <a:xfrm>
            <a:off x="2362200" y="5867400"/>
            <a:ext cx="10668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grpSp>
        <p:nvGrpSpPr>
          <p:cNvPr id="26633" name="Group 4">
            <a:extLst>
              <a:ext uri="{FF2B5EF4-FFF2-40B4-BE49-F238E27FC236}">
                <a16:creationId xmlns:a16="http://schemas.microsoft.com/office/drawing/2014/main" id="{E87200AB-84BC-4B54-96DD-D46A69297119}"/>
              </a:ext>
            </a:extLst>
          </p:cNvPr>
          <p:cNvGrpSpPr>
            <a:grpSpLocks/>
          </p:cNvGrpSpPr>
          <p:nvPr/>
        </p:nvGrpSpPr>
        <p:grpSpPr bwMode="auto">
          <a:xfrm rot="10800000">
            <a:off x="168275" y="14288"/>
            <a:ext cx="1990725" cy="2266950"/>
            <a:chOff x="4176" y="878"/>
            <a:chExt cx="1254" cy="1422"/>
          </a:xfrm>
        </p:grpSpPr>
        <p:sp>
          <p:nvSpPr>
            <p:cNvPr id="26634" name="Freeform 5">
              <a:extLst>
                <a:ext uri="{FF2B5EF4-FFF2-40B4-BE49-F238E27FC236}">
                  <a16:creationId xmlns:a16="http://schemas.microsoft.com/office/drawing/2014/main" id="{34DF6976-404A-486E-860F-553A295E2E85}"/>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5" name="Freeform 6">
              <a:extLst>
                <a:ext uri="{FF2B5EF4-FFF2-40B4-BE49-F238E27FC236}">
                  <a16:creationId xmlns:a16="http://schemas.microsoft.com/office/drawing/2014/main" id="{C7A02383-4C3D-4814-B672-63CB0016F6C5}"/>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6" name="Freeform 7">
              <a:extLst>
                <a:ext uri="{FF2B5EF4-FFF2-40B4-BE49-F238E27FC236}">
                  <a16:creationId xmlns:a16="http://schemas.microsoft.com/office/drawing/2014/main" id="{03D2C6D8-41EB-4150-9973-F6100CBA308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7" name="Freeform 8">
              <a:extLst>
                <a:ext uri="{FF2B5EF4-FFF2-40B4-BE49-F238E27FC236}">
                  <a16:creationId xmlns:a16="http://schemas.microsoft.com/office/drawing/2014/main" id="{A4B5FB97-7EED-439B-AF20-A0DF40F5CD91}"/>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8" name="Freeform 9">
              <a:extLst>
                <a:ext uri="{FF2B5EF4-FFF2-40B4-BE49-F238E27FC236}">
                  <a16:creationId xmlns:a16="http://schemas.microsoft.com/office/drawing/2014/main" id="{2D2E287E-20D2-42D7-83CC-CA9CF1FE554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9" name="Freeform 10">
              <a:extLst>
                <a:ext uri="{FF2B5EF4-FFF2-40B4-BE49-F238E27FC236}">
                  <a16:creationId xmlns:a16="http://schemas.microsoft.com/office/drawing/2014/main" id="{987973F9-082F-444D-A0BF-58E20EE6C0E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0" name="Freeform 11">
              <a:extLst>
                <a:ext uri="{FF2B5EF4-FFF2-40B4-BE49-F238E27FC236}">
                  <a16:creationId xmlns:a16="http://schemas.microsoft.com/office/drawing/2014/main" id="{8EB3A305-C027-42D8-BF97-1A8133AE850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1" name="Freeform 12">
              <a:extLst>
                <a:ext uri="{FF2B5EF4-FFF2-40B4-BE49-F238E27FC236}">
                  <a16:creationId xmlns:a16="http://schemas.microsoft.com/office/drawing/2014/main" id="{5CF5B995-0FF7-40E7-B1BB-4531D8ED5AD7}"/>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2" name="Freeform 13">
              <a:extLst>
                <a:ext uri="{FF2B5EF4-FFF2-40B4-BE49-F238E27FC236}">
                  <a16:creationId xmlns:a16="http://schemas.microsoft.com/office/drawing/2014/main" id="{2BF99D54-73A1-411B-B581-4C3E648ED794}"/>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3" name="Freeform 14">
              <a:extLst>
                <a:ext uri="{FF2B5EF4-FFF2-40B4-BE49-F238E27FC236}">
                  <a16:creationId xmlns:a16="http://schemas.microsoft.com/office/drawing/2014/main" id="{D024311E-FA29-486B-A750-AE43C4726D3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4" name="Freeform 15">
              <a:extLst>
                <a:ext uri="{FF2B5EF4-FFF2-40B4-BE49-F238E27FC236}">
                  <a16:creationId xmlns:a16="http://schemas.microsoft.com/office/drawing/2014/main" id="{C2C37F2B-573E-49ED-9820-5EADAE9D9DF3}"/>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5" name="Freeform 16">
              <a:extLst>
                <a:ext uri="{FF2B5EF4-FFF2-40B4-BE49-F238E27FC236}">
                  <a16:creationId xmlns:a16="http://schemas.microsoft.com/office/drawing/2014/main" id="{D8E61E66-4490-4556-BFCC-EDC78F832016}"/>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6" name="Freeform 17">
              <a:extLst>
                <a:ext uri="{FF2B5EF4-FFF2-40B4-BE49-F238E27FC236}">
                  <a16:creationId xmlns:a16="http://schemas.microsoft.com/office/drawing/2014/main" id="{34082492-73A5-4258-BBF8-2A5E19B5F409}"/>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7" name="Freeform 18">
              <a:extLst>
                <a:ext uri="{FF2B5EF4-FFF2-40B4-BE49-F238E27FC236}">
                  <a16:creationId xmlns:a16="http://schemas.microsoft.com/office/drawing/2014/main" id="{05F8D529-8EB0-465B-8E4C-5C41B2568C2D}"/>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8" name="Freeform 19">
              <a:extLst>
                <a:ext uri="{FF2B5EF4-FFF2-40B4-BE49-F238E27FC236}">
                  <a16:creationId xmlns:a16="http://schemas.microsoft.com/office/drawing/2014/main" id="{FF14B999-90DD-4865-9006-DE523BC764C3}"/>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9" name="Freeform 20">
              <a:extLst>
                <a:ext uri="{FF2B5EF4-FFF2-40B4-BE49-F238E27FC236}">
                  <a16:creationId xmlns:a16="http://schemas.microsoft.com/office/drawing/2014/main" id="{C5DF3B24-3641-4A7B-B7EE-982EF4B60C4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0" name="Freeform 21">
              <a:extLst>
                <a:ext uri="{FF2B5EF4-FFF2-40B4-BE49-F238E27FC236}">
                  <a16:creationId xmlns:a16="http://schemas.microsoft.com/office/drawing/2014/main" id="{7C2EE21A-024A-4231-9C00-B187135D0EF9}"/>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1" name="Freeform 22">
              <a:extLst>
                <a:ext uri="{FF2B5EF4-FFF2-40B4-BE49-F238E27FC236}">
                  <a16:creationId xmlns:a16="http://schemas.microsoft.com/office/drawing/2014/main" id="{7E08729A-AD16-41DE-929B-4D0A6C4920BE}"/>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2" name="Freeform 23">
              <a:extLst>
                <a:ext uri="{FF2B5EF4-FFF2-40B4-BE49-F238E27FC236}">
                  <a16:creationId xmlns:a16="http://schemas.microsoft.com/office/drawing/2014/main" id="{7D5E1292-4044-4598-A775-B847B1E72BF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3" name="Freeform 24">
              <a:extLst>
                <a:ext uri="{FF2B5EF4-FFF2-40B4-BE49-F238E27FC236}">
                  <a16:creationId xmlns:a16="http://schemas.microsoft.com/office/drawing/2014/main" id="{C12771C4-B236-49C1-9FA6-F4ED1FF2E5B3}"/>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4" name="Freeform 25">
              <a:extLst>
                <a:ext uri="{FF2B5EF4-FFF2-40B4-BE49-F238E27FC236}">
                  <a16:creationId xmlns:a16="http://schemas.microsoft.com/office/drawing/2014/main" id="{832A771B-91F7-436A-9405-663ED0D37CEE}"/>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5" name="Freeform 26">
              <a:extLst>
                <a:ext uri="{FF2B5EF4-FFF2-40B4-BE49-F238E27FC236}">
                  <a16:creationId xmlns:a16="http://schemas.microsoft.com/office/drawing/2014/main" id="{547C1AF7-C5BD-4920-B902-DEBAFBBBEA9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6" name="Freeform 27">
              <a:extLst>
                <a:ext uri="{FF2B5EF4-FFF2-40B4-BE49-F238E27FC236}">
                  <a16:creationId xmlns:a16="http://schemas.microsoft.com/office/drawing/2014/main" id="{9D2E9556-42A7-4D12-B07F-6F7985902EA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7" name="Freeform 28">
              <a:extLst>
                <a:ext uri="{FF2B5EF4-FFF2-40B4-BE49-F238E27FC236}">
                  <a16:creationId xmlns:a16="http://schemas.microsoft.com/office/drawing/2014/main" id="{CB9C853A-452A-417F-A431-AB9D7673E2A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8" name="Freeform 29">
              <a:extLst>
                <a:ext uri="{FF2B5EF4-FFF2-40B4-BE49-F238E27FC236}">
                  <a16:creationId xmlns:a16="http://schemas.microsoft.com/office/drawing/2014/main" id="{9436FB50-756D-4A5E-9AE2-03CD232E68F7}"/>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9" name="Freeform 30">
              <a:extLst>
                <a:ext uri="{FF2B5EF4-FFF2-40B4-BE49-F238E27FC236}">
                  <a16:creationId xmlns:a16="http://schemas.microsoft.com/office/drawing/2014/main" id="{93FEA1E9-14B6-4156-BFF4-B293D90EF20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0" name="Freeform 31">
              <a:extLst>
                <a:ext uri="{FF2B5EF4-FFF2-40B4-BE49-F238E27FC236}">
                  <a16:creationId xmlns:a16="http://schemas.microsoft.com/office/drawing/2014/main" id="{BD00778B-F49A-4274-8032-1B81EAB9FA05}"/>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1" name="Freeform 32">
              <a:extLst>
                <a:ext uri="{FF2B5EF4-FFF2-40B4-BE49-F238E27FC236}">
                  <a16:creationId xmlns:a16="http://schemas.microsoft.com/office/drawing/2014/main" id="{F54401A6-FBA5-43D4-9D7E-94DC41659D9E}"/>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2" name="Freeform 33">
              <a:extLst>
                <a:ext uri="{FF2B5EF4-FFF2-40B4-BE49-F238E27FC236}">
                  <a16:creationId xmlns:a16="http://schemas.microsoft.com/office/drawing/2014/main" id="{0D08D490-DDBA-4ECB-B3B3-22A9CD4E8E13}"/>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3" name="Freeform 34">
              <a:extLst>
                <a:ext uri="{FF2B5EF4-FFF2-40B4-BE49-F238E27FC236}">
                  <a16:creationId xmlns:a16="http://schemas.microsoft.com/office/drawing/2014/main" id="{CF16BFA3-94F3-4779-B49F-0A352B0B80E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4" name="Freeform 35">
              <a:extLst>
                <a:ext uri="{FF2B5EF4-FFF2-40B4-BE49-F238E27FC236}">
                  <a16:creationId xmlns:a16="http://schemas.microsoft.com/office/drawing/2014/main" id="{CCAF89FC-CE02-42EB-AD7B-C48583C83C8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5" name="Freeform 36">
              <a:extLst>
                <a:ext uri="{FF2B5EF4-FFF2-40B4-BE49-F238E27FC236}">
                  <a16:creationId xmlns:a16="http://schemas.microsoft.com/office/drawing/2014/main" id="{22C6B786-822C-4B74-8722-D09C9CDB50D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6" name="Freeform 37">
              <a:extLst>
                <a:ext uri="{FF2B5EF4-FFF2-40B4-BE49-F238E27FC236}">
                  <a16:creationId xmlns:a16="http://schemas.microsoft.com/office/drawing/2014/main" id="{BAB1143D-9944-43FF-879F-7D9396790C7F}"/>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7" name="Freeform 38">
              <a:extLst>
                <a:ext uri="{FF2B5EF4-FFF2-40B4-BE49-F238E27FC236}">
                  <a16:creationId xmlns:a16="http://schemas.microsoft.com/office/drawing/2014/main" id="{DF583011-28A7-4F52-9991-655504C32023}"/>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8" name="Freeform 39">
              <a:extLst>
                <a:ext uri="{FF2B5EF4-FFF2-40B4-BE49-F238E27FC236}">
                  <a16:creationId xmlns:a16="http://schemas.microsoft.com/office/drawing/2014/main" id="{137E2B63-86D4-4446-BB79-5E64FEAC56D9}"/>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9" name="Freeform 40">
              <a:extLst>
                <a:ext uri="{FF2B5EF4-FFF2-40B4-BE49-F238E27FC236}">
                  <a16:creationId xmlns:a16="http://schemas.microsoft.com/office/drawing/2014/main" id="{BECF0B86-F379-43C2-BAA7-C227E3FCAA2C}"/>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0" name="Freeform 41">
              <a:extLst>
                <a:ext uri="{FF2B5EF4-FFF2-40B4-BE49-F238E27FC236}">
                  <a16:creationId xmlns:a16="http://schemas.microsoft.com/office/drawing/2014/main" id="{7F07294C-400B-4D97-B0CD-05C093CC2019}"/>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1" name="Freeform 42">
              <a:extLst>
                <a:ext uri="{FF2B5EF4-FFF2-40B4-BE49-F238E27FC236}">
                  <a16:creationId xmlns:a16="http://schemas.microsoft.com/office/drawing/2014/main" id="{7C16EFBA-52E9-4C10-8863-68C89A60C4F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2" name="Freeform 43">
              <a:extLst>
                <a:ext uri="{FF2B5EF4-FFF2-40B4-BE49-F238E27FC236}">
                  <a16:creationId xmlns:a16="http://schemas.microsoft.com/office/drawing/2014/main" id="{2EA58F82-9BDC-4E61-8DBF-FCD51487A12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3" name="Freeform 44">
              <a:extLst>
                <a:ext uri="{FF2B5EF4-FFF2-40B4-BE49-F238E27FC236}">
                  <a16:creationId xmlns:a16="http://schemas.microsoft.com/office/drawing/2014/main" id="{CC14B9C8-560B-488D-81D7-D592D4D56641}"/>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4" name="Freeform 45">
              <a:extLst>
                <a:ext uri="{FF2B5EF4-FFF2-40B4-BE49-F238E27FC236}">
                  <a16:creationId xmlns:a16="http://schemas.microsoft.com/office/drawing/2014/main" id="{9A95B584-91A7-40A3-B30C-1A0BA8A20E66}"/>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5" name="Freeform 46">
              <a:extLst>
                <a:ext uri="{FF2B5EF4-FFF2-40B4-BE49-F238E27FC236}">
                  <a16:creationId xmlns:a16="http://schemas.microsoft.com/office/drawing/2014/main" id="{B632F950-3BAB-4FF4-81A1-0559C25289AD}"/>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6" name="Freeform 47">
              <a:extLst>
                <a:ext uri="{FF2B5EF4-FFF2-40B4-BE49-F238E27FC236}">
                  <a16:creationId xmlns:a16="http://schemas.microsoft.com/office/drawing/2014/main" id="{D058BE8E-D014-4A83-BA97-90B4D569EE5A}"/>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7" name="Freeform 48">
              <a:extLst>
                <a:ext uri="{FF2B5EF4-FFF2-40B4-BE49-F238E27FC236}">
                  <a16:creationId xmlns:a16="http://schemas.microsoft.com/office/drawing/2014/main" id="{74B1BB24-34A8-4435-B5C6-FC1D676871B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8" name="Freeform 49">
              <a:extLst>
                <a:ext uri="{FF2B5EF4-FFF2-40B4-BE49-F238E27FC236}">
                  <a16:creationId xmlns:a16="http://schemas.microsoft.com/office/drawing/2014/main" id="{52149F13-648B-43E3-9708-99F1736C0D5A}"/>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9" name="Freeform 50">
              <a:extLst>
                <a:ext uri="{FF2B5EF4-FFF2-40B4-BE49-F238E27FC236}">
                  <a16:creationId xmlns:a16="http://schemas.microsoft.com/office/drawing/2014/main" id="{40F808E4-EE82-4F6E-940A-F1D496DFDA2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0" name="Freeform 51">
              <a:extLst>
                <a:ext uri="{FF2B5EF4-FFF2-40B4-BE49-F238E27FC236}">
                  <a16:creationId xmlns:a16="http://schemas.microsoft.com/office/drawing/2014/main" id="{49480E0E-3F23-4CDD-8F58-3BB351B48C27}"/>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1" name="Freeform 52">
              <a:extLst>
                <a:ext uri="{FF2B5EF4-FFF2-40B4-BE49-F238E27FC236}">
                  <a16:creationId xmlns:a16="http://schemas.microsoft.com/office/drawing/2014/main" id="{31C5B33D-18BE-44E1-887F-9CC689A09D17}"/>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2" name="Freeform 53">
              <a:extLst>
                <a:ext uri="{FF2B5EF4-FFF2-40B4-BE49-F238E27FC236}">
                  <a16:creationId xmlns:a16="http://schemas.microsoft.com/office/drawing/2014/main" id="{3D3CD04B-7AC8-4710-BF35-7078A6BA709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3" name="Freeform 54">
              <a:extLst>
                <a:ext uri="{FF2B5EF4-FFF2-40B4-BE49-F238E27FC236}">
                  <a16:creationId xmlns:a16="http://schemas.microsoft.com/office/drawing/2014/main" id="{5C615EA4-03FB-46FF-A6A0-24224245A6C9}"/>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4" name="Freeform 55">
              <a:extLst>
                <a:ext uri="{FF2B5EF4-FFF2-40B4-BE49-F238E27FC236}">
                  <a16:creationId xmlns:a16="http://schemas.microsoft.com/office/drawing/2014/main" id="{843DA797-1206-456D-A73F-C36439C8C610}"/>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5" name="Freeform 56">
              <a:extLst>
                <a:ext uri="{FF2B5EF4-FFF2-40B4-BE49-F238E27FC236}">
                  <a16:creationId xmlns:a16="http://schemas.microsoft.com/office/drawing/2014/main" id="{988A3F13-0D55-48B3-9D53-670E33FBD300}"/>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6" name="Freeform 57">
              <a:extLst>
                <a:ext uri="{FF2B5EF4-FFF2-40B4-BE49-F238E27FC236}">
                  <a16:creationId xmlns:a16="http://schemas.microsoft.com/office/drawing/2014/main" id="{37D18700-D3D6-4100-B73F-AA415B1B258E}"/>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7" name="Freeform 58">
              <a:extLst>
                <a:ext uri="{FF2B5EF4-FFF2-40B4-BE49-F238E27FC236}">
                  <a16:creationId xmlns:a16="http://schemas.microsoft.com/office/drawing/2014/main" id="{CDAC8224-46F3-49DB-993C-C1A60F10026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8" name="Freeform 59">
              <a:extLst>
                <a:ext uri="{FF2B5EF4-FFF2-40B4-BE49-F238E27FC236}">
                  <a16:creationId xmlns:a16="http://schemas.microsoft.com/office/drawing/2014/main" id="{55C74665-F085-4EDD-99CD-E481D1152DB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9" name="Freeform 60">
              <a:extLst>
                <a:ext uri="{FF2B5EF4-FFF2-40B4-BE49-F238E27FC236}">
                  <a16:creationId xmlns:a16="http://schemas.microsoft.com/office/drawing/2014/main" id="{D5A62DB5-1833-46B9-BD72-9DCFD45CF5E1}"/>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0" name="Freeform 61">
              <a:extLst>
                <a:ext uri="{FF2B5EF4-FFF2-40B4-BE49-F238E27FC236}">
                  <a16:creationId xmlns:a16="http://schemas.microsoft.com/office/drawing/2014/main" id="{F252A6B7-DF95-4733-A7CF-B9A56490AAEA}"/>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1" name="Freeform 62">
              <a:extLst>
                <a:ext uri="{FF2B5EF4-FFF2-40B4-BE49-F238E27FC236}">
                  <a16:creationId xmlns:a16="http://schemas.microsoft.com/office/drawing/2014/main" id="{D12D6363-1636-4909-A58F-241BD493746B}"/>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2" name="Freeform 63">
              <a:extLst>
                <a:ext uri="{FF2B5EF4-FFF2-40B4-BE49-F238E27FC236}">
                  <a16:creationId xmlns:a16="http://schemas.microsoft.com/office/drawing/2014/main" id="{F22AED6C-9AEF-4C85-8852-5D32EE8EF0CC}"/>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3" name="Freeform 64">
              <a:extLst>
                <a:ext uri="{FF2B5EF4-FFF2-40B4-BE49-F238E27FC236}">
                  <a16:creationId xmlns:a16="http://schemas.microsoft.com/office/drawing/2014/main" id="{F5EAC526-EEB6-4483-8DDB-764E8411C440}"/>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4" name="Freeform 65">
              <a:extLst>
                <a:ext uri="{FF2B5EF4-FFF2-40B4-BE49-F238E27FC236}">
                  <a16:creationId xmlns:a16="http://schemas.microsoft.com/office/drawing/2014/main" id="{91BFF250-F1FC-4D64-BA9F-CA3720CEB552}"/>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5" name="Freeform 66">
              <a:extLst>
                <a:ext uri="{FF2B5EF4-FFF2-40B4-BE49-F238E27FC236}">
                  <a16:creationId xmlns:a16="http://schemas.microsoft.com/office/drawing/2014/main" id="{F30A3203-5272-4EA7-BD0B-A996AE8540F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6" name="Freeform 67">
              <a:extLst>
                <a:ext uri="{FF2B5EF4-FFF2-40B4-BE49-F238E27FC236}">
                  <a16:creationId xmlns:a16="http://schemas.microsoft.com/office/drawing/2014/main" id="{5D07F68D-5319-4928-ADA9-2A926BF69481}"/>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7" name="Freeform 68">
              <a:extLst>
                <a:ext uri="{FF2B5EF4-FFF2-40B4-BE49-F238E27FC236}">
                  <a16:creationId xmlns:a16="http://schemas.microsoft.com/office/drawing/2014/main" id="{C55564AA-9AD9-4EDA-A644-F5521955F59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8" name="Freeform 69">
              <a:extLst>
                <a:ext uri="{FF2B5EF4-FFF2-40B4-BE49-F238E27FC236}">
                  <a16:creationId xmlns:a16="http://schemas.microsoft.com/office/drawing/2014/main" id="{C38AADD6-1732-4CA2-A09F-5D082B73D0E0}"/>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9" name="Freeform 70">
              <a:extLst>
                <a:ext uri="{FF2B5EF4-FFF2-40B4-BE49-F238E27FC236}">
                  <a16:creationId xmlns:a16="http://schemas.microsoft.com/office/drawing/2014/main" id="{2AF8018A-6648-4266-B796-F94117B2BD5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0" name="Freeform 71">
              <a:extLst>
                <a:ext uri="{FF2B5EF4-FFF2-40B4-BE49-F238E27FC236}">
                  <a16:creationId xmlns:a16="http://schemas.microsoft.com/office/drawing/2014/main" id="{0EA2818C-842F-480D-AE54-8FC742EC9A67}"/>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1" name="Freeform 72">
              <a:extLst>
                <a:ext uri="{FF2B5EF4-FFF2-40B4-BE49-F238E27FC236}">
                  <a16:creationId xmlns:a16="http://schemas.microsoft.com/office/drawing/2014/main" id="{40F36A1A-A1DA-47E6-92C4-4A5CA00E6129}"/>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2" name="Freeform 73">
              <a:extLst>
                <a:ext uri="{FF2B5EF4-FFF2-40B4-BE49-F238E27FC236}">
                  <a16:creationId xmlns:a16="http://schemas.microsoft.com/office/drawing/2014/main" id="{FEDD0E95-8EFC-4BB6-AE25-C24CD66BB933}"/>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3" name="Freeform 74">
              <a:extLst>
                <a:ext uri="{FF2B5EF4-FFF2-40B4-BE49-F238E27FC236}">
                  <a16:creationId xmlns:a16="http://schemas.microsoft.com/office/drawing/2014/main" id="{4122E73E-6114-4384-ACD2-F2E79281CB42}"/>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4" name="Freeform 75">
              <a:extLst>
                <a:ext uri="{FF2B5EF4-FFF2-40B4-BE49-F238E27FC236}">
                  <a16:creationId xmlns:a16="http://schemas.microsoft.com/office/drawing/2014/main" id="{4A28135A-938E-41AE-A91D-27DD401B965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5" name="Freeform 76">
              <a:extLst>
                <a:ext uri="{FF2B5EF4-FFF2-40B4-BE49-F238E27FC236}">
                  <a16:creationId xmlns:a16="http://schemas.microsoft.com/office/drawing/2014/main" id="{96C6869E-492A-4EA6-82D0-48E888B6901C}"/>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6" name="Freeform 77">
              <a:extLst>
                <a:ext uri="{FF2B5EF4-FFF2-40B4-BE49-F238E27FC236}">
                  <a16:creationId xmlns:a16="http://schemas.microsoft.com/office/drawing/2014/main" id="{6D7457CF-740F-45E1-8D9C-5531E8B7C65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7" name="Freeform 78">
              <a:extLst>
                <a:ext uri="{FF2B5EF4-FFF2-40B4-BE49-F238E27FC236}">
                  <a16:creationId xmlns:a16="http://schemas.microsoft.com/office/drawing/2014/main" id="{A2C4112A-86DA-4654-8911-D138E1737677}"/>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8" name="Freeform 79">
              <a:extLst>
                <a:ext uri="{FF2B5EF4-FFF2-40B4-BE49-F238E27FC236}">
                  <a16:creationId xmlns:a16="http://schemas.microsoft.com/office/drawing/2014/main" id="{D660E6A4-95D8-44F9-90B2-3A851F73D0AB}"/>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9" name="Freeform 80">
              <a:extLst>
                <a:ext uri="{FF2B5EF4-FFF2-40B4-BE49-F238E27FC236}">
                  <a16:creationId xmlns:a16="http://schemas.microsoft.com/office/drawing/2014/main" id="{3A1ED8B4-C763-49D2-967A-6D1B22609C78}"/>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0" name="Freeform 81">
              <a:extLst>
                <a:ext uri="{FF2B5EF4-FFF2-40B4-BE49-F238E27FC236}">
                  <a16:creationId xmlns:a16="http://schemas.microsoft.com/office/drawing/2014/main" id="{338D0D60-C079-4D29-AF45-F72BD4A8678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1" name="Freeform 82">
              <a:extLst>
                <a:ext uri="{FF2B5EF4-FFF2-40B4-BE49-F238E27FC236}">
                  <a16:creationId xmlns:a16="http://schemas.microsoft.com/office/drawing/2014/main" id="{0522E1B1-EE58-4624-8544-047426B056DE}"/>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2" name="Freeform 83">
              <a:extLst>
                <a:ext uri="{FF2B5EF4-FFF2-40B4-BE49-F238E27FC236}">
                  <a16:creationId xmlns:a16="http://schemas.microsoft.com/office/drawing/2014/main" id="{66B0F468-93B3-4E55-8BB2-651EDD6B3BF5}"/>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3" name="Freeform 84">
              <a:extLst>
                <a:ext uri="{FF2B5EF4-FFF2-40B4-BE49-F238E27FC236}">
                  <a16:creationId xmlns:a16="http://schemas.microsoft.com/office/drawing/2014/main" id="{A699F99A-87F5-4A4E-BE9E-0A425ADA259C}"/>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4" name="Freeform 85">
              <a:extLst>
                <a:ext uri="{FF2B5EF4-FFF2-40B4-BE49-F238E27FC236}">
                  <a16:creationId xmlns:a16="http://schemas.microsoft.com/office/drawing/2014/main" id="{DDC2D34C-D189-4C77-8871-5CEAEBA2445F}"/>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5" name="Freeform 86">
              <a:extLst>
                <a:ext uri="{FF2B5EF4-FFF2-40B4-BE49-F238E27FC236}">
                  <a16:creationId xmlns:a16="http://schemas.microsoft.com/office/drawing/2014/main" id="{9E30BA0D-7AB2-4A21-B9E7-C1B088A78E3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6" name="Freeform 87">
              <a:extLst>
                <a:ext uri="{FF2B5EF4-FFF2-40B4-BE49-F238E27FC236}">
                  <a16:creationId xmlns:a16="http://schemas.microsoft.com/office/drawing/2014/main" id="{A711C693-6F83-4F70-9237-F215ED0B679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7" name="Freeform 88">
              <a:extLst>
                <a:ext uri="{FF2B5EF4-FFF2-40B4-BE49-F238E27FC236}">
                  <a16:creationId xmlns:a16="http://schemas.microsoft.com/office/drawing/2014/main" id="{A0E376BD-E00C-432B-984F-800EA37F52D1}"/>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8" name="Freeform 89">
              <a:extLst>
                <a:ext uri="{FF2B5EF4-FFF2-40B4-BE49-F238E27FC236}">
                  <a16:creationId xmlns:a16="http://schemas.microsoft.com/office/drawing/2014/main" id="{7AA29CF1-C69E-48E1-A5A1-A269BFC8C9B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9" name="Freeform 90">
              <a:extLst>
                <a:ext uri="{FF2B5EF4-FFF2-40B4-BE49-F238E27FC236}">
                  <a16:creationId xmlns:a16="http://schemas.microsoft.com/office/drawing/2014/main" id="{03F2C3A1-F92B-483E-9906-9ADB72CEA40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0" name="Freeform 91">
              <a:extLst>
                <a:ext uri="{FF2B5EF4-FFF2-40B4-BE49-F238E27FC236}">
                  <a16:creationId xmlns:a16="http://schemas.microsoft.com/office/drawing/2014/main" id="{62C68407-BAFC-417E-B0BB-2C889B7132C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1" name="Freeform 92">
              <a:extLst>
                <a:ext uri="{FF2B5EF4-FFF2-40B4-BE49-F238E27FC236}">
                  <a16:creationId xmlns:a16="http://schemas.microsoft.com/office/drawing/2014/main" id="{3CFBE6EB-F467-4A88-B904-6DBC56727CF8}"/>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2" name="Freeform 93">
              <a:extLst>
                <a:ext uri="{FF2B5EF4-FFF2-40B4-BE49-F238E27FC236}">
                  <a16:creationId xmlns:a16="http://schemas.microsoft.com/office/drawing/2014/main" id="{2F475473-34EF-47D8-89F0-EE345176194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3" name="Freeform 94">
              <a:extLst>
                <a:ext uri="{FF2B5EF4-FFF2-40B4-BE49-F238E27FC236}">
                  <a16:creationId xmlns:a16="http://schemas.microsoft.com/office/drawing/2014/main" id="{44BC4B7A-4E05-4692-8381-8C043EC4332F}"/>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4" name="Freeform 95">
              <a:extLst>
                <a:ext uri="{FF2B5EF4-FFF2-40B4-BE49-F238E27FC236}">
                  <a16:creationId xmlns:a16="http://schemas.microsoft.com/office/drawing/2014/main" id="{B5B9FEEE-7C45-4A18-A114-18B589FC5EF0}"/>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5" name="Freeform 96">
              <a:extLst>
                <a:ext uri="{FF2B5EF4-FFF2-40B4-BE49-F238E27FC236}">
                  <a16:creationId xmlns:a16="http://schemas.microsoft.com/office/drawing/2014/main" id="{5EDD1C19-570D-465D-978D-B1DCFEE0B783}"/>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6" name="Freeform 97">
              <a:extLst>
                <a:ext uri="{FF2B5EF4-FFF2-40B4-BE49-F238E27FC236}">
                  <a16:creationId xmlns:a16="http://schemas.microsoft.com/office/drawing/2014/main" id="{DB6C47A5-8153-46F5-9218-05359DEF98EE}"/>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7" name="Freeform 98">
              <a:extLst>
                <a:ext uri="{FF2B5EF4-FFF2-40B4-BE49-F238E27FC236}">
                  <a16:creationId xmlns:a16="http://schemas.microsoft.com/office/drawing/2014/main" id="{78777DF9-92B8-45B3-91EE-D310A58D08A2}"/>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8" name="Freeform 99">
              <a:extLst>
                <a:ext uri="{FF2B5EF4-FFF2-40B4-BE49-F238E27FC236}">
                  <a16:creationId xmlns:a16="http://schemas.microsoft.com/office/drawing/2014/main" id="{44456B48-81B6-4F93-8742-A32A7889BCD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9" name="Freeform 100">
              <a:extLst>
                <a:ext uri="{FF2B5EF4-FFF2-40B4-BE49-F238E27FC236}">
                  <a16:creationId xmlns:a16="http://schemas.microsoft.com/office/drawing/2014/main" id="{0D8F634E-0E1B-4050-972E-D991717C4DE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0" name="Freeform 101">
              <a:extLst>
                <a:ext uri="{FF2B5EF4-FFF2-40B4-BE49-F238E27FC236}">
                  <a16:creationId xmlns:a16="http://schemas.microsoft.com/office/drawing/2014/main" id="{D6034384-298F-4A59-9F67-AF48E4CD63AC}"/>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1" name="Freeform 102">
              <a:extLst>
                <a:ext uri="{FF2B5EF4-FFF2-40B4-BE49-F238E27FC236}">
                  <a16:creationId xmlns:a16="http://schemas.microsoft.com/office/drawing/2014/main" id="{BE392A3B-2129-412F-A120-B069642BD83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2" name="Freeform 103">
              <a:extLst>
                <a:ext uri="{FF2B5EF4-FFF2-40B4-BE49-F238E27FC236}">
                  <a16:creationId xmlns:a16="http://schemas.microsoft.com/office/drawing/2014/main" id="{78DCE289-6597-4055-AC11-8BCAA3AC1315}"/>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3" name="Freeform 104">
              <a:extLst>
                <a:ext uri="{FF2B5EF4-FFF2-40B4-BE49-F238E27FC236}">
                  <a16:creationId xmlns:a16="http://schemas.microsoft.com/office/drawing/2014/main" id="{0350DA36-803E-45E3-998D-73FAD34F7924}"/>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4" name="Freeform 105">
              <a:extLst>
                <a:ext uri="{FF2B5EF4-FFF2-40B4-BE49-F238E27FC236}">
                  <a16:creationId xmlns:a16="http://schemas.microsoft.com/office/drawing/2014/main" id="{347175C1-4F37-47DA-9116-11D23BB2CA9B}"/>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5" name="Freeform 106">
              <a:extLst>
                <a:ext uri="{FF2B5EF4-FFF2-40B4-BE49-F238E27FC236}">
                  <a16:creationId xmlns:a16="http://schemas.microsoft.com/office/drawing/2014/main" id="{3582B160-894F-4FC8-96DE-945BE377A84C}"/>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6" name="Freeform 107">
              <a:extLst>
                <a:ext uri="{FF2B5EF4-FFF2-40B4-BE49-F238E27FC236}">
                  <a16:creationId xmlns:a16="http://schemas.microsoft.com/office/drawing/2014/main" id="{BEBAFD04-19F3-40F6-97A0-F884BEF2D83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7" name="Freeform 108">
              <a:extLst>
                <a:ext uri="{FF2B5EF4-FFF2-40B4-BE49-F238E27FC236}">
                  <a16:creationId xmlns:a16="http://schemas.microsoft.com/office/drawing/2014/main" id="{1C7F6E09-50A8-4A26-9689-4AE66020B09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8" name="Freeform 109">
              <a:extLst>
                <a:ext uri="{FF2B5EF4-FFF2-40B4-BE49-F238E27FC236}">
                  <a16:creationId xmlns:a16="http://schemas.microsoft.com/office/drawing/2014/main" id="{D230AB1E-8323-48FF-A7BC-6BBDF2AF5FA2}"/>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9" name="Freeform 110">
              <a:extLst>
                <a:ext uri="{FF2B5EF4-FFF2-40B4-BE49-F238E27FC236}">
                  <a16:creationId xmlns:a16="http://schemas.microsoft.com/office/drawing/2014/main" id="{70B6430E-EB43-4DDE-8C18-5FA64467545D}"/>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0" name="Freeform 111">
              <a:extLst>
                <a:ext uri="{FF2B5EF4-FFF2-40B4-BE49-F238E27FC236}">
                  <a16:creationId xmlns:a16="http://schemas.microsoft.com/office/drawing/2014/main" id="{69B4AC20-357F-41A1-B3AD-0307FF2749D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1" name="Freeform 112">
              <a:extLst>
                <a:ext uri="{FF2B5EF4-FFF2-40B4-BE49-F238E27FC236}">
                  <a16:creationId xmlns:a16="http://schemas.microsoft.com/office/drawing/2014/main" id="{85CBD421-629B-4040-B677-0279D44EBFF2}"/>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2" name="Freeform 113">
              <a:extLst>
                <a:ext uri="{FF2B5EF4-FFF2-40B4-BE49-F238E27FC236}">
                  <a16:creationId xmlns:a16="http://schemas.microsoft.com/office/drawing/2014/main" id="{474CE246-40FB-49CF-99A0-B7613801CCE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3" name="Freeform 114">
              <a:extLst>
                <a:ext uri="{FF2B5EF4-FFF2-40B4-BE49-F238E27FC236}">
                  <a16:creationId xmlns:a16="http://schemas.microsoft.com/office/drawing/2014/main" id="{F51F52E2-97F5-4649-98BF-A751F24AFE09}"/>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4" name="Freeform 115">
              <a:extLst>
                <a:ext uri="{FF2B5EF4-FFF2-40B4-BE49-F238E27FC236}">
                  <a16:creationId xmlns:a16="http://schemas.microsoft.com/office/drawing/2014/main" id="{8CD5DB34-A3B5-4C78-8A83-D82E340B80EE}"/>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5" name="Freeform 116">
              <a:extLst>
                <a:ext uri="{FF2B5EF4-FFF2-40B4-BE49-F238E27FC236}">
                  <a16:creationId xmlns:a16="http://schemas.microsoft.com/office/drawing/2014/main" id="{2024654C-8276-4A46-9030-FF397B7FFCE6}"/>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6" name="Freeform 117">
              <a:extLst>
                <a:ext uri="{FF2B5EF4-FFF2-40B4-BE49-F238E27FC236}">
                  <a16:creationId xmlns:a16="http://schemas.microsoft.com/office/drawing/2014/main" id="{64FEB04C-F7C9-4EAC-8FAE-9295D9709E03}"/>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7" name="Freeform 118">
              <a:extLst>
                <a:ext uri="{FF2B5EF4-FFF2-40B4-BE49-F238E27FC236}">
                  <a16:creationId xmlns:a16="http://schemas.microsoft.com/office/drawing/2014/main" id="{7550E4C2-F82F-4165-9031-331F5A45E97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8" name="Freeform 119">
              <a:extLst>
                <a:ext uri="{FF2B5EF4-FFF2-40B4-BE49-F238E27FC236}">
                  <a16:creationId xmlns:a16="http://schemas.microsoft.com/office/drawing/2014/main" id="{1354BF31-8F4C-4567-ACDC-988DE6A7E888}"/>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9" name="Freeform 120">
              <a:extLst>
                <a:ext uri="{FF2B5EF4-FFF2-40B4-BE49-F238E27FC236}">
                  <a16:creationId xmlns:a16="http://schemas.microsoft.com/office/drawing/2014/main" id="{57F3A457-0BB5-4C3A-82B0-C6EC60E6DD03}"/>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0" name="Freeform 121">
              <a:extLst>
                <a:ext uri="{FF2B5EF4-FFF2-40B4-BE49-F238E27FC236}">
                  <a16:creationId xmlns:a16="http://schemas.microsoft.com/office/drawing/2014/main" id="{CC4B012E-A58E-4078-8EB8-F27B3A67352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1" name="Freeform 122">
              <a:extLst>
                <a:ext uri="{FF2B5EF4-FFF2-40B4-BE49-F238E27FC236}">
                  <a16:creationId xmlns:a16="http://schemas.microsoft.com/office/drawing/2014/main" id="{78FB03E0-3A62-449E-95C2-A01293C042A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2" name="Freeform 123">
              <a:extLst>
                <a:ext uri="{FF2B5EF4-FFF2-40B4-BE49-F238E27FC236}">
                  <a16:creationId xmlns:a16="http://schemas.microsoft.com/office/drawing/2014/main" id="{4624B58B-4FC2-4EB9-9497-6F0C005ECE1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3" name="Freeform 124">
              <a:extLst>
                <a:ext uri="{FF2B5EF4-FFF2-40B4-BE49-F238E27FC236}">
                  <a16:creationId xmlns:a16="http://schemas.microsoft.com/office/drawing/2014/main" id="{20AAB192-C34A-4CAF-B9C6-70F6BF02260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4" name="Freeform 125">
              <a:extLst>
                <a:ext uri="{FF2B5EF4-FFF2-40B4-BE49-F238E27FC236}">
                  <a16:creationId xmlns:a16="http://schemas.microsoft.com/office/drawing/2014/main" id="{94F221BE-BB83-4C80-B453-00AE9457BBCA}"/>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5" name="Freeform 126">
              <a:extLst>
                <a:ext uri="{FF2B5EF4-FFF2-40B4-BE49-F238E27FC236}">
                  <a16:creationId xmlns:a16="http://schemas.microsoft.com/office/drawing/2014/main" id="{C9612536-33B6-493D-9978-26AEC0C21429}"/>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6" name="Freeform 127">
              <a:extLst>
                <a:ext uri="{FF2B5EF4-FFF2-40B4-BE49-F238E27FC236}">
                  <a16:creationId xmlns:a16="http://schemas.microsoft.com/office/drawing/2014/main" id="{43EE9902-EF65-48FA-9937-5FF5113D53C8}"/>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7" name="Freeform 128">
              <a:extLst>
                <a:ext uri="{FF2B5EF4-FFF2-40B4-BE49-F238E27FC236}">
                  <a16:creationId xmlns:a16="http://schemas.microsoft.com/office/drawing/2014/main" id="{7432A079-E9D6-4214-8105-53644CDB102E}"/>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8" name="Freeform 129">
              <a:extLst>
                <a:ext uri="{FF2B5EF4-FFF2-40B4-BE49-F238E27FC236}">
                  <a16:creationId xmlns:a16="http://schemas.microsoft.com/office/drawing/2014/main" id="{7EA243DE-E207-4582-810E-A9DF7CB5B3E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9" name="Freeform 130">
              <a:extLst>
                <a:ext uri="{FF2B5EF4-FFF2-40B4-BE49-F238E27FC236}">
                  <a16:creationId xmlns:a16="http://schemas.microsoft.com/office/drawing/2014/main" id="{60A0D71A-71F5-4150-ABAB-87364831ED1B}"/>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0" name="Freeform 131">
              <a:extLst>
                <a:ext uri="{FF2B5EF4-FFF2-40B4-BE49-F238E27FC236}">
                  <a16:creationId xmlns:a16="http://schemas.microsoft.com/office/drawing/2014/main" id="{86EB4A0D-B967-4A90-8801-B26C1C6AF5C7}"/>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1" name="Freeform 132">
              <a:extLst>
                <a:ext uri="{FF2B5EF4-FFF2-40B4-BE49-F238E27FC236}">
                  <a16:creationId xmlns:a16="http://schemas.microsoft.com/office/drawing/2014/main" id="{13F069F0-5C3B-4BEE-AF52-43CE233876FF}"/>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2" name="Freeform 133">
              <a:extLst>
                <a:ext uri="{FF2B5EF4-FFF2-40B4-BE49-F238E27FC236}">
                  <a16:creationId xmlns:a16="http://schemas.microsoft.com/office/drawing/2014/main" id="{42EF28ED-72E9-40F9-BC39-777C5CBE2B4F}"/>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3" name="Freeform 134">
              <a:extLst>
                <a:ext uri="{FF2B5EF4-FFF2-40B4-BE49-F238E27FC236}">
                  <a16:creationId xmlns:a16="http://schemas.microsoft.com/office/drawing/2014/main" id="{1C8F0287-E841-43EB-B871-7610BD996B2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4" name="Freeform 135">
              <a:extLst>
                <a:ext uri="{FF2B5EF4-FFF2-40B4-BE49-F238E27FC236}">
                  <a16:creationId xmlns:a16="http://schemas.microsoft.com/office/drawing/2014/main" id="{815D21B7-65D1-4C3C-A404-815391412BCE}"/>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5" name="Freeform 136">
              <a:extLst>
                <a:ext uri="{FF2B5EF4-FFF2-40B4-BE49-F238E27FC236}">
                  <a16:creationId xmlns:a16="http://schemas.microsoft.com/office/drawing/2014/main" id="{9BE01D2F-7218-47FE-A652-97B43BB47310}"/>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6" name="Freeform 137">
              <a:extLst>
                <a:ext uri="{FF2B5EF4-FFF2-40B4-BE49-F238E27FC236}">
                  <a16:creationId xmlns:a16="http://schemas.microsoft.com/office/drawing/2014/main" id="{38DED522-E1B9-4184-9011-839D6D90E15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7" name="Freeform 138">
              <a:extLst>
                <a:ext uri="{FF2B5EF4-FFF2-40B4-BE49-F238E27FC236}">
                  <a16:creationId xmlns:a16="http://schemas.microsoft.com/office/drawing/2014/main" id="{E9F1ED71-8F52-4093-BEE1-5556D2A9709E}"/>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8" name="Freeform 139">
              <a:extLst>
                <a:ext uri="{FF2B5EF4-FFF2-40B4-BE49-F238E27FC236}">
                  <a16:creationId xmlns:a16="http://schemas.microsoft.com/office/drawing/2014/main" id="{030E2AA8-3EB0-4980-9310-FD17706B86B6}"/>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9" name="Freeform 140">
              <a:extLst>
                <a:ext uri="{FF2B5EF4-FFF2-40B4-BE49-F238E27FC236}">
                  <a16:creationId xmlns:a16="http://schemas.microsoft.com/office/drawing/2014/main" id="{3C34F5E6-7819-41F1-973C-3D77B76EBD6F}"/>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0" name="Freeform 141">
              <a:extLst>
                <a:ext uri="{FF2B5EF4-FFF2-40B4-BE49-F238E27FC236}">
                  <a16:creationId xmlns:a16="http://schemas.microsoft.com/office/drawing/2014/main" id="{F40E4A1D-FC12-44E0-B32A-AFE4C80E244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1" name="Freeform 142">
              <a:extLst>
                <a:ext uri="{FF2B5EF4-FFF2-40B4-BE49-F238E27FC236}">
                  <a16:creationId xmlns:a16="http://schemas.microsoft.com/office/drawing/2014/main" id="{423676B5-391F-4C66-844E-7CBDA64B524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2" name="Freeform 143">
              <a:extLst>
                <a:ext uri="{FF2B5EF4-FFF2-40B4-BE49-F238E27FC236}">
                  <a16:creationId xmlns:a16="http://schemas.microsoft.com/office/drawing/2014/main" id="{8FF6E255-8769-40A2-8206-F7AFBD0732DE}"/>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3" name="Freeform 144">
              <a:extLst>
                <a:ext uri="{FF2B5EF4-FFF2-40B4-BE49-F238E27FC236}">
                  <a16:creationId xmlns:a16="http://schemas.microsoft.com/office/drawing/2014/main" id="{54EB666C-AEE0-48C4-83EF-CCFABD70DFE2}"/>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4" name="Freeform 145">
              <a:extLst>
                <a:ext uri="{FF2B5EF4-FFF2-40B4-BE49-F238E27FC236}">
                  <a16:creationId xmlns:a16="http://schemas.microsoft.com/office/drawing/2014/main" id="{CCCC30E1-39FE-4C67-A1DE-438EA7E5C13B}"/>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5" name="Freeform 146">
              <a:extLst>
                <a:ext uri="{FF2B5EF4-FFF2-40B4-BE49-F238E27FC236}">
                  <a16:creationId xmlns:a16="http://schemas.microsoft.com/office/drawing/2014/main" id="{87C37BF8-06FB-4D97-898D-960BA2B2A6A5}"/>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6" name="Freeform 147">
              <a:extLst>
                <a:ext uri="{FF2B5EF4-FFF2-40B4-BE49-F238E27FC236}">
                  <a16:creationId xmlns:a16="http://schemas.microsoft.com/office/drawing/2014/main" id="{FA7745BE-AF7B-4827-ADE7-B4837C3BF95D}"/>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7" name="Freeform 148">
              <a:extLst>
                <a:ext uri="{FF2B5EF4-FFF2-40B4-BE49-F238E27FC236}">
                  <a16:creationId xmlns:a16="http://schemas.microsoft.com/office/drawing/2014/main" id="{6CE0732A-FD71-458F-8580-D2E2493D540A}"/>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8" name="Freeform 149">
              <a:extLst>
                <a:ext uri="{FF2B5EF4-FFF2-40B4-BE49-F238E27FC236}">
                  <a16:creationId xmlns:a16="http://schemas.microsoft.com/office/drawing/2014/main" id="{B627C637-D3EC-4BCC-A4B5-DC4B21ECC92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9" name="Freeform 150">
              <a:extLst>
                <a:ext uri="{FF2B5EF4-FFF2-40B4-BE49-F238E27FC236}">
                  <a16:creationId xmlns:a16="http://schemas.microsoft.com/office/drawing/2014/main" id="{8D368BF2-6BF4-42E2-8324-FBF53A2DCB37}"/>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0" name="Freeform 151">
              <a:extLst>
                <a:ext uri="{FF2B5EF4-FFF2-40B4-BE49-F238E27FC236}">
                  <a16:creationId xmlns:a16="http://schemas.microsoft.com/office/drawing/2014/main" id="{7F2F4C2B-C5AC-4A06-B254-5A9F50F39F7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1" name="Freeform 152">
              <a:extLst>
                <a:ext uri="{FF2B5EF4-FFF2-40B4-BE49-F238E27FC236}">
                  <a16:creationId xmlns:a16="http://schemas.microsoft.com/office/drawing/2014/main" id="{57846C2D-EF3D-421F-B7BA-2CFF24DFD439}"/>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2" name="Freeform 153">
              <a:extLst>
                <a:ext uri="{FF2B5EF4-FFF2-40B4-BE49-F238E27FC236}">
                  <a16:creationId xmlns:a16="http://schemas.microsoft.com/office/drawing/2014/main" id="{4957CFBD-B8DC-49D9-A7D8-2C060522027E}"/>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3" name="Freeform 154">
              <a:extLst>
                <a:ext uri="{FF2B5EF4-FFF2-40B4-BE49-F238E27FC236}">
                  <a16:creationId xmlns:a16="http://schemas.microsoft.com/office/drawing/2014/main" id="{720777EC-7D1F-46B2-AED1-B28B558B32F8}"/>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4" name="Freeform 155">
              <a:extLst>
                <a:ext uri="{FF2B5EF4-FFF2-40B4-BE49-F238E27FC236}">
                  <a16:creationId xmlns:a16="http://schemas.microsoft.com/office/drawing/2014/main" id="{74AC49C5-21CD-48C8-9CA9-4593AAEE0295}"/>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5" name="Freeform 156">
              <a:extLst>
                <a:ext uri="{FF2B5EF4-FFF2-40B4-BE49-F238E27FC236}">
                  <a16:creationId xmlns:a16="http://schemas.microsoft.com/office/drawing/2014/main" id="{213E2AD0-629E-4838-9B5F-3608590E4E6B}"/>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6" name="Freeform 157">
              <a:extLst>
                <a:ext uri="{FF2B5EF4-FFF2-40B4-BE49-F238E27FC236}">
                  <a16:creationId xmlns:a16="http://schemas.microsoft.com/office/drawing/2014/main" id="{BA9E96D4-34F6-4CB3-81BA-295DAAC723F2}"/>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7" name="Freeform 158">
              <a:extLst>
                <a:ext uri="{FF2B5EF4-FFF2-40B4-BE49-F238E27FC236}">
                  <a16:creationId xmlns:a16="http://schemas.microsoft.com/office/drawing/2014/main" id="{D7B2A044-1FE6-4D02-9F5E-E783F7936865}"/>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8" name="Freeform 159">
              <a:extLst>
                <a:ext uri="{FF2B5EF4-FFF2-40B4-BE49-F238E27FC236}">
                  <a16:creationId xmlns:a16="http://schemas.microsoft.com/office/drawing/2014/main" id="{460172B3-B38E-419F-8837-01AE72C7F03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9" name="Freeform 160">
              <a:extLst>
                <a:ext uri="{FF2B5EF4-FFF2-40B4-BE49-F238E27FC236}">
                  <a16:creationId xmlns:a16="http://schemas.microsoft.com/office/drawing/2014/main" id="{D8735435-1FAE-4E07-9C8D-78AD9F034BA4}"/>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0" name="Freeform 161">
              <a:extLst>
                <a:ext uri="{FF2B5EF4-FFF2-40B4-BE49-F238E27FC236}">
                  <a16:creationId xmlns:a16="http://schemas.microsoft.com/office/drawing/2014/main" id="{D5E0C5B4-D8B2-4EA2-BEAF-CDD8334BBB99}"/>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1" name="Freeform 162">
              <a:extLst>
                <a:ext uri="{FF2B5EF4-FFF2-40B4-BE49-F238E27FC236}">
                  <a16:creationId xmlns:a16="http://schemas.microsoft.com/office/drawing/2014/main" id="{D43DD28F-BD5B-483A-BF5B-EFC6D23AFE52}"/>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2" name="Freeform 163">
              <a:extLst>
                <a:ext uri="{FF2B5EF4-FFF2-40B4-BE49-F238E27FC236}">
                  <a16:creationId xmlns:a16="http://schemas.microsoft.com/office/drawing/2014/main" id="{AE628369-457D-4B1A-8526-82D6C6C53662}"/>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3" name="Freeform 164">
              <a:extLst>
                <a:ext uri="{FF2B5EF4-FFF2-40B4-BE49-F238E27FC236}">
                  <a16:creationId xmlns:a16="http://schemas.microsoft.com/office/drawing/2014/main" id="{66721070-22DC-49A4-BCD2-2E30187AE81A}"/>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4" name="Freeform 165">
              <a:extLst>
                <a:ext uri="{FF2B5EF4-FFF2-40B4-BE49-F238E27FC236}">
                  <a16:creationId xmlns:a16="http://schemas.microsoft.com/office/drawing/2014/main" id="{F603CCAF-EE57-448F-97BF-7A5BC5DB1B94}"/>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5" name="Freeform 166">
              <a:extLst>
                <a:ext uri="{FF2B5EF4-FFF2-40B4-BE49-F238E27FC236}">
                  <a16:creationId xmlns:a16="http://schemas.microsoft.com/office/drawing/2014/main" id="{1E493D0B-6F44-49EE-80D3-D7FACEBA034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6" name="Freeform 167">
              <a:extLst>
                <a:ext uri="{FF2B5EF4-FFF2-40B4-BE49-F238E27FC236}">
                  <a16:creationId xmlns:a16="http://schemas.microsoft.com/office/drawing/2014/main" id="{CEA8E966-0DB7-4DED-A49D-F44D2C19357F}"/>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7" name="Freeform 168">
              <a:extLst>
                <a:ext uri="{FF2B5EF4-FFF2-40B4-BE49-F238E27FC236}">
                  <a16:creationId xmlns:a16="http://schemas.microsoft.com/office/drawing/2014/main" id="{397D07EB-9A86-4C19-9060-5ACEAB1EDFA3}"/>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8" name="Freeform 169">
              <a:extLst>
                <a:ext uri="{FF2B5EF4-FFF2-40B4-BE49-F238E27FC236}">
                  <a16:creationId xmlns:a16="http://schemas.microsoft.com/office/drawing/2014/main" id="{B78BB403-F0BB-4315-8015-7BBA887B7D8E}"/>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9" name="Freeform 170">
              <a:extLst>
                <a:ext uri="{FF2B5EF4-FFF2-40B4-BE49-F238E27FC236}">
                  <a16:creationId xmlns:a16="http://schemas.microsoft.com/office/drawing/2014/main" id="{C1AC524A-EF27-4EDA-83DC-9365AE26C563}"/>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0" name="Freeform 171">
              <a:extLst>
                <a:ext uri="{FF2B5EF4-FFF2-40B4-BE49-F238E27FC236}">
                  <a16:creationId xmlns:a16="http://schemas.microsoft.com/office/drawing/2014/main" id="{A42ECBB0-ECE6-4B2E-AD4F-AA4E3BF09DB7}"/>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1" name="Freeform 172">
              <a:extLst>
                <a:ext uri="{FF2B5EF4-FFF2-40B4-BE49-F238E27FC236}">
                  <a16:creationId xmlns:a16="http://schemas.microsoft.com/office/drawing/2014/main" id="{A586C4D8-C59C-4A2D-A415-AE406F477B85}"/>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2" name="Freeform 173">
              <a:extLst>
                <a:ext uri="{FF2B5EF4-FFF2-40B4-BE49-F238E27FC236}">
                  <a16:creationId xmlns:a16="http://schemas.microsoft.com/office/drawing/2014/main" id="{6EAB1199-23C8-4957-BB14-9FB93F4EE7C4}"/>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3" name="Freeform 174">
              <a:extLst>
                <a:ext uri="{FF2B5EF4-FFF2-40B4-BE49-F238E27FC236}">
                  <a16:creationId xmlns:a16="http://schemas.microsoft.com/office/drawing/2014/main" id="{8E9D0AF1-311D-4B28-AA04-0F974EAADE2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4" name="Freeform 175">
              <a:extLst>
                <a:ext uri="{FF2B5EF4-FFF2-40B4-BE49-F238E27FC236}">
                  <a16:creationId xmlns:a16="http://schemas.microsoft.com/office/drawing/2014/main" id="{58D39749-5C69-4AF1-BB09-7EEDBC53960C}"/>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5" name="Freeform 176">
              <a:extLst>
                <a:ext uri="{FF2B5EF4-FFF2-40B4-BE49-F238E27FC236}">
                  <a16:creationId xmlns:a16="http://schemas.microsoft.com/office/drawing/2014/main" id="{49A6E9C3-F9F1-481B-9062-D7747099690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6" name="Freeform 177">
              <a:extLst>
                <a:ext uri="{FF2B5EF4-FFF2-40B4-BE49-F238E27FC236}">
                  <a16:creationId xmlns:a16="http://schemas.microsoft.com/office/drawing/2014/main" id="{0FFB85F5-8961-45A2-9334-5F809D93350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7" name="Freeform 178">
              <a:extLst>
                <a:ext uri="{FF2B5EF4-FFF2-40B4-BE49-F238E27FC236}">
                  <a16:creationId xmlns:a16="http://schemas.microsoft.com/office/drawing/2014/main" id="{6CE68372-92DD-429E-B782-87201138EA22}"/>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8" name="Freeform 179">
              <a:extLst>
                <a:ext uri="{FF2B5EF4-FFF2-40B4-BE49-F238E27FC236}">
                  <a16:creationId xmlns:a16="http://schemas.microsoft.com/office/drawing/2014/main" id="{2C563019-837E-4BB5-BAD6-4976A3F8032F}"/>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9" name="Freeform 180">
              <a:extLst>
                <a:ext uri="{FF2B5EF4-FFF2-40B4-BE49-F238E27FC236}">
                  <a16:creationId xmlns:a16="http://schemas.microsoft.com/office/drawing/2014/main" id="{1FCB01FC-4402-409A-A311-5B3AF405ECA5}"/>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0" name="Freeform 181">
              <a:extLst>
                <a:ext uri="{FF2B5EF4-FFF2-40B4-BE49-F238E27FC236}">
                  <a16:creationId xmlns:a16="http://schemas.microsoft.com/office/drawing/2014/main" id="{A9ABB688-AB85-4B88-8C8C-C4D7AEAF30A9}"/>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1" name="Freeform 182">
              <a:extLst>
                <a:ext uri="{FF2B5EF4-FFF2-40B4-BE49-F238E27FC236}">
                  <a16:creationId xmlns:a16="http://schemas.microsoft.com/office/drawing/2014/main" id="{A56BBDDA-82EA-4B25-8525-B6A75014FC0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2" name="Freeform 183">
              <a:extLst>
                <a:ext uri="{FF2B5EF4-FFF2-40B4-BE49-F238E27FC236}">
                  <a16:creationId xmlns:a16="http://schemas.microsoft.com/office/drawing/2014/main" id="{B089D7EF-75F1-4291-9380-C56E670EF01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3" name="Freeform 184">
              <a:extLst>
                <a:ext uri="{FF2B5EF4-FFF2-40B4-BE49-F238E27FC236}">
                  <a16:creationId xmlns:a16="http://schemas.microsoft.com/office/drawing/2014/main" id="{280D318A-24E8-465D-A008-0C0133A12B1A}"/>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4" name="Freeform 185">
              <a:extLst>
                <a:ext uri="{FF2B5EF4-FFF2-40B4-BE49-F238E27FC236}">
                  <a16:creationId xmlns:a16="http://schemas.microsoft.com/office/drawing/2014/main" id="{8C7BE17A-91B8-46C9-BCAC-386B5F1BC4FA}"/>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5" name="Freeform 186">
              <a:extLst>
                <a:ext uri="{FF2B5EF4-FFF2-40B4-BE49-F238E27FC236}">
                  <a16:creationId xmlns:a16="http://schemas.microsoft.com/office/drawing/2014/main" id="{83389BEB-C538-4AF4-B3D7-3D972EC4DA30}"/>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6" name="Freeform 187">
              <a:extLst>
                <a:ext uri="{FF2B5EF4-FFF2-40B4-BE49-F238E27FC236}">
                  <a16:creationId xmlns:a16="http://schemas.microsoft.com/office/drawing/2014/main" id="{4D925D74-0396-4513-BA83-00E412B83178}"/>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7" name="Freeform 188">
              <a:extLst>
                <a:ext uri="{FF2B5EF4-FFF2-40B4-BE49-F238E27FC236}">
                  <a16:creationId xmlns:a16="http://schemas.microsoft.com/office/drawing/2014/main" id="{2047364A-134B-40FF-B12E-F8BECAD10BFD}"/>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8" name="Freeform 189">
              <a:extLst>
                <a:ext uri="{FF2B5EF4-FFF2-40B4-BE49-F238E27FC236}">
                  <a16:creationId xmlns:a16="http://schemas.microsoft.com/office/drawing/2014/main" id="{9AEDF10C-228A-4250-80EE-FEC3A4F894B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9" name="Freeform 190">
              <a:extLst>
                <a:ext uri="{FF2B5EF4-FFF2-40B4-BE49-F238E27FC236}">
                  <a16:creationId xmlns:a16="http://schemas.microsoft.com/office/drawing/2014/main" id="{E1878226-566C-4F31-9D0C-A507DA890450}"/>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0" name="Freeform 191">
              <a:extLst>
                <a:ext uri="{FF2B5EF4-FFF2-40B4-BE49-F238E27FC236}">
                  <a16:creationId xmlns:a16="http://schemas.microsoft.com/office/drawing/2014/main" id="{CC32959E-AC8C-445B-BCCF-2496BB818E27}"/>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1" name="Freeform 192">
              <a:extLst>
                <a:ext uri="{FF2B5EF4-FFF2-40B4-BE49-F238E27FC236}">
                  <a16:creationId xmlns:a16="http://schemas.microsoft.com/office/drawing/2014/main" id="{08445EE7-37FF-42AB-B73B-8006DD00723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2" name="Freeform 193">
              <a:extLst>
                <a:ext uri="{FF2B5EF4-FFF2-40B4-BE49-F238E27FC236}">
                  <a16:creationId xmlns:a16="http://schemas.microsoft.com/office/drawing/2014/main" id="{08B556F6-C645-4095-9A0B-FF4868C4F58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3" name="Freeform 194">
              <a:extLst>
                <a:ext uri="{FF2B5EF4-FFF2-40B4-BE49-F238E27FC236}">
                  <a16:creationId xmlns:a16="http://schemas.microsoft.com/office/drawing/2014/main" id="{AC43F366-1B35-4ECE-BB52-B19FFF17F522}"/>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4" name="Freeform 195">
              <a:extLst>
                <a:ext uri="{FF2B5EF4-FFF2-40B4-BE49-F238E27FC236}">
                  <a16:creationId xmlns:a16="http://schemas.microsoft.com/office/drawing/2014/main" id="{D9011616-5D5E-4FF4-BED1-EF43194D711C}"/>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5" name="Freeform 196">
              <a:extLst>
                <a:ext uri="{FF2B5EF4-FFF2-40B4-BE49-F238E27FC236}">
                  <a16:creationId xmlns:a16="http://schemas.microsoft.com/office/drawing/2014/main" id="{9B446D6E-076A-423A-846B-231BC6283A1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6" name="Freeform 197">
              <a:extLst>
                <a:ext uri="{FF2B5EF4-FFF2-40B4-BE49-F238E27FC236}">
                  <a16:creationId xmlns:a16="http://schemas.microsoft.com/office/drawing/2014/main" id="{CCF95E77-D3E6-456A-8046-825FC0AD2F10}"/>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7" name="Freeform 198">
              <a:extLst>
                <a:ext uri="{FF2B5EF4-FFF2-40B4-BE49-F238E27FC236}">
                  <a16:creationId xmlns:a16="http://schemas.microsoft.com/office/drawing/2014/main" id="{190E9D97-A916-4237-85D2-9C89431D0B5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8" name="Freeform 199">
              <a:extLst>
                <a:ext uri="{FF2B5EF4-FFF2-40B4-BE49-F238E27FC236}">
                  <a16:creationId xmlns:a16="http://schemas.microsoft.com/office/drawing/2014/main" id="{F9F8B003-5BF3-4C52-8ABE-92F01F6D0308}"/>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9" name="Freeform 200">
              <a:extLst>
                <a:ext uri="{FF2B5EF4-FFF2-40B4-BE49-F238E27FC236}">
                  <a16:creationId xmlns:a16="http://schemas.microsoft.com/office/drawing/2014/main" id="{809355B5-4217-4BBA-AC56-20BEC623FE4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0" name="Freeform 201">
              <a:extLst>
                <a:ext uri="{FF2B5EF4-FFF2-40B4-BE49-F238E27FC236}">
                  <a16:creationId xmlns:a16="http://schemas.microsoft.com/office/drawing/2014/main" id="{6EC24989-246C-47E0-AF8A-2704DB65D0FC}"/>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1" name="Freeform 202">
              <a:extLst>
                <a:ext uri="{FF2B5EF4-FFF2-40B4-BE49-F238E27FC236}">
                  <a16:creationId xmlns:a16="http://schemas.microsoft.com/office/drawing/2014/main" id="{7CA24EE9-670F-4232-9AC6-5671148EC5EB}"/>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2" name="Freeform 203">
              <a:extLst>
                <a:ext uri="{FF2B5EF4-FFF2-40B4-BE49-F238E27FC236}">
                  <a16:creationId xmlns:a16="http://schemas.microsoft.com/office/drawing/2014/main" id="{5EC07221-5565-44D8-9072-C47184C1B098}"/>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3" name="Freeform 204">
              <a:extLst>
                <a:ext uri="{FF2B5EF4-FFF2-40B4-BE49-F238E27FC236}">
                  <a16:creationId xmlns:a16="http://schemas.microsoft.com/office/drawing/2014/main" id="{1E227158-4BD6-4E8F-843C-4804EB7857F6}"/>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4" name="Freeform 205">
              <a:extLst>
                <a:ext uri="{FF2B5EF4-FFF2-40B4-BE49-F238E27FC236}">
                  <a16:creationId xmlns:a16="http://schemas.microsoft.com/office/drawing/2014/main" id="{C3264B4C-2077-4B3B-BD44-97984ED971AE}"/>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5" name="Freeform 206">
              <a:extLst>
                <a:ext uri="{FF2B5EF4-FFF2-40B4-BE49-F238E27FC236}">
                  <a16:creationId xmlns:a16="http://schemas.microsoft.com/office/drawing/2014/main" id="{FE2CA546-67DE-4E91-83C3-C1B9E77074F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6" name="Freeform 207">
              <a:extLst>
                <a:ext uri="{FF2B5EF4-FFF2-40B4-BE49-F238E27FC236}">
                  <a16:creationId xmlns:a16="http://schemas.microsoft.com/office/drawing/2014/main" id="{C27AF345-8F02-48CB-BD90-A2CE7F9475BB}"/>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7" name="Freeform 208">
              <a:extLst>
                <a:ext uri="{FF2B5EF4-FFF2-40B4-BE49-F238E27FC236}">
                  <a16:creationId xmlns:a16="http://schemas.microsoft.com/office/drawing/2014/main" id="{2BDC94D8-8786-41C1-8A48-50516B7A688D}"/>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8" name="Freeform 209">
              <a:extLst>
                <a:ext uri="{FF2B5EF4-FFF2-40B4-BE49-F238E27FC236}">
                  <a16:creationId xmlns:a16="http://schemas.microsoft.com/office/drawing/2014/main" id="{25AD8FA8-B836-47BD-8BB7-B1D803AED4C3}"/>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9" name="Freeform 210">
              <a:extLst>
                <a:ext uri="{FF2B5EF4-FFF2-40B4-BE49-F238E27FC236}">
                  <a16:creationId xmlns:a16="http://schemas.microsoft.com/office/drawing/2014/main" id="{307DD74A-C41E-4091-8A46-22CDE952ABE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0" name="Freeform 211">
              <a:extLst>
                <a:ext uri="{FF2B5EF4-FFF2-40B4-BE49-F238E27FC236}">
                  <a16:creationId xmlns:a16="http://schemas.microsoft.com/office/drawing/2014/main" id="{876F8B49-6921-406C-8538-CA298FF0B7F2}"/>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1" name="Freeform 212">
              <a:extLst>
                <a:ext uri="{FF2B5EF4-FFF2-40B4-BE49-F238E27FC236}">
                  <a16:creationId xmlns:a16="http://schemas.microsoft.com/office/drawing/2014/main" id="{247E5DAD-5945-411C-A175-76539D7B758A}"/>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2" name="Freeform 213">
              <a:extLst>
                <a:ext uri="{FF2B5EF4-FFF2-40B4-BE49-F238E27FC236}">
                  <a16:creationId xmlns:a16="http://schemas.microsoft.com/office/drawing/2014/main" id="{DDC39B0A-6C5B-4E62-8FAD-4446C249400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3" name="Freeform 214">
              <a:extLst>
                <a:ext uri="{FF2B5EF4-FFF2-40B4-BE49-F238E27FC236}">
                  <a16:creationId xmlns:a16="http://schemas.microsoft.com/office/drawing/2014/main" id="{EE97AA9C-31D8-4932-99C0-0D50F89113F2}"/>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4" name="Freeform 215">
              <a:extLst>
                <a:ext uri="{FF2B5EF4-FFF2-40B4-BE49-F238E27FC236}">
                  <a16:creationId xmlns:a16="http://schemas.microsoft.com/office/drawing/2014/main" id="{5F05F70D-AEBD-448A-A3C9-D3A22FA3F143}"/>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5" name="Freeform 216">
              <a:extLst>
                <a:ext uri="{FF2B5EF4-FFF2-40B4-BE49-F238E27FC236}">
                  <a16:creationId xmlns:a16="http://schemas.microsoft.com/office/drawing/2014/main" id="{7A64DA6D-45CA-4212-953A-563C710A429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6" name="Freeform 217">
              <a:extLst>
                <a:ext uri="{FF2B5EF4-FFF2-40B4-BE49-F238E27FC236}">
                  <a16:creationId xmlns:a16="http://schemas.microsoft.com/office/drawing/2014/main" id="{2B969774-DC35-4F86-ACA7-4013E733712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7" name="Freeform 218">
              <a:extLst>
                <a:ext uri="{FF2B5EF4-FFF2-40B4-BE49-F238E27FC236}">
                  <a16:creationId xmlns:a16="http://schemas.microsoft.com/office/drawing/2014/main" id="{CDCF4FE5-C3AC-43E1-9243-D5D56E1A78C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8" name="Freeform 219">
              <a:extLst>
                <a:ext uri="{FF2B5EF4-FFF2-40B4-BE49-F238E27FC236}">
                  <a16:creationId xmlns:a16="http://schemas.microsoft.com/office/drawing/2014/main" id="{EBFC7350-AABB-420C-A2AC-557CD8FB331A}"/>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9" name="Freeform 220">
              <a:extLst>
                <a:ext uri="{FF2B5EF4-FFF2-40B4-BE49-F238E27FC236}">
                  <a16:creationId xmlns:a16="http://schemas.microsoft.com/office/drawing/2014/main" id="{5C149C7E-58CA-4324-A2B9-DD3373B888E8}"/>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0" name="Freeform 221">
              <a:extLst>
                <a:ext uri="{FF2B5EF4-FFF2-40B4-BE49-F238E27FC236}">
                  <a16:creationId xmlns:a16="http://schemas.microsoft.com/office/drawing/2014/main" id="{35272EC1-6C90-4F02-8F87-F3D0A2CD04C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1" name="Freeform 222">
              <a:extLst>
                <a:ext uri="{FF2B5EF4-FFF2-40B4-BE49-F238E27FC236}">
                  <a16:creationId xmlns:a16="http://schemas.microsoft.com/office/drawing/2014/main" id="{14511996-34C8-48D3-A8D7-A8A0B393EC4F}"/>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2" name="Freeform 223">
              <a:extLst>
                <a:ext uri="{FF2B5EF4-FFF2-40B4-BE49-F238E27FC236}">
                  <a16:creationId xmlns:a16="http://schemas.microsoft.com/office/drawing/2014/main" id="{9EC47419-B3E1-484C-95CD-DD4CA8DB1A31}"/>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3" name="Freeform 224">
              <a:extLst>
                <a:ext uri="{FF2B5EF4-FFF2-40B4-BE49-F238E27FC236}">
                  <a16:creationId xmlns:a16="http://schemas.microsoft.com/office/drawing/2014/main" id="{CF114FB2-253F-41F5-9852-23C2143F0F2F}"/>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4" name="Freeform 225">
              <a:extLst>
                <a:ext uri="{FF2B5EF4-FFF2-40B4-BE49-F238E27FC236}">
                  <a16:creationId xmlns:a16="http://schemas.microsoft.com/office/drawing/2014/main" id="{F30BF727-7B12-4B1E-8A03-54C311319BA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5" name="Freeform 226">
              <a:extLst>
                <a:ext uri="{FF2B5EF4-FFF2-40B4-BE49-F238E27FC236}">
                  <a16:creationId xmlns:a16="http://schemas.microsoft.com/office/drawing/2014/main" id="{19380BB8-9184-4C0F-80C7-D70A816A76C3}"/>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6" name="Freeform 227">
              <a:extLst>
                <a:ext uri="{FF2B5EF4-FFF2-40B4-BE49-F238E27FC236}">
                  <a16:creationId xmlns:a16="http://schemas.microsoft.com/office/drawing/2014/main" id="{5F09DECB-ECD5-487E-8584-B0942E09CA1E}"/>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7" name="Freeform 228">
              <a:extLst>
                <a:ext uri="{FF2B5EF4-FFF2-40B4-BE49-F238E27FC236}">
                  <a16:creationId xmlns:a16="http://schemas.microsoft.com/office/drawing/2014/main" id="{A617EF39-F414-40B3-86EE-0CE28B7D53B0}"/>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8" name="Freeform 229">
              <a:extLst>
                <a:ext uri="{FF2B5EF4-FFF2-40B4-BE49-F238E27FC236}">
                  <a16:creationId xmlns:a16="http://schemas.microsoft.com/office/drawing/2014/main" id="{77726FBB-134F-4AE2-80B6-F92D4AFB820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9" name="Freeform 230">
              <a:extLst>
                <a:ext uri="{FF2B5EF4-FFF2-40B4-BE49-F238E27FC236}">
                  <a16:creationId xmlns:a16="http://schemas.microsoft.com/office/drawing/2014/main" id="{2E0114D9-0185-41A4-B906-624A2935560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0" name="Freeform 231">
              <a:extLst>
                <a:ext uri="{FF2B5EF4-FFF2-40B4-BE49-F238E27FC236}">
                  <a16:creationId xmlns:a16="http://schemas.microsoft.com/office/drawing/2014/main" id="{C6C306AD-3164-4078-86A4-27E721B89DB0}"/>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1" name="Freeform 232">
              <a:extLst>
                <a:ext uri="{FF2B5EF4-FFF2-40B4-BE49-F238E27FC236}">
                  <a16:creationId xmlns:a16="http://schemas.microsoft.com/office/drawing/2014/main" id="{F5E2C56E-EA41-40F3-A6D4-3591CA3071D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2" name="Freeform 233">
              <a:extLst>
                <a:ext uri="{FF2B5EF4-FFF2-40B4-BE49-F238E27FC236}">
                  <a16:creationId xmlns:a16="http://schemas.microsoft.com/office/drawing/2014/main" id="{9C6FF280-B9B1-41A5-8154-62D8062E7C1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3" name="Freeform 234">
              <a:extLst>
                <a:ext uri="{FF2B5EF4-FFF2-40B4-BE49-F238E27FC236}">
                  <a16:creationId xmlns:a16="http://schemas.microsoft.com/office/drawing/2014/main" id="{1A9A5067-834A-4F44-B8A9-316D1B1AEBA8}"/>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4" name="Freeform 235">
              <a:extLst>
                <a:ext uri="{FF2B5EF4-FFF2-40B4-BE49-F238E27FC236}">
                  <a16:creationId xmlns:a16="http://schemas.microsoft.com/office/drawing/2014/main" id="{956F1B23-E83F-4C3E-98C8-81D709A7B5AA}"/>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5" name="Freeform 236">
              <a:extLst>
                <a:ext uri="{FF2B5EF4-FFF2-40B4-BE49-F238E27FC236}">
                  <a16:creationId xmlns:a16="http://schemas.microsoft.com/office/drawing/2014/main" id="{1C9AEA0D-6CE6-4D8B-942C-4E691E41D3A8}"/>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6" name="Freeform 237">
              <a:extLst>
                <a:ext uri="{FF2B5EF4-FFF2-40B4-BE49-F238E27FC236}">
                  <a16:creationId xmlns:a16="http://schemas.microsoft.com/office/drawing/2014/main" id="{3BD61681-4A1C-4C6F-9A02-3BE16D1B9E97}"/>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7" name="Freeform 238">
              <a:extLst>
                <a:ext uri="{FF2B5EF4-FFF2-40B4-BE49-F238E27FC236}">
                  <a16:creationId xmlns:a16="http://schemas.microsoft.com/office/drawing/2014/main" id="{584D1356-AAE9-4E59-A9FC-0AEDC26918A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8" name="Freeform 239">
              <a:extLst>
                <a:ext uri="{FF2B5EF4-FFF2-40B4-BE49-F238E27FC236}">
                  <a16:creationId xmlns:a16="http://schemas.microsoft.com/office/drawing/2014/main" id="{7CB8C311-98A4-4FB1-B814-321F1308138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9" name="Freeform 240">
              <a:extLst>
                <a:ext uri="{FF2B5EF4-FFF2-40B4-BE49-F238E27FC236}">
                  <a16:creationId xmlns:a16="http://schemas.microsoft.com/office/drawing/2014/main" id="{87E75ED1-109A-4513-A29F-A08A1A681C2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0" name="Freeform 241">
              <a:extLst>
                <a:ext uri="{FF2B5EF4-FFF2-40B4-BE49-F238E27FC236}">
                  <a16:creationId xmlns:a16="http://schemas.microsoft.com/office/drawing/2014/main" id="{BB81F6E6-C327-4BFC-9C47-C133C62F4918}"/>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1" name="Freeform 242">
              <a:extLst>
                <a:ext uri="{FF2B5EF4-FFF2-40B4-BE49-F238E27FC236}">
                  <a16:creationId xmlns:a16="http://schemas.microsoft.com/office/drawing/2014/main" id="{9C942F0E-21E3-4B46-BAAD-4C0287969AAA}"/>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2" name="Freeform 243">
              <a:extLst>
                <a:ext uri="{FF2B5EF4-FFF2-40B4-BE49-F238E27FC236}">
                  <a16:creationId xmlns:a16="http://schemas.microsoft.com/office/drawing/2014/main" id="{2E67466A-7319-476F-92C8-9841131E513C}"/>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3" name="Freeform 244">
              <a:extLst>
                <a:ext uri="{FF2B5EF4-FFF2-40B4-BE49-F238E27FC236}">
                  <a16:creationId xmlns:a16="http://schemas.microsoft.com/office/drawing/2014/main" id="{13038425-8328-476A-B219-281DC3524116}"/>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4" name="Freeform 245">
              <a:extLst>
                <a:ext uri="{FF2B5EF4-FFF2-40B4-BE49-F238E27FC236}">
                  <a16:creationId xmlns:a16="http://schemas.microsoft.com/office/drawing/2014/main" id="{350DF26B-D941-49AA-8CE4-04B28AC506A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5" name="Freeform 246">
              <a:extLst>
                <a:ext uri="{FF2B5EF4-FFF2-40B4-BE49-F238E27FC236}">
                  <a16:creationId xmlns:a16="http://schemas.microsoft.com/office/drawing/2014/main" id="{15A78409-D504-4A55-85C3-5B23E643A3C3}"/>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6" name="Freeform 247">
              <a:extLst>
                <a:ext uri="{FF2B5EF4-FFF2-40B4-BE49-F238E27FC236}">
                  <a16:creationId xmlns:a16="http://schemas.microsoft.com/office/drawing/2014/main" id="{A3F8091D-89E2-4075-88EA-8B6C5A1EAD83}"/>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7" name="Freeform 248">
              <a:extLst>
                <a:ext uri="{FF2B5EF4-FFF2-40B4-BE49-F238E27FC236}">
                  <a16:creationId xmlns:a16="http://schemas.microsoft.com/office/drawing/2014/main" id="{FC32D99D-E6AF-446A-A564-6FEDF27283E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8" name="Freeform 249">
              <a:extLst>
                <a:ext uri="{FF2B5EF4-FFF2-40B4-BE49-F238E27FC236}">
                  <a16:creationId xmlns:a16="http://schemas.microsoft.com/office/drawing/2014/main" id="{4EB2630F-1A07-435B-99D8-2210ADDC12DD}"/>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9" name="Freeform 250">
              <a:extLst>
                <a:ext uri="{FF2B5EF4-FFF2-40B4-BE49-F238E27FC236}">
                  <a16:creationId xmlns:a16="http://schemas.microsoft.com/office/drawing/2014/main" id="{5D42E8B2-6D56-401F-B3A9-78E0D497D90E}"/>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0" name="Freeform 251">
              <a:extLst>
                <a:ext uri="{FF2B5EF4-FFF2-40B4-BE49-F238E27FC236}">
                  <a16:creationId xmlns:a16="http://schemas.microsoft.com/office/drawing/2014/main" id="{8ECC0647-4114-45F4-A970-FF5F14A774F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1" name="Freeform 252">
              <a:extLst>
                <a:ext uri="{FF2B5EF4-FFF2-40B4-BE49-F238E27FC236}">
                  <a16:creationId xmlns:a16="http://schemas.microsoft.com/office/drawing/2014/main" id="{E339C83F-2C8C-494F-9787-0F633C34345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2" name="Freeform 253">
              <a:extLst>
                <a:ext uri="{FF2B5EF4-FFF2-40B4-BE49-F238E27FC236}">
                  <a16:creationId xmlns:a16="http://schemas.microsoft.com/office/drawing/2014/main" id="{EFE24FE0-42C4-4236-98FB-4D2EAB55B4C6}"/>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3" name="Freeform 254">
              <a:extLst>
                <a:ext uri="{FF2B5EF4-FFF2-40B4-BE49-F238E27FC236}">
                  <a16:creationId xmlns:a16="http://schemas.microsoft.com/office/drawing/2014/main" id="{500DECC4-06CA-44F8-901B-49AF17BA351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4" name="Freeform 255">
              <a:extLst>
                <a:ext uri="{FF2B5EF4-FFF2-40B4-BE49-F238E27FC236}">
                  <a16:creationId xmlns:a16="http://schemas.microsoft.com/office/drawing/2014/main" id="{E8D74BF6-4F0F-4C54-BAC2-5A0B06D61136}"/>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5" name="Freeform 256">
              <a:extLst>
                <a:ext uri="{FF2B5EF4-FFF2-40B4-BE49-F238E27FC236}">
                  <a16:creationId xmlns:a16="http://schemas.microsoft.com/office/drawing/2014/main" id="{DAFB4D0C-4352-4E76-BD79-85BA736F8291}"/>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6" name="Freeform 257">
              <a:extLst>
                <a:ext uri="{FF2B5EF4-FFF2-40B4-BE49-F238E27FC236}">
                  <a16:creationId xmlns:a16="http://schemas.microsoft.com/office/drawing/2014/main" id="{528F52F0-1EE4-452A-9F99-177E239D7D3B}"/>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ox(in)">
                                      <p:cBhvr>
                                        <p:cTn id="7" dur="5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32"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amond(out)">
                                      <p:cBhvr>
                                        <p:cTn id="17" dur="2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0" presetClass="entr" presetSubtype="0" fill="hold" nodeType="clickEffect">
                                  <p:stCondLst>
                                    <p:cond delay="0"/>
                                  </p:stCondLst>
                                  <p:childTnLst>
                                    <p:set>
                                      <p:cBhvr>
                                        <p:cTn id="26" dur="1" fill="hold">
                                          <p:stCondLst>
                                            <p:cond delay="0"/>
                                          </p:stCondLst>
                                        </p:cTn>
                                        <p:tgtEl>
                                          <p:spTgt spid="38916"/>
                                        </p:tgtEl>
                                        <p:attrNameLst>
                                          <p:attrName>style.visibility</p:attrName>
                                        </p:attrNameLst>
                                      </p:cBhvr>
                                      <p:to>
                                        <p:strVal val="visible"/>
                                      </p:to>
                                    </p:set>
                                    <p:animEffect transition="in" filter="wedge">
                                      <p:cBhvr>
                                        <p:cTn id="27" dur="2000"/>
                                        <p:tgtEl>
                                          <p:spTgt spid="38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3">
            <a:extLst>
              <a:ext uri="{FF2B5EF4-FFF2-40B4-BE49-F238E27FC236}">
                <a16:creationId xmlns:a16="http://schemas.microsoft.com/office/drawing/2014/main" id="{F40D085F-EAB7-470F-BC6E-1AD57526A0B6}"/>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pic>
        <p:nvPicPr>
          <p:cNvPr id="27652" name="Picture 5" descr="Bean windy(1004)">
            <a:extLst>
              <a:ext uri="{FF2B5EF4-FFF2-40B4-BE49-F238E27FC236}">
                <a16:creationId xmlns:a16="http://schemas.microsoft.com/office/drawing/2014/main" id="{A3F2CD14-2FFA-4635-8094-DBF53DB3071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9400" y="2266950"/>
            <a:ext cx="4013200" cy="398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a16="http://schemas.microsoft.com/office/drawing/2014/main" id="{B175257B-EC34-4760-8FCB-F7F5B5FC2702}"/>
              </a:ext>
            </a:extLst>
          </p:cNvPr>
          <p:cNvSpPr>
            <a:spLocks noGrp="1" noChangeArrowheads="1"/>
          </p:cNvSpPr>
          <p:nvPr>
            <p:ph type="title"/>
          </p:nvPr>
        </p:nvSpPr>
        <p:spPr>
          <a:xfrm>
            <a:off x="2057400" y="1400175"/>
            <a:ext cx="6248400" cy="685800"/>
          </a:xfrm>
        </p:spPr>
        <p:txBody>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pic>
        <p:nvPicPr>
          <p:cNvPr id="8" name="Picture 4" descr="Bean windy(1007)">
            <a:extLst>
              <a:ext uri="{FF2B5EF4-FFF2-40B4-BE49-F238E27FC236}">
                <a16:creationId xmlns:a16="http://schemas.microsoft.com/office/drawing/2014/main" id="{65D0C8A6-3FCB-46FA-885C-58E37180BF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2287588"/>
            <a:ext cx="3886200" cy="396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5" name="Text Box 6">
            <a:extLst>
              <a:ext uri="{FF2B5EF4-FFF2-40B4-BE49-F238E27FC236}">
                <a16:creationId xmlns:a16="http://schemas.microsoft.com/office/drawing/2014/main" id="{48E496E2-703F-4836-9AD6-9BA40D7444CF}"/>
              </a:ext>
            </a:extLst>
          </p:cNvPr>
          <p:cNvSpPr txBox="1">
            <a:spLocks noChangeArrowheads="1"/>
          </p:cNvSpPr>
          <p:nvPr/>
        </p:nvSpPr>
        <p:spPr bwMode="auto">
          <a:xfrm>
            <a:off x="2968625" y="6248400"/>
            <a:ext cx="1174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i="1">
                <a:latin typeface="Times New Roman" panose="02020603050405020304" pitchFamily="18" charset="0"/>
              </a:rPr>
              <a:t>Hình 8a</a:t>
            </a:r>
          </a:p>
        </p:txBody>
      </p:sp>
      <p:sp>
        <p:nvSpPr>
          <p:cNvPr id="11" name="Rectangle 7">
            <a:extLst>
              <a:ext uri="{FF2B5EF4-FFF2-40B4-BE49-F238E27FC236}">
                <a16:creationId xmlns:a16="http://schemas.microsoft.com/office/drawing/2014/main" id="{6021B7BE-21E9-43C5-9ACD-2FCCFEB36EE2}"/>
              </a:ext>
            </a:extLst>
          </p:cNvPr>
          <p:cNvSpPr>
            <a:spLocks noChangeArrowheads="1"/>
          </p:cNvSpPr>
          <p:nvPr/>
        </p:nvSpPr>
        <p:spPr bwMode="auto">
          <a:xfrm>
            <a:off x="7461250" y="6283325"/>
            <a:ext cx="1174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i="1">
                <a:latin typeface="Times New Roman" panose="02020603050405020304" pitchFamily="18" charset="0"/>
              </a:rPr>
              <a:t>Hình 8b</a:t>
            </a:r>
          </a:p>
        </p:txBody>
      </p:sp>
      <p:grpSp>
        <p:nvGrpSpPr>
          <p:cNvPr id="27656" name="Group 4">
            <a:extLst>
              <a:ext uri="{FF2B5EF4-FFF2-40B4-BE49-F238E27FC236}">
                <a16:creationId xmlns:a16="http://schemas.microsoft.com/office/drawing/2014/main" id="{094F8C44-BC1B-4723-BBAC-A55E56031802}"/>
              </a:ext>
            </a:extLst>
          </p:cNvPr>
          <p:cNvGrpSpPr>
            <a:grpSpLocks/>
          </p:cNvGrpSpPr>
          <p:nvPr/>
        </p:nvGrpSpPr>
        <p:grpSpPr bwMode="auto">
          <a:xfrm rot="10800000">
            <a:off x="168275" y="14288"/>
            <a:ext cx="1990725" cy="2266950"/>
            <a:chOff x="4176" y="878"/>
            <a:chExt cx="1254" cy="1422"/>
          </a:xfrm>
        </p:grpSpPr>
        <p:sp>
          <p:nvSpPr>
            <p:cNvPr id="27657" name="Freeform 5">
              <a:extLst>
                <a:ext uri="{FF2B5EF4-FFF2-40B4-BE49-F238E27FC236}">
                  <a16:creationId xmlns:a16="http://schemas.microsoft.com/office/drawing/2014/main" id="{64EF23E3-406B-49A3-8E56-8927F66D76D4}"/>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58" name="Freeform 6">
              <a:extLst>
                <a:ext uri="{FF2B5EF4-FFF2-40B4-BE49-F238E27FC236}">
                  <a16:creationId xmlns:a16="http://schemas.microsoft.com/office/drawing/2014/main" id="{7A6384C8-7DC2-4974-BEEA-FA5FB39B88E5}"/>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59" name="Freeform 7">
              <a:extLst>
                <a:ext uri="{FF2B5EF4-FFF2-40B4-BE49-F238E27FC236}">
                  <a16:creationId xmlns:a16="http://schemas.microsoft.com/office/drawing/2014/main" id="{769DCB00-2E6B-4052-B069-162DF9EE99DD}"/>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0" name="Freeform 8">
              <a:extLst>
                <a:ext uri="{FF2B5EF4-FFF2-40B4-BE49-F238E27FC236}">
                  <a16:creationId xmlns:a16="http://schemas.microsoft.com/office/drawing/2014/main" id="{6B06194D-B590-4F22-B7C6-25A63811FD66}"/>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1" name="Freeform 9">
              <a:extLst>
                <a:ext uri="{FF2B5EF4-FFF2-40B4-BE49-F238E27FC236}">
                  <a16:creationId xmlns:a16="http://schemas.microsoft.com/office/drawing/2014/main" id="{804A546B-2FCB-4CF4-8BE2-EFD0F565346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2" name="Freeform 10">
              <a:extLst>
                <a:ext uri="{FF2B5EF4-FFF2-40B4-BE49-F238E27FC236}">
                  <a16:creationId xmlns:a16="http://schemas.microsoft.com/office/drawing/2014/main" id="{32B172A5-6271-4ED1-B8DF-BCA69FBC4273}"/>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3" name="Freeform 11">
              <a:extLst>
                <a:ext uri="{FF2B5EF4-FFF2-40B4-BE49-F238E27FC236}">
                  <a16:creationId xmlns:a16="http://schemas.microsoft.com/office/drawing/2014/main" id="{508DE861-D68A-4C96-8A8C-06691471F347}"/>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4" name="Freeform 12">
              <a:extLst>
                <a:ext uri="{FF2B5EF4-FFF2-40B4-BE49-F238E27FC236}">
                  <a16:creationId xmlns:a16="http://schemas.microsoft.com/office/drawing/2014/main" id="{EAAA5AA4-AB1E-4B40-9079-5E56AE85985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5" name="Freeform 13">
              <a:extLst>
                <a:ext uri="{FF2B5EF4-FFF2-40B4-BE49-F238E27FC236}">
                  <a16:creationId xmlns:a16="http://schemas.microsoft.com/office/drawing/2014/main" id="{EFF46EDA-E005-499E-82D4-90B0E26AE002}"/>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6" name="Freeform 14">
              <a:extLst>
                <a:ext uri="{FF2B5EF4-FFF2-40B4-BE49-F238E27FC236}">
                  <a16:creationId xmlns:a16="http://schemas.microsoft.com/office/drawing/2014/main" id="{40A4EB14-3233-431E-AF29-9B2A59D3722E}"/>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7" name="Freeform 15">
              <a:extLst>
                <a:ext uri="{FF2B5EF4-FFF2-40B4-BE49-F238E27FC236}">
                  <a16:creationId xmlns:a16="http://schemas.microsoft.com/office/drawing/2014/main" id="{D37BFAE9-ABAA-4656-B16F-C7C854CCF375}"/>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8" name="Freeform 16">
              <a:extLst>
                <a:ext uri="{FF2B5EF4-FFF2-40B4-BE49-F238E27FC236}">
                  <a16:creationId xmlns:a16="http://schemas.microsoft.com/office/drawing/2014/main" id="{E41B1E00-F730-4488-9BB0-2C69CC690BA2}"/>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9" name="Freeform 17">
              <a:extLst>
                <a:ext uri="{FF2B5EF4-FFF2-40B4-BE49-F238E27FC236}">
                  <a16:creationId xmlns:a16="http://schemas.microsoft.com/office/drawing/2014/main" id="{C97169C8-6EDC-4558-94A8-31A390C8BEC5}"/>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0" name="Freeform 18">
              <a:extLst>
                <a:ext uri="{FF2B5EF4-FFF2-40B4-BE49-F238E27FC236}">
                  <a16:creationId xmlns:a16="http://schemas.microsoft.com/office/drawing/2014/main" id="{7CC85473-CCAB-405C-8FA8-541567777CF7}"/>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1" name="Freeform 19">
              <a:extLst>
                <a:ext uri="{FF2B5EF4-FFF2-40B4-BE49-F238E27FC236}">
                  <a16:creationId xmlns:a16="http://schemas.microsoft.com/office/drawing/2014/main" id="{7D1D0141-7D95-4ED5-8290-B328F6424CA1}"/>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2" name="Freeform 20">
              <a:extLst>
                <a:ext uri="{FF2B5EF4-FFF2-40B4-BE49-F238E27FC236}">
                  <a16:creationId xmlns:a16="http://schemas.microsoft.com/office/drawing/2014/main" id="{D0B63181-6434-47DE-B29C-72DC9EA2BCE6}"/>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3" name="Freeform 21">
              <a:extLst>
                <a:ext uri="{FF2B5EF4-FFF2-40B4-BE49-F238E27FC236}">
                  <a16:creationId xmlns:a16="http://schemas.microsoft.com/office/drawing/2014/main" id="{BA179A36-1692-4AA6-99EF-CA8A8CE7856D}"/>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4" name="Freeform 22">
              <a:extLst>
                <a:ext uri="{FF2B5EF4-FFF2-40B4-BE49-F238E27FC236}">
                  <a16:creationId xmlns:a16="http://schemas.microsoft.com/office/drawing/2014/main" id="{EC532873-FC6D-48B3-B916-C0B84FAC413A}"/>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5" name="Freeform 23">
              <a:extLst>
                <a:ext uri="{FF2B5EF4-FFF2-40B4-BE49-F238E27FC236}">
                  <a16:creationId xmlns:a16="http://schemas.microsoft.com/office/drawing/2014/main" id="{6FE6B06C-BB8B-4CB1-A997-15DEA1C0E11D}"/>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6" name="Freeform 24">
              <a:extLst>
                <a:ext uri="{FF2B5EF4-FFF2-40B4-BE49-F238E27FC236}">
                  <a16:creationId xmlns:a16="http://schemas.microsoft.com/office/drawing/2014/main" id="{2833671E-0A64-457A-9F96-F669F250FA3F}"/>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7" name="Freeform 25">
              <a:extLst>
                <a:ext uri="{FF2B5EF4-FFF2-40B4-BE49-F238E27FC236}">
                  <a16:creationId xmlns:a16="http://schemas.microsoft.com/office/drawing/2014/main" id="{9499A001-8EC6-4116-BF46-A5054584ABA1}"/>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8" name="Freeform 26">
              <a:extLst>
                <a:ext uri="{FF2B5EF4-FFF2-40B4-BE49-F238E27FC236}">
                  <a16:creationId xmlns:a16="http://schemas.microsoft.com/office/drawing/2014/main" id="{4963AA1C-B9E9-46E5-87A5-D68EB387130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9" name="Freeform 27">
              <a:extLst>
                <a:ext uri="{FF2B5EF4-FFF2-40B4-BE49-F238E27FC236}">
                  <a16:creationId xmlns:a16="http://schemas.microsoft.com/office/drawing/2014/main" id="{D26A5DBE-813E-406E-BBA4-14ACDA896EF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0" name="Freeform 28">
              <a:extLst>
                <a:ext uri="{FF2B5EF4-FFF2-40B4-BE49-F238E27FC236}">
                  <a16:creationId xmlns:a16="http://schemas.microsoft.com/office/drawing/2014/main" id="{5FA85240-60C0-42B7-BFD3-B05EDC935816}"/>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1" name="Freeform 29">
              <a:extLst>
                <a:ext uri="{FF2B5EF4-FFF2-40B4-BE49-F238E27FC236}">
                  <a16:creationId xmlns:a16="http://schemas.microsoft.com/office/drawing/2014/main" id="{98C59F37-CD6D-4987-86BD-EC4624AC4D5D}"/>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2" name="Freeform 30">
              <a:extLst>
                <a:ext uri="{FF2B5EF4-FFF2-40B4-BE49-F238E27FC236}">
                  <a16:creationId xmlns:a16="http://schemas.microsoft.com/office/drawing/2014/main" id="{90338B71-5614-4C78-8F16-866517C936AF}"/>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3" name="Freeform 31">
              <a:extLst>
                <a:ext uri="{FF2B5EF4-FFF2-40B4-BE49-F238E27FC236}">
                  <a16:creationId xmlns:a16="http://schemas.microsoft.com/office/drawing/2014/main" id="{EFF00BA8-B318-4950-BCDB-3ED70C0B57CD}"/>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4" name="Freeform 32">
              <a:extLst>
                <a:ext uri="{FF2B5EF4-FFF2-40B4-BE49-F238E27FC236}">
                  <a16:creationId xmlns:a16="http://schemas.microsoft.com/office/drawing/2014/main" id="{1370D91B-4E6F-49B2-B541-46F38682BA5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5" name="Freeform 33">
              <a:extLst>
                <a:ext uri="{FF2B5EF4-FFF2-40B4-BE49-F238E27FC236}">
                  <a16:creationId xmlns:a16="http://schemas.microsoft.com/office/drawing/2014/main" id="{BB8FBB4C-A958-4E0B-932D-F51DF8B46001}"/>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6" name="Freeform 34">
              <a:extLst>
                <a:ext uri="{FF2B5EF4-FFF2-40B4-BE49-F238E27FC236}">
                  <a16:creationId xmlns:a16="http://schemas.microsoft.com/office/drawing/2014/main" id="{C258DE21-43D9-4C3A-A933-B8D1D96F9513}"/>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7" name="Freeform 35">
              <a:extLst>
                <a:ext uri="{FF2B5EF4-FFF2-40B4-BE49-F238E27FC236}">
                  <a16:creationId xmlns:a16="http://schemas.microsoft.com/office/drawing/2014/main" id="{CAC54EB4-3B59-4712-9489-7A49F7EB46E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8" name="Freeform 36">
              <a:extLst>
                <a:ext uri="{FF2B5EF4-FFF2-40B4-BE49-F238E27FC236}">
                  <a16:creationId xmlns:a16="http://schemas.microsoft.com/office/drawing/2014/main" id="{3A1A3349-55F8-4CC8-809C-2DA1687D3D78}"/>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9" name="Freeform 37">
              <a:extLst>
                <a:ext uri="{FF2B5EF4-FFF2-40B4-BE49-F238E27FC236}">
                  <a16:creationId xmlns:a16="http://schemas.microsoft.com/office/drawing/2014/main" id="{A2FED694-8C2A-4701-8A40-0844317C5DE1}"/>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0" name="Freeform 38">
              <a:extLst>
                <a:ext uri="{FF2B5EF4-FFF2-40B4-BE49-F238E27FC236}">
                  <a16:creationId xmlns:a16="http://schemas.microsoft.com/office/drawing/2014/main" id="{35514922-9E46-4845-B13E-8A2577E08779}"/>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1" name="Freeform 39">
              <a:extLst>
                <a:ext uri="{FF2B5EF4-FFF2-40B4-BE49-F238E27FC236}">
                  <a16:creationId xmlns:a16="http://schemas.microsoft.com/office/drawing/2014/main" id="{0EFE3F61-0FFF-4346-B407-AA93F4C5D28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2" name="Freeform 40">
              <a:extLst>
                <a:ext uri="{FF2B5EF4-FFF2-40B4-BE49-F238E27FC236}">
                  <a16:creationId xmlns:a16="http://schemas.microsoft.com/office/drawing/2014/main" id="{C8681208-331D-4CB3-9094-B3503CEA3C3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3" name="Freeform 41">
              <a:extLst>
                <a:ext uri="{FF2B5EF4-FFF2-40B4-BE49-F238E27FC236}">
                  <a16:creationId xmlns:a16="http://schemas.microsoft.com/office/drawing/2014/main" id="{50BC6074-EF35-49AB-9D1E-1F4BEEFBE32D}"/>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4" name="Freeform 42">
              <a:extLst>
                <a:ext uri="{FF2B5EF4-FFF2-40B4-BE49-F238E27FC236}">
                  <a16:creationId xmlns:a16="http://schemas.microsoft.com/office/drawing/2014/main" id="{DD8F68E6-39C5-409F-BEB4-E1BD1D11C3A8}"/>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5" name="Freeform 43">
              <a:extLst>
                <a:ext uri="{FF2B5EF4-FFF2-40B4-BE49-F238E27FC236}">
                  <a16:creationId xmlns:a16="http://schemas.microsoft.com/office/drawing/2014/main" id="{00D467A4-2CE5-40AB-BA02-7AE4ECDE3FBB}"/>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6" name="Freeform 44">
              <a:extLst>
                <a:ext uri="{FF2B5EF4-FFF2-40B4-BE49-F238E27FC236}">
                  <a16:creationId xmlns:a16="http://schemas.microsoft.com/office/drawing/2014/main" id="{A9AA3349-E26C-4282-B73B-FDB3F48950E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7" name="Freeform 45">
              <a:extLst>
                <a:ext uri="{FF2B5EF4-FFF2-40B4-BE49-F238E27FC236}">
                  <a16:creationId xmlns:a16="http://schemas.microsoft.com/office/drawing/2014/main" id="{CE491D30-AA28-4AE2-9139-063063BD10D7}"/>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8" name="Freeform 46">
              <a:extLst>
                <a:ext uri="{FF2B5EF4-FFF2-40B4-BE49-F238E27FC236}">
                  <a16:creationId xmlns:a16="http://schemas.microsoft.com/office/drawing/2014/main" id="{086EE28A-0835-48D1-B0FB-0F0297CB994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9" name="Freeform 47">
              <a:extLst>
                <a:ext uri="{FF2B5EF4-FFF2-40B4-BE49-F238E27FC236}">
                  <a16:creationId xmlns:a16="http://schemas.microsoft.com/office/drawing/2014/main" id="{1B4CF67D-77AB-4194-8E0B-781326BE52C7}"/>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0" name="Freeform 48">
              <a:extLst>
                <a:ext uri="{FF2B5EF4-FFF2-40B4-BE49-F238E27FC236}">
                  <a16:creationId xmlns:a16="http://schemas.microsoft.com/office/drawing/2014/main" id="{25FD80B3-2BD5-4B31-BB51-1217D6E7F4DA}"/>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1" name="Freeform 49">
              <a:extLst>
                <a:ext uri="{FF2B5EF4-FFF2-40B4-BE49-F238E27FC236}">
                  <a16:creationId xmlns:a16="http://schemas.microsoft.com/office/drawing/2014/main" id="{30F1A2D1-C72A-4194-970A-02BD94415CF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2" name="Freeform 50">
              <a:extLst>
                <a:ext uri="{FF2B5EF4-FFF2-40B4-BE49-F238E27FC236}">
                  <a16:creationId xmlns:a16="http://schemas.microsoft.com/office/drawing/2014/main" id="{18E38961-0BA8-45C5-A12D-0E94480CA799}"/>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3" name="Freeform 51">
              <a:extLst>
                <a:ext uri="{FF2B5EF4-FFF2-40B4-BE49-F238E27FC236}">
                  <a16:creationId xmlns:a16="http://schemas.microsoft.com/office/drawing/2014/main" id="{B17C2824-A0D5-42FA-BA55-3A01C0B84B92}"/>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4" name="Freeform 52">
              <a:extLst>
                <a:ext uri="{FF2B5EF4-FFF2-40B4-BE49-F238E27FC236}">
                  <a16:creationId xmlns:a16="http://schemas.microsoft.com/office/drawing/2014/main" id="{66C269F3-1DD2-467A-949F-B76FAE051384}"/>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5" name="Freeform 53">
              <a:extLst>
                <a:ext uri="{FF2B5EF4-FFF2-40B4-BE49-F238E27FC236}">
                  <a16:creationId xmlns:a16="http://schemas.microsoft.com/office/drawing/2014/main" id="{BA70CF70-AEEB-43DD-8874-608D1FB80E70}"/>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6" name="Freeform 54">
              <a:extLst>
                <a:ext uri="{FF2B5EF4-FFF2-40B4-BE49-F238E27FC236}">
                  <a16:creationId xmlns:a16="http://schemas.microsoft.com/office/drawing/2014/main" id="{DFC3F839-0C7A-452E-BEC3-4E1EC4806445}"/>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7" name="Freeform 55">
              <a:extLst>
                <a:ext uri="{FF2B5EF4-FFF2-40B4-BE49-F238E27FC236}">
                  <a16:creationId xmlns:a16="http://schemas.microsoft.com/office/drawing/2014/main" id="{95D2E593-2228-4FC4-8B07-69E037697B1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8" name="Freeform 56">
              <a:extLst>
                <a:ext uri="{FF2B5EF4-FFF2-40B4-BE49-F238E27FC236}">
                  <a16:creationId xmlns:a16="http://schemas.microsoft.com/office/drawing/2014/main" id="{8015CDBA-9A17-47A6-9B41-1E1D114872E9}"/>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9" name="Freeform 57">
              <a:extLst>
                <a:ext uri="{FF2B5EF4-FFF2-40B4-BE49-F238E27FC236}">
                  <a16:creationId xmlns:a16="http://schemas.microsoft.com/office/drawing/2014/main" id="{93B6E0F4-B58C-4AD5-914C-419C9B06FB0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0" name="Freeform 58">
              <a:extLst>
                <a:ext uri="{FF2B5EF4-FFF2-40B4-BE49-F238E27FC236}">
                  <a16:creationId xmlns:a16="http://schemas.microsoft.com/office/drawing/2014/main" id="{71BEEF12-20E5-4A8F-8EB6-FAABF0CD3111}"/>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1" name="Freeform 59">
              <a:extLst>
                <a:ext uri="{FF2B5EF4-FFF2-40B4-BE49-F238E27FC236}">
                  <a16:creationId xmlns:a16="http://schemas.microsoft.com/office/drawing/2014/main" id="{86344D2A-CD4C-4B43-8997-8412D4007657}"/>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2" name="Freeform 60">
              <a:extLst>
                <a:ext uri="{FF2B5EF4-FFF2-40B4-BE49-F238E27FC236}">
                  <a16:creationId xmlns:a16="http://schemas.microsoft.com/office/drawing/2014/main" id="{958A6EF6-DA71-49C9-9FA4-A57284D73CDE}"/>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3" name="Freeform 61">
              <a:extLst>
                <a:ext uri="{FF2B5EF4-FFF2-40B4-BE49-F238E27FC236}">
                  <a16:creationId xmlns:a16="http://schemas.microsoft.com/office/drawing/2014/main" id="{CE838E46-9B82-46DE-8C61-F8BCC6308CB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4" name="Freeform 62">
              <a:extLst>
                <a:ext uri="{FF2B5EF4-FFF2-40B4-BE49-F238E27FC236}">
                  <a16:creationId xmlns:a16="http://schemas.microsoft.com/office/drawing/2014/main" id="{3BBF6368-8D8C-4B05-A7F7-016CFE052F6A}"/>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5" name="Freeform 63">
              <a:extLst>
                <a:ext uri="{FF2B5EF4-FFF2-40B4-BE49-F238E27FC236}">
                  <a16:creationId xmlns:a16="http://schemas.microsoft.com/office/drawing/2014/main" id="{30506A72-CE42-4339-AAC0-1A66DD3C8605}"/>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6" name="Freeform 64">
              <a:extLst>
                <a:ext uri="{FF2B5EF4-FFF2-40B4-BE49-F238E27FC236}">
                  <a16:creationId xmlns:a16="http://schemas.microsoft.com/office/drawing/2014/main" id="{7EB10679-B7CD-4F9A-A0FF-7ED9DAF9D04F}"/>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7" name="Freeform 65">
              <a:extLst>
                <a:ext uri="{FF2B5EF4-FFF2-40B4-BE49-F238E27FC236}">
                  <a16:creationId xmlns:a16="http://schemas.microsoft.com/office/drawing/2014/main" id="{39B53681-F0E5-49A1-9E74-B5DF70C93621}"/>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8" name="Freeform 66">
              <a:extLst>
                <a:ext uri="{FF2B5EF4-FFF2-40B4-BE49-F238E27FC236}">
                  <a16:creationId xmlns:a16="http://schemas.microsoft.com/office/drawing/2014/main" id="{A806E794-807D-4041-9A92-FB88AB225620}"/>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9" name="Freeform 67">
              <a:extLst>
                <a:ext uri="{FF2B5EF4-FFF2-40B4-BE49-F238E27FC236}">
                  <a16:creationId xmlns:a16="http://schemas.microsoft.com/office/drawing/2014/main" id="{BD5BC431-1BC9-4328-84A9-EF98D42C438E}"/>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0" name="Freeform 68">
              <a:extLst>
                <a:ext uri="{FF2B5EF4-FFF2-40B4-BE49-F238E27FC236}">
                  <a16:creationId xmlns:a16="http://schemas.microsoft.com/office/drawing/2014/main" id="{7680EA60-AFCE-4DB4-9F3E-B09A327786F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1" name="Freeform 69">
              <a:extLst>
                <a:ext uri="{FF2B5EF4-FFF2-40B4-BE49-F238E27FC236}">
                  <a16:creationId xmlns:a16="http://schemas.microsoft.com/office/drawing/2014/main" id="{1541626F-18D1-440C-B685-0544807A5FC5}"/>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2" name="Freeform 70">
              <a:extLst>
                <a:ext uri="{FF2B5EF4-FFF2-40B4-BE49-F238E27FC236}">
                  <a16:creationId xmlns:a16="http://schemas.microsoft.com/office/drawing/2014/main" id="{1641B3BF-2E2F-4527-B395-DF2D2B1C1E19}"/>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3" name="Freeform 71">
              <a:extLst>
                <a:ext uri="{FF2B5EF4-FFF2-40B4-BE49-F238E27FC236}">
                  <a16:creationId xmlns:a16="http://schemas.microsoft.com/office/drawing/2014/main" id="{3B4D48CE-5053-4F61-BFC4-BA80A239065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4" name="Freeform 72">
              <a:extLst>
                <a:ext uri="{FF2B5EF4-FFF2-40B4-BE49-F238E27FC236}">
                  <a16:creationId xmlns:a16="http://schemas.microsoft.com/office/drawing/2014/main" id="{BA4DF96E-E4DD-461E-8289-E3FA193A56DA}"/>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5" name="Freeform 73">
              <a:extLst>
                <a:ext uri="{FF2B5EF4-FFF2-40B4-BE49-F238E27FC236}">
                  <a16:creationId xmlns:a16="http://schemas.microsoft.com/office/drawing/2014/main" id="{E1039857-077F-4CAF-AC30-EBD05197E95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6" name="Freeform 74">
              <a:extLst>
                <a:ext uri="{FF2B5EF4-FFF2-40B4-BE49-F238E27FC236}">
                  <a16:creationId xmlns:a16="http://schemas.microsoft.com/office/drawing/2014/main" id="{B48EFA98-ADA1-4872-BE95-727DDCC344A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7" name="Freeform 75">
              <a:extLst>
                <a:ext uri="{FF2B5EF4-FFF2-40B4-BE49-F238E27FC236}">
                  <a16:creationId xmlns:a16="http://schemas.microsoft.com/office/drawing/2014/main" id="{AC771C9D-3A43-4FE1-ABEC-E2265892484C}"/>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8" name="Freeform 76">
              <a:extLst>
                <a:ext uri="{FF2B5EF4-FFF2-40B4-BE49-F238E27FC236}">
                  <a16:creationId xmlns:a16="http://schemas.microsoft.com/office/drawing/2014/main" id="{EA9ED0BC-6F42-4F1A-A469-7773E5B752C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9" name="Freeform 77">
              <a:extLst>
                <a:ext uri="{FF2B5EF4-FFF2-40B4-BE49-F238E27FC236}">
                  <a16:creationId xmlns:a16="http://schemas.microsoft.com/office/drawing/2014/main" id="{C1486326-332D-42FC-977A-BFEB56CEC8E9}"/>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0" name="Freeform 78">
              <a:extLst>
                <a:ext uri="{FF2B5EF4-FFF2-40B4-BE49-F238E27FC236}">
                  <a16:creationId xmlns:a16="http://schemas.microsoft.com/office/drawing/2014/main" id="{68A41ECF-871B-4719-A717-806D1DC83E00}"/>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1" name="Freeform 79">
              <a:extLst>
                <a:ext uri="{FF2B5EF4-FFF2-40B4-BE49-F238E27FC236}">
                  <a16:creationId xmlns:a16="http://schemas.microsoft.com/office/drawing/2014/main" id="{35F48A74-6113-41B2-9BB4-9A7F12E56C5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2" name="Freeform 80">
              <a:extLst>
                <a:ext uri="{FF2B5EF4-FFF2-40B4-BE49-F238E27FC236}">
                  <a16:creationId xmlns:a16="http://schemas.microsoft.com/office/drawing/2014/main" id="{1D427CC7-28B2-4DC5-854C-33CCDB6C90A4}"/>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3" name="Freeform 81">
              <a:extLst>
                <a:ext uri="{FF2B5EF4-FFF2-40B4-BE49-F238E27FC236}">
                  <a16:creationId xmlns:a16="http://schemas.microsoft.com/office/drawing/2014/main" id="{8DE468A6-E34F-4CD0-ACE9-E95296C84E4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4" name="Freeform 82">
              <a:extLst>
                <a:ext uri="{FF2B5EF4-FFF2-40B4-BE49-F238E27FC236}">
                  <a16:creationId xmlns:a16="http://schemas.microsoft.com/office/drawing/2014/main" id="{7BE2624B-AD7A-4849-8E95-7F99DF57E8A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5" name="Freeform 83">
              <a:extLst>
                <a:ext uri="{FF2B5EF4-FFF2-40B4-BE49-F238E27FC236}">
                  <a16:creationId xmlns:a16="http://schemas.microsoft.com/office/drawing/2014/main" id="{1D3959EF-25DD-42B2-B4F7-FB13394BE7EF}"/>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6" name="Freeform 84">
              <a:extLst>
                <a:ext uri="{FF2B5EF4-FFF2-40B4-BE49-F238E27FC236}">
                  <a16:creationId xmlns:a16="http://schemas.microsoft.com/office/drawing/2014/main" id="{3CBBDCA9-4AD1-43AD-84A8-9D767C5A9F69}"/>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7" name="Freeform 85">
              <a:extLst>
                <a:ext uri="{FF2B5EF4-FFF2-40B4-BE49-F238E27FC236}">
                  <a16:creationId xmlns:a16="http://schemas.microsoft.com/office/drawing/2014/main" id="{A60617EC-0C0D-4083-BFAD-BFCDC4A17624}"/>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8" name="Freeform 86">
              <a:extLst>
                <a:ext uri="{FF2B5EF4-FFF2-40B4-BE49-F238E27FC236}">
                  <a16:creationId xmlns:a16="http://schemas.microsoft.com/office/drawing/2014/main" id="{A9A14419-A9CF-44BF-B513-3C5955C2EB22}"/>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9" name="Freeform 87">
              <a:extLst>
                <a:ext uri="{FF2B5EF4-FFF2-40B4-BE49-F238E27FC236}">
                  <a16:creationId xmlns:a16="http://schemas.microsoft.com/office/drawing/2014/main" id="{FD1B60C7-1725-4520-B569-E1BE6869C1BD}"/>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0" name="Freeform 88">
              <a:extLst>
                <a:ext uri="{FF2B5EF4-FFF2-40B4-BE49-F238E27FC236}">
                  <a16:creationId xmlns:a16="http://schemas.microsoft.com/office/drawing/2014/main" id="{B0CD6476-C462-4D51-A2E2-BA96DBEA56F2}"/>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1" name="Freeform 89">
              <a:extLst>
                <a:ext uri="{FF2B5EF4-FFF2-40B4-BE49-F238E27FC236}">
                  <a16:creationId xmlns:a16="http://schemas.microsoft.com/office/drawing/2014/main" id="{607EA012-3ABB-46FB-8C94-E1C6AB42A81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2" name="Freeform 90">
              <a:extLst>
                <a:ext uri="{FF2B5EF4-FFF2-40B4-BE49-F238E27FC236}">
                  <a16:creationId xmlns:a16="http://schemas.microsoft.com/office/drawing/2014/main" id="{FF3B5C5E-6471-44C9-B885-21C2FCD07C5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3" name="Freeform 91">
              <a:extLst>
                <a:ext uri="{FF2B5EF4-FFF2-40B4-BE49-F238E27FC236}">
                  <a16:creationId xmlns:a16="http://schemas.microsoft.com/office/drawing/2014/main" id="{129860DF-0F5B-49E1-9C64-F400D68A0AE3}"/>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4" name="Freeform 92">
              <a:extLst>
                <a:ext uri="{FF2B5EF4-FFF2-40B4-BE49-F238E27FC236}">
                  <a16:creationId xmlns:a16="http://schemas.microsoft.com/office/drawing/2014/main" id="{7FB08D98-3BF6-4F16-9906-F7E6EE967EE2}"/>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5" name="Freeform 93">
              <a:extLst>
                <a:ext uri="{FF2B5EF4-FFF2-40B4-BE49-F238E27FC236}">
                  <a16:creationId xmlns:a16="http://schemas.microsoft.com/office/drawing/2014/main" id="{B88D0FFA-2222-4C41-8330-857D6032B1D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6" name="Freeform 94">
              <a:extLst>
                <a:ext uri="{FF2B5EF4-FFF2-40B4-BE49-F238E27FC236}">
                  <a16:creationId xmlns:a16="http://schemas.microsoft.com/office/drawing/2014/main" id="{84B8090F-0637-41B6-9D7A-BB248BF5306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7" name="Freeform 95">
              <a:extLst>
                <a:ext uri="{FF2B5EF4-FFF2-40B4-BE49-F238E27FC236}">
                  <a16:creationId xmlns:a16="http://schemas.microsoft.com/office/drawing/2014/main" id="{BA765F17-02B1-40E4-A0BB-45C303CD541B}"/>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8" name="Freeform 96">
              <a:extLst>
                <a:ext uri="{FF2B5EF4-FFF2-40B4-BE49-F238E27FC236}">
                  <a16:creationId xmlns:a16="http://schemas.microsoft.com/office/drawing/2014/main" id="{9EF83E3C-4E06-425D-A660-ABF8DABEEE2C}"/>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9" name="Freeform 97">
              <a:extLst>
                <a:ext uri="{FF2B5EF4-FFF2-40B4-BE49-F238E27FC236}">
                  <a16:creationId xmlns:a16="http://schemas.microsoft.com/office/drawing/2014/main" id="{481D6DA1-DAE3-4A59-88D6-3CF70E37EEBC}"/>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0" name="Freeform 98">
              <a:extLst>
                <a:ext uri="{FF2B5EF4-FFF2-40B4-BE49-F238E27FC236}">
                  <a16:creationId xmlns:a16="http://schemas.microsoft.com/office/drawing/2014/main" id="{0909D996-00DA-4AA1-8A0E-87826A38F91C}"/>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1" name="Freeform 99">
              <a:extLst>
                <a:ext uri="{FF2B5EF4-FFF2-40B4-BE49-F238E27FC236}">
                  <a16:creationId xmlns:a16="http://schemas.microsoft.com/office/drawing/2014/main" id="{D2D4B4D9-C7EC-4AF1-817F-E4043E0B099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2" name="Freeform 100">
              <a:extLst>
                <a:ext uri="{FF2B5EF4-FFF2-40B4-BE49-F238E27FC236}">
                  <a16:creationId xmlns:a16="http://schemas.microsoft.com/office/drawing/2014/main" id="{0FE739C4-516B-4CB4-90B0-C9A3B6C2F79D}"/>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3" name="Freeform 101">
              <a:extLst>
                <a:ext uri="{FF2B5EF4-FFF2-40B4-BE49-F238E27FC236}">
                  <a16:creationId xmlns:a16="http://schemas.microsoft.com/office/drawing/2014/main" id="{A9609D6D-8CD7-4B8B-B55F-927D573E2F44}"/>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4" name="Freeform 102">
              <a:extLst>
                <a:ext uri="{FF2B5EF4-FFF2-40B4-BE49-F238E27FC236}">
                  <a16:creationId xmlns:a16="http://schemas.microsoft.com/office/drawing/2014/main" id="{33963A46-C433-46A0-96C5-C44BFC041D01}"/>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5" name="Freeform 103">
              <a:extLst>
                <a:ext uri="{FF2B5EF4-FFF2-40B4-BE49-F238E27FC236}">
                  <a16:creationId xmlns:a16="http://schemas.microsoft.com/office/drawing/2014/main" id="{76943EF3-E409-43CF-A8B6-CAA4B665AA7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6" name="Freeform 104">
              <a:extLst>
                <a:ext uri="{FF2B5EF4-FFF2-40B4-BE49-F238E27FC236}">
                  <a16:creationId xmlns:a16="http://schemas.microsoft.com/office/drawing/2014/main" id="{A25A1D18-7676-4C3F-9C32-29F02EEEECA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7" name="Freeform 105">
              <a:extLst>
                <a:ext uri="{FF2B5EF4-FFF2-40B4-BE49-F238E27FC236}">
                  <a16:creationId xmlns:a16="http://schemas.microsoft.com/office/drawing/2014/main" id="{7D49CECD-2252-44ED-A045-BC864C27277C}"/>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8" name="Freeform 106">
              <a:extLst>
                <a:ext uri="{FF2B5EF4-FFF2-40B4-BE49-F238E27FC236}">
                  <a16:creationId xmlns:a16="http://schemas.microsoft.com/office/drawing/2014/main" id="{65ADAD2F-0B00-4854-99E9-AD3ABB1F4B8E}"/>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9" name="Freeform 107">
              <a:extLst>
                <a:ext uri="{FF2B5EF4-FFF2-40B4-BE49-F238E27FC236}">
                  <a16:creationId xmlns:a16="http://schemas.microsoft.com/office/drawing/2014/main" id="{8ECB2977-2400-4BD4-99CD-FCF5E2C870F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0" name="Freeform 108">
              <a:extLst>
                <a:ext uri="{FF2B5EF4-FFF2-40B4-BE49-F238E27FC236}">
                  <a16:creationId xmlns:a16="http://schemas.microsoft.com/office/drawing/2014/main" id="{CAF420C2-A7F7-470C-869B-26DA6BAA352D}"/>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1" name="Freeform 109">
              <a:extLst>
                <a:ext uri="{FF2B5EF4-FFF2-40B4-BE49-F238E27FC236}">
                  <a16:creationId xmlns:a16="http://schemas.microsoft.com/office/drawing/2014/main" id="{6FE4934E-8B13-4C1D-AC09-8FB0DD37E4DE}"/>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2" name="Freeform 110">
              <a:extLst>
                <a:ext uri="{FF2B5EF4-FFF2-40B4-BE49-F238E27FC236}">
                  <a16:creationId xmlns:a16="http://schemas.microsoft.com/office/drawing/2014/main" id="{0C41E73A-5CCA-4F0E-B8C7-FB0C06100DBD}"/>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3" name="Freeform 111">
              <a:extLst>
                <a:ext uri="{FF2B5EF4-FFF2-40B4-BE49-F238E27FC236}">
                  <a16:creationId xmlns:a16="http://schemas.microsoft.com/office/drawing/2014/main" id="{54DDA564-8280-4BB6-BE0A-5CE120D50AE8}"/>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4" name="Freeform 112">
              <a:extLst>
                <a:ext uri="{FF2B5EF4-FFF2-40B4-BE49-F238E27FC236}">
                  <a16:creationId xmlns:a16="http://schemas.microsoft.com/office/drawing/2014/main" id="{41371471-FAF2-4E00-820A-683647EBE9DB}"/>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5" name="Freeform 113">
              <a:extLst>
                <a:ext uri="{FF2B5EF4-FFF2-40B4-BE49-F238E27FC236}">
                  <a16:creationId xmlns:a16="http://schemas.microsoft.com/office/drawing/2014/main" id="{8469A397-1CF8-4B9E-BC33-B009F69252B0}"/>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6" name="Freeform 114">
              <a:extLst>
                <a:ext uri="{FF2B5EF4-FFF2-40B4-BE49-F238E27FC236}">
                  <a16:creationId xmlns:a16="http://schemas.microsoft.com/office/drawing/2014/main" id="{E6AC28C4-E970-4F63-A7A2-B27E8BF7A23A}"/>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7" name="Freeform 115">
              <a:extLst>
                <a:ext uri="{FF2B5EF4-FFF2-40B4-BE49-F238E27FC236}">
                  <a16:creationId xmlns:a16="http://schemas.microsoft.com/office/drawing/2014/main" id="{3FD4EAC4-F1C2-4529-B7B5-4D1BD5464BB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8" name="Freeform 116">
              <a:extLst>
                <a:ext uri="{FF2B5EF4-FFF2-40B4-BE49-F238E27FC236}">
                  <a16:creationId xmlns:a16="http://schemas.microsoft.com/office/drawing/2014/main" id="{4BDDA11B-DE11-4E47-823C-DA5AB882CF8D}"/>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9" name="Freeform 117">
              <a:extLst>
                <a:ext uri="{FF2B5EF4-FFF2-40B4-BE49-F238E27FC236}">
                  <a16:creationId xmlns:a16="http://schemas.microsoft.com/office/drawing/2014/main" id="{CB41D6B4-D8B1-435E-AFB8-67A4C0E39C3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0" name="Freeform 118">
              <a:extLst>
                <a:ext uri="{FF2B5EF4-FFF2-40B4-BE49-F238E27FC236}">
                  <a16:creationId xmlns:a16="http://schemas.microsoft.com/office/drawing/2014/main" id="{A634747B-21E0-4485-A8D7-B446B03274C1}"/>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1" name="Freeform 119">
              <a:extLst>
                <a:ext uri="{FF2B5EF4-FFF2-40B4-BE49-F238E27FC236}">
                  <a16:creationId xmlns:a16="http://schemas.microsoft.com/office/drawing/2014/main" id="{04ECC231-488C-4006-B1F6-63A8E0C6BB7C}"/>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2" name="Freeform 120">
              <a:extLst>
                <a:ext uri="{FF2B5EF4-FFF2-40B4-BE49-F238E27FC236}">
                  <a16:creationId xmlns:a16="http://schemas.microsoft.com/office/drawing/2014/main" id="{A5F3D38D-3CB2-4E58-B1F9-743B63643DC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3" name="Freeform 121">
              <a:extLst>
                <a:ext uri="{FF2B5EF4-FFF2-40B4-BE49-F238E27FC236}">
                  <a16:creationId xmlns:a16="http://schemas.microsoft.com/office/drawing/2014/main" id="{052B1961-4739-44BF-951D-FBDED801825C}"/>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4" name="Freeform 122">
              <a:extLst>
                <a:ext uri="{FF2B5EF4-FFF2-40B4-BE49-F238E27FC236}">
                  <a16:creationId xmlns:a16="http://schemas.microsoft.com/office/drawing/2014/main" id="{8E829779-D593-47C4-BAD5-64B87A788C6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5" name="Freeform 123">
              <a:extLst>
                <a:ext uri="{FF2B5EF4-FFF2-40B4-BE49-F238E27FC236}">
                  <a16:creationId xmlns:a16="http://schemas.microsoft.com/office/drawing/2014/main" id="{4FF294B2-30BB-4CCE-ADE3-E236AC334BF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6" name="Freeform 124">
              <a:extLst>
                <a:ext uri="{FF2B5EF4-FFF2-40B4-BE49-F238E27FC236}">
                  <a16:creationId xmlns:a16="http://schemas.microsoft.com/office/drawing/2014/main" id="{A912EAB7-4814-417D-A7B2-4DBA0012366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7" name="Freeform 125">
              <a:extLst>
                <a:ext uri="{FF2B5EF4-FFF2-40B4-BE49-F238E27FC236}">
                  <a16:creationId xmlns:a16="http://schemas.microsoft.com/office/drawing/2014/main" id="{1974DC10-3D14-412F-921C-D636D64564D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8" name="Freeform 126">
              <a:extLst>
                <a:ext uri="{FF2B5EF4-FFF2-40B4-BE49-F238E27FC236}">
                  <a16:creationId xmlns:a16="http://schemas.microsoft.com/office/drawing/2014/main" id="{E8484167-A592-4054-8929-811CB44CCF33}"/>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9" name="Freeform 127">
              <a:extLst>
                <a:ext uri="{FF2B5EF4-FFF2-40B4-BE49-F238E27FC236}">
                  <a16:creationId xmlns:a16="http://schemas.microsoft.com/office/drawing/2014/main" id="{7D5C5300-37C7-42C9-B897-BC5DB95424F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0" name="Freeform 128">
              <a:extLst>
                <a:ext uri="{FF2B5EF4-FFF2-40B4-BE49-F238E27FC236}">
                  <a16:creationId xmlns:a16="http://schemas.microsoft.com/office/drawing/2014/main" id="{A52559A7-526D-426F-853A-FB53AC2E2430}"/>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1" name="Freeform 129">
              <a:extLst>
                <a:ext uri="{FF2B5EF4-FFF2-40B4-BE49-F238E27FC236}">
                  <a16:creationId xmlns:a16="http://schemas.microsoft.com/office/drawing/2014/main" id="{0203987A-A1A3-441E-9935-24CAB82FCD14}"/>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2" name="Freeform 130">
              <a:extLst>
                <a:ext uri="{FF2B5EF4-FFF2-40B4-BE49-F238E27FC236}">
                  <a16:creationId xmlns:a16="http://schemas.microsoft.com/office/drawing/2014/main" id="{BB6CB8EA-3970-43C9-888D-FF09C5761A27}"/>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3" name="Freeform 131">
              <a:extLst>
                <a:ext uri="{FF2B5EF4-FFF2-40B4-BE49-F238E27FC236}">
                  <a16:creationId xmlns:a16="http://schemas.microsoft.com/office/drawing/2014/main" id="{2AA96E76-0B60-4285-B1A4-C8752719164D}"/>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4" name="Freeform 132">
              <a:extLst>
                <a:ext uri="{FF2B5EF4-FFF2-40B4-BE49-F238E27FC236}">
                  <a16:creationId xmlns:a16="http://schemas.microsoft.com/office/drawing/2014/main" id="{5175CB92-39B5-4292-8C6D-099BB20FC489}"/>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5" name="Freeform 133">
              <a:extLst>
                <a:ext uri="{FF2B5EF4-FFF2-40B4-BE49-F238E27FC236}">
                  <a16:creationId xmlns:a16="http://schemas.microsoft.com/office/drawing/2014/main" id="{A6E38EB7-02A6-4B9D-8CA8-42F2904ECE6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6" name="Freeform 134">
              <a:extLst>
                <a:ext uri="{FF2B5EF4-FFF2-40B4-BE49-F238E27FC236}">
                  <a16:creationId xmlns:a16="http://schemas.microsoft.com/office/drawing/2014/main" id="{FF3E5096-EE82-40A8-AEA5-F46CED3DD83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7" name="Freeform 135">
              <a:extLst>
                <a:ext uri="{FF2B5EF4-FFF2-40B4-BE49-F238E27FC236}">
                  <a16:creationId xmlns:a16="http://schemas.microsoft.com/office/drawing/2014/main" id="{7F1E1365-AF58-4519-B4AC-07E2101E1B1B}"/>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8" name="Freeform 136">
              <a:extLst>
                <a:ext uri="{FF2B5EF4-FFF2-40B4-BE49-F238E27FC236}">
                  <a16:creationId xmlns:a16="http://schemas.microsoft.com/office/drawing/2014/main" id="{B275DF46-8C13-4AA3-AF6B-1DAF6C43ACCD}"/>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9" name="Freeform 137">
              <a:extLst>
                <a:ext uri="{FF2B5EF4-FFF2-40B4-BE49-F238E27FC236}">
                  <a16:creationId xmlns:a16="http://schemas.microsoft.com/office/drawing/2014/main" id="{42A9702A-9867-4272-8ED2-C078EFD232C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0" name="Freeform 138">
              <a:extLst>
                <a:ext uri="{FF2B5EF4-FFF2-40B4-BE49-F238E27FC236}">
                  <a16:creationId xmlns:a16="http://schemas.microsoft.com/office/drawing/2014/main" id="{CBFEB4F4-EFEE-4FC1-B846-250EE4AE6EB4}"/>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1" name="Freeform 139">
              <a:extLst>
                <a:ext uri="{FF2B5EF4-FFF2-40B4-BE49-F238E27FC236}">
                  <a16:creationId xmlns:a16="http://schemas.microsoft.com/office/drawing/2014/main" id="{38B3AAA3-0B08-4EF0-9267-114912ABC247}"/>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2" name="Freeform 140">
              <a:extLst>
                <a:ext uri="{FF2B5EF4-FFF2-40B4-BE49-F238E27FC236}">
                  <a16:creationId xmlns:a16="http://schemas.microsoft.com/office/drawing/2014/main" id="{C913F7F2-84DD-4EAC-B806-FEECB9C786E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3" name="Freeform 141">
              <a:extLst>
                <a:ext uri="{FF2B5EF4-FFF2-40B4-BE49-F238E27FC236}">
                  <a16:creationId xmlns:a16="http://schemas.microsoft.com/office/drawing/2014/main" id="{E86E2CC5-A154-4A0A-94FE-C9E96DF739E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4" name="Freeform 142">
              <a:extLst>
                <a:ext uri="{FF2B5EF4-FFF2-40B4-BE49-F238E27FC236}">
                  <a16:creationId xmlns:a16="http://schemas.microsoft.com/office/drawing/2014/main" id="{CA4CE742-AA43-484D-B0C3-6A345E8FA264}"/>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5" name="Freeform 143">
              <a:extLst>
                <a:ext uri="{FF2B5EF4-FFF2-40B4-BE49-F238E27FC236}">
                  <a16:creationId xmlns:a16="http://schemas.microsoft.com/office/drawing/2014/main" id="{75BBCDA8-52C9-4D38-B65F-DC8C99900E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6" name="Freeform 144">
              <a:extLst>
                <a:ext uri="{FF2B5EF4-FFF2-40B4-BE49-F238E27FC236}">
                  <a16:creationId xmlns:a16="http://schemas.microsoft.com/office/drawing/2014/main" id="{E78E2619-0F72-4E5D-B49A-D4B2F9EFE56F}"/>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7" name="Freeform 145">
              <a:extLst>
                <a:ext uri="{FF2B5EF4-FFF2-40B4-BE49-F238E27FC236}">
                  <a16:creationId xmlns:a16="http://schemas.microsoft.com/office/drawing/2014/main" id="{B1478772-E645-4526-991A-E184ABD84D98}"/>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8" name="Freeform 146">
              <a:extLst>
                <a:ext uri="{FF2B5EF4-FFF2-40B4-BE49-F238E27FC236}">
                  <a16:creationId xmlns:a16="http://schemas.microsoft.com/office/drawing/2014/main" id="{98953AA2-14F2-4399-A33F-8C6647331BC6}"/>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9" name="Freeform 147">
              <a:extLst>
                <a:ext uri="{FF2B5EF4-FFF2-40B4-BE49-F238E27FC236}">
                  <a16:creationId xmlns:a16="http://schemas.microsoft.com/office/drawing/2014/main" id="{5560EF08-D225-4B3F-8CF0-125D89D5E82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0" name="Freeform 148">
              <a:extLst>
                <a:ext uri="{FF2B5EF4-FFF2-40B4-BE49-F238E27FC236}">
                  <a16:creationId xmlns:a16="http://schemas.microsoft.com/office/drawing/2014/main" id="{2A78F07A-698F-4B22-A24E-98F19765B90A}"/>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1" name="Freeform 149">
              <a:extLst>
                <a:ext uri="{FF2B5EF4-FFF2-40B4-BE49-F238E27FC236}">
                  <a16:creationId xmlns:a16="http://schemas.microsoft.com/office/drawing/2014/main" id="{B8220A94-8B67-4DFA-AF00-E96B72A16C0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2" name="Freeform 150">
              <a:extLst>
                <a:ext uri="{FF2B5EF4-FFF2-40B4-BE49-F238E27FC236}">
                  <a16:creationId xmlns:a16="http://schemas.microsoft.com/office/drawing/2014/main" id="{06C78D69-B11F-40E1-A8CC-D91974626B4B}"/>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3" name="Freeform 151">
              <a:extLst>
                <a:ext uri="{FF2B5EF4-FFF2-40B4-BE49-F238E27FC236}">
                  <a16:creationId xmlns:a16="http://schemas.microsoft.com/office/drawing/2014/main" id="{E1B44275-4E59-4A50-9349-CCC30794601A}"/>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4" name="Freeform 152">
              <a:extLst>
                <a:ext uri="{FF2B5EF4-FFF2-40B4-BE49-F238E27FC236}">
                  <a16:creationId xmlns:a16="http://schemas.microsoft.com/office/drawing/2014/main" id="{CA1F5D10-7569-4206-AA64-A3B1DDE115E7}"/>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5" name="Freeform 153">
              <a:extLst>
                <a:ext uri="{FF2B5EF4-FFF2-40B4-BE49-F238E27FC236}">
                  <a16:creationId xmlns:a16="http://schemas.microsoft.com/office/drawing/2014/main" id="{D0EC90E4-B37B-4C7A-B656-F989456FBC10}"/>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6" name="Freeform 154">
              <a:extLst>
                <a:ext uri="{FF2B5EF4-FFF2-40B4-BE49-F238E27FC236}">
                  <a16:creationId xmlns:a16="http://schemas.microsoft.com/office/drawing/2014/main" id="{CC14D5B0-0AFD-42E2-85B7-7BF76511DD6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7" name="Freeform 155">
              <a:extLst>
                <a:ext uri="{FF2B5EF4-FFF2-40B4-BE49-F238E27FC236}">
                  <a16:creationId xmlns:a16="http://schemas.microsoft.com/office/drawing/2014/main" id="{C99AEA7C-D50C-41D1-BDDB-F5C96270718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8" name="Freeform 156">
              <a:extLst>
                <a:ext uri="{FF2B5EF4-FFF2-40B4-BE49-F238E27FC236}">
                  <a16:creationId xmlns:a16="http://schemas.microsoft.com/office/drawing/2014/main" id="{E1F2D346-D67B-4E48-9045-2C7EEE50ED6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9" name="Freeform 157">
              <a:extLst>
                <a:ext uri="{FF2B5EF4-FFF2-40B4-BE49-F238E27FC236}">
                  <a16:creationId xmlns:a16="http://schemas.microsoft.com/office/drawing/2014/main" id="{10DB20D3-278D-4B38-94A2-15F340682211}"/>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0" name="Freeform 158">
              <a:extLst>
                <a:ext uri="{FF2B5EF4-FFF2-40B4-BE49-F238E27FC236}">
                  <a16:creationId xmlns:a16="http://schemas.microsoft.com/office/drawing/2014/main" id="{BD893421-25CC-4E19-8DAC-BEF943E2B11B}"/>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1" name="Freeform 159">
              <a:extLst>
                <a:ext uri="{FF2B5EF4-FFF2-40B4-BE49-F238E27FC236}">
                  <a16:creationId xmlns:a16="http://schemas.microsoft.com/office/drawing/2014/main" id="{A925A6D4-B020-4465-9FFB-C76A1B1A91D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2" name="Freeform 160">
              <a:extLst>
                <a:ext uri="{FF2B5EF4-FFF2-40B4-BE49-F238E27FC236}">
                  <a16:creationId xmlns:a16="http://schemas.microsoft.com/office/drawing/2014/main" id="{563069FB-033D-420D-B6D0-ADE6BBC2B8BD}"/>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3" name="Freeform 161">
              <a:extLst>
                <a:ext uri="{FF2B5EF4-FFF2-40B4-BE49-F238E27FC236}">
                  <a16:creationId xmlns:a16="http://schemas.microsoft.com/office/drawing/2014/main" id="{404060E7-9C83-42EC-9599-45AA52F49D8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4" name="Freeform 162">
              <a:extLst>
                <a:ext uri="{FF2B5EF4-FFF2-40B4-BE49-F238E27FC236}">
                  <a16:creationId xmlns:a16="http://schemas.microsoft.com/office/drawing/2014/main" id="{24DBF3DB-8014-408A-B2B6-1BF53FD3C9D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5" name="Freeform 163">
              <a:extLst>
                <a:ext uri="{FF2B5EF4-FFF2-40B4-BE49-F238E27FC236}">
                  <a16:creationId xmlns:a16="http://schemas.microsoft.com/office/drawing/2014/main" id="{EA632E23-8EB0-41D3-B7D7-FE4DC5416E8C}"/>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6" name="Freeform 164">
              <a:extLst>
                <a:ext uri="{FF2B5EF4-FFF2-40B4-BE49-F238E27FC236}">
                  <a16:creationId xmlns:a16="http://schemas.microsoft.com/office/drawing/2014/main" id="{704034AF-2A87-45FB-B954-1691917AE658}"/>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7" name="Freeform 165">
              <a:extLst>
                <a:ext uri="{FF2B5EF4-FFF2-40B4-BE49-F238E27FC236}">
                  <a16:creationId xmlns:a16="http://schemas.microsoft.com/office/drawing/2014/main" id="{A7C7D1A1-995F-4600-BAB6-CDEB0784037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8" name="Freeform 166">
              <a:extLst>
                <a:ext uri="{FF2B5EF4-FFF2-40B4-BE49-F238E27FC236}">
                  <a16:creationId xmlns:a16="http://schemas.microsoft.com/office/drawing/2014/main" id="{1F3FBC87-3F9B-4887-AB7B-D700D7571CD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9" name="Freeform 167">
              <a:extLst>
                <a:ext uri="{FF2B5EF4-FFF2-40B4-BE49-F238E27FC236}">
                  <a16:creationId xmlns:a16="http://schemas.microsoft.com/office/drawing/2014/main" id="{6C57A1CF-0D01-43CB-A9F0-DE9157BEF704}"/>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0" name="Freeform 168">
              <a:extLst>
                <a:ext uri="{FF2B5EF4-FFF2-40B4-BE49-F238E27FC236}">
                  <a16:creationId xmlns:a16="http://schemas.microsoft.com/office/drawing/2014/main" id="{FEB43FCE-B33C-4576-BBD6-926D2A6D62F5}"/>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1" name="Freeform 169">
              <a:extLst>
                <a:ext uri="{FF2B5EF4-FFF2-40B4-BE49-F238E27FC236}">
                  <a16:creationId xmlns:a16="http://schemas.microsoft.com/office/drawing/2014/main" id="{2ADD8199-8880-4455-801C-35527FBCC670}"/>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2" name="Freeform 170">
              <a:extLst>
                <a:ext uri="{FF2B5EF4-FFF2-40B4-BE49-F238E27FC236}">
                  <a16:creationId xmlns:a16="http://schemas.microsoft.com/office/drawing/2014/main" id="{4629EBB2-C5A8-48FA-8626-B179BFEF805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3" name="Freeform 171">
              <a:extLst>
                <a:ext uri="{FF2B5EF4-FFF2-40B4-BE49-F238E27FC236}">
                  <a16:creationId xmlns:a16="http://schemas.microsoft.com/office/drawing/2014/main" id="{44A69F9A-971E-4D0D-8A70-A778500AE12E}"/>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4" name="Freeform 172">
              <a:extLst>
                <a:ext uri="{FF2B5EF4-FFF2-40B4-BE49-F238E27FC236}">
                  <a16:creationId xmlns:a16="http://schemas.microsoft.com/office/drawing/2014/main" id="{A79F752D-2452-4EE8-8A3D-1EACA730DAD8}"/>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5" name="Freeform 173">
              <a:extLst>
                <a:ext uri="{FF2B5EF4-FFF2-40B4-BE49-F238E27FC236}">
                  <a16:creationId xmlns:a16="http://schemas.microsoft.com/office/drawing/2014/main" id="{E0C436E9-5784-42B8-94B7-FC77CB9D838F}"/>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6" name="Freeform 174">
              <a:extLst>
                <a:ext uri="{FF2B5EF4-FFF2-40B4-BE49-F238E27FC236}">
                  <a16:creationId xmlns:a16="http://schemas.microsoft.com/office/drawing/2014/main" id="{69977B17-4B84-4339-B296-723E25BB0288}"/>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7" name="Freeform 175">
              <a:extLst>
                <a:ext uri="{FF2B5EF4-FFF2-40B4-BE49-F238E27FC236}">
                  <a16:creationId xmlns:a16="http://schemas.microsoft.com/office/drawing/2014/main" id="{7130C587-481A-448D-A0F2-8C0D3B9C539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8" name="Freeform 176">
              <a:extLst>
                <a:ext uri="{FF2B5EF4-FFF2-40B4-BE49-F238E27FC236}">
                  <a16:creationId xmlns:a16="http://schemas.microsoft.com/office/drawing/2014/main" id="{11AEE59A-D8D2-43FA-AE16-6AEB03B9C0FB}"/>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9" name="Freeform 177">
              <a:extLst>
                <a:ext uri="{FF2B5EF4-FFF2-40B4-BE49-F238E27FC236}">
                  <a16:creationId xmlns:a16="http://schemas.microsoft.com/office/drawing/2014/main" id="{CE7E4A49-6CF3-4882-B3B4-82C8BD2924D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0" name="Freeform 178">
              <a:extLst>
                <a:ext uri="{FF2B5EF4-FFF2-40B4-BE49-F238E27FC236}">
                  <a16:creationId xmlns:a16="http://schemas.microsoft.com/office/drawing/2014/main" id="{834B5410-2C29-4913-85C4-E313DCC53FDE}"/>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1" name="Freeform 179">
              <a:extLst>
                <a:ext uri="{FF2B5EF4-FFF2-40B4-BE49-F238E27FC236}">
                  <a16:creationId xmlns:a16="http://schemas.microsoft.com/office/drawing/2014/main" id="{A810B3CB-A9FD-4069-9B21-7273F583A8E2}"/>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2" name="Freeform 180">
              <a:extLst>
                <a:ext uri="{FF2B5EF4-FFF2-40B4-BE49-F238E27FC236}">
                  <a16:creationId xmlns:a16="http://schemas.microsoft.com/office/drawing/2014/main" id="{D8801D37-461D-4EE6-8DE2-86CB9493298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3" name="Freeform 181">
              <a:extLst>
                <a:ext uri="{FF2B5EF4-FFF2-40B4-BE49-F238E27FC236}">
                  <a16:creationId xmlns:a16="http://schemas.microsoft.com/office/drawing/2014/main" id="{36D95EFF-9A63-48C5-A6ED-4C5A5BEB40E0}"/>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4" name="Freeform 182">
              <a:extLst>
                <a:ext uri="{FF2B5EF4-FFF2-40B4-BE49-F238E27FC236}">
                  <a16:creationId xmlns:a16="http://schemas.microsoft.com/office/drawing/2014/main" id="{49DD00EC-1CC7-48A4-B629-1F0AD3462807}"/>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5" name="Freeform 183">
              <a:extLst>
                <a:ext uri="{FF2B5EF4-FFF2-40B4-BE49-F238E27FC236}">
                  <a16:creationId xmlns:a16="http://schemas.microsoft.com/office/drawing/2014/main" id="{12733715-9D88-4840-8087-A630BFB517D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6" name="Freeform 184">
              <a:extLst>
                <a:ext uri="{FF2B5EF4-FFF2-40B4-BE49-F238E27FC236}">
                  <a16:creationId xmlns:a16="http://schemas.microsoft.com/office/drawing/2014/main" id="{BFCB634D-9736-4B53-84C3-966ADE797CED}"/>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7" name="Freeform 185">
              <a:extLst>
                <a:ext uri="{FF2B5EF4-FFF2-40B4-BE49-F238E27FC236}">
                  <a16:creationId xmlns:a16="http://schemas.microsoft.com/office/drawing/2014/main" id="{C096B057-1113-4399-B011-F37062B28DA9}"/>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8" name="Freeform 186">
              <a:extLst>
                <a:ext uri="{FF2B5EF4-FFF2-40B4-BE49-F238E27FC236}">
                  <a16:creationId xmlns:a16="http://schemas.microsoft.com/office/drawing/2014/main" id="{C352D07B-2C68-4A1B-B4B7-1EA91815EEA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9" name="Freeform 187">
              <a:extLst>
                <a:ext uri="{FF2B5EF4-FFF2-40B4-BE49-F238E27FC236}">
                  <a16:creationId xmlns:a16="http://schemas.microsoft.com/office/drawing/2014/main" id="{77674415-0FEA-4CCC-8D34-296F824758CE}"/>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0" name="Freeform 188">
              <a:extLst>
                <a:ext uri="{FF2B5EF4-FFF2-40B4-BE49-F238E27FC236}">
                  <a16:creationId xmlns:a16="http://schemas.microsoft.com/office/drawing/2014/main" id="{5DC0239D-C5F4-4717-8471-880DD256C34A}"/>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1" name="Freeform 189">
              <a:extLst>
                <a:ext uri="{FF2B5EF4-FFF2-40B4-BE49-F238E27FC236}">
                  <a16:creationId xmlns:a16="http://schemas.microsoft.com/office/drawing/2014/main" id="{856C56FD-225E-4382-BAFA-E146A713F524}"/>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2" name="Freeform 190">
              <a:extLst>
                <a:ext uri="{FF2B5EF4-FFF2-40B4-BE49-F238E27FC236}">
                  <a16:creationId xmlns:a16="http://schemas.microsoft.com/office/drawing/2014/main" id="{763FFF50-DBBA-4A2C-96F9-708118D8CE6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3" name="Freeform 191">
              <a:extLst>
                <a:ext uri="{FF2B5EF4-FFF2-40B4-BE49-F238E27FC236}">
                  <a16:creationId xmlns:a16="http://schemas.microsoft.com/office/drawing/2014/main" id="{567666D8-C727-497A-B402-1E64C39BCE6B}"/>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4" name="Freeform 192">
              <a:extLst>
                <a:ext uri="{FF2B5EF4-FFF2-40B4-BE49-F238E27FC236}">
                  <a16:creationId xmlns:a16="http://schemas.microsoft.com/office/drawing/2014/main" id="{6D3EF572-4423-4115-8026-3732B4DDBD5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5" name="Freeform 193">
              <a:extLst>
                <a:ext uri="{FF2B5EF4-FFF2-40B4-BE49-F238E27FC236}">
                  <a16:creationId xmlns:a16="http://schemas.microsoft.com/office/drawing/2014/main" id="{F803190F-1311-4B66-AF82-25A874C42ED4}"/>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6" name="Freeform 194">
              <a:extLst>
                <a:ext uri="{FF2B5EF4-FFF2-40B4-BE49-F238E27FC236}">
                  <a16:creationId xmlns:a16="http://schemas.microsoft.com/office/drawing/2014/main" id="{C4974FFA-0313-46A9-83BC-2E9291B03473}"/>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7" name="Freeform 195">
              <a:extLst>
                <a:ext uri="{FF2B5EF4-FFF2-40B4-BE49-F238E27FC236}">
                  <a16:creationId xmlns:a16="http://schemas.microsoft.com/office/drawing/2014/main" id="{3F5F1F6D-2582-478C-A63C-15084197CEAA}"/>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8" name="Freeform 196">
              <a:extLst>
                <a:ext uri="{FF2B5EF4-FFF2-40B4-BE49-F238E27FC236}">
                  <a16:creationId xmlns:a16="http://schemas.microsoft.com/office/drawing/2014/main" id="{D4ED9BD3-1711-4DAB-A1D0-C993F010EAB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9" name="Freeform 197">
              <a:extLst>
                <a:ext uri="{FF2B5EF4-FFF2-40B4-BE49-F238E27FC236}">
                  <a16:creationId xmlns:a16="http://schemas.microsoft.com/office/drawing/2014/main" id="{9B345FE4-4D04-493A-97E5-191DE82A6B8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0" name="Freeform 198">
              <a:extLst>
                <a:ext uri="{FF2B5EF4-FFF2-40B4-BE49-F238E27FC236}">
                  <a16:creationId xmlns:a16="http://schemas.microsoft.com/office/drawing/2014/main" id="{F3B1A012-F183-4AD9-BA22-C929B6A9685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1" name="Freeform 199">
              <a:extLst>
                <a:ext uri="{FF2B5EF4-FFF2-40B4-BE49-F238E27FC236}">
                  <a16:creationId xmlns:a16="http://schemas.microsoft.com/office/drawing/2014/main" id="{E75338B0-EC3D-4989-A9E9-498315F9CB6B}"/>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2" name="Freeform 200">
              <a:extLst>
                <a:ext uri="{FF2B5EF4-FFF2-40B4-BE49-F238E27FC236}">
                  <a16:creationId xmlns:a16="http://schemas.microsoft.com/office/drawing/2014/main" id="{8326C55D-7B0F-410B-96DC-3E85ACB5F45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3" name="Freeform 201">
              <a:extLst>
                <a:ext uri="{FF2B5EF4-FFF2-40B4-BE49-F238E27FC236}">
                  <a16:creationId xmlns:a16="http://schemas.microsoft.com/office/drawing/2014/main" id="{35B2E584-1FED-45A9-A312-B8F7C8CD464A}"/>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4" name="Freeform 202">
              <a:extLst>
                <a:ext uri="{FF2B5EF4-FFF2-40B4-BE49-F238E27FC236}">
                  <a16:creationId xmlns:a16="http://schemas.microsoft.com/office/drawing/2014/main" id="{422056DD-460F-4CD8-8D2A-29CC56D86480}"/>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5" name="Freeform 203">
              <a:extLst>
                <a:ext uri="{FF2B5EF4-FFF2-40B4-BE49-F238E27FC236}">
                  <a16:creationId xmlns:a16="http://schemas.microsoft.com/office/drawing/2014/main" id="{746064E2-2F5D-4B21-A6BC-A447C0937AB4}"/>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6" name="Freeform 204">
              <a:extLst>
                <a:ext uri="{FF2B5EF4-FFF2-40B4-BE49-F238E27FC236}">
                  <a16:creationId xmlns:a16="http://schemas.microsoft.com/office/drawing/2014/main" id="{E8B72480-F6A0-413F-BEDE-6ED1B3DB167D}"/>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7" name="Freeform 205">
              <a:extLst>
                <a:ext uri="{FF2B5EF4-FFF2-40B4-BE49-F238E27FC236}">
                  <a16:creationId xmlns:a16="http://schemas.microsoft.com/office/drawing/2014/main" id="{015A6EA3-0C11-4B35-907F-65DC4BFCE399}"/>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8" name="Freeform 206">
              <a:extLst>
                <a:ext uri="{FF2B5EF4-FFF2-40B4-BE49-F238E27FC236}">
                  <a16:creationId xmlns:a16="http://schemas.microsoft.com/office/drawing/2014/main" id="{D13BE3B7-5A1C-478C-8218-94ED87875674}"/>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9" name="Freeform 207">
              <a:extLst>
                <a:ext uri="{FF2B5EF4-FFF2-40B4-BE49-F238E27FC236}">
                  <a16:creationId xmlns:a16="http://schemas.microsoft.com/office/drawing/2014/main" id="{7C8024AB-6A86-41B3-A24A-54E6FF8FB3AD}"/>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0" name="Freeform 208">
              <a:extLst>
                <a:ext uri="{FF2B5EF4-FFF2-40B4-BE49-F238E27FC236}">
                  <a16:creationId xmlns:a16="http://schemas.microsoft.com/office/drawing/2014/main" id="{8E49FF36-1800-4F5F-913F-BB450FAD535B}"/>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1" name="Freeform 209">
              <a:extLst>
                <a:ext uri="{FF2B5EF4-FFF2-40B4-BE49-F238E27FC236}">
                  <a16:creationId xmlns:a16="http://schemas.microsoft.com/office/drawing/2014/main" id="{BA7AB5F7-4E17-4B60-A351-0B53D76EAF9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2" name="Freeform 210">
              <a:extLst>
                <a:ext uri="{FF2B5EF4-FFF2-40B4-BE49-F238E27FC236}">
                  <a16:creationId xmlns:a16="http://schemas.microsoft.com/office/drawing/2014/main" id="{412ABFDE-FFC5-47A7-BBB2-F66F00F160E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3" name="Freeform 211">
              <a:extLst>
                <a:ext uri="{FF2B5EF4-FFF2-40B4-BE49-F238E27FC236}">
                  <a16:creationId xmlns:a16="http://schemas.microsoft.com/office/drawing/2014/main" id="{F0F6985F-D64E-4010-AAEE-1002DC23E94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4" name="Freeform 212">
              <a:extLst>
                <a:ext uri="{FF2B5EF4-FFF2-40B4-BE49-F238E27FC236}">
                  <a16:creationId xmlns:a16="http://schemas.microsoft.com/office/drawing/2014/main" id="{C43EBFDE-B23D-4AAC-A1A0-600AEA933771}"/>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5" name="Freeform 213">
              <a:extLst>
                <a:ext uri="{FF2B5EF4-FFF2-40B4-BE49-F238E27FC236}">
                  <a16:creationId xmlns:a16="http://schemas.microsoft.com/office/drawing/2014/main" id="{B1B440AF-EFF3-4542-B37B-2F383A2C1E15}"/>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6" name="Freeform 214">
              <a:extLst>
                <a:ext uri="{FF2B5EF4-FFF2-40B4-BE49-F238E27FC236}">
                  <a16:creationId xmlns:a16="http://schemas.microsoft.com/office/drawing/2014/main" id="{527D1629-0626-4B6A-B235-80D19C06020C}"/>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7" name="Freeform 215">
              <a:extLst>
                <a:ext uri="{FF2B5EF4-FFF2-40B4-BE49-F238E27FC236}">
                  <a16:creationId xmlns:a16="http://schemas.microsoft.com/office/drawing/2014/main" id="{4083EF39-D756-47DC-A1B5-4CA5E2729EDB}"/>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8" name="Freeform 216">
              <a:extLst>
                <a:ext uri="{FF2B5EF4-FFF2-40B4-BE49-F238E27FC236}">
                  <a16:creationId xmlns:a16="http://schemas.microsoft.com/office/drawing/2014/main" id="{AF0F1BCC-9337-4CBC-80BE-646A307CB88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9" name="Freeform 217">
              <a:extLst>
                <a:ext uri="{FF2B5EF4-FFF2-40B4-BE49-F238E27FC236}">
                  <a16:creationId xmlns:a16="http://schemas.microsoft.com/office/drawing/2014/main" id="{504CE687-0136-4236-961D-BF1996677635}"/>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0" name="Freeform 218">
              <a:extLst>
                <a:ext uri="{FF2B5EF4-FFF2-40B4-BE49-F238E27FC236}">
                  <a16:creationId xmlns:a16="http://schemas.microsoft.com/office/drawing/2014/main" id="{63E5BFC5-4204-4382-B527-E483B7678CF1}"/>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1" name="Freeform 219">
              <a:extLst>
                <a:ext uri="{FF2B5EF4-FFF2-40B4-BE49-F238E27FC236}">
                  <a16:creationId xmlns:a16="http://schemas.microsoft.com/office/drawing/2014/main" id="{5B7D7B24-0E0A-4D08-B189-4CE39FC9B24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2" name="Freeform 220">
              <a:extLst>
                <a:ext uri="{FF2B5EF4-FFF2-40B4-BE49-F238E27FC236}">
                  <a16:creationId xmlns:a16="http://schemas.microsoft.com/office/drawing/2014/main" id="{817FDE2F-8865-441A-9772-AF2831FF7C0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3" name="Freeform 221">
              <a:extLst>
                <a:ext uri="{FF2B5EF4-FFF2-40B4-BE49-F238E27FC236}">
                  <a16:creationId xmlns:a16="http://schemas.microsoft.com/office/drawing/2014/main" id="{2195DBB0-942E-4731-BAC9-37250084C0A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4" name="Freeform 222">
              <a:extLst>
                <a:ext uri="{FF2B5EF4-FFF2-40B4-BE49-F238E27FC236}">
                  <a16:creationId xmlns:a16="http://schemas.microsoft.com/office/drawing/2014/main" id="{9DE42535-81C4-47CB-9861-DC355B26A6BA}"/>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5" name="Freeform 223">
              <a:extLst>
                <a:ext uri="{FF2B5EF4-FFF2-40B4-BE49-F238E27FC236}">
                  <a16:creationId xmlns:a16="http://schemas.microsoft.com/office/drawing/2014/main" id="{2F339864-7154-4691-A438-1E067024B08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6" name="Freeform 224">
              <a:extLst>
                <a:ext uri="{FF2B5EF4-FFF2-40B4-BE49-F238E27FC236}">
                  <a16:creationId xmlns:a16="http://schemas.microsoft.com/office/drawing/2014/main" id="{07044721-4268-406F-91AA-09EE8B3A60C5}"/>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7" name="Freeform 225">
              <a:extLst>
                <a:ext uri="{FF2B5EF4-FFF2-40B4-BE49-F238E27FC236}">
                  <a16:creationId xmlns:a16="http://schemas.microsoft.com/office/drawing/2014/main" id="{E6DB712B-6BE9-4255-A03E-B98441E645D3}"/>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8" name="Freeform 226">
              <a:extLst>
                <a:ext uri="{FF2B5EF4-FFF2-40B4-BE49-F238E27FC236}">
                  <a16:creationId xmlns:a16="http://schemas.microsoft.com/office/drawing/2014/main" id="{4D249F50-8D50-4E2B-B3F3-71F61BF9E69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9" name="Freeform 227">
              <a:extLst>
                <a:ext uri="{FF2B5EF4-FFF2-40B4-BE49-F238E27FC236}">
                  <a16:creationId xmlns:a16="http://schemas.microsoft.com/office/drawing/2014/main" id="{1147FE2B-4353-499F-9212-E01074D1EC63}"/>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0" name="Freeform 228">
              <a:extLst>
                <a:ext uri="{FF2B5EF4-FFF2-40B4-BE49-F238E27FC236}">
                  <a16:creationId xmlns:a16="http://schemas.microsoft.com/office/drawing/2014/main" id="{C7FE7EC3-7064-4F00-8AA6-F84B6334DC8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1" name="Freeform 229">
              <a:extLst>
                <a:ext uri="{FF2B5EF4-FFF2-40B4-BE49-F238E27FC236}">
                  <a16:creationId xmlns:a16="http://schemas.microsoft.com/office/drawing/2014/main" id="{EE0E1412-8FA7-4A15-9F31-255F135A25A7}"/>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2" name="Freeform 230">
              <a:extLst>
                <a:ext uri="{FF2B5EF4-FFF2-40B4-BE49-F238E27FC236}">
                  <a16:creationId xmlns:a16="http://schemas.microsoft.com/office/drawing/2014/main" id="{AC9FE699-B980-4617-8033-880C4547D21F}"/>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3" name="Freeform 231">
              <a:extLst>
                <a:ext uri="{FF2B5EF4-FFF2-40B4-BE49-F238E27FC236}">
                  <a16:creationId xmlns:a16="http://schemas.microsoft.com/office/drawing/2014/main" id="{981B1354-E114-4CF1-8DA9-0DD3E71B3BC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4" name="Freeform 232">
              <a:extLst>
                <a:ext uri="{FF2B5EF4-FFF2-40B4-BE49-F238E27FC236}">
                  <a16:creationId xmlns:a16="http://schemas.microsoft.com/office/drawing/2014/main" id="{636AF490-ADD3-4CD5-8974-840D1F20478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5" name="Freeform 233">
              <a:extLst>
                <a:ext uri="{FF2B5EF4-FFF2-40B4-BE49-F238E27FC236}">
                  <a16:creationId xmlns:a16="http://schemas.microsoft.com/office/drawing/2014/main" id="{89965A6E-3F37-4F69-A338-E1E5BF6DA2C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6" name="Freeform 234">
              <a:extLst>
                <a:ext uri="{FF2B5EF4-FFF2-40B4-BE49-F238E27FC236}">
                  <a16:creationId xmlns:a16="http://schemas.microsoft.com/office/drawing/2014/main" id="{9E6E759E-78C2-4BAB-8F34-6A1B20165C7E}"/>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7" name="Freeform 235">
              <a:extLst>
                <a:ext uri="{FF2B5EF4-FFF2-40B4-BE49-F238E27FC236}">
                  <a16:creationId xmlns:a16="http://schemas.microsoft.com/office/drawing/2014/main" id="{28B6F0D4-38A4-4554-BABA-12E772738923}"/>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8" name="Freeform 236">
              <a:extLst>
                <a:ext uri="{FF2B5EF4-FFF2-40B4-BE49-F238E27FC236}">
                  <a16:creationId xmlns:a16="http://schemas.microsoft.com/office/drawing/2014/main" id="{235DE88A-5884-47A6-B65D-5FF42D26713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9" name="Freeform 237">
              <a:extLst>
                <a:ext uri="{FF2B5EF4-FFF2-40B4-BE49-F238E27FC236}">
                  <a16:creationId xmlns:a16="http://schemas.microsoft.com/office/drawing/2014/main" id="{42FB167F-44C4-453C-8989-DEDFAA9A40CD}"/>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0" name="Freeform 238">
              <a:extLst>
                <a:ext uri="{FF2B5EF4-FFF2-40B4-BE49-F238E27FC236}">
                  <a16:creationId xmlns:a16="http://schemas.microsoft.com/office/drawing/2014/main" id="{B90D574D-5E47-412F-9FA3-92BF106FD14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1" name="Freeform 239">
              <a:extLst>
                <a:ext uri="{FF2B5EF4-FFF2-40B4-BE49-F238E27FC236}">
                  <a16:creationId xmlns:a16="http://schemas.microsoft.com/office/drawing/2014/main" id="{562AD52C-4B38-4535-A8E5-C82937A0809C}"/>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2" name="Freeform 240">
              <a:extLst>
                <a:ext uri="{FF2B5EF4-FFF2-40B4-BE49-F238E27FC236}">
                  <a16:creationId xmlns:a16="http://schemas.microsoft.com/office/drawing/2014/main" id="{3291D008-D71B-4864-8E18-8A88B91BF1BE}"/>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3" name="Freeform 241">
              <a:extLst>
                <a:ext uri="{FF2B5EF4-FFF2-40B4-BE49-F238E27FC236}">
                  <a16:creationId xmlns:a16="http://schemas.microsoft.com/office/drawing/2014/main" id="{90C4B1A9-FCB2-4035-A8EE-49837DD223E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4" name="Freeform 242">
              <a:extLst>
                <a:ext uri="{FF2B5EF4-FFF2-40B4-BE49-F238E27FC236}">
                  <a16:creationId xmlns:a16="http://schemas.microsoft.com/office/drawing/2014/main" id="{A696F08D-BDE7-4DEA-B85C-C254BC7B91A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5" name="Freeform 243">
              <a:extLst>
                <a:ext uri="{FF2B5EF4-FFF2-40B4-BE49-F238E27FC236}">
                  <a16:creationId xmlns:a16="http://schemas.microsoft.com/office/drawing/2014/main" id="{A9D62227-7C4C-4B14-A0E3-10C1C7E6353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6" name="Freeform 244">
              <a:extLst>
                <a:ext uri="{FF2B5EF4-FFF2-40B4-BE49-F238E27FC236}">
                  <a16:creationId xmlns:a16="http://schemas.microsoft.com/office/drawing/2014/main" id="{55CBFDEA-BBEB-409F-ACE1-B387854CDBC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7" name="Freeform 245">
              <a:extLst>
                <a:ext uri="{FF2B5EF4-FFF2-40B4-BE49-F238E27FC236}">
                  <a16:creationId xmlns:a16="http://schemas.microsoft.com/office/drawing/2014/main" id="{23CBEFD5-8CFA-4955-B870-9BD7D6FD689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8" name="Freeform 246">
              <a:extLst>
                <a:ext uri="{FF2B5EF4-FFF2-40B4-BE49-F238E27FC236}">
                  <a16:creationId xmlns:a16="http://schemas.microsoft.com/office/drawing/2014/main" id="{A9EF3C66-BD27-45BE-A4CF-51E371CC270C}"/>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9" name="Freeform 247">
              <a:extLst>
                <a:ext uri="{FF2B5EF4-FFF2-40B4-BE49-F238E27FC236}">
                  <a16:creationId xmlns:a16="http://schemas.microsoft.com/office/drawing/2014/main" id="{954A9354-19B2-4390-94CA-096D75F60784}"/>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0" name="Freeform 248">
              <a:extLst>
                <a:ext uri="{FF2B5EF4-FFF2-40B4-BE49-F238E27FC236}">
                  <a16:creationId xmlns:a16="http://schemas.microsoft.com/office/drawing/2014/main" id="{F762EAF5-A29D-4276-97E8-19A5688B27A0}"/>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1" name="Freeform 249">
              <a:extLst>
                <a:ext uri="{FF2B5EF4-FFF2-40B4-BE49-F238E27FC236}">
                  <a16:creationId xmlns:a16="http://schemas.microsoft.com/office/drawing/2014/main" id="{9202EF8F-F58D-4949-BAE2-906CD1783FBE}"/>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2" name="Freeform 250">
              <a:extLst>
                <a:ext uri="{FF2B5EF4-FFF2-40B4-BE49-F238E27FC236}">
                  <a16:creationId xmlns:a16="http://schemas.microsoft.com/office/drawing/2014/main" id="{AB9B9DFB-E14B-46B4-A23A-34E5AFB09D15}"/>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3" name="Freeform 251">
              <a:extLst>
                <a:ext uri="{FF2B5EF4-FFF2-40B4-BE49-F238E27FC236}">
                  <a16:creationId xmlns:a16="http://schemas.microsoft.com/office/drawing/2014/main" id="{C653B13E-370B-4363-BABC-99FE79C1B13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4" name="Freeform 252">
              <a:extLst>
                <a:ext uri="{FF2B5EF4-FFF2-40B4-BE49-F238E27FC236}">
                  <a16:creationId xmlns:a16="http://schemas.microsoft.com/office/drawing/2014/main" id="{1430B290-E024-4114-835D-E655A48AFB1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5" name="Freeform 253">
              <a:extLst>
                <a:ext uri="{FF2B5EF4-FFF2-40B4-BE49-F238E27FC236}">
                  <a16:creationId xmlns:a16="http://schemas.microsoft.com/office/drawing/2014/main" id="{126CF280-9745-48EB-94BE-F5C0E2918630}"/>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6" name="Freeform 254">
              <a:extLst>
                <a:ext uri="{FF2B5EF4-FFF2-40B4-BE49-F238E27FC236}">
                  <a16:creationId xmlns:a16="http://schemas.microsoft.com/office/drawing/2014/main" id="{B5611908-2C84-45C9-9F12-FFE7D36699DE}"/>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7" name="Freeform 255">
              <a:extLst>
                <a:ext uri="{FF2B5EF4-FFF2-40B4-BE49-F238E27FC236}">
                  <a16:creationId xmlns:a16="http://schemas.microsoft.com/office/drawing/2014/main" id="{461B3562-6C8E-4A81-AE57-E1A18DADF1E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8" name="Freeform 256">
              <a:extLst>
                <a:ext uri="{FF2B5EF4-FFF2-40B4-BE49-F238E27FC236}">
                  <a16:creationId xmlns:a16="http://schemas.microsoft.com/office/drawing/2014/main" id="{0D596C1D-575A-44DF-AF9D-524B88BC6266}"/>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9" name="Freeform 257">
              <a:extLst>
                <a:ext uri="{FF2B5EF4-FFF2-40B4-BE49-F238E27FC236}">
                  <a16:creationId xmlns:a16="http://schemas.microsoft.com/office/drawing/2014/main" id="{3B8FF9A0-7166-4CC6-80B1-9B003A4BB7D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20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7652"/>
                                        </p:tgtEl>
                                        <p:attrNameLst>
                                          <p:attrName>style.visibility</p:attrName>
                                        </p:attrNameLst>
                                      </p:cBhvr>
                                      <p:to>
                                        <p:strVal val="visible"/>
                                      </p:to>
                                    </p:set>
                                    <p:animEffect transition="in" filter="fade">
                                      <p:cBhvr>
                                        <p:cTn id="12" dur="1000"/>
                                        <p:tgtEl>
                                          <p:spTgt spid="27652"/>
                                        </p:tgtEl>
                                      </p:cBhvr>
                                    </p:animEffect>
                                    <p:anim calcmode="lin" valueType="num">
                                      <p:cBhvr>
                                        <p:cTn id="13" dur="1000" fill="hold"/>
                                        <p:tgtEl>
                                          <p:spTgt spid="27652"/>
                                        </p:tgtEl>
                                        <p:attrNameLst>
                                          <p:attrName>ppt_x</p:attrName>
                                        </p:attrNameLst>
                                      </p:cBhvr>
                                      <p:tavLst>
                                        <p:tav tm="0">
                                          <p:val>
                                            <p:strVal val="#ppt_x"/>
                                          </p:val>
                                        </p:tav>
                                        <p:tav tm="100000">
                                          <p:val>
                                            <p:strVal val="#ppt_x"/>
                                          </p:val>
                                        </p:tav>
                                      </p:tavLst>
                                    </p:anim>
                                    <p:anim calcmode="lin" valueType="num">
                                      <p:cBhvr>
                                        <p:cTn id="14" dur="1000" fill="hold"/>
                                        <p:tgtEl>
                                          <p:spTgt spid="2765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7655"/>
                                        </p:tgtEl>
                                        <p:attrNameLst>
                                          <p:attrName>style.visibility</p:attrName>
                                        </p:attrNameLst>
                                      </p:cBhvr>
                                      <p:to>
                                        <p:strVal val="visible"/>
                                      </p:to>
                                    </p:set>
                                    <p:animEffect transition="in" filter="fade">
                                      <p:cBhvr>
                                        <p:cTn id="17" dur="1000"/>
                                        <p:tgtEl>
                                          <p:spTgt spid="27655"/>
                                        </p:tgtEl>
                                      </p:cBhvr>
                                    </p:animEffect>
                                    <p:anim calcmode="lin" valueType="num">
                                      <p:cBhvr>
                                        <p:cTn id="18" dur="1000" fill="hold"/>
                                        <p:tgtEl>
                                          <p:spTgt spid="27655"/>
                                        </p:tgtEl>
                                        <p:attrNameLst>
                                          <p:attrName>ppt_x</p:attrName>
                                        </p:attrNameLst>
                                      </p:cBhvr>
                                      <p:tavLst>
                                        <p:tav tm="0">
                                          <p:val>
                                            <p:strVal val="#ppt_x"/>
                                          </p:val>
                                        </p:tav>
                                        <p:tav tm="100000">
                                          <p:val>
                                            <p:strVal val="#ppt_x"/>
                                          </p:val>
                                        </p:tav>
                                      </p:tavLst>
                                    </p:anim>
                                    <p:anim calcmode="lin" valueType="num">
                                      <p:cBhvr>
                                        <p:cTn id="19" dur="1000" fill="hold"/>
                                        <p:tgtEl>
                                          <p:spTgt spid="27655"/>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 presetClass="entr" presetSubtype="16"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ox(in)">
                                      <p:cBhvr>
                                        <p:cTn id="24" dur="500"/>
                                        <p:tgtEl>
                                          <p:spTgt spid="8"/>
                                        </p:tgtEl>
                                      </p:cBhvr>
                                    </p:animEffect>
                                  </p:childTnLst>
                                </p:cTn>
                              </p:par>
                              <p:par>
                                <p:cTn id="25" presetID="4" presetClass="entr" presetSubtype="16"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ox(in)">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7655" grpId="0"/>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559C713-8C8B-4F36-BEE0-39320A93A66C}"/>
              </a:ext>
            </a:extLst>
          </p:cNvPr>
          <p:cNvSpPr/>
          <p:nvPr/>
        </p:nvSpPr>
        <p:spPr>
          <a:xfrm>
            <a:off x="0" y="0"/>
            <a:ext cx="3737113" cy="10336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C00000"/>
                </a:solidFill>
                <a:latin typeface="Arial" panose="020B0604020202020204" pitchFamily="34" charset="0"/>
                <a:cs typeface="Arial" panose="020B0604020202020204" pitchFamily="34" charset="0"/>
              </a:rPr>
              <a:t>Video </a:t>
            </a:r>
            <a:r>
              <a:rPr lang="en-US" sz="2800" dirty="0" err="1">
                <a:solidFill>
                  <a:srgbClr val="C00000"/>
                </a:solidFill>
                <a:latin typeface="Arial" panose="020B0604020202020204" pitchFamily="34" charset="0"/>
                <a:cs typeface="Arial" panose="020B0604020202020204" pitchFamily="34" charset="0"/>
              </a:rPr>
              <a:t>hướng</a:t>
            </a:r>
            <a:r>
              <a:rPr lang="en-US" sz="2800" dirty="0">
                <a:solidFill>
                  <a:srgbClr val="C00000"/>
                </a:solidFill>
                <a:latin typeface="Arial" panose="020B0604020202020204" pitchFamily="34" charset="0"/>
                <a:cs typeface="Arial" panose="020B0604020202020204" pitchFamily="34" charset="0"/>
              </a:rPr>
              <a:t> </a:t>
            </a:r>
            <a:r>
              <a:rPr lang="en-US" sz="2800" dirty="0" err="1">
                <a:solidFill>
                  <a:srgbClr val="C00000"/>
                </a:solidFill>
                <a:latin typeface="Arial" panose="020B0604020202020204" pitchFamily="34" charset="0"/>
                <a:cs typeface="Arial" panose="020B0604020202020204" pitchFamily="34" charset="0"/>
              </a:rPr>
              <a:t>dẫn</a:t>
            </a:r>
            <a:r>
              <a:rPr lang="en-US" sz="2800" dirty="0">
                <a:solidFill>
                  <a:srgbClr val="C00000"/>
                </a:solidFill>
                <a:latin typeface="Arial" panose="020B0604020202020204" pitchFamily="34" charset="0"/>
                <a:cs typeface="Arial" panose="020B0604020202020204" pitchFamily="34" charset="0"/>
              </a:rPr>
              <a:t> </a:t>
            </a:r>
            <a:r>
              <a:rPr lang="en-US" sz="2800" dirty="0" err="1">
                <a:solidFill>
                  <a:srgbClr val="C00000"/>
                </a:solidFill>
                <a:latin typeface="Arial" panose="020B0604020202020204" pitchFamily="34" charset="0"/>
                <a:cs typeface="Arial" panose="020B0604020202020204" pitchFamily="34" charset="0"/>
              </a:rPr>
              <a:t>cách</a:t>
            </a:r>
            <a:r>
              <a:rPr lang="en-US" sz="2800" dirty="0">
                <a:solidFill>
                  <a:srgbClr val="C00000"/>
                </a:solidFill>
                <a:latin typeface="Arial" panose="020B0604020202020204" pitchFamily="34" charset="0"/>
                <a:cs typeface="Arial" panose="020B0604020202020204" pitchFamily="34" charset="0"/>
              </a:rPr>
              <a:t> </a:t>
            </a:r>
            <a:r>
              <a:rPr lang="en-US" sz="2800" dirty="0" err="1">
                <a:solidFill>
                  <a:srgbClr val="C00000"/>
                </a:solidFill>
                <a:latin typeface="Arial" panose="020B0604020202020204" pitchFamily="34" charset="0"/>
                <a:cs typeface="Arial" panose="020B0604020202020204" pitchFamily="34" charset="0"/>
              </a:rPr>
              <a:t>làm</a:t>
            </a:r>
            <a:endParaRPr lang="en-US" sz="28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31997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ordArt 1040">
            <a:extLst>
              <a:ext uri="{FF2B5EF4-FFF2-40B4-BE49-F238E27FC236}">
                <a16:creationId xmlns:a16="http://schemas.microsoft.com/office/drawing/2014/main" id="{78A1F34C-E430-4D44-ADC4-2096BEC3ED24}"/>
              </a:ext>
            </a:extLst>
          </p:cNvPr>
          <p:cNvSpPr>
            <a:spLocks noChangeArrowheads="1" noChangeShapeType="1" noTextEdit="1"/>
          </p:cNvSpPr>
          <p:nvPr/>
        </p:nvSpPr>
        <p:spPr bwMode="auto">
          <a:xfrm>
            <a:off x="2667000" y="3200400"/>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206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HƯỚNG DẪN THỰC HÀNH</a:t>
            </a:r>
          </a:p>
        </p:txBody>
      </p:sp>
      <p:sp>
        <p:nvSpPr>
          <p:cNvPr id="4" name="WordArt 1040">
            <a:extLst>
              <a:ext uri="{FF2B5EF4-FFF2-40B4-BE49-F238E27FC236}">
                <a16:creationId xmlns:a16="http://schemas.microsoft.com/office/drawing/2014/main" id="{68CB14BD-2A2E-4B51-AE0B-E81F34CDC33E}"/>
              </a:ext>
            </a:extLst>
          </p:cNvPr>
          <p:cNvSpPr>
            <a:spLocks noChangeArrowheads="1" noChangeShapeType="1" noTextEdit="1"/>
          </p:cNvSpPr>
          <p:nvPr/>
        </p:nvSpPr>
        <p:spPr bwMode="auto">
          <a:xfrm>
            <a:off x="2667000" y="2209800"/>
            <a:ext cx="3135313" cy="906463"/>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2:</a:t>
            </a:r>
          </a:p>
        </p:txBody>
      </p:sp>
      <p:sp>
        <p:nvSpPr>
          <p:cNvPr id="30724" name="Rectangle 3">
            <a:extLst>
              <a:ext uri="{FF2B5EF4-FFF2-40B4-BE49-F238E27FC236}">
                <a16:creationId xmlns:a16="http://schemas.microsoft.com/office/drawing/2014/main" id="{61D5FAE4-0A1F-4E82-AF31-BFF585CDDA23}"/>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grpSp>
        <p:nvGrpSpPr>
          <p:cNvPr id="30725" name="Group 4">
            <a:extLst>
              <a:ext uri="{FF2B5EF4-FFF2-40B4-BE49-F238E27FC236}">
                <a16:creationId xmlns:a16="http://schemas.microsoft.com/office/drawing/2014/main" id="{DB5FE2DF-ACB9-4E8C-AB85-CFC53B0A15B6}"/>
              </a:ext>
            </a:extLst>
          </p:cNvPr>
          <p:cNvGrpSpPr>
            <a:grpSpLocks/>
          </p:cNvGrpSpPr>
          <p:nvPr/>
        </p:nvGrpSpPr>
        <p:grpSpPr bwMode="auto">
          <a:xfrm rot="10800000">
            <a:off x="168275" y="14288"/>
            <a:ext cx="1990725" cy="2266950"/>
            <a:chOff x="4176" y="878"/>
            <a:chExt cx="1254" cy="1422"/>
          </a:xfrm>
        </p:grpSpPr>
        <p:sp>
          <p:nvSpPr>
            <p:cNvPr id="30726" name="Freeform 5">
              <a:extLst>
                <a:ext uri="{FF2B5EF4-FFF2-40B4-BE49-F238E27FC236}">
                  <a16:creationId xmlns:a16="http://schemas.microsoft.com/office/drawing/2014/main" id="{70F6FA5C-1F64-4FF6-B137-7685636716EB}"/>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7" name="Freeform 6">
              <a:extLst>
                <a:ext uri="{FF2B5EF4-FFF2-40B4-BE49-F238E27FC236}">
                  <a16:creationId xmlns:a16="http://schemas.microsoft.com/office/drawing/2014/main" id="{C98C473F-6391-4005-B2ED-2405D91B9D7F}"/>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8" name="Freeform 7">
              <a:extLst>
                <a:ext uri="{FF2B5EF4-FFF2-40B4-BE49-F238E27FC236}">
                  <a16:creationId xmlns:a16="http://schemas.microsoft.com/office/drawing/2014/main" id="{E2341D59-59B8-4042-B666-7CC1FD9B0DA4}"/>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9" name="Freeform 8">
              <a:extLst>
                <a:ext uri="{FF2B5EF4-FFF2-40B4-BE49-F238E27FC236}">
                  <a16:creationId xmlns:a16="http://schemas.microsoft.com/office/drawing/2014/main" id="{A9D53BFE-32CA-4C35-A592-9754A9B24D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0" name="Freeform 9">
              <a:extLst>
                <a:ext uri="{FF2B5EF4-FFF2-40B4-BE49-F238E27FC236}">
                  <a16:creationId xmlns:a16="http://schemas.microsoft.com/office/drawing/2014/main" id="{193721B1-FDBA-4418-90C0-D4898425904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1" name="Freeform 10">
              <a:extLst>
                <a:ext uri="{FF2B5EF4-FFF2-40B4-BE49-F238E27FC236}">
                  <a16:creationId xmlns:a16="http://schemas.microsoft.com/office/drawing/2014/main" id="{C37DE0D1-9236-43E0-AE9F-9AA3E16BEBF4}"/>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2" name="Freeform 11">
              <a:extLst>
                <a:ext uri="{FF2B5EF4-FFF2-40B4-BE49-F238E27FC236}">
                  <a16:creationId xmlns:a16="http://schemas.microsoft.com/office/drawing/2014/main" id="{46F5AF79-593B-418C-80EF-2EAA80208C86}"/>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3" name="Freeform 12">
              <a:extLst>
                <a:ext uri="{FF2B5EF4-FFF2-40B4-BE49-F238E27FC236}">
                  <a16:creationId xmlns:a16="http://schemas.microsoft.com/office/drawing/2014/main" id="{62DC61F8-3252-4890-9166-E41071E5932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4" name="Freeform 13">
              <a:extLst>
                <a:ext uri="{FF2B5EF4-FFF2-40B4-BE49-F238E27FC236}">
                  <a16:creationId xmlns:a16="http://schemas.microsoft.com/office/drawing/2014/main" id="{FE7DC9E8-83B5-4A50-B142-4C0843D4CEE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5" name="Freeform 14">
              <a:extLst>
                <a:ext uri="{FF2B5EF4-FFF2-40B4-BE49-F238E27FC236}">
                  <a16:creationId xmlns:a16="http://schemas.microsoft.com/office/drawing/2014/main" id="{53B53E5F-1D14-4731-8A3B-4128092AEAD4}"/>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6" name="Freeform 15">
              <a:extLst>
                <a:ext uri="{FF2B5EF4-FFF2-40B4-BE49-F238E27FC236}">
                  <a16:creationId xmlns:a16="http://schemas.microsoft.com/office/drawing/2014/main" id="{95F6CD2F-FFCF-408A-89AB-3A645001CE44}"/>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7" name="Freeform 16">
              <a:extLst>
                <a:ext uri="{FF2B5EF4-FFF2-40B4-BE49-F238E27FC236}">
                  <a16:creationId xmlns:a16="http://schemas.microsoft.com/office/drawing/2014/main" id="{DB193463-7D35-4D9F-9E24-DB6E4CDE0A62}"/>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8" name="Freeform 17">
              <a:extLst>
                <a:ext uri="{FF2B5EF4-FFF2-40B4-BE49-F238E27FC236}">
                  <a16:creationId xmlns:a16="http://schemas.microsoft.com/office/drawing/2014/main" id="{D0DC2FE9-A0E4-40D5-8ED7-4DD4278F8732}"/>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9" name="Freeform 18">
              <a:extLst>
                <a:ext uri="{FF2B5EF4-FFF2-40B4-BE49-F238E27FC236}">
                  <a16:creationId xmlns:a16="http://schemas.microsoft.com/office/drawing/2014/main" id="{1496786C-78DF-4B67-A3A7-104EA447C071}"/>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0" name="Freeform 19">
              <a:extLst>
                <a:ext uri="{FF2B5EF4-FFF2-40B4-BE49-F238E27FC236}">
                  <a16:creationId xmlns:a16="http://schemas.microsoft.com/office/drawing/2014/main" id="{C599BD25-7E80-45FF-BB95-DA56F77F3D8D}"/>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1" name="Freeform 20">
              <a:extLst>
                <a:ext uri="{FF2B5EF4-FFF2-40B4-BE49-F238E27FC236}">
                  <a16:creationId xmlns:a16="http://schemas.microsoft.com/office/drawing/2014/main" id="{1099A93C-70C0-44FD-B8AD-1BF27CF2E19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2" name="Freeform 21">
              <a:extLst>
                <a:ext uri="{FF2B5EF4-FFF2-40B4-BE49-F238E27FC236}">
                  <a16:creationId xmlns:a16="http://schemas.microsoft.com/office/drawing/2014/main" id="{2460797C-29B1-46E9-AB3A-DC0016625E6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3" name="Freeform 22">
              <a:extLst>
                <a:ext uri="{FF2B5EF4-FFF2-40B4-BE49-F238E27FC236}">
                  <a16:creationId xmlns:a16="http://schemas.microsoft.com/office/drawing/2014/main" id="{02F61033-2F8C-4487-AC2E-4D8EB58205E4}"/>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4" name="Freeform 23">
              <a:extLst>
                <a:ext uri="{FF2B5EF4-FFF2-40B4-BE49-F238E27FC236}">
                  <a16:creationId xmlns:a16="http://schemas.microsoft.com/office/drawing/2014/main" id="{FB1184A5-1045-4157-8236-B4BADD1740C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5" name="Freeform 24">
              <a:extLst>
                <a:ext uri="{FF2B5EF4-FFF2-40B4-BE49-F238E27FC236}">
                  <a16:creationId xmlns:a16="http://schemas.microsoft.com/office/drawing/2014/main" id="{FC0C2B51-2107-4F88-AFC2-5E8F5461813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6" name="Freeform 25">
              <a:extLst>
                <a:ext uri="{FF2B5EF4-FFF2-40B4-BE49-F238E27FC236}">
                  <a16:creationId xmlns:a16="http://schemas.microsoft.com/office/drawing/2014/main" id="{EB4F88A7-34C9-4135-B194-ECD62BABD337}"/>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7" name="Freeform 26">
              <a:extLst>
                <a:ext uri="{FF2B5EF4-FFF2-40B4-BE49-F238E27FC236}">
                  <a16:creationId xmlns:a16="http://schemas.microsoft.com/office/drawing/2014/main" id="{29B545FD-A488-4A81-A135-496CEB095C4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8" name="Freeform 27">
              <a:extLst>
                <a:ext uri="{FF2B5EF4-FFF2-40B4-BE49-F238E27FC236}">
                  <a16:creationId xmlns:a16="http://schemas.microsoft.com/office/drawing/2014/main" id="{80C20EAD-AA86-4D82-96CC-F711849DF336}"/>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9" name="Freeform 28">
              <a:extLst>
                <a:ext uri="{FF2B5EF4-FFF2-40B4-BE49-F238E27FC236}">
                  <a16:creationId xmlns:a16="http://schemas.microsoft.com/office/drawing/2014/main" id="{650AC7F3-F61C-4679-817D-33B170495325}"/>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0" name="Freeform 29">
              <a:extLst>
                <a:ext uri="{FF2B5EF4-FFF2-40B4-BE49-F238E27FC236}">
                  <a16:creationId xmlns:a16="http://schemas.microsoft.com/office/drawing/2014/main" id="{F62AAE1F-E2C3-409E-8A18-41D7F0212B8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1" name="Freeform 30">
              <a:extLst>
                <a:ext uri="{FF2B5EF4-FFF2-40B4-BE49-F238E27FC236}">
                  <a16:creationId xmlns:a16="http://schemas.microsoft.com/office/drawing/2014/main" id="{B888AE2F-E0E4-4F1F-9E45-D00399377654}"/>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2" name="Freeform 31">
              <a:extLst>
                <a:ext uri="{FF2B5EF4-FFF2-40B4-BE49-F238E27FC236}">
                  <a16:creationId xmlns:a16="http://schemas.microsoft.com/office/drawing/2014/main" id="{73D640AF-543E-4EF4-87EC-9D8C530A486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3" name="Freeform 32">
              <a:extLst>
                <a:ext uri="{FF2B5EF4-FFF2-40B4-BE49-F238E27FC236}">
                  <a16:creationId xmlns:a16="http://schemas.microsoft.com/office/drawing/2014/main" id="{BF8BA8CC-CA2B-4C32-AC75-7714246B513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4" name="Freeform 33">
              <a:extLst>
                <a:ext uri="{FF2B5EF4-FFF2-40B4-BE49-F238E27FC236}">
                  <a16:creationId xmlns:a16="http://schemas.microsoft.com/office/drawing/2014/main" id="{22AB0A1A-4FB5-471E-B94C-1C33DCC6189F}"/>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5" name="Freeform 34">
              <a:extLst>
                <a:ext uri="{FF2B5EF4-FFF2-40B4-BE49-F238E27FC236}">
                  <a16:creationId xmlns:a16="http://schemas.microsoft.com/office/drawing/2014/main" id="{6E56CD4F-3616-4F3E-9A1A-DEC792BFAE6C}"/>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6" name="Freeform 35">
              <a:extLst>
                <a:ext uri="{FF2B5EF4-FFF2-40B4-BE49-F238E27FC236}">
                  <a16:creationId xmlns:a16="http://schemas.microsoft.com/office/drawing/2014/main" id="{A729EA89-F1B6-41D0-B1C4-DCB77518D535}"/>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7" name="Freeform 36">
              <a:extLst>
                <a:ext uri="{FF2B5EF4-FFF2-40B4-BE49-F238E27FC236}">
                  <a16:creationId xmlns:a16="http://schemas.microsoft.com/office/drawing/2014/main" id="{0A5FA196-29A3-4D65-ACF8-C3496E6C7AD7}"/>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8" name="Freeform 37">
              <a:extLst>
                <a:ext uri="{FF2B5EF4-FFF2-40B4-BE49-F238E27FC236}">
                  <a16:creationId xmlns:a16="http://schemas.microsoft.com/office/drawing/2014/main" id="{DA6086FA-89FF-4572-BE7F-B5F0C29297DF}"/>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9" name="Freeform 38">
              <a:extLst>
                <a:ext uri="{FF2B5EF4-FFF2-40B4-BE49-F238E27FC236}">
                  <a16:creationId xmlns:a16="http://schemas.microsoft.com/office/drawing/2014/main" id="{6808008E-B0CD-4BE1-BBA8-ED7295C6511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0" name="Freeform 39">
              <a:extLst>
                <a:ext uri="{FF2B5EF4-FFF2-40B4-BE49-F238E27FC236}">
                  <a16:creationId xmlns:a16="http://schemas.microsoft.com/office/drawing/2014/main" id="{756A6491-E4BA-4211-BF9B-5E07B65F60F6}"/>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1" name="Freeform 40">
              <a:extLst>
                <a:ext uri="{FF2B5EF4-FFF2-40B4-BE49-F238E27FC236}">
                  <a16:creationId xmlns:a16="http://schemas.microsoft.com/office/drawing/2014/main" id="{3ACB18A4-14CE-45C0-BEB8-CC8755C4CF0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2" name="Freeform 41">
              <a:extLst>
                <a:ext uri="{FF2B5EF4-FFF2-40B4-BE49-F238E27FC236}">
                  <a16:creationId xmlns:a16="http://schemas.microsoft.com/office/drawing/2014/main" id="{A461434D-78FE-43EF-949A-A653888BED9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3" name="Freeform 42">
              <a:extLst>
                <a:ext uri="{FF2B5EF4-FFF2-40B4-BE49-F238E27FC236}">
                  <a16:creationId xmlns:a16="http://schemas.microsoft.com/office/drawing/2014/main" id="{84150292-917E-4319-B5D3-F3FF23FD7A0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4" name="Freeform 43">
              <a:extLst>
                <a:ext uri="{FF2B5EF4-FFF2-40B4-BE49-F238E27FC236}">
                  <a16:creationId xmlns:a16="http://schemas.microsoft.com/office/drawing/2014/main" id="{00979212-F5DC-4919-8B02-467C51E1F460}"/>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5" name="Freeform 44">
              <a:extLst>
                <a:ext uri="{FF2B5EF4-FFF2-40B4-BE49-F238E27FC236}">
                  <a16:creationId xmlns:a16="http://schemas.microsoft.com/office/drawing/2014/main" id="{C571357B-1F3D-4F2C-9307-2ACDB27EFFAC}"/>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6" name="Freeform 45">
              <a:extLst>
                <a:ext uri="{FF2B5EF4-FFF2-40B4-BE49-F238E27FC236}">
                  <a16:creationId xmlns:a16="http://schemas.microsoft.com/office/drawing/2014/main" id="{D4BDD935-959C-4E67-9DF4-C7618EC93F2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7" name="Freeform 46">
              <a:extLst>
                <a:ext uri="{FF2B5EF4-FFF2-40B4-BE49-F238E27FC236}">
                  <a16:creationId xmlns:a16="http://schemas.microsoft.com/office/drawing/2014/main" id="{C4127102-7D20-49E2-953D-15F2C0E3D8A4}"/>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8" name="Freeform 47">
              <a:extLst>
                <a:ext uri="{FF2B5EF4-FFF2-40B4-BE49-F238E27FC236}">
                  <a16:creationId xmlns:a16="http://schemas.microsoft.com/office/drawing/2014/main" id="{9329DD92-48C0-4DB2-8990-7197B786C422}"/>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9" name="Freeform 48">
              <a:extLst>
                <a:ext uri="{FF2B5EF4-FFF2-40B4-BE49-F238E27FC236}">
                  <a16:creationId xmlns:a16="http://schemas.microsoft.com/office/drawing/2014/main" id="{6D198CA9-C0E1-412E-9D88-BBF12DC457B7}"/>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0" name="Freeform 49">
              <a:extLst>
                <a:ext uri="{FF2B5EF4-FFF2-40B4-BE49-F238E27FC236}">
                  <a16:creationId xmlns:a16="http://schemas.microsoft.com/office/drawing/2014/main" id="{1B4276EC-4D8B-4127-AA5E-02D1D0B22572}"/>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1" name="Freeform 50">
              <a:extLst>
                <a:ext uri="{FF2B5EF4-FFF2-40B4-BE49-F238E27FC236}">
                  <a16:creationId xmlns:a16="http://schemas.microsoft.com/office/drawing/2014/main" id="{E8F20D85-CE42-4428-84D1-B8C7D0936BFD}"/>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2" name="Freeform 51">
              <a:extLst>
                <a:ext uri="{FF2B5EF4-FFF2-40B4-BE49-F238E27FC236}">
                  <a16:creationId xmlns:a16="http://schemas.microsoft.com/office/drawing/2014/main" id="{6BC686EC-3BFB-489D-BC03-0797AB54E3F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3" name="Freeform 52">
              <a:extLst>
                <a:ext uri="{FF2B5EF4-FFF2-40B4-BE49-F238E27FC236}">
                  <a16:creationId xmlns:a16="http://schemas.microsoft.com/office/drawing/2014/main" id="{56D7B5FE-46DF-4C66-87D1-F4913749A54C}"/>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4" name="Freeform 53">
              <a:extLst>
                <a:ext uri="{FF2B5EF4-FFF2-40B4-BE49-F238E27FC236}">
                  <a16:creationId xmlns:a16="http://schemas.microsoft.com/office/drawing/2014/main" id="{A4418088-943F-4C74-94CD-50DC80DA69EC}"/>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5" name="Freeform 54">
              <a:extLst>
                <a:ext uri="{FF2B5EF4-FFF2-40B4-BE49-F238E27FC236}">
                  <a16:creationId xmlns:a16="http://schemas.microsoft.com/office/drawing/2014/main" id="{ED4F4101-6C87-4188-BFAC-8729ADE48833}"/>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6" name="Freeform 55">
              <a:extLst>
                <a:ext uri="{FF2B5EF4-FFF2-40B4-BE49-F238E27FC236}">
                  <a16:creationId xmlns:a16="http://schemas.microsoft.com/office/drawing/2014/main" id="{0413684B-DE98-4FA5-B2C8-74BB9688E47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7" name="Freeform 56">
              <a:extLst>
                <a:ext uri="{FF2B5EF4-FFF2-40B4-BE49-F238E27FC236}">
                  <a16:creationId xmlns:a16="http://schemas.microsoft.com/office/drawing/2014/main" id="{122B025A-863A-44CB-8821-1345ACF761A2}"/>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8" name="Freeform 57">
              <a:extLst>
                <a:ext uri="{FF2B5EF4-FFF2-40B4-BE49-F238E27FC236}">
                  <a16:creationId xmlns:a16="http://schemas.microsoft.com/office/drawing/2014/main" id="{CD9CAE4A-318D-441A-A0CC-49169B5CEDC0}"/>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9" name="Freeform 58">
              <a:extLst>
                <a:ext uri="{FF2B5EF4-FFF2-40B4-BE49-F238E27FC236}">
                  <a16:creationId xmlns:a16="http://schemas.microsoft.com/office/drawing/2014/main" id="{0B071168-541C-4943-A397-649207DD56CB}"/>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0" name="Freeform 59">
              <a:extLst>
                <a:ext uri="{FF2B5EF4-FFF2-40B4-BE49-F238E27FC236}">
                  <a16:creationId xmlns:a16="http://schemas.microsoft.com/office/drawing/2014/main" id="{7CC54AC0-1275-48AC-B782-CC383D552D89}"/>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1" name="Freeform 60">
              <a:extLst>
                <a:ext uri="{FF2B5EF4-FFF2-40B4-BE49-F238E27FC236}">
                  <a16:creationId xmlns:a16="http://schemas.microsoft.com/office/drawing/2014/main" id="{0955D698-382E-4950-B975-4A6BCA93FB0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2" name="Freeform 61">
              <a:extLst>
                <a:ext uri="{FF2B5EF4-FFF2-40B4-BE49-F238E27FC236}">
                  <a16:creationId xmlns:a16="http://schemas.microsoft.com/office/drawing/2014/main" id="{B3780E9F-D7BE-4F7F-AEC5-ADD418DBB8C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3" name="Freeform 62">
              <a:extLst>
                <a:ext uri="{FF2B5EF4-FFF2-40B4-BE49-F238E27FC236}">
                  <a16:creationId xmlns:a16="http://schemas.microsoft.com/office/drawing/2014/main" id="{FA33AC04-4350-4B11-AB89-3BD77FAFC5D0}"/>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4" name="Freeform 63">
              <a:extLst>
                <a:ext uri="{FF2B5EF4-FFF2-40B4-BE49-F238E27FC236}">
                  <a16:creationId xmlns:a16="http://schemas.microsoft.com/office/drawing/2014/main" id="{3FA2D926-9507-45A2-92F1-10ABCD4E952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5" name="Freeform 64">
              <a:extLst>
                <a:ext uri="{FF2B5EF4-FFF2-40B4-BE49-F238E27FC236}">
                  <a16:creationId xmlns:a16="http://schemas.microsoft.com/office/drawing/2014/main" id="{7B38EEF7-9727-4927-AB78-BFC6F174C5A9}"/>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6" name="Freeform 65">
              <a:extLst>
                <a:ext uri="{FF2B5EF4-FFF2-40B4-BE49-F238E27FC236}">
                  <a16:creationId xmlns:a16="http://schemas.microsoft.com/office/drawing/2014/main" id="{B39D12FA-CAB9-4A41-9FAA-B3E80957F2CE}"/>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7" name="Freeform 66">
              <a:extLst>
                <a:ext uri="{FF2B5EF4-FFF2-40B4-BE49-F238E27FC236}">
                  <a16:creationId xmlns:a16="http://schemas.microsoft.com/office/drawing/2014/main" id="{F9BEA6A4-CABB-4D61-A845-29ECEE1AC466}"/>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8" name="Freeform 67">
              <a:extLst>
                <a:ext uri="{FF2B5EF4-FFF2-40B4-BE49-F238E27FC236}">
                  <a16:creationId xmlns:a16="http://schemas.microsoft.com/office/drawing/2014/main" id="{468D1E4E-7B09-4BC3-A89C-D199096345F8}"/>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9" name="Freeform 68">
              <a:extLst>
                <a:ext uri="{FF2B5EF4-FFF2-40B4-BE49-F238E27FC236}">
                  <a16:creationId xmlns:a16="http://schemas.microsoft.com/office/drawing/2014/main" id="{318869A2-4029-4F42-84A6-E36E769126F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0" name="Freeform 69">
              <a:extLst>
                <a:ext uri="{FF2B5EF4-FFF2-40B4-BE49-F238E27FC236}">
                  <a16:creationId xmlns:a16="http://schemas.microsoft.com/office/drawing/2014/main" id="{BB073195-EE24-4D92-BB3D-B4C99E6E7F32}"/>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1" name="Freeform 70">
              <a:extLst>
                <a:ext uri="{FF2B5EF4-FFF2-40B4-BE49-F238E27FC236}">
                  <a16:creationId xmlns:a16="http://schemas.microsoft.com/office/drawing/2014/main" id="{3F0F664C-8F08-4055-B139-72021803AB9E}"/>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2" name="Freeform 71">
              <a:extLst>
                <a:ext uri="{FF2B5EF4-FFF2-40B4-BE49-F238E27FC236}">
                  <a16:creationId xmlns:a16="http://schemas.microsoft.com/office/drawing/2014/main" id="{B1FE1BEC-5C7F-410B-A625-6133F0E3CAB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3" name="Freeform 72">
              <a:extLst>
                <a:ext uri="{FF2B5EF4-FFF2-40B4-BE49-F238E27FC236}">
                  <a16:creationId xmlns:a16="http://schemas.microsoft.com/office/drawing/2014/main" id="{880C7FA0-702C-4969-8428-EBBF54CB163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4" name="Freeform 73">
              <a:extLst>
                <a:ext uri="{FF2B5EF4-FFF2-40B4-BE49-F238E27FC236}">
                  <a16:creationId xmlns:a16="http://schemas.microsoft.com/office/drawing/2014/main" id="{B78A53C2-9018-4ADB-9B78-D3C8913AA99C}"/>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5" name="Freeform 74">
              <a:extLst>
                <a:ext uri="{FF2B5EF4-FFF2-40B4-BE49-F238E27FC236}">
                  <a16:creationId xmlns:a16="http://schemas.microsoft.com/office/drawing/2014/main" id="{5D6FC1A2-0B8F-41E6-B5DA-25F2BFCFD80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6" name="Freeform 75">
              <a:extLst>
                <a:ext uri="{FF2B5EF4-FFF2-40B4-BE49-F238E27FC236}">
                  <a16:creationId xmlns:a16="http://schemas.microsoft.com/office/drawing/2014/main" id="{53921E49-A133-4691-A79E-061168AFB71B}"/>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7" name="Freeform 76">
              <a:extLst>
                <a:ext uri="{FF2B5EF4-FFF2-40B4-BE49-F238E27FC236}">
                  <a16:creationId xmlns:a16="http://schemas.microsoft.com/office/drawing/2014/main" id="{09627408-7CD3-40DD-9BD7-DDA14FB73C0A}"/>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8" name="Freeform 77">
              <a:extLst>
                <a:ext uri="{FF2B5EF4-FFF2-40B4-BE49-F238E27FC236}">
                  <a16:creationId xmlns:a16="http://schemas.microsoft.com/office/drawing/2014/main" id="{2108049F-BA75-4828-881E-EAB372C7F76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9" name="Freeform 78">
              <a:extLst>
                <a:ext uri="{FF2B5EF4-FFF2-40B4-BE49-F238E27FC236}">
                  <a16:creationId xmlns:a16="http://schemas.microsoft.com/office/drawing/2014/main" id="{BE5BA492-D926-450F-A459-31083A60C9F8}"/>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0" name="Freeform 79">
              <a:extLst>
                <a:ext uri="{FF2B5EF4-FFF2-40B4-BE49-F238E27FC236}">
                  <a16:creationId xmlns:a16="http://schemas.microsoft.com/office/drawing/2014/main" id="{B9D44657-73F1-474F-9F9A-F672C56BED0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1" name="Freeform 80">
              <a:extLst>
                <a:ext uri="{FF2B5EF4-FFF2-40B4-BE49-F238E27FC236}">
                  <a16:creationId xmlns:a16="http://schemas.microsoft.com/office/drawing/2014/main" id="{B30C828C-2C09-4978-80D0-A631B403CA5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2" name="Freeform 81">
              <a:extLst>
                <a:ext uri="{FF2B5EF4-FFF2-40B4-BE49-F238E27FC236}">
                  <a16:creationId xmlns:a16="http://schemas.microsoft.com/office/drawing/2014/main" id="{1A5F8E64-6A85-41CB-AE7C-19DD615D84C2}"/>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3" name="Freeform 82">
              <a:extLst>
                <a:ext uri="{FF2B5EF4-FFF2-40B4-BE49-F238E27FC236}">
                  <a16:creationId xmlns:a16="http://schemas.microsoft.com/office/drawing/2014/main" id="{C0312C47-C28B-4A6A-9249-FE61E46913FF}"/>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4" name="Freeform 83">
              <a:extLst>
                <a:ext uri="{FF2B5EF4-FFF2-40B4-BE49-F238E27FC236}">
                  <a16:creationId xmlns:a16="http://schemas.microsoft.com/office/drawing/2014/main" id="{862C1F32-0988-415A-A98F-C2AAEF5F32D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5" name="Freeform 84">
              <a:extLst>
                <a:ext uri="{FF2B5EF4-FFF2-40B4-BE49-F238E27FC236}">
                  <a16:creationId xmlns:a16="http://schemas.microsoft.com/office/drawing/2014/main" id="{EA8AFAFB-00C0-4CF9-85BF-58FDF25F1035}"/>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6" name="Freeform 85">
              <a:extLst>
                <a:ext uri="{FF2B5EF4-FFF2-40B4-BE49-F238E27FC236}">
                  <a16:creationId xmlns:a16="http://schemas.microsoft.com/office/drawing/2014/main" id="{75B2DCE4-8338-453A-9CDF-DF5183BF536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7" name="Freeform 86">
              <a:extLst>
                <a:ext uri="{FF2B5EF4-FFF2-40B4-BE49-F238E27FC236}">
                  <a16:creationId xmlns:a16="http://schemas.microsoft.com/office/drawing/2014/main" id="{5718A55F-E777-4ACF-B559-F4DED9BA87F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8" name="Freeform 87">
              <a:extLst>
                <a:ext uri="{FF2B5EF4-FFF2-40B4-BE49-F238E27FC236}">
                  <a16:creationId xmlns:a16="http://schemas.microsoft.com/office/drawing/2014/main" id="{BC44D572-6F72-4287-B961-EC48932AFC4D}"/>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9" name="Freeform 88">
              <a:extLst>
                <a:ext uri="{FF2B5EF4-FFF2-40B4-BE49-F238E27FC236}">
                  <a16:creationId xmlns:a16="http://schemas.microsoft.com/office/drawing/2014/main" id="{291B0F00-ED64-4D22-B024-56A873C3C634}"/>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0" name="Freeform 89">
              <a:extLst>
                <a:ext uri="{FF2B5EF4-FFF2-40B4-BE49-F238E27FC236}">
                  <a16:creationId xmlns:a16="http://schemas.microsoft.com/office/drawing/2014/main" id="{E44ECB1D-4D6D-4160-A641-AC2A0DC81ECF}"/>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1" name="Freeform 90">
              <a:extLst>
                <a:ext uri="{FF2B5EF4-FFF2-40B4-BE49-F238E27FC236}">
                  <a16:creationId xmlns:a16="http://schemas.microsoft.com/office/drawing/2014/main" id="{E1ED518C-E1CF-4619-B301-E87EC6E7DC6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2" name="Freeform 91">
              <a:extLst>
                <a:ext uri="{FF2B5EF4-FFF2-40B4-BE49-F238E27FC236}">
                  <a16:creationId xmlns:a16="http://schemas.microsoft.com/office/drawing/2014/main" id="{5EF609B8-2EB4-48E9-96CD-5C1B9EE8960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3" name="Freeform 92">
              <a:extLst>
                <a:ext uri="{FF2B5EF4-FFF2-40B4-BE49-F238E27FC236}">
                  <a16:creationId xmlns:a16="http://schemas.microsoft.com/office/drawing/2014/main" id="{43F3C859-BC41-49E5-BF6D-25F9B3B6AB6C}"/>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4" name="Freeform 93">
              <a:extLst>
                <a:ext uri="{FF2B5EF4-FFF2-40B4-BE49-F238E27FC236}">
                  <a16:creationId xmlns:a16="http://schemas.microsoft.com/office/drawing/2014/main" id="{80771887-A1AF-4C12-A0DB-F7EFE85DF94C}"/>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5" name="Freeform 94">
              <a:extLst>
                <a:ext uri="{FF2B5EF4-FFF2-40B4-BE49-F238E27FC236}">
                  <a16:creationId xmlns:a16="http://schemas.microsoft.com/office/drawing/2014/main" id="{73A8CBD4-E8F4-440D-8F2D-582C87EACF5E}"/>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6" name="Freeform 95">
              <a:extLst>
                <a:ext uri="{FF2B5EF4-FFF2-40B4-BE49-F238E27FC236}">
                  <a16:creationId xmlns:a16="http://schemas.microsoft.com/office/drawing/2014/main" id="{84E43C5E-B5F4-458E-9D33-1DBD37CAC868}"/>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7" name="Freeform 96">
              <a:extLst>
                <a:ext uri="{FF2B5EF4-FFF2-40B4-BE49-F238E27FC236}">
                  <a16:creationId xmlns:a16="http://schemas.microsoft.com/office/drawing/2014/main" id="{895851F1-B91C-4EC8-9146-77074956129F}"/>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8" name="Freeform 97">
              <a:extLst>
                <a:ext uri="{FF2B5EF4-FFF2-40B4-BE49-F238E27FC236}">
                  <a16:creationId xmlns:a16="http://schemas.microsoft.com/office/drawing/2014/main" id="{42A89C4B-9E8A-4641-AEF8-C9FA1F7034B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9" name="Freeform 98">
              <a:extLst>
                <a:ext uri="{FF2B5EF4-FFF2-40B4-BE49-F238E27FC236}">
                  <a16:creationId xmlns:a16="http://schemas.microsoft.com/office/drawing/2014/main" id="{E9731D92-2EF6-49F0-A76E-0D7A25C120C4}"/>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0" name="Freeform 99">
              <a:extLst>
                <a:ext uri="{FF2B5EF4-FFF2-40B4-BE49-F238E27FC236}">
                  <a16:creationId xmlns:a16="http://schemas.microsoft.com/office/drawing/2014/main" id="{5CC52C0B-D68F-44F2-BA52-141146F8663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1" name="Freeform 100">
              <a:extLst>
                <a:ext uri="{FF2B5EF4-FFF2-40B4-BE49-F238E27FC236}">
                  <a16:creationId xmlns:a16="http://schemas.microsoft.com/office/drawing/2014/main" id="{34D74175-2165-408A-8D4B-4C8EDA38D6B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2" name="Freeform 101">
              <a:extLst>
                <a:ext uri="{FF2B5EF4-FFF2-40B4-BE49-F238E27FC236}">
                  <a16:creationId xmlns:a16="http://schemas.microsoft.com/office/drawing/2014/main" id="{FBA3A5C2-E5AE-47AA-8430-3998B55BE672}"/>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3" name="Freeform 102">
              <a:extLst>
                <a:ext uri="{FF2B5EF4-FFF2-40B4-BE49-F238E27FC236}">
                  <a16:creationId xmlns:a16="http://schemas.microsoft.com/office/drawing/2014/main" id="{3452BE0C-8E83-45B7-B248-A21DA17014A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4" name="Freeform 103">
              <a:extLst>
                <a:ext uri="{FF2B5EF4-FFF2-40B4-BE49-F238E27FC236}">
                  <a16:creationId xmlns:a16="http://schemas.microsoft.com/office/drawing/2014/main" id="{3B9324EF-EA08-4AD2-A299-329C6D30AB99}"/>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5" name="Freeform 104">
              <a:extLst>
                <a:ext uri="{FF2B5EF4-FFF2-40B4-BE49-F238E27FC236}">
                  <a16:creationId xmlns:a16="http://schemas.microsoft.com/office/drawing/2014/main" id="{5F56D8A6-2D5D-4A19-A733-92C0B98FEEBF}"/>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6" name="Freeform 105">
              <a:extLst>
                <a:ext uri="{FF2B5EF4-FFF2-40B4-BE49-F238E27FC236}">
                  <a16:creationId xmlns:a16="http://schemas.microsoft.com/office/drawing/2014/main" id="{D9B9CA30-7501-4126-BAE1-004CE975E8B3}"/>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7" name="Freeform 106">
              <a:extLst>
                <a:ext uri="{FF2B5EF4-FFF2-40B4-BE49-F238E27FC236}">
                  <a16:creationId xmlns:a16="http://schemas.microsoft.com/office/drawing/2014/main" id="{DB083BFF-6D54-462D-8E98-3E3D15A1971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8" name="Freeform 107">
              <a:extLst>
                <a:ext uri="{FF2B5EF4-FFF2-40B4-BE49-F238E27FC236}">
                  <a16:creationId xmlns:a16="http://schemas.microsoft.com/office/drawing/2014/main" id="{CDD40627-8BCA-4179-8AEB-3C6CDA9FCE15}"/>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9" name="Freeform 108">
              <a:extLst>
                <a:ext uri="{FF2B5EF4-FFF2-40B4-BE49-F238E27FC236}">
                  <a16:creationId xmlns:a16="http://schemas.microsoft.com/office/drawing/2014/main" id="{8FFBA949-1978-44B6-BA71-0C6620F7F00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0" name="Freeform 109">
              <a:extLst>
                <a:ext uri="{FF2B5EF4-FFF2-40B4-BE49-F238E27FC236}">
                  <a16:creationId xmlns:a16="http://schemas.microsoft.com/office/drawing/2014/main" id="{1AD1D0E7-84BF-4E30-A2E3-31EA78D2BBD6}"/>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1" name="Freeform 110">
              <a:extLst>
                <a:ext uri="{FF2B5EF4-FFF2-40B4-BE49-F238E27FC236}">
                  <a16:creationId xmlns:a16="http://schemas.microsoft.com/office/drawing/2014/main" id="{B4F55912-4A6E-4252-B018-4E9ED930935F}"/>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2" name="Freeform 111">
              <a:extLst>
                <a:ext uri="{FF2B5EF4-FFF2-40B4-BE49-F238E27FC236}">
                  <a16:creationId xmlns:a16="http://schemas.microsoft.com/office/drawing/2014/main" id="{BAC31ABF-F755-42C0-A6EA-F69ADF80F694}"/>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3" name="Freeform 112">
              <a:extLst>
                <a:ext uri="{FF2B5EF4-FFF2-40B4-BE49-F238E27FC236}">
                  <a16:creationId xmlns:a16="http://schemas.microsoft.com/office/drawing/2014/main" id="{5E42D849-A481-4175-82D9-6CFA5E8F205D}"/>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4" name="Freeform 113">
              <a:extLst>
                <a:ext uri="{FF2B5EF4-FFF2-40B4-BE49-F238E27FC236}">
                  <a16:creationId xmlns:a16="http://schemas.microsoft.com/office/drawing/2014/main" id="{7090A4A0-B6D7-4EE5-84E1-937683070654}"/>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5" name="Freeform 114">
              <a:extLst>
                <a:ext uri="{FF2B5EF4-FFF2-40B4-BE49-F238E27FC236}">
                  <a16:creationId xmlns:a16="http://schemas.microsoft.com/office/drawing/2014/main" id="{C0A67B05-516B-4487-BC0A-FF62A7E430A6}"/>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6" name="Freeform 115">
              <a:extLst>
                <a:ext uri="{FF2B5EF4-FFF2-40B4-BE49-F238E27FC236}">
                  <a16:creationId xmlns:a16="http://schemas.microsoft.com/office/drawing/2014/main" id="{6B37CE47-BD5E-4FEC-8714-300965C5CE39}"/>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7" name="Freeform 116">
              <a:extLst>
                <a:ext uri="{FF2B5EF4-FFF2-40B4-BE49-F238E27FC236}">
                  <a16:creationId xmlns:a16="http://schemas.microsoft.com/office/drawing/2014/main" id="{9219BB00-5B66-4982-A4A9-C39668B26F63}"/>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8" name="Freeform 117">
              <a:extLst>
                <a:ext uri="{FF2B5EF4-FFF2-40B4-BE49-F238E27FC236}">
                  <a16:creationId xmlns:a16="http://schemas.microsoft.com/office/drawing/2014/main" id="{D9367FEF-6006-4D5D-9671-19E126CFCC17}"/>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9" name="Freeform 118">
              <a:extLst>
                <a:ext uri="{FF2B5EF4-FFF2-40B4-BE49-F238E27FC236}">
                  <a16:creationId xmlns:a16="http://schemas.microsoft.com/office/drawing/2014/main" id="{CA67C637-45AD-4BA8-85B3-70304535CF4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0" name="Freeform 119">
              <a:extLst>
                <a:ext uri="{FF2B5EF4-FFF2-40B4-BE49-F238E27FC236}">
                  <a16:creationId xmlns:a16="http://schemas.microsoft.com/office/drawing/2014/main" id="{E344DE35-F8C9-4FF3-AE2A-E7507AC82AB2}"/>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1" name="Freeform 120">
              <a:extLst>
                <a:ext uri="{FF2B5EF4-FFF2-40B4-BE49-F238E27FC236}">
                  <a16:creationId xmlns:a16="http://schemas.microsoft.com/office/drawing/2014/main" id="{93DDB6CE-7AD3-4771-BEF9-AA7529ACF7AE}"/>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2" name="Freeform 121">
              <a:extLst>
                <a:ext uri="{FF2B5EF4-FFF2-40B4-BE49-F238E27FC236}">
                  <a16:creationId xmlns:a16="http://schemas.microsoft.com/office/drawing/2014/main" id="{E21A8798-D8E2-48C9-B264-643FD03086C5}"/>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3" name="Freeform 122">
              <a:extLst>
                <a:ext uri="{FF2B5EF4-FFF2-40B4-BE49-F238E27FC236}">
                  <a16:creationId xmlns:a16="http://schemas.microsoft.com/office/drawing/2014/main" id="{512AEE3E-3DA9-4C4E-9F22-C05109AAFD6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4" name="Freeform 123">
              <a:extLst>
                <a:ext uri="{FF2B5EF4-FFF2-40B4-BE49-F238E27FC236}">
                  <a16:creationId xmlns:a16="http://schemas.microsoft.com/office/drawing/2014/main" id="{3BA27D62-A3C5-41B7-BE63-8AFB13B4712B}"/>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5" name="Freeform 124">
              <a:extLst>
                <a:ext uri="{FF2B5EF4-FFF2-40B4-BE49-F238E27FC236}">
                  <a16:creationId xmlns:a16="http://schemas.microsoft.com/office/drawing/2014/main" id="{EA8D7CE1-E502-42B9-9E4E-F8A755083E1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6" name="Freeform 125">
              <a:extLst>
                <a:ext uri="{FF2B5EF4-FFF2-40B4-BE49-F238E27FC236}">
                  <a16:creationId xmlns:a16="http://schemas.microsoft.com/office/drawing/2014/main" id="{DF6E0543-658A-450E-95F5-544AFD1AAED9}"/>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7" name="Freeform 126">
              <a:extLst>
                <a:ext uri="{FF2B5EF4-FFF2-40B4-BE49-F238E27FC236}">
                  <a16:creationId xmlns:a16="http://schemas.microsoft.com/office/drawing/2014/main" id="{2AE79831-25CB-4917-9F02-361495274A71}"/>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8" name="Freeform 127">
              <a:extLst>
                <a:ext uri="{FF2B5EF4-FFF2-40B4-BE49-F238E27FC236}">
                  <a16:creationId xmlns:a16="http://schemas.microsoft.com/office/drawing/2014/main" id="{689257DB-8DC3-4D21-9580-EEDBD1DBAD5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9" name="Freeform 128">
              <a:extLst>
                <a:ext uri="{FF2B5EF4-FFF2-40B4-BE49-F238E27FC236}">
                  <a16:creationId xmlns:a16="http://schemas.microsoft.com/office/drawing/2014/main" id="{CF2091A9-43A3-4C7F-983B-91453571AC9B}"/>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0" name="Freeform 129">
              <a:extLst>
                <a:ext uri="{FF2B5EF4-FFF2-40B4-BE49-F238E27FC236}">
                  <a16:creationId xmlns:a16="http://schemas.microsoft.com/office/drawing/2014/main" id="{C197F984-C30E-4EA5-9EC8-DD363BB0DC24}"/>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1" name="Freeform 130">
              <a:extLst>
                <a:ext uri="{FF2B5EF4-FFF2-40B4-BE49-F238E27FC236}">
                  <a16:creationId xmlns:a16="http://schemas.microsoft.com/office/drawing/2014/main" id="{4A543E7B-BA18-46E3-9CA4-5E8419C3520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2" name="Freeform 131">
              <a:extLst>
                <a:ext uri="{FF2B5EF4-FFF2-40B4-BE49-F238E27FC236}">
                  <a16:creationId xmlns:a16="http://schemas.microsoft.com/office/drawing/2014/main" id="{C127A0E1-3011-408D-8DA8-96064CA8A88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3" name="Freeform 132">
              <a:extLst>
                <a:ext uri="{FF2B5EF4-FFF2-40B4-BE49-F238E27FC236}">
                  <a16:creationId xmlns:a16="http://schemas.microsoft.com/office/drawing/2014/main" id="{C75968DC-0203-4FCA-84C6-FF1A8F50DC04}"/>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4" name="Freeform 133">
              <a:extLst>
                <a:ext uri="{FF2B5EF4-FFF2-40B4-BE49-F238E27FC236}">
                  <a16:creationId xmlns:a16="http://schemas.microsoft.com/office/drawing/2014/main" id="{2D33276E-94A4-420A-9DA5-AECB65CD30C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5" name="Freeform 134">
              <a:extLst>
                <a:ext uri="{FF2B5EF4-FFF2-40B4-BE49-F238E27FC236}">
                  <a16:creationId xmlns:a16="http://schemas.microsoft.com/office/drawing/2014/main" id="{B4F8AC9C-40E1-4D1B-ADA1-BA29BA3F25E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6" name="Freeform 135">
              <a:extLst>
                <a:ext uri="{FF2B5EF4-FFF2-40B4-BE49-F238E27FC236}">
                  <a16:creationId xmlns:a16="http://schemas.microsoft.com/office/drawing/2014/main" id="{26D37B63-E2D8-4F27-BED1-E0F5F9ED7F8B}"/>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7" name="Freeform 136">
              <a:extLst>
                <a:ext uri="{FF2B5EF4-FFF2-40B4-BE49-F238E27FC236}">
                  <a16:creationId xmlns:a16="http://schemas.microsoft.com/office/drawing/2014/main" id="{812814E7-77B8-4BE1-9FCC-01FA8C4CD952}"/>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8" name="Freeform 137">
              <a:extLst>
                <a:ext uri="{FF2B5EF4-FFF2-40B4-BE49-F238E27FC236}">
                  <a16:creationId xmlns:a16="http://schemas.microsoft.com/office/drawing/2014/main" id="{D16CD538-5665-4FB2-99BD-04EABCDD9F9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9" name="Freeform 138">
              <a:extLst>
                <a:ext uri="{FF2B5EF4-FFF2-40B4-BE49-F238E27FC236}">
                  <a16:creationId xmlns:a16="http://schemas.microsoft.com/office/drawing/2014/main" id="{BC17B2B0-D6C2-4C17-A6F7-C2C97B610B9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0" name="Freeform 139">
              <a:extLst>
                <a:ext uri="{FF2B5EF4-FFF2-40B4-BE49-F238E27FC236}">
                  <a16:creationId xmlns:a16="http://schemas.microsoft.com/office/drawing/2014/main" id="{4BC2B039-B966-4562-97CD-E88878A7CC00}"/>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1" name="Freeform 140">
              <a:extLst>
                <a:ext uri="{FF2B5EF4-FFF2-40B4-BE49-F238E27FC236}">
                  <a16:creationId xmlns:a16="http://schemas.microsoft.com/office/drawing/2014/main" id="{E44D065D-8A66-4472-A170-B2759B3580B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2" name="Freeform 141">
              <a:extLst>
                <a:ext uri="{FF2B5EF4-FFF2-40B4-BE49-F238E27FC236}">
                  <a16:creationId xmlns:a16="http://schemas.microsoft.com/office/drawing/2014/main" id="{C7F9C90E-AFB2-4897-A9D8-09DAFE0F73AD}"/>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3" name="Freeform 142">
              <a:extLst>
                <a:ext uri="{FF2B5EF4-FFF2-40B4-BE49-F238E27FC236}">
                  <a16:creationId xmlns:a16="http://schemas.microsoft.com/office/drawing/2014/main" id="{93005022-2AAE-4F7E-9128-1AF2504AFD93}"/>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4" name="Freeform 143">
              <a:extLst>
                <a:ext uri="{FF2B5EF4-FFF2-40B4-BE49-F238E27FC236}">
                  <a16:creationId xmlns:a16="http://schemas.microsoft.com/office/drawing/2014/main" id="{EFFF6D21-EEC0-4509-BF73-EA84FEF4733A}"/>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5" name="Freeform 144">
              <a:extLst>
                <a:ext uri="{FF2B5EF4-FFF2-40B4-BE49-F238E27FC236}">
                  <a16:creationId xmlns:a16="http://schemas.microsoft.com/office/drawing/2014/main" id="{F3262314-E517-444E-938F-237732B69760}"/>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6" name="Freeform 145">
              <a:extLst>
                <a:ext uri="{FF2B5EF4-FFF2-40B4-BE49-F238E27FC236}">
                  <a16:creationId xmlns:a16="http://schemas.microsoft.com/office/drawing/2014/main" id="{17FC2011-5CB6-4FA7-93AB-61B09A7DDED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7" name="Freeform 146">
              <a:extLst>
                <a:ext uri="{FF2B5EF4-FFF2-40B4-BE49-F238E27FC236}">
                  <a16:creationId xmlns:a16="http://schemas.microsoft.com/office/drawing/2014/main" id="{8EBD6135-523B-4644-9DDA-4395260810A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8" name="Freeform 147">
              <a:extLst>
                <a:ext uri="{FF2B5EF4-FFF2-40B4-BE49-F238E27FC236}">
                  <a16:creationId xmlns:a16="http://schemas.microsoft.com/office/drawing/2014/main" id="{9DC5E72F-BD2E-41AA-8F52-73AAAF646285}"/>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9" name="Freeform 148">
              <a:extLst>
                <a:ext uri="{FF2B5EF4-FFF2-40B4-BE49-F238E27FC236}">
                  <a16:creationId xmlns:a16="http://schemas.microsoft.com/office/drawing/2014/main" id="{B4AC3FF0-A106-4CEC-B5D3-CE0CD20FAF66}"/>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0" name="Freeform 149">
              <a:extLst>
                <a:ext uri="{FF2B5EF4-FFF2-40B4-BE49-F238E27FC236}">
                  <a16:creationId xmlns:a16="http://schemas.microsoft.com/office/drawing/2014/main" id="{268B2DD8-B428-4D4F-ABE5-5476F36E0955}"/>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1" name="Freeform 150">
              <a:extLst>
                <a:ext uri="{FF2B5EF4-FFF2-40B4-BE49-F238E27FC236}">
                  <a16:creationId xmlns:a16="http://schemas.microsoft.com/office/drawing/2014/main" id="{2E1D7A49-AFD9-4D75-BFCA-943A64F2E93C}"/>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2" name="Freeform 151">
              <a:extLst>
                <a:ext uri="{FF2B5EF4-FFF2-40B4-BE49-F238E27FC236}">
                  <a16:creationId xmlns:a16="http://schemas.microsoft.com/office/drawing/2014/main" id="{60985BB8-2770-4CD2-AE9A-DBDFA298CF7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3" name="Freeform 152">
              <a:extLst>
                <a:ext uri="{FF2B5EF4-FFF2-40B4-BE49-F238E27FC236}">
                  <a16:creationId xmlns:a16="http://schemas.microsoft.com/office/drawing/2014/main" id="{274FC331-DA3F-42DA-8EFC-D592D95E5E36}"/>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4" name="Freeform 153">
              <a:extLst>
                <a:ext uri="{FF2B5EF4-FFF2-40B4-BE49-F238E27FC236}">
                  <a16:creationId xmlns:a16="http://schemas.microsoft.com/office/drawing/2014/main" id="{62216AD2-CA80-4C5E-AF64-E6EE31FBB92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5" name="Freeform 154">
              <a:extLst>
                <a:ext uri="{FF2B5EF4-FFF2-40B4-BE49-F238E27FC236}">
                  <a16:creationId xmlns:a16="http://schemas.microsoft.com/office/drawing/2014/main" id="{3B98E2E5-4B5F-46D0-8CC8-49BDF1209211}"/>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6" name="Freeform 155">
              <a:extLst>
                <a:ext uri="{FF2B5EF4-FFF2-40B4-BE49-F238E27FC236}">
                  <a16:creationId xmlns:a16="http://schemas.microsoft.com/office/drawing/2014/main" id="{56447BB7-BA59-4C2B-91A7-E0F7E6A70717}"/>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7" name="Freeform 156">
              <a:extLst>
                <a:ext uri="{FF2B5EF4-FFF2-40B4-BE49-F238E27FC236}">
                  <a16:creationId xmlns:a16="http://schemas.microsoft.com/office/drawing/2014/main" id="{1E18148A-1734-46C5-99CE-3835246D270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8" name="Freeform 157">
              <a:extLst>
                <a:ext uri="{FF2B5EF4-FFF2-40B4-BE49-F238E27FC236}">
                  <a16:creationId xmlns:a16="http://schemas.microsoft.com/office/drawing/2014/main" id="{182C7F0B-4765-42BE-B806-A65904F3EDC7}"/>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9" name="Freeform 158">
              <a:extLst>
                <a:ext uri="{FF2B5EF4-FFF2-40B4-BE49-F238E27FC236}">
                  <a16:creationId xmlns:a16="http://schemas.microsoft.com/office/drawing/2014/main" id="{92BBED15-20FA-493F-A0D3-AA1D8FA1B3FE}"/>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0" name="Freeform 159">
              <a:extLst>
                <a:ext uri="{FF2B5EF4-FFF2-40B4-BE49-F238E27FC236}">
                  <a16:creationId xmlns:a16="http://schemas.microsoft.com/office/drawing/2014/main" id="{8FA34BFF-F0A2-4F97-A7F6-78632510EFA9}"/>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1" name="Freeform 160">
              <a:extLst>
                <a:ext uri="{FF2B5EF4-FFF2-40B4-BE49-F238E27FC236}">
                  <a16:creationId xmlns:a16="http://schemas.microsoft.com/office/drawing/2014/main" id="{02EB1B8F-CE22-436A-B06B-308ACDE06199}"/>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2" name="Freeform 161">
              <a:extLst>
                <a:ext uri="{FF2B5EF4-FFF2-40B4-BE49-F238E27FC236}">
                  <a16:creationId xmlns:a16="http://schemas.microsoft.com/office/drawing/2014/main" id="{5B2BF0AD-9422-471C-9DB1-A5C95921BC87}"/>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3" name="Freeform 162">
              <a:extLst>
                <a:ext uri="{FF2B5EF4-FFF2-40B4-BE49-F238E27FC236}">
                  <a16:creationId xmlns:a16="http://schemas.microsoft.com/office/drawing/2014/main" id="{8B21FDC0-6573-441A-9687-0E25A6E7C3D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4" name="Freeform 163">
              <a:extLst>
                <a:ext uri="{FF2B5EF4-FFF2-40B4-BE49-F238E27FC236}">
                  <a16:creationId xmlns:a16="http://schemas.microsoft.com/office/drawing/2014/main" id="{E9675D7A-A352-42F7-B0B1-F9862BB11A1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5" name="Freeform 164">
              <a:extLst>
                <a:ext uri="{FF2B5EF4-FFF2-40B4-BE49-F238E27FC236}">
                  <a16:creationId xmlns:a16="http://schemas.microsoft.com/office/drawing/2014/main" id="{2D69231B-7A10-4621-97DE-638500019266}"/>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6" name="Freeform 165">
              <a:extLst>
                <a:ext uri="{FF2B5EF4-FFF2-40B4-BE49-F238E27FC236}">
                  <a16:creationId xmlns:a16="http://schemas.microsoft.com/office/drawing/2014/main" id="{CBA7B7D0-2EAD-4CBE-9BFC-84195EC2644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7" name="Freeform 166">
              <a:extLst>
                <a:ext uri="{FF2B5EF4-FFF2-40B4-BE49-F238E27FC236}">
                  <a16:creationId xmlns:a16="http://schemas.microsoft.com/office/drawing/2014/main" id="{89EFB7AD-2BCB-4F29-B82A-D08A21DF87C1}"/>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8" name="Freeform 167">
              <a:extLst>
                <a:ext uri="{FF2B5EF4-FFF2-40B4-BE49-F238E27FC236}">
                  <a16:creationId xmlns:a16="http://schemas.microsoft.com/office/drawing/2014/main" id="{D051D66A-4F46-40D6-BD0B-D4B20FD1E7CD}"/>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9" name="Freeform 168">
              <a:extLst>
                <a:ext uri="{FF2B5EF4-FFF2-40B4-BE49-F238E27FC236}">
                  <a16:creationId xmlns:a16="http://schemas.microsoft.com/office/drawing/2014/main" id="{9C39AF0E-EBFB-427D-8CAD-EF3D481932E0}"/>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0" name="Freeform 169">
              <a:extLst>
                <a:ext uri="{FF2B5EF4-FFF2-40B4-BE49-F238E27FC236}">
                  <a16:creationId xmlns:a16="http://schemas.microsoft.com/office/drawing/2014/main" id="{A3B9FC34-1DEE-4B86-B4E5-EAF488864ADD}"/>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1" name="Freeform 170">
              <a:extLst>
                <a:ext uri="{FF2B5EF4-FFF2-40B4-BE49-F238E27FC236}">
                  <a16:creationId xmlns:a16="http://schemas.microsoft.com/office/drawing/2014/main" id="{F620E1B0-03A9-426B-AD71-DD84B9CB079D}"/>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2" name="Freeform 171">
              <a:extLst>
                <a:ext uri="{FF2B5EF4-FFF2-40B4-BE49-F238E27FC236}">
                  <a16:creationId xmlns:a16="http://schemas.microsoft.com/office/drawing/2014/main" id="{31CCD2BD-40E9-4A3A-8D82-5918C539537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3" name="Freeform 172">
              <a:extLst>
                <a:ext uri="{FF2B5EF4-FFF2-40B4-BE49-F238E27FC236}">
                  <a16:creationId xmlns:a16="http://schemas.microsoft.com/office/drawing/2014/main" id="{87D59BBA-B879-4809-BB77-8B1171A485EE}"/>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4" name="Freeform 173">
              <a:extLst>
                <a:ext uri="{FF2B5EF4-FFF2-40B4-BE49-F238E27FC236}">
                  <a16:creationId xmlns:a16="http://schemas.microsoft.com/office/drawing/2014/main" id="{FA3B70C9-AACE-4297-985F-ADEF5ECB599A}"/>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5" name="Freeform 174">
              <a:extLst>
                <a:ext uri="{FF2B5EF4-FFF2-40B4-BE49-F238E27FC236}">
                  <a16:creationId xmlns:a16="http://schemas.microsoft.com/office/drawing/2014/main" id="{A8C9140C-5513-4DAD-98C0-8C8B411E4613}"/>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6" name="Freeform 175">
              <a:extLst>
                <a:ext uri="{FF2B5EF4-FFF2-40B4-BE49-F238E27FC236}">
                  <a16:creationId xmlns:a16="http://schemas.microsoft.com/office/drawing/2014/main" id="{2872DBB4-47D6-46C8-AE03-EC46173AB3B2}"/>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7" name="Freeform 176">
              <a:extLst>
                <a:ext uri="{FF2B5EF4-FFF2-40B4-BE49-F238E27FC236}">
                  <a16:creationId xmlns:a16="http://schemas.microsoft.com/office/drawing/2014/main" id="{9F06E24C-0F7C-4538-8304-FBC0797CADEE}"/>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8" name="Freeform 177">
              <a:extLst>
                <a:ext uri="{FF2B5EF4-FFF2-40B4-BE49-F238E27FC236}">
                  <a16:creationId xmlns:a16="http://schemas.microsoft.com/office/drawing/2014/main" id="{099DA8AE-F631-4130-BA51-75CFDEDE574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9" name="Freeform 178">
              <a:extLst>
                <a:ext uri="{FF2B5EF4-FFF2-40B4-BE49-F238E27FC236}">
                  <a16:creationId xmlns:a16="http://schemas.microsoft.com/office/drawing/2014/main" id="{68835A04-61AC-4188-8659-9BE31A4E8D11}"/>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0" name="Freeform 179">
              <a:extLst>
                <a:ext uri="{FF2B5EF4-FFF2-40B4-BE49-F238E27FC236}">
                  <a16:creationId xmlns:a16="http://schemas.microsoft.com/office/drawing/2014/main" id="{F479D694-AF68-49AE-8B2C-CEC0D0348DF1}"/>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1" name="Freeform 180">
              <a:extLst>
                <a:ext uri="{FF2B5EF4-FFF2-40B4-BE49-F238E27FC236}">
                  <a16:creationId xmlns:a16="http://schemas.microsoft.com/office/drawing/2014/main" id="{81919C60-0284-40A4-A932-F88BBCFA2730}"/>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2" name="Freeform 181">
              <a:extLst>
                <a:ext uri="{FF2B5EF4-FFF2-40B4-BE49-F238E27FC236}">
                  <a16:creationId xmlns:a16="http://schemas.microsoft.com/office/drawing/2014/main" id="{E574162C-5FA6-4EC0-87BB-51ADEF16721B}"/>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3" name="Freeform 182">
              <a:extLst>
                <a:ext uri="{FF2B5EF4-FFF2-40B4-BE49-F238E27FC236}">
                  <a16:creationId xmlns:a16="http://schemas.microsoft.com/office/drawing/2014/main" id="{02973ADF-FD38-4586-AA83-F848759E236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4" name="Freeform 183">
              <a:extLst>
                <a:ext uri="{FF2B5EF4-FFF2-40B4-BE49-F238E27FC236}">
                  <a16:creationId xmlns:a16="http://schemas.microsoft.com/office/drawing/2014/main" id="{36C3B237-E93A-4F7B-ABF8-34F2ACF73DF5}"/>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5" name="Freeform 184">
              <a:extLst>
                <a:ext uri="{FF2B5EF4-FFF2-40B4-BE49-F238E27FC236}">
                  <a16:creationId xmlns:a16="http://schemas.microsoft.com/office/drawing/2014/main" id="{84A338D5-5B82-42D0-9158-D0CF61A06664}"/>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6" name="Freeform 185">
              <a:extLst>
                <a:ext uri="{FF2B5EF4-FFF2-40B4-BE49-F238E27FC236}">
                  <a16:creationId xmlns:a16="http://schemas.microsoft.com/office/drawing/2014/main" id="{ACFFB42A-96A2-4B5E-AC67-52A9D05E017B}"/>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7" name="Freeform 186">
              <a:extLst>
                <a:ext uri="{FF2B5EF4-FFF2-40B4-BE49-F238E27FC236}">
                  <a16:creationId xmlns:a16="http://schemas.microsoft.com/office/drawing/2014/main" id="{BE7EDF2C-C5A8-4D78-BBA9-773AD9DA36FD}"/>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8" name="Freeform 187">
              <a:extLst>
                <a:ext uri="{FF2B5EF4-FFF2-40B4-BE49-F238E27FC236}">
                  <a16:creationId xmlns:a16="http://schemas.microsoft.com/office/drawing/2014/main" id="{426B43D7-B38A-4D47-98A1-FF1EAB33DA1A}"/>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9" name="Freeform 188">
              <a:extLst>
                <a:ext uri="{FF2B5EF4-FFF2-40B4-BE49-F238E27FC236}">
                  <a16:creationId xmlns:a16="http://schemas.microsoft.com/office/drawing/2014/main" id="{33F1CA52-E4FA-4868-8723-AB9286A5D03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0" name="Freeform 189">
              <a:extLst>
                <a:ext uri="{FF2B5EF4-FFF2-40B4-BE49-F238E27FC236}">
                  <a16:creationId xmlns:a16="http://schemas.microsoft.com/office/drawing/2014/main" id="{2B202FAC-ED89-471E-AAD0-44A24692F154}"/>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1" name="Freeform 190">
              <a:extLst>
                <a:ext uri="{FF2B5EF4-FFF2-40B4-BE49-F238E27FC236}">
                  <a16:creationId xmlns:a16="http://schemas.microsoft.com/office/drawing/2014/main" id="{CFF1A442-D82D-4937-9915-5AC13E49216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2" name="Freeform 191">
              <a:extLst>
                <a:ext uri="{FF2B5EF4-FFF2-40B4-BE49-F238E27FC236}">
                  <a16:creationId xmlns:a16="http://schemas.microsoft.com/office/drawing/2014/main" id="{28FC5E12-3566-41CC-AD03-65899696028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3" name="Freeform 192">
              <a:extLst>
                <a:ext uri="{FF2B5EF4-FFF2-40B4-BE49-F238E27FC236}">
                  <a16:creationId xmlns:a16="http://schemas.microsoft.com/office/drawing/2014/main" id="{CC855596-DA9C-4011-AE99-99AC941D8D6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4" name="Freeform 193">
              <a:extLst>
                <a:ext uri="{FF2B5EF4-FFF2-40B4-BE49-F238E27FC236}">
                  <a16:creationId xmlns:a16="http://schemas.microsoft.com/office/drawing/2014/main" id="{B4D1871A-8DCB-4556-BEFC-80B886461846}"/>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5" name="Freeform 194">
              <a:extLst>
                <a:ext uri="{FF2B5EF4-FFF2-40B4-BE49-F238E27FC236}">
                  <a16:creationId xmlns:a16="http://schemas.microsoft.com/office/drawing/2014/main" id="{825EB4B1-FF17-4552-8080-6BBAD44D8CB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6" name="Freeform 195">
              <a:extLst>
                <a:ext uri="{FF2B5EF4-FFF2-40B4-BE49-F238E27FC236}">
                  <a16:creationId xmlns:a16="http://schemas.microsoft.com/office/drawing/2014/main" id="{E561CFFA-57AE-452C-99B4-D3814F67AA89}"/>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7" name="Freeform 196">
              <a:extLst>
                <a:ext uri="{FF2B5EF4-FFF2-40B4-BE49-F238E27FC236}">
                  <a16:creationId xmlns:a16="http://schemas.microsoft.com/office/drawing/2014/main" id="{4D581813-E8C4-4124-9F13-02BB5CA3CD45}"/>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8" name="Freeform 197">
              <a:extLst>
                <a:ext uri="{FF2B5EF4-FFF2-40B4-BE49-F238E27FC236}">
                  <a16:creationId xmlns:a16="http://schemas.microsoft.com/office/drawing/2014/main" id="{3B677DB3-8A3A-4A87-B833-E41C338B3023}"/>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9" name="Freeform 198">
              <a:extLst>
                <a:ext uri="{FF2B5EF4-FFF2-40B4-BE49-F238E27FC236}">
                  <a16:creationId xmlns:a16="http://schemas.microsoft.com/office/drawing/2014/main" id="{B7275E38-6601-43C1-AB7E-6E6885D708E2}"/>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0" name="Freeform 199">
              <a:extLst>
                <a:ext uri="{FF2B5EF4-FFF2-40B4-BE49-F238E27FC236}">
                  <a16:creationId xmlns:a16="http://schemas.microsoft.com/office/drawing/2014/main" id="{D97641CC-9FAE-4663-AB23-2866CFB4AF0A}"/>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1" name="Freeform 200">
              <a:extLst>
                <a:ext uri="{FF2B5EF4-FFF2-40B4-BE49-F238E27FC236}">
                  <a16:creationId xmlns:a16="http://schemas.microsoft.com/office/drawing/2014/main" id="{D405FFFF-0418-4DBB-8F0A-334D86044B41}"/>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2" name="Freeform 201">
              <a:extLst>
                <a:ext uri="{FF2B5EF4-FFF2-40B4-BE49-F238E27FC236}">
                  <a16:creationId xmlns:a16="http://schemas.microsoft.com/office/drawing/2014/main" id="{32232347-CDF0-421A-B56E-6351341CAA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3" name="Freeform 202">
              <a:extLst>
                <a:ext uri="{FF2B5EF4-FFF2-40B4-BE49-F238E27FC236}">
                  <a16:creationId xmlns:a16="http://schemas.microsoft.com/office/drawing/2014/main" id="{69A5A702-6202-4C18-AA0C-7D0AA3DBA0CA}"/>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4" name="Freeform 203">
              <a:extLst>
                <a:ext uri="{FF2B5EF4-FFF2-40B4-BE49-F238E27FC236}">
                  <a16:creationId xmlns:a16="http://schemas.microsoft.com/office/drawing/2014/main" id="{E0900B10-856C-4059-80DC-129645B5A79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5" name="Freeform 204">
              <a:extLst>
                <a:ext uri="{FF2B5EF4-FFF2-40B4-BE49-F238E27FC236}">
                  <a16:creationId xmlns:a16="http://schemas.microsoft.com/office/drawing/2014/main" id="{890714B3-5DCD-4BDD-A553-91899B7DC73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6" name="Freeform 205">
              <a:extLst>
                <a:ext uri="{FF2B5EF4-FFF2-40B4-BE49-F238E27FC236}">
                  <a16:creationId xmlns:a16="http://schemas.microsoft.com/office/drawing/2014/main" id="{1A8431BE-A930-4993-B8D2-900E160B96EB}"/>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7" name="Freeform 206">
              <a:extLst>
                <a:ext uri="{FF2B5EF4-FFF2-40B4-BE49-F238E27FC236}">
                  <a16:creationId xmlns:a16="http://schemas.microsoft.com/office/drawing/2014/main" id="{EFD4D187-AB46-47A4-9A74-F591DF69290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8" name="Freeform 207">
              <a:extLst>
                <a:ext uri="{FF2B5EF4-FFF2-40B4-BE49-F238E27FC236}">
                  <a16:creationId xmlns:a16="http://schemas.microsoft.com/office/drawing/2014/main" id="{1E7F04D4-47A0-4914-A8A1-DABAA73B05B9}"/>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9" name="Freeform 208">
              <a:extLst>
                <a:ext uri="{FF2B5EF4-FFF2-40B4-BE49-F238E27FC236}">
                  <a16:creationId xmlns:a16="http://schemas.microsoft.com/office/drawing/2014/main" id="{DAA5D822-6F5F-4D90-A297-16DDE8F96488}"/>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0" name="Freeform 209">
              <a:extLst>
                <a:ext uri="{FF2B5EF4-FFF2-40B4-BE49-F238E27FC236}">
                  <a16:creationId xmlns:a16="http://schemas.microsoft.com/office/drawing/2014/main" id="{0BC2E12C-B172-42A5-80A7-D709BC5D46DD}"/>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1" name="Freeform 210">
              <a:extLst>
                <a:ext uri="{FF2B5EF4-FFF2-40B4-BE49-F238E27FC236}">
                  <a16:creationId xmlns:a16="http://schemas.microsoft.com/office/drawing/2014/main" id="{DE69E360-2719-46D8-BD74-5336DE0A8C0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2" name="Freeform 211">
              <a:extLst>
                <a:ext uri="{FF2B5EF4-FFF2-40B4-BE49-F238E27FC236}">
                  <a16:creationId xmlns:a16="http://schemas.microsoft.com/office/drawing/2014/main" id="{42EEB898-CC4D-419F-8A50-525877C1F758}"/>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3" name="Freeform 212">
              <a:extLst>
                <a:ext uri="{FF2B5EF4-FFF2-40B4-BE49-F238E27FC236}">
                  <a16:creationId xmlns:a16="http://schemas.microsoft.com/office/drawing/2014/main" id="{5D1637C2-CA70-4F86-AE47-314BB103520F}"/>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4" name="Freeform 213">
              <a:extLst>
                <a:ext uri="{FF2B5EF4-FFF2-40B4-BE49-F238E27FC236}">
                  <a16:creationId xmlns:a16="http://schemas.microsoft.com/office/drawing/2014/main" id="{D919EAE0-332B-45AA-936E-749367031DB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5" name="Freeform 214">
              <a:extLst>
                <a:ext uri="{FF2B5EF4-FFF2-40B4-BE49-F238E27FC236}">
                  <a16:creationId xmlns:a16="http://schemas.microsoft.com/office/drawing/2014/main" id="{CDBBC44D-D076-4C51-A000-55F22B6CBB6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6" name="Freeform 215">
              <a:extLst>
                <a:ext uri="{FF2B5EF4-FFF2-40B4-BE49-F238E27FC236}">
                  <a16:creationId xmlns:a16="http://schemas.microsoft.com/office/drawing/2014/main" id="{F7C720A6-2E9F-4382-9E70-494CDFE73761}"/>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7" name="Freeform 216">
              <a:extLst>
                <a:ext uri="{FF2B5EF4-FFF2-40B4-BE49-F238E27FC236}">
                  <a16:creationId xmlns:a16="http://schemas.microsoft.com/office/drawing/2014/main" id="{6869C07E-A86B-448B-BDE9-28E76E794EF2}"/>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8" name="Freeform 217">
              <a:extLst>
                <a:ext uri="{FF2B5EF4-FFF2-40B4-BE49-F238E27FC236}">
                  <a16:creationId xmlns:a16="http://schemas.microsoft.com/office/drawing/2014/main" id="{759A90CA-249B-4096-93BF-C16D0D8A418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9" name="Freeform 218">
              <a:extLst>
                <a:ext uri="{FF2B5EF4-FFF2-40B4-BE49-F238E27FC236}">
                  <a16:creationId xmlns:a16="http://schemas.microsoft.com/office/drawing/2014/main" id="{15C6D283-1420-4BDB-94EC-7D8399932FE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0" name="Freeform 219">
              <a:extLst>
                <a:ext uri="{FF2B5EF4-FFF2-40B4-BE49-F238E27FC236}">
                  <a16:creationId xmlns:a16="http://schemas.microsoft.com/office/drawing/2014/main" id="{710BEB43-0E02-490F-AAB4-4E068F2D56E5}"/>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1" name="Freeform 220">
              <a:extLst>
                <a:ext uri="{FF2B5EF4-FFF2-40B4-BE49-F238E27FC236}">
                  <a16:creationId xmlns:a16="http://schemas.microsoft.com/office/drawing/2014/main" id="{F26DC3FF-BDBA-452C-8455-29AD192D756D}"/>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2" name="Freeform 221">
              <a:extLst>
                <a:ext uri="{FF2B5EF4-FFF2-40B4-BE49-F238E27FC236}">
                  <a16:creationId xmlns:a16="http://schemas.microsoft.com/office/drawing/2014/main" id="{9B8C10EA-1824-4B5D-99BC-150ECF9D10F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3" name="Freeform 222">
              <a:extLst>
                <a:ext uri="{FF2B5EF4-FFF2-40B4-BE49-F238E27FC236}">
                  <a16:creationId xmlns:a16="http://schemas.microsoft.com/office/drawing/2014/main" id="{97332E7B-6203-4F9E-8639-1B0E03528F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4" name="Freeform 223">
              <a:extLst>
                <a:ext uri="{FF2B5EF4-FFF2-40B4-BE49-F238E27FC236}">
                  <a16:creationId xmlns:a16="http://schemas.microsoft.com/office/drawing/2014/main" id="{41C30DB2-0585-41BC-A696-008731E06639}"/>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5" name="Freeform 224">
              <a:extLst>
                <a:ext uri="{FF2B5EF4-FFF2-40B4-BE49-F238E27FC236}">
                  <a16:creationId xmlns:a16="http://schemas.microsoft.com/office/drawing/2014/main" id="{1F8A166B-9077-41BE-A204-E3B00CCE9CF3}"/>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6" name="Freeform 225">
              <a:extLst>
                <a:ext uri="{FF2B5EF4-FFF2-40B4-BE49-F238E27FC236}">
                  <a16:creationId xmlns:a16="http://schemas.microsoft.com/office/drawing/2014/main" id="{F450CE6B-B0C7-4DB3-8700-1CBF6004027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7" name="Freeform 226">
              <a:extLst>
                <a:ext uri="{FF2B5EF4-FFF2-40B4-BE49-F238E27FC236}">
                  <a16:creationId xmlns:a16="http://schemas.microsoft.com/office/drawing/2014/main" id="{88012A7C-53ED-4CE5-B1B7-6CDBD9DBF4AA}"/>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8" name="Freeform 227">
              <a:extLst>
                <a:ext uri="{FF2B5EF4-FFF2-40B4-BE49-F238E27FC236}">
                  <a16:creationId xmlns:a16="http://schemas.microsoft.com/office/drawing/2014/main" id="{9991D41B-B6D9-4A43-BA63-A10D91C6678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9" name="Freeform 228">
              <a:extLst>
                <a:ext uri="{FF2B5EF4-FFF2-40B4-BE49-F238E27FC236}">
                  <a16:creationId xmlns:a16="http://schemas.microsoft.com/office/drawing/2014/main" id="{8C527664-A6C0-4D9A-BB50-7925BF8B5EF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0" name="Freeform 229">
              <a:extLst>
                <a:ext uri="{FF2B5EF4-FFF2-40B4-BE49-F238E27FC236}">
                  <a16:creationId xmlns:a16="http://schemas.microsoft.com/office/drawing/2014/main" id="{0ED0B12B-CEF9-46BE-8BFA-164905990046}"/>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1" name="Freeform 230">
              <a:extLst>
                <a:ext uri="{FF2B5EF4-FFF2-40B4-BE49-F238E27FC236}">
                  <a16:creationId xmlns:a16="http://schemas.microsoft.com/office/drawing/2014/main" id="{A33DA043-7B51-4372-9DB8-3FFB24861906}"/>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2" name="Freeform 231">
              <a:extLst>
                <a:ext uri="{FF2B5EF4-FFF2-40B4-BE49-F238E27FC236}">
                  <a16:creationId xmlns:a16="http://schemas.microsoft.com/office/drawing/2014/main" id="{336462FF-2466-4F02-870A-F3B55D33CC4D}"/>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3" name="Freeform 232">
              <a:extLst>
                <a:ext uri="{FF2B5EF4-FFF2-40B4-BE49-F238E27FC236}">
                  <a16:creationId xmlns:a16="http://schemas.microsoft.com/office/drawing/2014/main" id="{616B3AA1-AFFD-4739-A499-4645D5847A0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4" name="Freeform 233">
              <a:extLst>
                <a:ext uri="{FF2B5EF4-FFF2-40B4-BE49-F238E27FC236}">
                  <a16:creationId xmlns:a16="http://schemas.microsoft.com/office/drawing/2014/main" id="{314EC55B-9802-44F0-9E6D-ACAA088EF484}"/>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5" name="Freeform 234">
              <a:extLst>
                <a:ext uri="{FF2B5EF4-FFF2-40B4-BE49-F238E27FC236}">
                  <a16:creationId xmlns:a16="http://schemas.microsoft.com/office/drawing/2014/main" id="{0E2554A3-FA48-4056-AD44-95672A08706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6" name="Freeform 235">
              <a:extLst>
                <a:ext uri="{FF2B5EF4-FFF2-40B4-BE49-F238E27FC236}">
                  <a16:creationId xmlns:a16="http://schemas.microsoft.com/office/drawing/2014/main" id="{5D5B228E-4ABB-4F74-9E0F-74C77B13E512}"/>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7" name="Freeform 236">
              <a:extLst>
                <a:ext uri="{FF2B5EF4-FFF2-40B4-BE49-F238E27FC236}">
                  <a16:creationId xmlns:a16="http://schemas.microsoft.com/office/drawing/2014/main" id="{2F593A90-CA65-419C-861B-DE5ED9A8B562}"/>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8" name="Freeform 237">
              <a:extLst>
                <a:ext uri="{FF2B5EF4-FFF2-40B4-BE49-F238E27FC236}">
                  <a16:creationId xmlns:a16="http://schemas.microsoft.com/office/drawing/2014/main" id="{4677DD75-4C92-4FE3-A533-3E503CE0F54B}"/>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9" name="Freeform 238">
              <a:extLst>
                <a:ext uri="{FF2B5EF4-FFF2-40B4-BE49-F238E27FC236}">
                  <a16:creationId xmlns:a16="http://schemas.microsoft.com/office/drawing/2014/main" id="{759EB247-6714-4AC6-A4AC-28AB55929176}"/>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0" name="Freeform 239">
              <a:extLst>
                <a:ext uri="{FF2B5EF4-FFF2-40B4-BE49-F238E27FC236}">
                  <a16:creationId xmlns:a16="http://schemas.microsoft.com/office/drawing/2014/main" id="{41D4E809-525C-4212-A604-B38E1C300B2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1" name="Freeform 240">
              <a:extLst>
                <a:ext uri="{FF2B5EF4-FFF2-40B4-BE49-F238E27FC236}">
                  <a16:creationId xmlns:a16="http://schemas.microsoft.com/office/drawing/2014/main" id="{5A244DAA-556B-4D7B-AB73-F393286C50FD}"/>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2" name="Freeform 241">
              <a:extLst>
                <a:ext uri="{FF2B5EF4-FFF2-40B4-BE49-F238E27FC236}">
                  <a16:creationId xmlns:a16="http://schemas.microsoft.com/office/drawing/2014/main" id="{C268F850-F5C5-4586-8A11-C806C19306E3}"/>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3" name="Freeform 242">
              <a:extLst>
                <a:ext uri="{FF2B5EF4-FFF2-40B4-BE49-F238E27FC236}">
                  <a16:creationId xmlns:a16="http://schemas.microsoft.com/office/drawing/2014/main" id="{6085F6F9-8F12-4465-BF64-26232D1F7ED3}"/>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4" name="Freeform 243">
              <a:extLst>
                <a:ext uri="{FF2B5EF4-FFF2-40B4-BE49-F238E27FC236}">
                  <a16:creationId xmlns:a16="http://schemas.microsoft.com/office/drawing/2014/main" id="{D4E97B68-0B6D-4BF9-BDEE-CCD1A04798F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5" name="Freeform 244">
              <a:extLst>
                <a:ext uri="{FF2B5EF4-FFF2-40B4-BE49-F238E27FC236}">
                  <a16:creationId xmlns:a16="http://schemas.microsoft.com/office/drawing/2014/main" id="{3B06FCAF-71BC-45CC-B881-DB2EEC483D60}"/>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6" name="Freeform 245">
              <a:extLst>
                <a:ext uri="{FF2B5EF4-FFF2-40B4-BE49-F238E27FC236}">
                  <a16:creationId xmlns:a16="http://schemas.microsoft.com/office/drawing/2014/main" id="{06AC76D8-9C74-481C-BDD4-AB9D17D29EEA}"/>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7" name="Freeform 246">
              <a:extLst>
                <a:ext uri="{FF2B5EF4-FFF2-40B4-BE49-F238E27FC236}">
                  <a16:creationId xmlns:a16="http://schemas.microsoft.com/office/drawing/2014/main" id="{3B539CC2-AE1A-436F-AD3B-F5257B7F94E3}"/>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8" name="Freeform 247">
              <a:extLst>
                <a:ext uri="{FF2B5EF4-FFF2-40B4-BE49-F238E27FC236}">
                  <a16:creationId xmlns:a16="http://schemas.microsoft.com/office/drawing/2014/main" id="{830467CA-B5D2-445B-9FF8-BF6FA04960E3}"/>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9" name="Freeform 248">
              <a:extLst>
                <a:ext uri="{FF2B5EF4-FFF2-40B4-BE49-F238E27FC236}">
                  <a16:creationId xmlns:a16="http://schemas.microsoft.com/office/drawing/2014/main" id="{141F80F4-8789-4B7E-B300-183774FFF1E6}"/>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0" name="Freeform 249">
              <a:extLst>
                <a:ext uri="{FF2B5EF4-FFF2-40B4-BE49-F238E27FC236}">
                  <a16:creationId xmlns:a16="http://schemas.microsoft.com/office/drawing/2014/main" id="{CE579B07-382A-4DE5-8FC8-54E73A93E66A}"/>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1" name="Freeform 250">
              <a:extLst>
                <a:ext uri="{FF2B5EF4-FFF2-40B4-BE49-F238E27FC236}">
                  <a16:creationId xmlns:a16="http://schemas.microsoft.com/office/drawing/2014/main" id="{1C40655A-B191-4F3C-950A-40710C2CE5F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2" name="Freeform 251">
              <a:extLst>
                <a:ext uri="{FF2B5EF4-FFF2-40B4-BE49-F238E27FC236}">
                  <a16:creationId xmlns:a16="http://schemas.microsoft.com/office/drawing/2014/main" id="{142BEA3C-5E06-48C8-90EF-9D1DAB03F1B8}"/>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3" name="Freeform 252">
              <a:extLst>
                <a:ext uri="{FF2B5EF4-FFF2-40B4-BE49-F238E27FC236}">
                  <a16:creationId xmlns:a16="http://schemas.microsoft.com/office/drawing/2014/main" id="{6C949100-4F00-4AD3-8CB1-E4EDBE02F74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4" name="Freeform 253">
              <a:extLst>
                <a:ext uri="{FF2B5EF4-FFF2-40B4-BE49-F238E27FC236}">
                  <a16:creationId xmlns:a16="http://schemas.microsoft.com/office/drawing/2014/main" id="{3D6C0E2A-B264-4261-BD35-ECB2F59C15E6}"/>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5" name="Freeform 254">
              <a:extLst>
                <a:ext uri="{FF2B5EF4-FFF2-40B4-BE49-F238E27FC236}">
                  <a16:creationId xmlns:a16="http://schemas.microsoft.com/office/drawing/2014/main" id="{B2757C46-4625-4429-9497-9C84568137E5}"/>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6" name="Freeform 255">
              <a:extLst>
                <a:ext uri="{FF2B5EF4-FFF2-40B4-BE49-F238E27FC236}">
                  <a16:creationId xmlns:a16="http://schemas.microsoft.com/office/drawing/2014/main" id="{F641A761-5ADB-4896-8CE0-B758FA5A76C4}"/>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7" name="Freeform 256">
              <a:extLst>
                <a:ext uri="{FF2B5EF4-FFF2-40B4-BE49-F238E27FC236}">
                  <a16:creationId xmlns:a16="http://schemas.microsoft.com/office/drawing/2014/main" id="{B26FB1CB-52C2-4758-8F25-002ACB25980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8" name="Freeform 257">
              <a:extLst>
                <a:ext uri="{FF2B5EF4-FFF2-40B4-BE49-F238E27FC236}">
                  <a16:creationId xmlns:a16="http://schemas.microsoft.com/office/drawing/2014/main" id="{D65AE902-FCAA-4BEC-A3BE-43DCEC399257}"/>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3">
            <a:extLst>
              <a:ext uri="{FF2B5EF4-FFF2-40B4-BE49-F238E27FC236}">
                <a16:creationId xmlns:a16="http://schemas.microsoft.com/office/drawing/2014/main" id="{B934C8C6-8654-427A-ACFB-CC01A5518D03}"/>
              </a:ext>
            </a:extLst>
          </p:cNvPr>
          <p:cNvSpPr txBox="1">
            <a:spLocks noChangeArrowheads="1"/>
          </p:cNvSpPr>
          <p:nvPr/>
        </p:nvSpPr>
        <p:spPr bwMode="auto">
          <a:xfrm>
            <a:off x="2622550" y="30163"/>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sp>
        <p:nvSpPr>
          <p:cNvPr id="7" name="Text Box 22">
            <a:extLst>
              <a:ext uri="{FF2B5EF4-FFF2-40B4-BE49-F238E27FC236}">
                <a16:creationId xmlns:a16="http://schemas.microsoft.com/office/drawing/2014/main" id="{F6A61DF0-F802-4725-84AA-F74399563B29}"/>
              </a:ext>
            </a:extLst>
          </p:cNvPr>
          <p:cNvSpPr txBox="1">
            <a:spLocks noChangeArrowheads="1"/>
          </p:cNvSpPr>
          <p:nvPr/>
        </p:nvSpPr>
        <p:spPr bwMode="auto">
          <a:xfrm>
            <a:off x="2095500" y="1414463"/>
            <a:ext cx="800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b="1">
                <a:latin typeface="Times New Roman" panose="02020603050405020304" pitchFamily="18" charset="0"/>
              </a:rPr>
              <a:t>Nêu lại các bước làm lọ hoa gắn tường?</a:t>
            </a:r>
          </a:p>
        </p:txBody>
      </p:sp>
      <p:sp>
        <p:nvSpPr>
          <p:cNvPr id="8" name="Rectangle 26">
            <a:extLst>
              <a:ext uri="{FF2B5EF4-FFF2-40B4-BE49-F238E27FC236}">
                <a16:creationId xmlns:a16="http://schemas.microsoft.com/office/drawing/2014/main" id="{FC01F06B-3CC6-4CD5-AD57-FDA7EFE9A206}"/>
              </a:ext>
            </a:extLst>
          </p:cNvPr>
          <p:cNvSpPr>
            <a:spLocks noChangeArrowheads="1"/>
          </p:cNvSpPr>
          <p:nvPr/>
        </p:nvSpPr>
        <p:spPr bwMode="auto">
          <a:xfrm>
            <a:off x="1358900" y="2117725"/>
            <a:ext cx="6157913"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2800" b="1">
                <a:solidFill>
                  <a:srgbClr val="FF3300"/>
                </a:solidFill>
                <a:latin typeface="Times New Roman" panose="02020603050405020304" pitchFamily="18" charset="0"/>
              </a:rPr>
              <a:t>Bước 1</a:t>
            </a:r>
            <a:r>
              <a:rPr lang="en-US" altLang="en-US" sz="2800" b="1">
                <a:solidFill>
                  <a:srgbClr val="FF0066"/>
                </a:solidFill>
                <a:latin typeface="Times New Roman" panose="02020603050405020304" pitchFamily="18" charset="0"/>
              </a:rPr>
              <a:t>:</a:t>
            </a:r>
            <a:r>
              <a:rPr lang="en-US" altLang="en-US" sz="2800" b="1">
                <a:solidFill>
                  <a:srgbClr val="3366FF"/>
                </a:solidFill>
                <a:latin typeface="Times New Roman" panose="02020603050405020304" pitchFamily="18" charset="0"/>
              </a:rPr>
              <a:t> </a:t>
            </a:r>
            <a:r>
              <a:rPr lang="en-US" altLang="en-US" sz="2800" b="1">
                <a:solidFill>
                  <a:srgbClr val="0033CC"/>
                </a:solidFill>
                <a:latin typeface="Times New Roman" panose="02020603050405020304" pitchFamily="18" charset="0"/>
              </a:rPr>
              <a:t>Gấp phần giấy làm đế lọ hoa và gấp các nếp gấp cách đều</a:t>
            </a:r>
          </a:p>
        </p:txBody>
      </p:sp>
      <p:sp>
        <p:nvSpPr>
          <p:cNvPr id="9" name="Rectangle 2">
            <a:extLst>
              <a:ext uri="{FF2B5EF4-FFF2-40B4-BE49-F238E27FC236}">
                <a16:creationId xmlns:a16="http://schemas.microsoft.com/office/drawing/2014/main" id="{B24A2284-5AE6-4032-821A-ADCE50B505F4}"/>
              </a:ext>
            </a:extLst>
          </p:cNvPr>
          <p:cNvSpPr>
            <a:spLocks noChangeArrowheads="1"/>
          </p:cNvSpPr>
          <p:nvPr/>
        </p:nvSpPr>
        <p:spPr bwMode="auto">
          <a:xfrm>
            <a:off x="1212850" y="3254375"/>
            <a:ext cx="5867400" cy="949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a:solidFill>
                  <a:srgbClr val="FF3300"/>
                </a:solidFill>
                <a:latin typeface="Times New Roman" panose="02020603050405020304" pitchFamily="18" charset="0"/>
              </a:rPr>
              <a:t>Bước 2</a:t>
            </a:r>
            <a:r>
              <a:rPr lang="en-US" altLang="en-US" sz="2800" b="1">
                <a:solidFill>
                  <a:srgbClr val="FF0000"/>
                </a:solidFill>
                <a:latin typeface="Times New Roman" panose="02020603050405020304" pitchFamily="18" charset="0"/>
              </a:rPr>
              <a:t>:</a:t>
            </a:r>
            <a:r>
              <a:rPr lang="en-US" altLang="en-US" sz="2800" b="1">
                <a:solidFill>
                  <a:srgbClr val="3366FF"/>
                </a:solidFill>
                <a:latin typeface="Times New Roman" panose="02020603050405020304" pitchFamily="18" charset="0"/>
              </a:rPr>
              <a:t> </a:t>
            </a:r>
            <a:r>
              <a:rPr lang="en-US" altLang="en-US" sz="2800" b="1">
                <a:solidFill>
                  <a:srgbClr val="0000FF"/>
                </a:solidFill>
                <a:latin typeface="Times New Roman" panose="02020603050405020304" pitchFamily="18" charset="0"/>
              </a:rPr>
              <a:t>Tách phần gấp đế lọ hoa ra khỏi các nếp gấp làm thân lọ hoa</a:t>
            </a:r>
          </a:p>
        </p:txBody>
      </p:sp>
      <p:sp>
        <p:nvSpPr>
          <p:cNvPr id="10" name="Rectangle 2">
            <a:extLst>
              <a:ext uri="{FF2B5EF4-FFF2-40B4-BE49-F238E27FC236}">
                <a16:creationId xmlns:a16="http://schemas.microsoft.com/office/drawing/2014/main" id="{D69799C2-7004-4D1D-AF48-F47435D0A507}"/>
              </a:ext>
            </a:extLst>
          </p:cNvPr>
          <p:cNvSpPr>
            <a:spLocks noChangeArrowheads="1"/>
          </p:cNvSpPr>
          <p:nvPr/>
        </p:nvSpPr>
        <p:spPr bwMode="auto">
          <a:xfrm>
            <a:off x="990600" y="4252913"/>
            <a:ext cx="6400800" cy="652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a:solidFill>
                  <a:srgbClr val="FF3300"/>
                </a:solidFill>
                <a:latin typeface="Times New Roman" panose="02020603050405020304" pitchFamily="18" charset="0"/>
              </a:rPr>
              <a:t>Bước 3:</a:t>
            </a:r>
            <a:r>
              <a:rPr lang="en-US" altLang="en-US" sz="2800">
                <a:solidFill>
                  <a:schemeClr val="tx2"/>
                </a:solidFill>
                <a:latin typeface="Times New Roman" panose="02020603050405020304" pitchFamily="18" charset="0"/>
              </a:rPr>
              <a:t> </a:t>
            </a:r>
            <a:r>
              <a:rPr lang="en-US" altLang="en-US" sz="2800" b="1">
                <a:solidFill>
                  <a:srgbClr val="0000FF"/>
                </a:solidFill>
                <a:latin typeface="Times New Roman" panose="02020603050405020304" pitchFamily="18" charset="0"/>
              </a:rPr>
              <a:t>Làm thành lọ hoa gắn tường</a:t>
            </a:r>
          </a:p>
        </p:txBody>
      </p:sp>
      <p:pic>
        <p:nvPicPr>
          <p:cNvPr id="31751" name="Picture 29" descr="Bean windy(1007)">
            <a:extLst>
              <a:ext uri="{FF2B5EF4-FFF2-40B4-BE49-F238E27FC236}">
                <a16:creationId xmlns:a16="http://schemas.microsoft.com/office/drawing/2014/main" id="{3BF38333-2084-4F6D-9F2C-9049CEEB7D6E}"/>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620000" y="1936750"/>
            <a:ext cx="28956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752" name="Group 4">
            <a:extLst>
              <a:ext uri="{FF2B5EF4-FFF2-40B4-BE49-F238E27FC236}">
                <a16:creationId xmlns:a16="http://schemas.microsoft.com/office/drawing/2014/main" id="{03E41AE5-1BA4-42C5-A8E6-2C16EE5A5521}"/>
              </a:ext>
            </a:extLst>
          </p:cNvPr>
          <p:cNvGrpSpPr>
            <a:grpSpLocks/>
          </p:cNvGrpSpPr>
          <p:nvPr/>
        </p:nvGrpSpPr>
        <p:grpSpPr bwMode="auto">
          <a:xfrm rot="10800000">
            <a:off x="168275" y="14288"/>
            <a:ext cx="1990725" cy="2266950"/>
            <a:chOff x="4176" y="878"/>
            <a:chExt cx="1254" cy="1422"/>
          </a:xfrm>
        </p:grpSpPr>
        <p:sp>
          <p:nvSpPr>
            <p:cNvPr id="31753" name="Freeform 5">
              <a:extLst>
                <a:ext uri="{FF2B5EF4-FFF2-40B4-BE49-F238E27FC236}">
                  <a16:creationId xmlns:a16="http://schemas.microsoft.com/office/drawing/2014/main" id="{F60963C6-5007-44D2-A436-FE79682C223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4" name="Freeform 6">
              <a:extLst>
                <a:ext uri="{FF2B5EF4-FFF2-40B4-BE49-F238E27FC236}">
                  <a16:creationId xmlns:a16="http://schemas.microsoft.com/office/drawing/2014/main" id="{D4FC5724-FB19-462B-8E94-5305CA8CEEB9}"/>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5" name="Freeform 7">
              <a:extLst>
                <a:ext uri="{FF2B5EF4-FFF2-40B4-BE49-F238E27FC236}">
                  <a16:creationId xmlns:a16="http://schemas.microsoft.com/office/drawing/2014/main" id="{6A7CC427-95A4-41E3-A597-C6C0340450F8}"/>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6" name="Freeform 8">
              <a:extLst>
                <a:ext uri="{FF2B5EF4-FFF2-40B4-BE49-F238E27FC236}">
                  <a16:creationId xmlns:a16="http://schemas.microsoft.com/office/drawing/2014/main" id="{ECF43E7C-D2F9-4F5F-BF26-6D6AEA609826}"/>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7" name="Freeform 9">
              <a:extLst>
                <a:ext uri="{FF2B5EF4-FFF2-40B4-BE49-F238E27FC236}">
                  <a16:creationId xmlns:a16="http://schemas.microsoft.com/office/drawing/2014/main" id="{59136906-D9F4-4037-A02B-0EA1798BB62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8" name="Freeform 10">
              <a:extLst>
                <a:ext uri="{FF2B5EF4-FFF2-40B4-BE49-F238E27FC236}">
                  <a16:creationId xmlns:a16="http://schemas.microsoft.com/office/drawing/2014/main" id="{01DE70C1-8012-4304-A80E-68912716840F}"/>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9" name="Freeform 11">
              <a:extLst>
                <a:ext uri="{FF2B5EF4-FFF2-40B4-BE49-F238E27FC236}">
                  <a16:creationId xmlns:a16="http://schemas.microsoft.com/office/drawing/2014/main" id="{CEBB441D-CA56-4305-A193-27A632F297FE}"/>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0" name="Freeform 12">
              <a:extLst>
                <a:ext uri="{FF2B5EF4-FFF2-40B4-BE49-F238E27FC236}">
                  <a16:creationId xmlns:a16="http://schemas.microsoft.com/office/drawing/2014/main" id="{E93A5B8D-1B9D-45C1-B088-A606BB0EC8F4}"/>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1" name="Freeform 13">
              <a:extLst>
                <a:ext uri="{FF2B5EF4-FFF2-40B4-BE49-F238E27FC236}">
                  <a16:creationId xmlns:a16="http://schemas.microsoft.com/office/drawing/2014/main" id="{D41DFAF1-C9CD-4D92-A32E-5A7CBC9253E4}"/>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2" name="Freeform 14">
              <a:extLst>
                <a:ext uri="{FF2B5EF4-FFF2-40B4-BE49-F238E27FC236}">
                  <a16:creationId xmlns:a16="http://schemas.microsoft.com/office/drawing/2014/main" id="{107FBD9B-6664-4FD0-BF54-866CA28B949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3" name="Freeform 15">
              <a:extLst>
                <a:ext uri="{FF2B5EF4-FFF2-40B4-BE49-F238E27FC236}">
                  <a16:creationId xmlns:a16="http://schemas.microsoft.com/office/drawing/2014/main" id="{4F710E1D-1032-4295-BB1A-632B3017F3F0}"/>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4" name="Freeform 16">
              <a:extLst>
                <a:ext uri="{FF2B5EF4-FFF2-40B4-BE49-F238E27FC236}">
                  <a16:creationId xmlns:a16="http://schemas.microsoft.com/office/drawing/2014/main" id="{03F8D287-58CE-471B-ABF0-27150D8CE437}"/>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5" name="Freeform 17">
              <a:extLst>
                <a:ext uri="{FF2B5EF4-FFF2-40B4-BE49-F238E27FC236}">
                  <a16:creationId xmlns:a16="http://schemas.microsoft.com/office/drawing/2014/main" id="{94985828-B0DB-4541-8842-0C044EAB86C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6" name="Freeform 18">
              <a:extLst>
                <a:ext uri="{FF2B5EF4-FFF2-40B4-BE49-F238E27FC236}">
                  <a16:creationId xmlns:a16="http://schemas.microsoft.com/office/drawing/2014/main" id="{6F6A619D-AEFF-4ED1-987F-FC2B20C333D2}"/>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7" name="Freeform 19">
              <a:extLst>
                <a:ext uri="{FF2B5EF4-FFF2-40B4-BE49-F238E27FC236}">
                  <a16:creationId xmlns:a16="http://schemas.microsoft.com/office/drawing/2014/main" id="{D017509C-7D1C-45F9-88D3-223ECD667FF0}"/>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8" name="Freeform 20">
              <a:extLst>
                <a:ext uri="{FF2B5EF4-FFF2-40B4-BE49-F238E27FC236}">
                  <a16:creationId xmlns:a16="http://schemas.microsoft.com/office/drawing/2014/main" id="{E986B8A0-A012-40D3-B68C-9D62BFA2F2A9}"/>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9" name="Freeform 21">
              <a:extLst>
                <a:ext uri="{FF2B5EF4-FFF2-40B4-BE49-F238E27FC236}">
                  <a16:creationId xmlns:a16="http://schemas.microsoft.com/office/drawing/2014/main" id="{AEC42E08-CBD8-49B7-99BC-58D9283437FE}"/>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0" name="Freeform 22">
              <a:extLst>
                <a:ext uri="{FF2B5EF4-FFF2-40B4-BE49-F238E27FC236}">
                  <a16:creationId xmlns:a16="http://schemas.microsoft.com/office/drawing/2014/main" id="{7412FF82-31A0-475A-8872-71F6A32E6CD5}"/>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1" name="Freeform 23">
              <a:extLst>
                <a:ext uri="{FF2B5EF4-FFF2-40B4-BE49-F238E27FC236}">
                  <a16:creationId xmlns:a16="http://schemas.microsoft.com/office/drawing/2014/main" id="{BAE14E43-7A0E-4BD8-9549-55DCCD3EDBD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2" name="Freeform 24">
              <a:extLst>
                <a:ext uri="{FF2B5EF4-FFF2-40B4-BE49-F238E27FC236}">
                  <a16:creationId xmlns:a16="http://schemas.microsoft.com/office/drawing/2014/main" id="{79D2F924-0C7D-427E-B573-04DEBF3E63E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3" name="Freeform 25">
              <a:extLst>
                <a:ext uri="{FF2B5EF4-FFF2-40B4-BE49-F238E27FC236}">
                  <a16:creationId xmlns:a16="http://schemas.microsoft.com/office/drawing/2014/main" id="{C8137708-9C4C-48EC-8306-0A335D4060C8}"/>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4" name="Freeform 26">
              <a:extLst>
                <a:ext uri="{FF2B5EF4-FFF2-40B4-BE49-F238E27FC236}">
                  <a16:creationId xmlns:a16="http://schemas.microsoft.com/office/drawing/2014/main" id="{A707056D-9590-468F-9874-754768D83CF5}"/>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5" name="Freeform 27">
              <a:extLst>
                <a:ext uri="{FF2B5EF4-FFF2-40B4-BE49-F238E27FC236}">
                  <a16:creationId xmlns:a16="http://schemas.microsoft.com/office/drawing/2014/main" id="{0843E62F-721F-42ED-BAC9-70EAABFDF6D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6" name="Freeform 28">
              <a:extLst>
                <a:ext uri="{FF2B5EF4-FFF2-40B4-BE49-F238E27FC236}">
                  <a16:creationId xmlns:a16="http://schemas.microsoft.com/office/drawing/2014/main" id="{BE30538A-5136-444F-9D21-DCFA77411D1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7" name="Freeform 29">
              <a:extLst>
                <a:ext uri="{FF2B5EF4-FFF2-40B4-BE49-F238E27FC236}">
                  <a16:creationId xmlns:a16="http://schemas.microsoft.com/office/drawing/2014/main" id="{D689147A-9578-4894-94AC-4F7FD352DBBA}"/>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8" name="Freeform 30">
              <a:extLst>
                <a:ext uri="{FF2B5EF4-FFF2-40B4-BE49-F238E27FC236}">
                  <a16:creationId xmlns:a16="http://schemas.microsoft.com/office/drawing/2014/main" id="{BFA0F402-8951-43D0-9129-E23D99CAFE2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9" name="Freeform 31">
              <a:extLst>
                <a:ext uri="{FF2B5EF4-FFF2-40B4-BE49-F238E27FC236}">
                  <a16:creationId xmlns:a16="http://schemas.microsoft.com/office/drawing/2014/main" id="{5F159133-2D6B-4C8A-9FDF-2828353044FE}"/>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0" name="Freeform 32">
              <a:extLst>
                <a:ext uri="{FF2B5EF4-FFF2-40B4-BE49-F238E27FC236}">
                  <a16:creationId xmlns:a16="http://schemas.microsoft.com/office/drawing/2014/main" id="{A8A0D12D-66DC-48A6-9FE0-5DC4F1151089}"/>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1" name="Freeform 33">
              <a:extLst>
                <a:ext uri="{FF2B5EF4-FFF2-40B4-BE49-F238E27FC236}">
                  <a16:creationId xmlns:a16="http://schemas.microsoft.com/office/drawing/2014/main" id="{9F63B145-4066-4377-B44D-E396BC75BDF4}"/>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2" name="Freeform 34">
              <a:extLst>
                <a:ext uri="{FF2B5EF4-FFF2-40B4-BE49-F238E27FC236}">
                  <a16:creationId xmlns:a16="http://schemas.microsoft.com/office/drawing/2014/main" id="{E2CCB870-862C-40AA-93F0-3D1B6AA5FD51}"/>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3" name="Freeform 35">
              <a:extLst>
                <a:ext uri="{FF2B5EF4-FFF2-40B4-BE49-F238E27FC236}">
                  <a16:creationId xmlns:a16="http://schemas.microsoft.com/office/drawing/2014/main" id="{CAD974A0-19EF-41FB-BE96-D37420834A73}"/>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4" name="Freeform 36">
              <a:extLst>
                <a:ext uri="{FF2B5EF4-FFF2-40B4-BE49-F238E27FC236}">
                  <a16:creationId xmlns:a16="http://schemas.microsoft.com/office/drawing/2014/main" id="{52254D2F-E320-4AFE-AACD-FFFDA188EEDD}"/>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5" name="Freeform 37">
              <a:extLst>
                <a:ext uri="{FF2B5EF4-FFF2-40B4-BE49-F238E27FC236}">
                  <a16:creationId xmlns:a16="http://schemas.microsoft.com/office/drawing/2014/main" id="{55C4CB2C-D499-48AA-A651-60D607ABD7E4}"/>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6" name="Freeform 38">
              <a:extLst>
                <a:ext uri="{FF2B5EF4-FFF2-40B4-BE49-F238E27FC236}">
                  <a16:creationId xmlns:a16="http://schemas.microsoft.com/office/drawing/2014/main" id="{2ED279ED-FC3F-42D7-9F35-B3AE0313AFB4}"/>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7" name="Freeform 39">
              <a:extLst>
                <a:ext uri="{FF2B5EF4-FFF2-40B4-BE49-F238E27FC236}">
                  <a16:creationId xmlns:a16="http://schemas.microsoft.com/office/drawing/2014/main" id="{B6D452F0-C751-4C6D-B448-0BC22A75EA7A}"/>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8" name="Freeform 40">
              <a:extLst>
                <a:ext uri="{FF2B5EF4-FFF2-40B4-BE49-F238E27FC236}">
                  <a16:creationId xmlns:a16="http://schemas.microsoft.com/office/drawing/2014/main" id="{4B86D6BA-1203-423A-95D3-EA285BEA1107}"/>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9" name="Freeform 41">
              <a:extLst>
                <a:ext uri="{FF2B5EF4-FFF2-40B4-BE49-F238E27FC236}">
                  <a16:creationId xmlns:a16="http://schemas.microsoft.com/office/drawing/2014/main" id="{01A5C44C-A7B4-4553-AF16-BBE80DA40FA6}"/>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0" name="Freeform 42">
              <a:extLst>
                <a:ext uri="{FF2B5EF4-FFF2-40B4-BE49-F238E27FC236}">
                  <a16:creationId xmlns:a16="http://schemas.microsoft.com/office/drawing/2014/main" id="{8D7A9F2E-9A04-4122-ACD2-D22025D630A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1" name="Freeform 43">
              <a:extLst>
                <a:ext uri="{FF2B5EF4-FFF2-40B4-BE49-F238E27FC236}">
                  <a16:creationId xmlns:a16="http://schemas.microsoft.com/office/drawing/2014/main" id="{D0866165-7747-43AE-BA02-572789BF66B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2" name="Freeform 44">
              <a:extLst>
                <a:ext uri="{FF2B5EF4-FFF2-40B4-BE49-F238E27FC236}">
                  <a16:creationId xmlns:a16="http://schemas.microsoft.com/office/drawing/2014/main" id="{067B1E81-7E27-438E-8157-206E87B7FE35}"/>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3" name="Freeform 45">
              <a:extLst>
                <a:ext uri="{FF2B5EF4-FFF2-40B4-BE49-F238E27FC236}">
                  <a16:creationId xmlns:a16="http://schemas.microsoft.com/office/drawing/2014/main" id="{0DBA7767-3809-4BE0-BB25-85AA9080BCFF}"/>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4" name="Freeform 46">
              <a:extLst>
                <a:ext uri="{FF2B5EF4-FFF2-40B4-BE49-F238E27FC236}">
                  <a16:creationId xmlns:a16="http://schemas.microsoft.com/office/drawing/2014/main" id="{A3B376FD-7F2F-44D9-9509-44DA074B10A9}"/>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5" name="Freeform 47">
              <a:extLst>
                <a:ext uri="{FF2B5EF4-FFF2-40B4-BE49-F238E27FC236}">
                  <a16:creationId xmlns:a16="http://schemas.microsoft.com/office/drawing/2014/main" id="{7B9D9364-5FB8-4D55-BFE6-D6D61CDC5D33}"/>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6" name="Freeform 48">
              <a:extLst>
                <a:ext uri="{FF2B5EF4-FFF2-40B4-BE49-F238E27FC236}">
                  <a16:creationId xmlns:a16="http://schemas.microsoft.com/office/drawing/2014/main" id="{50251378-7388-4E9D-B516-EA6A630D944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7" name="Freeform 49">
              <a:extLst>
                <a:ext uri="{FF2B5EF4-FFF2-40B4-BE49-F238E27FC236}">
                  <a16:creationId xmlns:a16="http://schemas.microsoft.com/office/drawing/2014/main" id="{A1A551A0-6362-4315-BDCA-0D41BB7651E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8" name="Freeform 50">
              <a:extLst>
                <a:ext uri="{FF2B5EF4-FFF2-40B4-BE49-F238E27FC236}">
                  <a16:creationId xmlns:a16="http://schemas.microsoft.com/office/drawing/2014/main" id="{86CD7545-8AEC-4BA3-A31A-E6FADB184307}"/>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9" name="Freeform 51">
              <a:extLst>
                <a:ext uri="{FF2B5EF4-FFF2-40B4-BE49-F238E27FC236}">
                  <a16:creationId xmlns:a16="http://schemas.microsoft.com/office/drawing/2014/main" id="{35DA5222-331D-4F85-B4C7-F1087906E40F}"/>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0" name="Freeform 52">
              <a:extLst>
                <a:ext uri="{FF2B5EF4-FFF2-40B4-BE49-F238E27FC236}">
                  <a16:creationId xmlns:a16="http://schemas.microsoft.com/office/drawing/2014/main" id="{374F9B7E-ECD8-4445-81CA-51598755EFE9}"/>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1" name="Freeform 53">
              <a:extLst>
                <a:ext uri="{FF2B5EF4-FFF2-40B4-BE49-F238E27FC236}">
                  <a16:creationId xmlns:a16="http://schemas.microsoft.com/office/drawing/2014/main" id="{F8E53DA6-0BB7-4B5B-8E5B-1FCC03FD81F3}"/>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2" name="Freeform 54">
              <a:extLst>
                <a:ext uri="{FF2B5EF4-FFF2-40B4-BE49-F238E27FC236}">
                  <a16:creationId xmlns:a16="http://schemas.microsoft.com/office/drawing/2014/main" id="{8224532F-061A-4A91-9C97-6A0CF2DC222B}"/>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3" name="Freeform 55">
              <a:extLst>
                <a:ext uri="{FF2B5EF4-FFF2-40B4-BE49-F238E27FC236}">
                  <a16:creationId xmlns:a16="http://schemas.microsoft.com/office/drawing/2014/main" id="{0E57D975-EEFC-4418-B0A5-D5D45574D27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4" name="Freeform 56">
              <a:extLst>
                <a:ext uri="{FF2B5EF4-FFF2-40B4-BE49-F238E27FC236}">
                  <a16:creationId xmlns:a16="http://schemas.microsoft.com/office/drawing/2014/main" id="{8602F052-EA48-4BD7-A749-248411A0AAE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5" name="Freeform 57">
              <a:extLst>
                <a:ext uri="{FF2B5EF4-FFF2-40B4-BE49-F238E27FC236}">
                  <a16:creationId xmlns:a16="http://schemas.microsoft.com/office/drawing/2014/main" id="{222C269F-BE60-4B14-8D70-94FADDEF5846}"/>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6" name="Freeform 58">
              <a:extLst>
                <a:ext uri="{FF2B5EF4-FFF2-40B4-BE49-F238E27FC236}">
                  <a16:creationId xmlns:a16="http://schemas.microsoft.com/office/drawing/2014/main" id="{67653FC5-9A90-4C91-82EF-825AB0D52B6D}"/>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7" name="Freeform 59">
              <a:extLst>
                <a:ext uri="{FF2B5EF4-FFF2-40B4-BE49-F238E27FC236}">
                  <a16:creationId xmlns:a16="http://schemas.microsoft.com/office/drawing/2014/main" id="{77075704-8797-4A78-A5B3-59322A48344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8" name="Freeform 60">
              <a:extLst>
                <a:ext uri="{FF2B5EF4-FFF2-40B4-BE49-F238E27FC236}">
                  <a16:creationId xmlns:a16="http://schemas.microsoft.com/office/drawing/2014/main" id="{0FE4BED6-605F-4B71-8650-1522D86BEC8A}"/>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9" name="Freeform 61">
              <a:extLst>
                <a:ext uri="{FF2B5EF4-FFF2-40B4-BE49-F238E27FC236}">
                  <a16:creationId xmlns:a16="http://schemas.microsoft.com/office/drawing/2014/main" id="{72B4ABB1-6A93-4233-9B9F-E34460D5F3AD}"/>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0" name="Freeform 62">
              <a:extLst>
                <a:ext uri="{FF2B5EF4-FFF2-40B4-BE49-F238E27FC236}">
                  <a16:creationId xmlns:a16="http://schemas.microsoft.com/office/drawing/2014/main" id="{C8B3560C-46B4-4B21-A123-6274ED10D405}"/>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1" name="Freeform 63">
              <a:extLst>
                <a:ext uri="{FF2B5EF4-FFF2-40B4-BE49-F238E27FC236}">
                  <a16:creationId xmlns:a16="http://schemas.microsoft.com/office/drawing/2014/main" id="{FFD60E9D-20ED-4742-AEAB-7DCE093EE889}"/>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2" name="Freeform 64">
              <a:extLst>
                <a:ext uri="{FF2B5EF4-FFF2-40B4-BE49-F238E27FC236}">
                  <a16:creationId xmlns:a16="http://schemas.microsoft.com/office/drawing/2014/main" id="{04AC2071-80FD-48DB-9105-996F3528CAD1}"/>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3" name="Freeform 65">
              <a:extLst>
                <a:ext uri="{FF2B5EF4-FFF2-40B4-BE49-F238E27FC236}">
                  <a16:creationId xmlns:a16="http://schemas.microsoft.com/office/drawing/2014/main" id="{0D76A49A-BCCF-4E49-BB58-2548D88234CD}"/>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4" name="Freeform 66">
              <a:extLst>
                <a:ext uri="{FF2B5EF4-FFF2-40B4-BE49-F238E27FC236}">
                  <a16:creationId xmlns:a16="http://schemas.microsoft.com/office/drawing/2014/main" id="{2EB7F538-677C-441A-A984-062CCF4E87FF}"/>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5" name="Freeform 67">
              <a:extLst>
                <a:ext uri="{FF2B5EF4-FFF2-40B4-BE49-F238E27FC236}">
                  <a16:creationId xmlns:a16="http://schemas.microsoft.com/office/drawing/2014/main" id="{6A2ABE13-7FA5-44FC-AD49-A84B3A08DF4F}"/>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6" name="Freeform 68">
              <a:extLst>
                <a:ext uri="{FF2B5EF4-FFF2-40B4-BE49-F238E27FC236}">
                  <a16:creationId xmlns:a16="http://schemas.microsoft.com/office/drawing/2014/main" id="{10B32C2A-C44A-417F-8F02-EA30B375A507}"/>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7" name="Freeform 69">
              <a:extLst>
                <a:ext uri="{FF2B5EF4-FFF2-40B4-BE49-F238E27FC236}">
                  <a16:creationId xmlns:a16="http://schemas.microsoft.com/office/drawing/2014/main" id="{A2F87471-C9F5-423E-B7E3-D3CF86CA66AC}"/>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8" name="Freeform 70">
              <a:extLst>
                <a:ext uri="{FF2B5EF4-FFF2-40B4-BE49-F238E27FC236}">
                  <a16:creationId xmlns:a16="http://schemas.microsoft.com/office/drawing/2014/main" id="{F84E42AF-9FD9-441B-988B-EFFB6D9C0AAB}"/>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9" name="Freeform 71">
              <a:extLst>
                <a:ext uri="{FF2B5EF4-FFF2-40B4-BE49-F238E27FC236}">
                  <a16:creationId xmlns:a16="http://schemas.microsoft.com/office/drawing/2014/main" id="{F4FD6F7B-DB23-40D3-8C1C-75C601F5E1D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0" name="Freeform 72">
              <a:extLst>
                <a:ext uri="{FF2B5EF4-FFF2-40B4-BE49-F238E27FC236}">
                  <a16:creationId xmlns:a16="http://schemas.microsoft.com/office/drawing/2014/main" id="{5F6F2CC3-20E3-4C5D-9016-77C0825B8177}"/>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1" name="Freeform 73">
              <a:extLst>
                <a:ext uri="{FF2B5EF4-FFF2-40B4-BE49-F238E27FC236}">
                  <a16:creationId xmlns:a16="http://schemas.microsoft.com/office/drawing/2014/main" id="{B4E490B9-CE91-4B44-8522-093548FA9BA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2" name="Freeform 74">
              <a:extLst>
                <a:ext uri="{FF2B5EF4-FFF2-40B4-BE49-F238E27FC236}">
                  <a16:creationId xmlns:a16="http://schemas.microsoft.com/office/drawing/2014/main" id="{C0B8E666-9698-4D26-8967-2BBC5694328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3" name="Freeform 75">
              <a:extLst>
                <a:ext uri="{FF2B5EF4-FFF2-40B4-BE49-F238E27FC236}">
                  <a16:creationId xmlns:a16="http://schemas.microsoft.com/office/drawing/2014/main" id="{B75255B9-2E9E-466B-ACF0-BF64C5B2E440}"/>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4" name="Freeform 76">
              <a:extLst>
                <a:ext uri="{FF2B5EF4-FFF2-40B4-BE49-F238E27FC236}">
                  <a16:creationId xmlns:a16="http://schemas.microsoft.com/office/drawing/2014/main" id="{CC7C67CC-091A-429C-8258-92038FC8F35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5" name="Freeform 77">
              <a:extLst>
                <a:ext uri="{FF2B5EF4-FFF2-40B4-BE49-F238E27FC236}">
                  <a16:creationId xmlns:a16="http://schemas.microsoft.com/office/drawing/2014/main" id="{B849E455-42F3-477B-A671-55613855F4A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6" name="Freeform 78">
              <a:extLst>
                <a:ext uri="{FF2B5EF4-FFF2-40B4-BE49-F238E27FC236}">
                  <a16:creationId xmlns:a16="http://schemas.microsoft.com/office/drawing/2014/main" id="{0C3F7DD0-318C-45EF-B444-72E3D6F58722}"/>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7" name="Freeform 79">
              <a:extLst>
                <a:ext uri="{FF2B5EF4-FFF2-40B4-BE49-F238E27FC236}">
                  <a16:creationId xmlns:a16="http://schemas.microsoft.com/office/drawing/2014/main" id="{21AA8B46-232E-4081-AF7E-F2D0BF24721E}"/>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8" name="Freeform 80">
              <a:extLst>
                <a:ext uri="{FF2B5EF4-FFF2-40B4-BE49-F238E27FC236}">
                  <a16:creationId xmlns:a16="http://schemas.microsoft.com/office/drawing/2014/main" id="{F9F2492B-7B59-43B5-9F21-368849A8F1AE}"/>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9" name="Freeform 81">
              <a:extLst>
                <a:ext uri="{FF2B5EF4-FFF2-40B4-BE49-F238E27FC236}">
                  <a16:creationId xmlns:a16="http://schemas.microsoft.com/office/drawing/2014/main" id="{F5974019-CB54-4362-9E0A-17AF455697A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0" name="Freeform 82">
              <a:extLst>
                <a:ext uri="{FF2B5EF4-FFF2-40B4-BE49-F238E27FC236}">
                  <a16:creationId xmlns:a16="http://schemas.microsoft.com/office/drawing/2014/main" id="{9F99A094-A77A-40A1-86AA-13CB2D0E8D1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1" name="Freeform 83">
              <a:extLst>
                <a:ext uri="{FF2B5EF4-FFF2-40B4-BE49-F238E27FC236}">
                  <a16:creationId xmlns:a16="http://schemas.microsoft.com/office/drawing/2014/main" id="{713D01EE-B2DE-4FC3-9A51-8E93AF209891}"/>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2" name="Freeform 84">
              <a:extLst>
                <a:ext uri="{FF2B5EF4-FFF2-40B4-BE49-F238E27FC236}">
                  <a16:creationId xmlns:a16="http://schemas.microsoft.com/office/drawing/2014/main" id="{117E1C6A-F659-4FF0-9C56-83B65DAC96B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3" name="Freeform 85">
              <a:extLst>
                <a:ext uri="{FF2B5EF4-FFF2-40B4-BE49-F238E27FC236}">
                  <a16:creationId xmlns:a16="http://schemas.microsoft.com/office/drawing/2014/main" id="{BB9E24B0-863B-4CD6-B102-180E3501B7F8}"/>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4" name="Freeform 86">
              <a:extLst>
                <a:ext uri="{FF2B5EF4-FFF2-40B4-BE49-F238E27FC236}">
                  <a16:creationId xmlns:a16="http://schemas.microsoft.com/office/drawing/2014/main" id="{A11486B1-74BD-4C24-8113-2503D49417A1}"/>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5" name="Freeform 87">
              <a:extLst>
                <a:ext uri="{FF2B5EF4-FFF2-40B4-BE49-F238E27FC236}">
                  <a16:creationId xmlns:a16="http://schemas.microsoft.com/office/drawing/2014/main" id="{B42612F4-111A-4CEB-B6F4-FE81FC77F779}"/>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6" name="Freeform 88">
              <a:extLst>
                <a:ext uri="{FF2B5EF4-FFF2-40B4-BE49-F238E27FC236}">
                  <a16:creationId xmlns:a16="http://schemas.microsoft.com/office/drawing/2014/main" id="{24846B8E-227E-4B81-A9AD-9527162659E9}"/>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7" name="Freeform 89">
              <a:extLst>
                <a:ext uri="{FF2B5EF4-FFF2-40B4-BE49-F238E27FC236}">
                  <a16:creationId xmlns:a16="http://schemas.microsoft.com/office/drawing/2014/main" id="{B6F2D3FD-E3F4-45D9-BC92-32D7ABD2BD57}"/>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8" name="Freeform 90">
              <a:extLst>
                <a:ext uri="{FF2B5EF4-FFF2-40B4-BE49-F238E27FC236}">
                  <a16:creationId xmlns:a16="http://schemas.microsoft.com/office/drawing/2014/main" id="{CB69A078-BABD-4950-9CFA-F80CCF73A1B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9" name="Freeform 91">
              <a:extLst>
                <a:ext uri="{FF2B5EF4-FFF2-40B4-BE49-F238E27FC236}">
                  <a16:creationId xmlns:a16="http://schemas.microsoft.com/office/drawing/2014/main" id="{77343887-15C5-4169-A644-3D2C62579B21}"/>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0" name="Freeform 92">
              <a:extLst>
                <a:ext uri="{FF2B5EF4-FFF2-40B4-BE49-F238E27FC236}">
                  <a16:creationId xmlns:a16="http://schemas.microsoft.com/office/drawing/2014/main" id="{BD1EECB3-F8C9-4095-8A94-08469696D2B1}"/>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1" name="Freeform 93">
              <a:extLst>
                <a:ext uri="{FF2B5EF4-FFF2-40B4-BE49-F238E27FC236}">
                  <a16:creationId xmlns:a16="http://schemas.microsoft.com/office/drawing/2014/main" id="{F462E7F2-8C18-49A7-A6C5-74675BE30BA5}"/>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2" name="Freeform 94">
              <a:extLst>
                <a:ext uri="{FF2B5EF4-FFF2-40B4-BE49-F238E27FC236}">
                  <a16:creationId xmlns:a16="http://schemas.microsoft.com/office/drawing/2014/main" id="{7B0521E1-2B61-4F8D-B44D-B3F2984387D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3" name="Freeform 95">
              <a:extLst>
                <a:ext uri="{FF2B5EF4-FFF2-40B4-BE49-F238E27FC236}">
                  <a16:creationId xmlns:a16="http://schemas.microsoft.com/office/drawing/2014/main" id="{262C1D3E-DD17-473D-94AE-315C91A7E16C}"/>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4" name="Freeform 96">
              <a:extLst>
                <a:ext uri="{FF2B5EF4-FFF2-40B4-BE49-F238E27FC236}">
                  <a16:creationId xmlns:a16="http://schemas.microsoft.com/office/drawing/2014/main" id="{C8D783C4-C1E9-462E-9428-066D859EDE2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5" name="Freeform 97">
              <a:extLst>
                <a:ext uri="{FF2B5EF4-FFF2-40B4-BE49-F238E27FC236}">
                  <a16:creationId xmlns:a16="http://schemas.microsoft.com/office/drawing/2014/main" id="{2609DD5A-FFB7-43A7-894F-C8C5153633FC}"/>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6" name="Freeform 98">
              <a:extLst>
                <a:ext uri="{FF2B5EF4-FFF2-40B4-BE49-F238E27FC236}">
                  <a16:creationId xmlns:a16="http://schemas.microsoft.com/office/drawing/2014/main" id="{B07C6245-5302-4CD7-9ABE-7EF7277C1295}"/>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7" name="Freeform 99">
              <a:extLst>
                <a:ext uri="{FF2B5EF4-FFF2-40B4-BE49-F238E27FC236}">
                  <a16:creationId xmlns:a16="http://schemas.microsoft.com/office/drawing/2014/main" id="{BB4A0FD7-7223-4497-B8CC-9A40C999D24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8" name="Freeform 100">
              <a:extLst>
                <a:ext uri="{FF2B5EF4-FFF2-40B4-BE49-F238E27FC236}">
                  <a16:creationId xmlns:a16="http://schemas.microsoft.com/office/drawing/2014/main" id="{2DFBA072-8F98-4B52-B4FC-4B40B1E2EEC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9" name="Freeform 101">
              <a:extLst>
                <a:ext uri="{FF2B5EF4-FFF2-40B4-BE49-F238E27FC236}">
                  <a16:creationId xmlns:a16="http://schemas.microsoft.com/office/drawing/2014/main" id="{31DB294C-2F2E-4025-B03B-CFCC69A29260}"/>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0" name="Freeform 102">
              <a:extLst>
                <a:ext uri="{FF2B5EF4-FFF2-40B4-BE49-F238E27FC236}">
                  <a16:creationId xmlns:a16="http://schemas.microsoft.com/office/drawing/2014/main" id="{DEF6EDC3-5BF1-49CB-AAE8-0D65DD274ECF}"/>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1" name="Freeform 103">
              <a:extLst>
                <a:ext uri="{FF2B5EF4-FFF2-40B4-BE49-F238E27FC236}">
                  <a16:creationId xmlns:a16="http://schemas.microsoft.com/office/drawing/2014/main" id="{A501596F-4550-4DA7-ABCD-C601C6818D7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2" name="Freeform 104">
              <a:extLst>
                <a:ext uri="{FF2B5EF4-FFF2-40B4-BE49-F238E27FC236}">
                  <a16:creationId xmlns:a16="http://schemas.microsoft.com/office/drawing/2014/main" id="{828A2AB7-53B5-4BB8-8240-55AEC2031A6A}"/>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3" name="Freeform 105">
              <a:extLst>
                <a:ext uri="{FF2B5EF4-FFF2-40B4-BE49-F238E27FC236}">
                  <a16:creationId xmlns:a16="http://schemas.microsoft.com/office/drawing/2014/main" id="{28ED7FE5-5BD2-4142-B09E-EE43A85D2DEE}"/>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4" name="Freeform 106">
              <a:extLst>
                <a:ext uri="{FF2B5EF4-FFF2-40B4-BE49-F238E27FC236}">
                  <a16:creationId xmlns:a16="http://schemas.microsoft.com/office/drawing/2014/main" id="{85D393E7-F8BC-4A37-89A7-BA56FEF50AC8}"/>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5" name="Freeform 107">
              <a:extLst>
                <a:ext uri="{FF2B5EF4-FFF2-40B4-BE49-F238E27FC236}">
                  <a16:creationId xmlns:a16="http://schemas.microsoft.com/office/drawing/2014/main" id="{6096136D-8C42-4070-AF02-12FCD99D1C9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6" name="Freeform 108">
              <a:extLst>
                <a:ext uri="{FF2B5EF4-FFF2-40B4-BE49-F238E27FC236}">
                  <a16:creationId xmlns:a16="http://schemas.microsoft.com/office/drawing/2014/main" id="{BA6A4E2C-BF9D-444F-9D6A-1414807B2CB4}"/>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7" name="Freeform 109">
              <a:extLst>
                <a:ext uri="{FF2B5EF4-FFF2-40B4-BE49-F238E27FC236}">
                  <a16:creationId xmlns:a16="http://schemas.microsoft.com/office/drawing/2014/main" id="{1E69BDFF-212E-4EEB-84C1-84400DA9D95B}"/>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8" name="Freeform 110">
              <a:extLst>
                <a:ext uri="{FF2B5EF4-FFF2-40B4-BE49-F238E27FC236}">
                  <a16:creationId xmlns:a16="http://schemas.microsoft.com/office/drawing/2014/main" id="{F740574E-5DF6-4334-B968-51368A165815}"/>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9" name="Freeform 111">
              <a:extLst>
                <a:ext uri="{FF2B5EF4-FFF2-40B4-BE49-F238E27FC236}">
                  <a16:creationId xmlns:a16="http://schemas.microsoft.com/office/drawing/2014/main" id="{276D316C-5B6A-4762-B9EA-A21FFB0EF4F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0" name="Freeform 112">
              <a:extLst>
                <a:ext uri="{FF2B5EF4-FFF2-40B4-BE49-F238E27FC236}">
                  <a16:creationId xmlns:a16="http://schemas.microsoft.com/office/drawing/2014/main" id="{5FB2A3EB-EC31-4829-A29A-B2582FFA8AD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1" name="Freeform 113">
              <a:extLst>
                <a:ext uri="{FF2B5EF4-FFF2-40B4-BE49-F238E27FC236}">
                  <a16:creationId xmlns:a16="http://schemas.microsoft.com/office/drawing/2014/main" id="{FFC800AE-C1EB-49DE-845F-647DC0F05CE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2" name="Freeform 114">
              <a:extLst>
                <a:ext uri="{FF2B5EF4-FFF2-40B4-BE49-F238E27FC236}">
                  <a16:creationId xmlns:a16="http://schemas.microsoft.com/office/drawing/2014/main" id="{EEF57AA8-29DC-4E91-A434-3CCB6A7EA0A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3" name="Freeform 115">
              <a:extLst>
                <a:ext uri="{FF2B5EF4-FFF2-40B4-BE49-F238E27FC236}">
                  <a16:creationId xmlns:a16="http://schemas.microsoft.com/office/drawing/2014/main" id="{D09D70D8-F1AC-44CE-B653-5C78EC59A13C}"/>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4" name="Freeform 116">
              <a:extLst>
                <a:ext uri="{FF2B5EF4-FFF2-40B4-BE49-F238E27FC236}">
                  <a16:creationId xmlns:a16="http://schemas.microsoft.com/office/drawing/2014/main" id="{5C8D1471-49D8-4BAF-B770-E673BD2B87A7}"/>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5" name="Freeform 117">
              <a:extLst>
                <a:ext uri="{FF2B5EF4-FFF2-40B4-BE49-F238E27FC236}">
                  <a16:creationId xmlns:a16="http://schemas.microsoft.com/office/drawing/2014/main" id="{2DA3A9F4-D0E6-414C-AEDC-7EFB2A7E8A15}"/>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6" name="Freeform 118">
              <a:extLst>
                <a:ext uri="{FF2B5EF4-FFF2-40B4-BE49-F238E27FC236}">
                  <a16:creationId xmlns:a16="http://schemas.microsoft.com/office/drawing/2014/main" id="{3404AE02-4932-41B2-9F97-CE7ABDCFE97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7" name="Freeform 119">
              <a:extLst>
                <a:ext uri="{FF2B5EF4-FFF2-40B4-BE49-F238E27FC236}">
                  <a16:creationId xmlns:a16="http://schemas.microsoft.com/office/drawing/2014/main" id="{02CFF592-D76A-49F1-A527-AE3C02448E00}"/>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8" name="Freeform 120">
              <a:extLst>
                <a:ext uri="{FF2B5EF4-FFF2-40B4-BE49-F238E27FC236}">
                  <a16:creationId xmlns:a16="http://schemas.microsoft.com/office/drawing/2014/main" id="{33342F1D-467B-4A0C-AB24-73E180D331F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9" name="Freeform 121">
              <a:extLst>
                <a:ext uri="{FF2B5EF4-FFF2-40B4-BE49-F238E27FC236}">
                  <a16:creationId xmlns:a16="http://schemas.microsoft.com/office/drawing/2014/main" id="{3237C348-119A-4F47-921C-0C340EA304C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0" name="Freeform 122">
              <a:extLst>
                <a:ext uri="{FF2B5EF4-FFF2-40B4-BE49-F238E27FC236}">
                  <a16:creationId xmlns:a16="http://schemas.microsoft.com/office/drawing/2014/main" id="{BB42123C-5EE4-4D38-ABED-355090C72F9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1" name="Freeform 123">
              <a:extLst>
                <a:ext uri="{FF2B5EF4-FFF2-40B4-BE49-F238E27FC236}">
                  <a16:creationId xmlns:a16="http://schemas.microsoft.com/office/drawing/2014/main" id="{9A4803CC-7211-472A-98C9-D35B3DD9B658}"/>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2" name="Freeform 124">
              <a:extLst>
                <a:ext uri="{FF2B5EF4-FFF2-40B4-BE49-F238E27FC236}">
                  <a16:creationId xmlns:a16="http://schemas.microsoft.com/office/drawing/2014/main" id="{5644A3CE-E500-480A-BEF1-42B0783FF53E}"/>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3" name="Freeform 125">
              <a:extLst>
                <a:ext uri="{FF2B5EF4-FFF2-40B4-BE49-F238E27FC236}">
                  <a16:creationId xmlns:a16="http://schemas.microsoft.com/office/drawing/2014/main" id="{90FB4ECF-CA99-4432-A170-A9B3F263C1DD}"/>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4" name="Freeform 126">
              <a:extLst>
                <a:ext uri="{FF2B5EF4-FFF2-40B4-BE49-F238E27FC236}">
                  <a16:creationId xmlns:a16="http://schemas.microsoft.com/office/drawing/2014/main" id="{B64FAA97-C216-44C7-8101-FCB9C51B9F5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5" name="Freeform 127">
              <a:extLst>
                <a:ext uri="{FF2B5EF4-FFF2-40B4-BE49-F238E27FC236}">
                  <a16:creationId xmlns:a16="http://schemas.microsoft.com/office/drawing/2014/main" id="{A6553794-19F3-4551-B3BD-7E7BFA774D1F}"/>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6" name="Freeform 128">
              <a:extLst>
                <a:ext uri="{FF2B5EF4-FFF2-40B4-BE49-F238E27FC236}">
                  <a16:creationId xmlns:a16="http://schemas.microsoft.com/office/drawing/2014/main" id="{0F78889A-0FBB-4EAB-8FB6-5003DA2C14A1}"/>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7" name="Freeform 129">
              <a:extLst>
                <a:ext uri="{FF2B5EF4-FFF2-40B4-BE49-F238E27FC236}">
                  <a16:creationId xmlns:a16="http://schemas.microsoft.com/office/drawing/2014/main" id="{87629E0E-7203-45CD-9558-A83EE08D2BDF}"/>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8" name="Freeform 130">
              <a:extLst>
                <a:ext uri="{FF2B5EF4-FFF2-40B4-BE49-F238E27FC236}">
                  <a16:creationId xmlns:a16="http://schemas.microsoft.com/office/drawing/2014/main" id="{4EBB3DC7-A5A0-4719-86DE-DB89EFA3038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9" name="Freeform 131">
              <a:extLst>
                <a:ext uri="{FF2B5EF4-FFF2-40B4-BE49-F238E27FC236}">
                  <a16:creationId xmlns:a16="http://schemas.microsoft.com/office/drawing/2014/main" id="{7CB13077-8A54-42F5-B474-4EF1845E8D3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0" name="Freeform 132">
              <a:extLst>
                <a:ext uri="{FF2B5EF4-FFF2-40B4-BE49-F238E27FC236}">
                  <a16:creationId xmlns:a16="http://schemas.microsoft.com/office/drawing/2014/main" id="{4FD45AEC-AA72-4621-98BC-C0061FF37D81}"/>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1" name="Freeform 133">
              <a:extLst>
                <a:ext uri="{FF2B5EF4-FFF2-40B4-BE49-F238E27FC236}">
                  <a16:creationId xmlns:a16="http://schemas.microsoft.com/office/drawing/2014/main" id="{76E64A87-A472-4D6F-A639-22F3863382C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2" name="Freeform 134">
              <a:extLst>
                <a:ext uri="{FF2B5EF4-FFF2-40B4-BE49-F238E27FC236}">
                  <a16:creationId xmlns:a16="http://schemas.microsoft.com/office/drawing/2014/main" id="{742F5F1C-740B-4AF7-8255-A48591CA3C5F}"/>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3" name="Freeform 135">
              <a:extLst>
                <a:ext uri="{FF2B5EF4-FFF2-40B4-BE49-F238E27FC236}">
                  <a16:creationId xmlns:a16="http://schemas.microsoft.com/office/drawing/2014/main" id="{01046403-0EB9-45BC-BF2A-A607D398F7CC}"/>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4" name="Freeform 136">
              <a:extLst>
                <a:ext uri="{FF2B5EF4-FFF2-40B4-BE49-F238E27FC236}">
                  <a16:creationId xmlns:a16="http://schemas.microsoft.com/office/drawing/2014/main" id="{5522862E-CF13-42D3-8C55-CB636E66F198}"/>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5" name="Freeform 137">
              <a:extLst>
                <a:ext uri="{FF2B5EF4-FFF2-40B4-BE49-F238E27FC236}">
                  <a16:creationId xmlns:a16="http://schemas.microsoft.com/office/drawing/2014/main" id="{276DC988-CBFB-411F-9C60-00F11AA8EC7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6" name="Freeform 138">
              <a:extLst>
                <a:ext uri="{FF2B5EF4-FFF2-40B4-BE49-F238E27FC236}">
                  <a16:creationId xmlns:a16="http://schemas.microsoft.com/office/drawing/2014/main" id="{18D57E5F-05A3-42ED-8097-CC2B1D8FA4FF}"/>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7" name="Freeform 139">
              <a:extLst>
                <a:ext uri="{FF2B5EF4-FFF2-40B4-BE49-F238E27FC236}">
                  <a16:creationId xmlns:a16="http://schemas.microsoft.com/office/drawing/2014/main" id="{F6970DC9-8970-4415-B0DF-E9F0EF4BA3F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8" name="Freeform 140">
              <a:extLst>
                <a:ext uri="{FF2B5EF4-FFF2-40B4-BE49-F238E27FC236}">
                  <a16:creationId xmlns:a16="http://schemas.microsoft.com/office/drawing/2014/main" id="{6E98AE42-2670-4F6D-A090-B9A4A6C13B4E}"/>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9" name="Freeform 141">
              <a:extLst>
                <a:ext uri="{FF2B5EF4-FFF2-40B4-BE49-F238E27FC236}">
                  <a16:creationId xmlns:a16="http://schemas.microsoft.com/office/drawing/2014/main" id="{1DB935C2-F83B-4A90-BC67-B39E8C3D4DAC}"/>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0" name="Freeform 142">
              <a:extLst>
                <a:ext uri="{FF2B5EF4-FFF2-40B4-BE49-F238E27FC236}">
                  <a16:creationId xmlns:a16="http://schemas.microsoft.com/office/drawing/2014/main" id="{3423F021-EBFA-404C-9D75-B97FAAFD6E9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1" name="Freeform 143">
              <a:extLst>
                <a:ext uri="{FF2B5EF4-FFF2-40B4-BE49-F238E27FC236}">
                  <a16:creationId xmlns:a16="http://schemas.microsoft.com/office/drawing/2014/main" id="{A5BB392D-CCB1-4AA1-BB0A-90C011B3A534}"/>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2" name="Freeform 144">
              <a:extLst>
                <a:ext uri="{FF2B5EF4-FFF2-40B4-BE49-F238E27FC236}">
                  <a16:creationId xmlns:a16="http://schemas.microsoft.com/office/drawing/2014/main" id="{B2A2B8A6-5842-4C70-ACDF-0186DD6E1C7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3" name="Freeform 145">
              <a:extLst>
                <a:ext uri="{FF2B5EF4-FFF2-40B4-BE49-F238E27FC236}">
                  <a16:creationId xmlns:a16="http://schemas.microsoft.com/office/drawing/2014/main" id="{96983657-9175-4FDB-81D0-43A029A32BC6}"/>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4" name="Freeform 146">
              <a:extLst>
                <a:ext uri="{FF2B5EF4-FFF2-40B4-BE49-F238E27FC236}">
                  <a16:creationId xmlns:a16="http://schemas.microsoft.com/office/drawing/2014/main" id="{0D925BF1-2090-474F-AACA-ADD92EF94837}"/>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5" name="Freeform 147">
              <a:extLst>
                <a:ext uri="{FF2B5EF4-FFF2-40B4-BE49-F238E27FC236}">
                  <a16:creationId xmlns:a16="http://schemas.microsoft.com/office/drawing/2014/main" id="{05BBACEB-2F3A-4C9D-9A5E-2DC82E2E7B4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6" name="Freeform 148">
              <a:extLst>
                <a:ext uri="{FF2B5EF4-FFF2-40B4-BE49-F238E27FC236}">
                  <a16:creationId xmlns:a16="http://schemas.microsoft.com/office/drawing/2014/main" id="{328EF6C3-3108-44B0-95EC-0614FBCF1AF1}"/>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7" name="Freeform 149">
              <a:extLst>
                <a:ext uri="{FF2B5EF4-FFF2-40B4-BE49-F238E27FC236}">
                  <a16:creationId xmlns:a16="http://schemas.microsoft.com/office/drawing/2014/main" id="{588E25BF-089F-49EB-BBA3-6C85EB6C3A33}"/>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8" name="Freeform 150">
              <a:extLst>
                <a:ext uri="{FF2B5EF4-FFF2-40B4-BE49-F238E27FC236}">
                  <a16:creationId xmlns:a16="http://schemas.microsoft.com/office/drawing/2014/main" id="{203A1845-3CCD-4B3C-B77F-D3F0802BDABE}"/>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9" name="Freeform 151">
              <a:extLst>
                <a:ext uri="{FF2B5EF4-FFF2-40B4-BE49-F238E27FC236}">
                  <a16:creationId xmlns:a16="http://schemas.microsoft.com/office/drawing/2014/main" id="{BBB7A47D-0CE4-4F30-B18C-D1B1AA1137C4}"/>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0" name="Freeform 152">
              <a:extLst>
                <a:ext uri="{FF2B5EF4-FFF2-40B4-BE49-F238E27FC236}">
                  <a16:creationId xmlns:a16="http://schemas.microsoft.com/office/drawing/2014/main" id="{57BE1150-2D9C-4BCC-9B9D-6690098A2DFB}"/>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1" name="Freeform 153">
              <a:extLst>
                <a:ext uri="{FF2B5EF4-FFF2-40B4-BE49-F238E27FC236}">
                  <a16:creationId xmlns:a16="http://schemas.microsoft.com/office/drawing/2014/main" id="{D65F17C1-54E7-4EC0-BDE4-A96F8C65956A}"/>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2" name="Freeform 154">
              <a:extLst>
                <a:ext uri="{FF2B5EF4-FFF2-40B4-BE49-F238E27FC236}">
                  <a16:creationId xmlns:a16="http://schemas.microsoft.com/office/drawing/2014/main" id="{4FA2A32B-4DC9-411B-B70C-D7B0FBDC150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3" name="Freeform 155">
              <a:extLst>
                <a:ext uri="{FF2B5EF4-FFF2-40B4-BE49-F238E27FC236}">
                  <a16:creationId xmlns:a16="http://schemas.microsoft.com/office/drawing/2014/main" id="{3899AF13-7864-435C-8FBE-144318FFA36D}"/>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4" name="Freeform 156">
              <a:extLst>
                <a:ext uri="{FF2B5EF4-FFF2-40B4-BE49-F238E27FC236}">
                  <a16:creationId xmlns:a16="http://schemas.microsoft.com/office/drawing/2014/main" id="{A5C16490-E8DD-4CFF-85C9-D583589A88A1}"/>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5" name="Freeform 157">
              <a:extLst>
                <a:ext uri="{FF2B5EF4-FFF2-40B4-BE49-F238E27FC236}">
                  <a16:creationId xmlns:a16="http://schemas.microsoft.com/office/drawing/2014/main" id="{189B4F5D-AB9D-47E5-905F-299CEBE8BDE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6" name="Freeform 158">
              <a:extLst>
                <a:ext uri="{FF2B5EF4-FFF2-40B4-BE49-F238E27FC236}">
                  <a16:creationId xmlns:a16="http://schemas.microsoft.com/office/drawing/2014/main" id="{08418776-5532-40D2-BBED-441ACB52C18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7" name="Freeform 159">
              <a:extLst>
                <a:ext uri="{FF2B5EF4-FFF2-40B4-BE49-F238E27FC236}">
                  <a16:creationId xmlns:a16="http://schemas.microsoft.com/office/drawing/2014/main" id="{A0032429-CA8C-4BF1-AC80-34C3E61B5D9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8" name="Freeform 160">
              <a:extLst>
                <a:ext uri="{FF2B5EF4-FFF2-40B4-BE49-F238E27FC236}">
                  <a16:creationId xmlns:a16="http://schemas.microsoft.com/office/drawing/2014/main" id="{C3DF194E-7049-4E82-B5B8-02858C6655C5}"/>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9" name="Freeform 161">
              <a:extLst>
                <a:ext uri="{FF2B5EF4-FFF2-40B4-BE49-F238E27FC236}">
                  <a16:creationId xmlns:a16="http://schemas.microsoft.com/office/drawing/2014/main" id="{FA63F5CE-741F-42DC-97C2-E5F0FB46B55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0" name="Freeform 162">
              <a:extLst>
                <a:ext uri="{FF2B5EF4-FFF2-40B4-BE49-F238E27FC236}">
                  <a16:creationId xmlns:a16="http://schemas.microsoft.com/office/drawing/2014/main" id="{BDC7AD8A-6FB6-4B00-BA33-9DF936811A0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1" name="Freeform 163">
              <a:extLst>
                <a:ext uri="{FF2B5EF4-FFF2-40B4-BE49-F238E27FC236}">
                  <a16:creationId xmlns:a16="http://schemas.microsoft.com/office/drawing/2014/main" id="{7519F69B-5BD9-4ED8-B8B4-D0BBDD602C84}"/>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2" name="Freeform 164">
              <a:extLst>
                <a:ext uri="{FF2B5EF4-FFF2-40B4-BE49-F238E27FC236}">
                  <a16:creationId xmlns:a16="http://schemas.microsoft.com/office/drawing/2014/main" id="{D6B8A3AB-47FB-425F-A6A2-33CF89DA0AD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3" name="Freeform 165">
              <a:extLst>
                <a:ext uri="{FF2B5EF4-FFF2-40B4-BE49-F238E27FC236}">
                  <a16:creationId xmlns:a16="http://schemas.microsoft.com/office/drawing/2014/main" id="{BFF1122F-537D-48E3-9F4F-6F45363DBC08}"/>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4" name="Freeform 166">
              <a:extLst>
                <a:ext uri="{FF2B5EF4-FFF2-40B4-BE49-F238E27FC236}">
                  <a16:creationId xmlns:a16="http://schemas.microsoft.com/office/drawing/2014/main" id="{644DE9DE-EDDC-47D1-AD7E-D73D4AD0DDE6}"/>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5" name="Freeform 167">
              <a:extLst>
                <a:ext uri="{FF2B5EF4-FFF2-40B4-BE49-F238E27FC236}">
                  <a16:creationId xmlns:a16="http://schemas.microsoft.com/office/drawing/2014/main" id="{0A29FF62-0204-4C6E-888C-B7CD17495ABD}"/>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6" name="Freeform 168">
              <a:extLst>
                <a:ext uri="{FF2B5EF4-FFF2-40B4-BE49-F238E27FC236}">
                  <a16:creationId xmlns:a16="http://schemas.microsoft.com/office/drawing/2014/main" id="{BA4CCD95-368C-4947-A638-DFEF900C6C7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7" name="Freeform 169">
              <a:extLst>
                <a:ext uri="{FF2B5EF4-FFF2-40B4-BE49-F238E27FC236}">
                  <a16:creationId xmlns:a16="http://schemas.microsoft.com/office/drawing/2014/main" id="{9265EAE0-A389-4208-8372-0F9744B8349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8" name="Freeform 170">
              <a:extLst>
                <a:ext uri="{FF2B5EF4-FFF2-40B4-BE49-F238E27FC236}">
                  <a16:creationId xmlns:a16="http://schemas.microsoft.com/office/drawing/2014/main" id="{0AF07A93-3DD8-4EAC-8187-189EDFDBE55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9" name="Freeform 171">
              <a:extLst>
                <a:ext uri="{FF2B5EF4-FFF2-40B4-BE49-F238E27FC236}">
                  <a16:creationId xmlns:a16="http://schemas.microsoft.com/office/drawing/2014/main" id="{C67ACDE7-D6E8-468C-95F7-E0A21C2E77D3}"/>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0" name="Freeform 172">
              <a:extLst>
                <a:ext uri="{FF2B5EF4-FFF2-40B4-BE49-F238E27FC236}">
                  <a16:creationId xmlns:a16="http://schemas.microsoft.com/office/drawing/2014/main" id="{387EE38A-0319-475E-95B0-760102E14E4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1" name="Freeform 173">
              <a:extLst>
                <a:ext uri="{FF2B5EF4-FFF2-40B4-BE49-F238E27FC236}">
                  <a16:creationId xmlns:a16="http://schemas.microsoft.com/office/drawing/2014/main" id="{797C34E9-7794-4374-8F57-D180C1DC9E4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2" name="Freeform 174">
              <a:extLst>
                <a:ext uri="{FF2B5EF4-FFF2-40B4-BE49-F238E27FC236}">
                  <a16:creationId xmlns:a16="http://schemas.microsoft.com/office/drawing/2014/main" id="{B7AC7DA0-20BE-4F5B-AECC-6E065E5B3200}"/>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3" name="Freeform 175">
              <a:extLst>
                <a:ext uri="{FF2B5EF4-FFF2-40B4-BE49-F238E27FC236}">
                  <a16:creationId xmlns:a16="http://schemas.microsoft.com/office/drawing/2014/main" id="{80570E94-015C-4588-B2E0-ED556F49B67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4" name="Freeform 176">
              <a:extLst>
                <a:ext uri="{FF2B5EF4-FFF2-40B4-BE49-F238E27FC236}">
                  <a16:creationId xmlns:a16="http://schemas.microsoft.com/office/drawing/2014/main" id="{EB72FB0B-80F4-4708-96F1-CF8EA2314B5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5" name="Freeform 177">
              <a:extLst>
                <a:ext uri="{FF2B5EF4-FFF2-40B4-BE49-F238E27FC236}">
                  <a16:creationId xmlns:a16="http://schemas.microsoft.com/office/drawing/2014/main" id="{20E8B6BB-295B-4B42-A64C-C5D5AFFBF144}"/>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6" name="Freeform 178">
              <a:extLst>
                <a:ext uri="{FF2B5EF4-FFF2-40B4-BE49-F238E27FC236}">
                  <a16:creationId xmlns:a16="http://schemas.microsoft.com/office/drawing/2014/main" id="{D9CA3ED4-1703-4768-860F-E50A5F3FF3F3}"/>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7" name="Freeform 179">
              <a:extLst>
                <a:ext uri="{FF2B5EF4-FFF2-40B4-BE49-F238E27FC236}">
                  <a16:creationId xmlns:a16="http://schemas.microsoft.com/office/drawing/2014/main" id="{41C6B7F7-D1F8-4603-BC91-09759BC574CC}"/>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8" name="Freeform 180">
              <a:extLst>
                <a:ext uri="{FF2B5EF4-FFF2-40B4-BE49-F238E27FC236}">
                  <a16:creationId xmlns:a16="http://schemas.microsoft.com/office/drawing/2014/main" id="{A405C31C-2BFC-4DD3-BC00-DE99FA7180E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9" name="Freeform 181">
              <a:extLst>
                <a:ext uri="{FF2B5EF4-FFF2-40B4-BE49-F238E27FC236}">
                  <a16:creationId xmlns:a16="http://schemas.microsoft.com/office/drawing/2014/main" id="{674C26E2-39F6-4E0E-BCD9-632D62D03872}"/>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0" name="Freeform 182">
              <a:extLst>
                <a:ext uri="{FF2B5EF4-FFF2-40B4-BE49-F238E27FC236}">
                  <a16:creationId xmlns:a16="http://schemas.microsoft.com/office/drawing/2014/main" id="{DF072B29-732B-4BE5-BFF8-04862B96E4A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1" name="Freeform 183">
              <a:extLst>
                <a:ext uri="{FF2B5EF4-FFF2-40B4-BE49-F238E27FC236}">
                  <a16:creationId xmlns:a16="http://schemas.microsoft.com/office/drawing/2014/main" id="{F6A1681D-3E9D-4196-9F8B-5D3941EAFF96}"/>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2" name="Freeform 184">
              <a:extLst>
                <a:ext uri="{FF2B5EF4-FFF2-40B4-BE49-F238E27FC236}">
                  <a16:creationId xmlns:a16="http://schemas.microsoft.com/office/drawing/2014/main" id="{207BDD8B-D9E5-43EF-8C6B-74FBCDC0F198}"/>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3" name="Freeform 185">
              <a:extLst>
                <a:ext uri="{FF2B5EF4-FFF2-40B4-BE49-F238E27FC236}">
                  <a16:creationId xmlns:a16="http://schemas.microsoft.com/office/drawing/2014/main" id="{E8E33F21-4128-457E-AA0B-D2856FEE715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4" name="Freeform 186">
              <a:extLst>
                <a:ext uri="{FF2B5EF4-FFF2-40B4-BE49-F238E27FC236}">
                  <a16:creationId xmlns:a16="http://schemas.microsoft.com/office/drawing/2014/main" id="{A958A843-884E-43B9-A985-56C805513D4F}"/>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5" name="Freeform 187">
              <a:extLst>
                <a:ext uri="{FF2B5EF4-FFF2-40B4-BE49-F238E27FC236}">
                  <a16:creationId xmlns:a16="http://schemas.microsoft.com/office/drawing/2014/main" id="{099958C0-2EEC-43E3-AB32-1AC2003AABD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6" name="Freeform 188">
              <a:extLst>
                <a:ext uri="{FF2B5EF4-FFF2-40B4-BE49-F238E27FC236}">
                  <a16:creationId xmlns:a16="http://schemas.microsoft.com/office/drawing/2014/main" id="{7DB95B1B-9EFA-405B-A7C1-9E527454ED5B}"/>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7" name="Freeform 189">
              <a:extLst>
                <a:ext uri="{FF2B5EF4-FFF2-40B4-BE49-F238E27FC236}">
                  <a16:creationId xmlns:a16="http://schemas.microsoft.com/office/drawing/2014/main" id="{105DC2E0-58B9-48B7-9CEB-0EF093AA958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8" name="Freeform 190">
              <a:extLst>
                <a:ext uri="{FF2B5EF4-FFF2-40B4-BE49-F238E27FC236}">
                  <a16:creationId xmlns:a16="http://schemas.microsoft.com/office/drawing/2014/main" id="{881D7F65-A25F-44BE-97D8-19FBC04DBF4D}"/>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9" name="Freeform 191">
              <a:extLst>
                <a:ext uri="{FF2B5EF4-FFF2-40B4-BE49-F238E27FC236}">
                  <a16:creationId xmlns:a16="http://schemas.microsoft.com/office/drawing/2014/main" id="{9AAE0DB9-FFB0-4F6C-808D-E051309D590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0" name="Freeform 192">
              <a:extLst>
                <a:ext uri="{FF2B5EF4-FFF2-40B4-BE49-F238E27FC236}">
                  <a16:creationId xmlns:a16="http://schemas.microsoft.com/office/drawing/2014/main" id="{CA48C828-A345-4FB3-B101-61140A56DD24}"/>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1" name="Freeform 193">
              <a:extLst>
                <a:ext uri="{FF2B5EF4-FFF2-40B4-BE49-F238E27FC236}">
                  <a16:creationId xmlns:a16="http://schemas.microsoft.com/office/drawing/2014/main" id="{75EF85EF-2078-49D7-8103-2B324DD45300}"/>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2" name="Freeform 194">
              <a:extLst>
                <a:ext uri="{FF2B5EF4-FFF2-40B4-BE49-F238E27FC236}">
                  <a16:creationId xmlns:a16="http://schemas.microsoft.com/office/drawing/2014/main" id="{EAF4110D-E410-4526-B7E8-4AC7EDD94B88}"/>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3" name="Freeform 195">
              <a:extLst>
                <a:ext uri="{FF2B5EF4-FFF2-40B4-BE49-F238E27FC236}">
                  <a16:creationId xmlns:a16="http://schemas.microsoft.com/office/drawing/2014/main" id="{9EDDBFCF-E09E-4EB2-9574-A687446DAD7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4" name="Freeform 196">
              <a:extLst>
                <a:ext uri="{FF2B5EF4-FFF2-40B4-BE49-F238E27FC236}">
                  <a16:creationId xmlns:a16="http://schemas.microsoft.com/office/drawing/2014/main" id="{71E2DBAC-F4D7-4574-AB82-78D5744D335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5" name="Freeform 197">
              <a:extLst>
                <a:ext uri="{FF2B5EF4-FFF2-40B4-BE49-F238E27FC236}">
                  <a16:creationId xmlns:a16="http://schemas.microsoft.com/office/drawing/2014/main" id="{76E91AF1-7224-43AA-A136-53D2AEB5B334}"/>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6" name="Freeform 198">
              <a:extLst>
                <a:ext uri="{FF2B5EF4-FFF2-40B4-BE49-F238E27FC236}">
                  <a16:creationId xmlns:a16="http://schemas.microsoft.com/office/drawing/2014/main" id="{3506B58D-1054-42F1-A733-1C82B53685E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7" name="Freeform 199">
              <a:extLst>
                <a:ext uri="{FF2B5EF4-FFF2-40B4-BE49-F238E27FC236}">
                  <a16:creationId xmlns:a16="http://schemas.microsoft.com/office/drawing/2014/main" id="{D05EAA25-EDDA-4248-B493-32DE58AE898E}"/>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8" name="Freeform 200">
              <a:extLst>
                <a:ext uri="{FF2B5EF4-FFF2-40B4-BE49-F238E27FC236}">
                  <a16:creationId xmlns:a16="http://schemas.microsoft.com/office/drawing/2014/main" id="{6AB1E7B9-F7C6-4FCD-A945-AEA5E4B57FD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9" name="Freeform 201">
              <a:extLst>
                <a:ext uri="{FF2B5EF4-FFF2-40B4-BE49-F238E27FC236}">
                  <a16:creationId xmlns:a16="http://schemas.microsoft.com/office/drawing/2014/main" id="{D47C8DBE-778F-4902-AB03-0DC6105A44C0}"/>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0" name="Freeform 202">
              <a:extLst>
                <a:ext uri="{FF2B5EF4-FFF2-40B4-BE49-F238E27FC236}">
                  <a16:creationId xmlns:a16="http://schemas.microsoft.com/office/drawing/2014/main" id="{FC2978B0-F186-486C-BA59-BAFD64603056}"/>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1" name="Freeform 203">
              <a:extLst>
                <a:ext uri="{FF2B5EF4-FFF2-40B4-BE49-F238E27FC236}">
                  <a16:creationId xmlns:a16="http://schemas.microsoft.com/office/drawing/2014/main" id="{5F6DEA1E-E00B-450B-9CB3-865C419B5512}"/>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2" name="Freeform 204">
              <a:extLst>
                <a:ext uri="{FF2B5EF4-FFF2-40B4-BE49-F238E27FC236}">
                  <a16:creationId xmlns:a16="http://schemas.microsoft.com/office/drawing/2014/main" id="{2470AB95-A5EB-4FF9-A90E-6962A0DC8C2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3" name="Freeform 205">
              <a:extLst>
                <a:ext uri="{FF2B5EF4-FFF2-40B4-BE49-F238E27FC236}">
                  <a16:creationId xmlns:a16="http://schemas.microsoft.com/office/drawing/2014/main" id="{3DBF5442-6091-4D7E-9610-09510C0AF5FA}"/>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4" name="Freeform 206">
              <a:extLst>
                <a:ext uri="{FF2B5EF4-FFF2-40B4-BE49-F238E27FC236}">
                  <a16:creationId xmlns:a16="http://schemas.microsoft.com/office/drawing/2014/main" id="{CD9A5284-0956-42A3-B334-649CD38E72E7}"/>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5" name="Freeform 207">
              <a:extLst>
                <a:ext uri="{FF2B5EF4-FFF2-40B4-BE49-F238E27FC236}">
                  <a16:creationId xmlns:a16="http://schemas.microsoft.com/office/drawing/2014/main" id="{02C5A981-EAD6-4026-A274-681B4027609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6" name="Freeform 208">
              <a:extLst>
                <a:ext uri="{FF2B5EF4-FFF2-40B4-BE49-F238E27FC236}">
                  <a16:creationId xmlns:a16="http://schemas.microsoft.com/office/drawing/2014/main" id="{559310A4-B262-403B-9B9C-CCCB10F50A3C}"/>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7" name="Freeform 209">
              <a:extLst>
                <a:ext uri="{FF2B5EF4-FFF2-40B4-BE49-F238E27FC236}">
                  <a16:creationId xmlns:a16="http://schemas.microsoft.com/office/drawing/2014/main" id="{451A2039-53AB-4B5A-B521-33E6754DF418}"/>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8" name="Freeform 210">
              <a:extLst>
                <a:ext uri="{FF2B5EF4-FFF2-40B4-BE49-F238E27FC236}">
                  <a16:creationId xmlns:a16="http://schemas.microsoft.com/office/drawing/2014/main" id="{B246AF47-1CAC-4F5F-8BFA-3C6B24505375}"/>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9" name="Freeform 211">
              <a:extLst>
                <a:ext uri="{FF2B5EF4-FFF2-40B4-BE49-F238E27FC236}">
                  <a16:creationId xmlns:a16="http://schemas.microsoft.com/office/drawing/2014/main" id="{0F01E38F-36E7-4F42-A560-550645ABF58F}"/>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0" name="Freeform 212">
              <a:extLst>
                <a:ext uri="{FF2B5EF4-FFF2-40B4-BE49-F238E27FC236}">
                  <a16:creationId xmlns:a16="http://schemas.microsoft.com/office/drawing/2014/main" id="{E4E045A8-58D9-4786-953A-853C3E0205C6}"/>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1" name="Freeform 213">
              <a:extLst>
                <a:ext uri="{FF2B5EF4-FFF2-40B4-BE49-F238E27FC236}">
                  <a16:creationId xmlns:a16="http://schemas.microsoft.com/office/drawing/2014/main" id="{91543644-BC5E-42A9-A98D-BC4AACCF5B15}"/>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2" name="Freeform 214">
              <a:extLst>
                <a:ext uri="{FF2B5EF4-FFF2-40B4-BE49-F238E27FC236}">
                  <a16:creationId xmlns:a16="http://schemas.microsoft.com/office/drawing/2014/main" id="{8A88E67F-965E-4358-8CB9-6120FD533855}"/>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3" name="Freeform 215">
              <a:extLst>
                <a:ext uri="{FF2B5EF4-FFF2-40B4-BE49-F238E27FC236}">
                  <a16:creationId xmlns:a16="http://schemas.microsoft.com/office/drawing/2014/main" id="{40812C6A-D3B7-4847-8185-D98666B4038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4" name="Freeform 216">
              <a:extLst>
                <a:ext uri="{FF2B5EF4-FFF2-40B4-BE49-F238E27FC236}">
                  <a16:creationId xmlns:a16="http://schemas.microsoft.com/office/drawing/2014/main" id="{7AA30ED8-AD2E-4770-856A-246E1547D08D}"/>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5" name="Freeform 217">
              <a:extLst>
                <a:ext uri="{FF2B5EF4-FFF2-40B4-BE49-F238E27FC236}">
                  <a16:creationId xmlns:a16="http://schemas.microsoft.com/office/drawing/2014/main" id="{379DC68E-FA44-40F6-9D9B-EC0DD4910AB3}"/>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6" name="Freeform 218">
              <a:extLst>
                <a:ext uri="{FF2B5EF4-FFF2-40B4-BE49-F238E27FC236}">
                  <a16:creationId xmlns:a16="http://schemas.microsoft.com/office/drawing/2014/main" id="{3BB39DBE-90FC-4DEB-BB9F-9172602568F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7" name="Freeform 219">
              <a:extLst>
                <a:ext uri="{FF2B5EF4-FFF2-40B4-BE49-F238E27FC236}">
                  <a16:creationId xmlns:a16="http://schemas.microsoft.com/office/drawing/2014/main" id="{8DE40865-B57B-4FA5-A2AB-3342F97BD12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8" name="Freeform 220">
              <a:extLst>
                <a:ext uri="{FF2B5EF4-FFF2-40B4-BE49-F238E27FC236}">
                  <a16:creationId xmlns:a16="http://schemas.microsoft.com/office/drawing/2014/main" id="{23725689-C49E-4288-9533-A1B420D2AFF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9" name="Freeform 221">
              <a:extLst>
                <a:ext uri="{FF2B5EF4-FFF2-40B4-BE49-F238E27FC236}">
                  <a16:creationId xmlns:a16="http://schemas.microsoft.com/office/drawing/2014/main" id="{74A789DB-E698-47EF-8260-DC32B6F3F26F}"/>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0" name="Freeform 222">
              <a:extLst>
                <a:ext uri="{FF2B5EF4-FFF2-40B4-BE49-F238E27FC236}">
                  <a16:creationId xmlns:a16="http://schemas.microsoft.com/office/drawing/2014/main" id="{B4A9F9AA-D0EC-48AB-AA8C-4C077ED512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1" name="Freeform 223">
              <a:extLst>
                <a:ext uri="{FF2B5EF4-FFF2-40B4-BE49-F238E27FC236}">
                  <a16:creationId xmlns:a16="http://schemas.microsoft.com/office/drawing/2014/main" id="{983D6CD6-3016-4F84-9808-D6F2EBD8B34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2" name="Freeform 224">
              <a:extLst>
                <a:ext uri="{FF2B5EF4-FFF2-40B4-BE49-F238E27FC236}">
                  <a16:creationId xmlns:a16="http://schemas.microsoft.com/office/drawing/2014/main" id="{C63FEC82-9475-48AB-BABB-8D00A1F807BF}"/>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3" name="Freeform 225">
              <a:extLst>
                <a:ext uri="{FF2B5EF4-FFF2-40B4-BE49-F238E27FC236}">
                  <a16:creationId xmlns:a16="http://schemas.microsoft.com/office/drawing/2014/main" id="{0769D911-32D9-455D-B20C-DBE0E38BA2A0}"/>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4" name="Freeform 226">
              <a:extLst>
                <a:ext uri="{FF2B5EF4-FFF2-40B4-BE49-F238E27FC236}">
                  <a16:creationId xmlns:a16="http://schemas.microsoft.com/office/drawing/2014/main" id="{C95D0E96-0EDB-4FB0-8190-09A632EA5CED}"/>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5" name="Freeform 227">
              <a:extLst>
                <a:ext uri="{FF2B5EF4-FFF2-40B4-BE49-F238E27FC236}">
                  <a16:creationId xmlns:a16="http://schemas.microsoft.com/office/drawing/2014/main" id="{5767BE9C-142E-4AAE-94CF-9CDF61FB243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6" name="Freeform 228">
              <a:extLst>
                <a:ext uri="{FF2B5EF4-FFF2-40B4-BE49-F238E27FC236}">
                  <a16:creationId xmlns:a16="http://schemas.microsoft.com/office/drawing/2014/main" id="{80935992-D276-4F21-99A6-AFA4037282DA}"/>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7" name="Freeform 229">
              <a:extLst>
                <a:ext uri="{FF2B5EF4-FFF2-40B4-BE49-F238E27FC236}">
                  <a16:creationId xmlns:a16="http://schemas.microsoft.com/office/drawing/2014/main" id="{1822E833-2E67-4AEE-A006-6D5F6807ECC4}"/>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8" name="Freeform 230">
              <a:extLst>
                <a:ext uri="{FF2B5EF4-FFF2-40B4-BE49-F238E27FC236}">
                  <a16:creationId xmlns:a16="http://schemas.microsoft.com/office/drawing/2014/main" id="{C8455881-9956-47C1-879E-EB8122176001}"/>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9" name="Freeform 231">
              <a:extLst>
                <a:ext uri="{FF2B5EF4-FFF2-40B4-BE49-F238E27FC236}">
                  <a16:creationId xmlns:a16="http://schemas.microsoft.com/office/drawing/2014/main" id="{7BF2442B-C46F-4EB0-BF2C-37CB7FB5A432}"/>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0" name="Freeform 232">
              <a:extLst>
                <a:ext uri="{FF2B5EF4-FFF2-40B4-BE49-F238E27FC236}">
                  <a16:creationId xmlns:a16="http://schemas.microsoft.com/office/drawing/2014/main" id="{79F82477-DAD4-4AA0-A56B-ED3A65BFF6C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1" name="Freeform 233">
              <a:extLst>
                <a:ext uri="{FF2B5EF4-FFF2-40B4-BE49-F238E27FC236}">
                  <a16:creationId xmlns:a16="http://schemas.microsoft.com/office/drawing/2014/main" id="{6780976A-DD65-4D62-9CFA-92446BB146D2}"/>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2" name="Freeform 234">
              <a:extLst>
                <a:ext uri="{FF2B5EF4-FFF2-40B4-BE49-F238E27FC236}">
                  <a16:creationId xmlns:a16="http://schemas.microsoft.com/office/drawing/2014/main" id="{ADCA9341-C4B0-41C4-BF86-E6F5CAD28A1D}"/>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3" name="Freeform 235">
              <a:extLst>
                <a:ext uri="{FF2B5EF4-FFF2-40B4-BE49-F238E27FC236}">
                  <a16:creationId xmlns:a16="http://schemas.microsoft.com/office/drawing/2014/main" id="{61ABCF96-9C23-404B-A6EC-329AE429D663}"/>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4" name="Freeform 236">
              <a:extLst>
                <a:ext uri="{FF2B5EF4-FFF2-40B4-BE49-F238E27FC236}">
                  <a16:creationId xmlns:a16="http://schemas.microsoft.com/office/drawing/2014/main" id="{0088AAF0-ADFE-4397-8DAD-2637B359074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5" name="Freeform 237">
              <a:extLst>
                <a:ext uri="{FF2B5EF4-FFF2-40B4-BE49-F238E27FC236}">
                  <a16:creationId xmlns:a16="http://schemas.microsoft.com/office/drawing/2014/main" id="{B45E3345-5BEB-48DD-B8A2-E69E5D08D346}"/>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6" name="Freeform 238">
              <a:extLst>
                <a:ext uri="{FF2B5EF4-FFF2-40B4-BE49-F238E27FC236}">
                  <a16:creationId xmlns:a16="http://schemas.microsoft.com/office/drawing/2014/main" id="{42D758F0-1C70-448C-8985-797374E9ACC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7" name="Freeform 239">
              <a:extLst>
                <a:ext uri="{FF2B5EF4-FFF2-40B4-BE49-F238E27FC236}">
                  <a16:creationId xmlns:a16="http://schemas.microsoft.com/office/drawing/2014/main" id="{80EC6BE3-B570-4322-B0FF-A527BEB0A79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8" name="Freeform 240">
              <a:extLst>
                <a:ext uri="{FF2B5EF4-FFF2-40B4-BE49-F238E27FC236}">
                  <a16:creationId xmlns:a16="http://schemas.microsoft.com/office/drawing/2014/main" id="{DD5A071D-0D52-4C9C-8D4D-D10688190FA5}"/>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9" name="Freeform 241">
              <a:extLst>
                <a:ext uri="{FF2B5EF4-FFF2-40B4-BE49-F238E27FC236}">
                  <a16:creationId xmlns:a16="http://schemas.microsoft.com/office/drawing/2014/main" id="{B9736F46-E707-4F3F-A79A-9D8D56A11E48}"/>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0" name="Freeform 242">
              <a:extLst>
                <a:ext uri="{FF2B5EF4-FFF2-40B4-BE49-F238E27FC236}">
                  <a16:creationId xmlns:a16="http://schemas.microsoft.com/office/drawing/2014/main" id="{1C384D3A-E9E0-466A-B473-D695095D3D71}"/>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1" name="Freeform 243">
              <a:extLst>
                <a:ext uri="{FF2B5EF4-FFF2-40B4-BE49-F238E27FC236}">
                  <a16:creationId xmlns:a16="http://schemas.microsoft.com/office/drawing/2014/main" id="{BB91B9C1-E180-45E2-949D-6AD5BB3A859C}"/>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2" name="Freeform 244">
              <a:extLst>
                <a:ext uri="{FF2B5EF4-FFF2-40B4-BE49-F238E27FC236}">
                  <a16:creationId xmlns:a16="http://schemas.microsoft.com/office/drawing/2014/main" id="{1BE777D3-70D6-4799-887F-D13CC4C55C4F}"/>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3" name="Freeform 245">
              <a:extLst>
                <a:ext uri="{FF2B5EF4-FFF2-40B4-BE49-F238E27FC236}">
                  <a16:creationId xmlns:a16="http://schemas.microsoft.com/office/drawing/2014/main" id="{6E6A62EF-EA44-4952-8474-552625A9B49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4" name="Freeform 246">
              <a:extLst>
                <a:ext uri="{FF2B5EF4-FFF2-40B4-BE49-F238E27FC236}">
                  <a16:creationId xmlns:a16="http://schemas.microsoft.com/office/drawing/2014/main" id="{8A96708D-C0A8-4773-AE29-F6ADF5FB1018}"/>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5" name="Freeform 247">
              <a:extLst>
                <a:ext uri="{FF2B5EF4-FFF2-40B4-BE49-F238E27FC236}">
                  <a16:creationId xmlns:a16="http://schemas.microsoft.com/office/drawing/2014/main" id="{74BC237B-17A6-4AAA-BAAD-29E43B3DDBF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6" name="Freeform 248">
              <a:extLst>
                <a:ext uri="{FF2B5EF4-FFF2-40B4-BE49-F238E27FC236}">
                  <a16:creationId xmlns:a16="http://schemas.microsoft.com/office/drawing/2014/main" id="{E907A759-87D5-42D7-B781-6C72278C9042}"/>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7" name="Freeform 249">
              <a:extLst>
                <a:ext uri="{FF2B5EF4-FFF2-40B4-BE49-F238E27FC236}">
                  <a16:creationId xmlns:a16="http://schemas.microsoft.com/office/drawing/2014/main" id="{81886C32-5312-4C7C-AE06-575450D2046F}"/>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8" name="Freeform 250">
              <a:extLst>
                <a:ext uri="{FF2B5EF4-FFF2-40B4-BE49-F238E27FC236}">
                  <a16:creationId xmlns:a16="http://schemas.microsoft.com/office/drawing/2014/main" id="{48C9838B-92EE-477A-A1DD-D272EF460BDC}"/>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9" name="Freeform 251">
              <a:extLst>
                <a:ext uri="{FF2B5EF4-FFF2-40B4-BE49-F238E27FC236}">
                  <a16:creationId xmlns:a16="http://schemas.microsoft.com/office/drawing/2014/main" id="{EAEB6CAA-3CF1-45BF-BF4D-A73B13183171}"/>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0" name="Freeform 252">
              <a:extLst>
                <a:ext uri="{FF2B5EF4-FFF2-40B4-BE49-F238E27FC236}">
                  <a16:creationId xmlns:a16="http://schemas.microsoft.com/office/drawing/2014/main" id="{9AB522AC-E7FE-4037-8813-0A7079D2899A}"/>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1" name="Freeform 253">
              <a:extLst>
                <a:ext uri="{FF2B5EF4-FFF2-40B4-BE49-F238E27FC236}">
                  <a16:creationId xmlns:a16="http://schemas.microsoft.com/office/drawing/2014/main" id="{4DE2FCEA-5040-49A5-8D9A-95F8641E3F4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2" name="Freeform 254">
              <a:extLst>
                <a:ext uri="{FF2B5EF4-FFF2-40B4-BE49-F238E27FC236}">
                  <a16:creationId xmlns:a16="http://schemas.microsoft.com/office/drawing/2014/main" id="{B29BEB51-A97C-4652-9D52-6AB5840BE1FF}"/>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3" name="Freeform 255">
              <a:extLst>
                <a:ext uri="{FF2B5EF4-FFF2-40B4-BE49-F238E27FC236}">
                  <a16:creationId xmlns:a16="http://schemas.microsoft.com/office/drawing/2014/main" id="{60A93B0E-2C7E-49B6-8299-502A56D8B90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4" name="Freeform 256">
              <a:extLst>
                <a:ext uri="{FF2B5EF4-FFF2-40B4-BE49-F238E27FC236}">
                  <a16:creationId xmlns:a16="http://schemas.microsoft.com/office/drawing/2014/main" id="{61586628-CB8B-4449-88B9-27CDBEF910E7}"/>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5" name="Freeform 257">
              <a:extLst>
                <a:ext uri="{FF2B5EF4-FFF2-40B4-BE49-F238E27FC236}">
                  <a16:creationId xmlns:a16="http://schemas.microsoft.com/office/drawing/2014/main" id="{2BA806AC-1F4B-4953-A2EE-5D298B28ED63}"/>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plus(in)">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ox(in)">
                                      <p:cBhvr>
                                        <p:cTn id="17" dur="500"/>
                                        <p:tgtEl>
                                          <p:spTgt spid="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diamond(in)">
                                      <p:cBhvr>
                                        <p:cTn id="2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23" name="Picture 11" descr="01 color">
            <a:extLst>
              <a:ext uri="{FF2B5EF4-FFF2-40B4-BE49-F238E27FC236}">
                <a16:creationId xmlns:a16="http://schemas.microsoft.com/office/drawing/2014/main" id="{A5C9AD6F-7AC5-445A-A683-F0414625DA0F}"/>
              </a:ext>
            </a:extLst>
          </p:cNvPr>
          <p:cNvPicPr>
            <a:picLocks noGrp="1" noChangeAspect="1" noChangeArrowheads="1"/>
          </p:cNvPicPr>
          <p:nvPr>
            <p:ph sz="half" idx="1"/>
          </p:nvPr>
        </p:nvPicPr>
        <p:blipFill>
          <a:blip r:embed="rId2">
            <a:extLst>
              <a:ext uri="{28A0092B-C50C-407E-A947-70E740481C1C}">
                <a14:useLocalDpi xmlns:a14="http://schemas.microsoft.com/office/drawing/2010/main" val="0"/>
              </a:ext>
            </a:extLst>
          </a:blip>
          <a:srcRect l="62837" b="50000"/>
          <a:stretch>
            <a:fillRect/>
          </a:stretch>
        </p:blipFill>
        <p:spPr>
          <a:xfrm>
            <a:off x="3149600" y="484188"/>
            <a:ext cx="2066925" cy="2362200"/>
          </a:xfrm>
          <a:noFill/>
        </p:spPr>
      </p:pic>
      <p:pic>
        <p:nvPicPr>
          <p:cNvPr id="13319" name="Picture 7" descr="Hinh 7 color">
            <a:extLst>
              <a:ext uri="{FF2B5EF4-FFF2-40B4-BE49-F238E27FC236}">
                <a16:creationId xmlns:a16="http://schemas.microsoft.com/office/drawing/2014/main" id="{9B549DBC-591F-4CE7-8241-47EF31062D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5500" y="3967163"/>
            <a:ext cx="1911350" cy="292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8" name="Picture 16" descr="01 color">
            <a:extLst>
              <a:ext uri="{FF2B5EF4-FFF2-40B4-BE49-F238E27FC236}">
                <a16:creationId xmlns:a16="http://schemas.microsoft.com/office/drawing/2014/main" id="{C35FBBD6-6720-4032-8F49-77AD3EE953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2603" t="45000" r="60013" b="-5000"/>
          <a:stretch>
            <a:fillRect/>
          </a:stretch>
        </p:blipFill>
        <p:spPr bwMode="auto">
          <a:xfrm>
            <a:off x="5356225" y="287338"/>
            <a:ext cx="191135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9" name="Picture 17" descr="01 color">
            <a:extLst>
              <a:ext uri="{FF2B5EF4-FFF2-40B4-BE49-F238E27FC236}">
                <a16:creationId xmlns:a16="http://schemas.microsoft.com/office/drawing/2014/main" id="{FF0D2E3E-648A-4A36-848B-170C9DFC1C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006" t="7895" r="36884" b="50000"/>
          <a:stretch>
            <a:fillRect/>
          </a:stretch>
        </p:blipFill>
        <p:spPr bwMode="auto">
          <a:xfrm>
            <a:off x="233363" y="534988"/>
            <a:ext cx="2667000" cy="213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30" name="Picture 18" descr="01 color">
            <a:extLst>
              <a:ext uri="{FF2B5EF4-FFF2-40B4-BE49-F238E27FC236}">
                <a16:creationId xmlns:a16="http://schemas.microsoft.com/office/drawing/2014/main" id="{B9CD5B07-E7DB-498B-AE1A-BE6736B5C8C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51413" t="60001" r="8600"/>
          <a:stretch>
            <a:fillRect/>
          </a:stretch>
        </p:blipFill>
        <p:spPr bwMode="auto">
          <a:xfrm>
            <a:off x="7267575" y="231775"/>
            <a:ext cx="226695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a:extLst>
              <a:ext uri="{FF2B5EF4-FFF2-40B4-BE49-F238E27FC236}">
                <a16:creationId xmlns:a16="http://schemas.microsoft.com/office/drawing/2014/main" id="{053F14D4-4784-4394-95AC-E3289049026F}"/>
              </a:ext>
            </a:extLst>
          </p:cNvPr>
          <p:cNvSpPr>
            <a:spLocks noChangeArrowheads="1"/>
          </p:cNvSpPr>
          <p:nvPr/>
        </p:nvSpPr>
        <p:spPr bwMode="auto">
          <a:xfrm>
            <a:off x="-14288" y="2919413"/>
            <a:ext cx="7481888"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2400">
                <a:solidFill>
                  <a:srgbClr val="FF0066"/>
                </a:solidFill>
                <a:latin typeface="Times New Roman" panose="02020603050405020304" pitchFamily="18" charset="0"/>
              </a:rPr>
              <a:t>Bước 2:</a:t>
            </a:r>
            <a:r>
              <a:rPr lang="en-US" altLang="en-US" sz="2400">
                <a:solidFill>
                  <a:srgbClr val="3366FF"/>
                </a:solidFill>
                <a:latin typeface="Times New Roman" panose="02020603050405020304" pitchFamily="18" charset="0"/>
              </a:rPr>
              <a:t> </a:t>
            </a:r>
            <a:r>
              <a:rPr lang="en-US" altLang="en-US" sz="2400">
                <a:solidFill>
                  <a:srgbClr val="0000FF"/>
                </a:solidFill>
                <a:latin typeface="Times New Roman" panose="02020603050405020304" pitchFamily="18" charset="0"/>
              </a:rPr>
              <a:t>Tách phần gấp đế lọ hoa ra khỏi các nếp gấp làm thân lọ hoa </a:t>
            </a:r>
          </a:p>
        </p:txBody>
      </p:sp>
      <p:sp>
        <p:nvSpPr>
          <p:cNvPr id="32776" name="Rectangle 2">
            <a:extLst>
              <a:ext uri="{FF2B5EF4-FFF2-40B4-BE49-F238E27FC236}">
                <a16:creationId xmlns:a16="http://schemas.microsoft.com/office/drawing/2014/main" id="{3C960739-AF2E-414F-8CFB-4AB2016C75CC}"/>
              </a:ext>
            </a:extLst>
          </p:cNvPr>
          <p:cNvSpPr>
            <a:spLocks noChangeArrowheads="1"/>
          </p:cNvSpPr>
          <p:nvPr/>
        </p:nvSpPr>
        <p:spPr bwMode="auto">
          <a:xfrm>
            <a:off x="17463" y="0"/>
            <a:ext cx="8636000"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a:solidFill>
                  <a:srgbClr val="FF0066"/>
                </a:solidFill>
                <a:latin typeface="Times New Roman" panose="02020603050405020304" pitchFamily="18" charset="0"/>
              </a:rPr>
              <a:t>Bước 1</a:t>
            </a:r>
            <a:r>
              <a:rPr lang="en-US" altLang="en-US" sz="2400">
                <a:solidFill>
                  <a:srgbClr val="FF0000"/>
                </a:solidFill>
                <a:latin typeface="Times New Roman" panose="02020603050405020304" pitchFamily="18" charset="0"/>
              </a:rPr>
              <a:t>:</a:t>
            </a:r>
            <a:r>
              <a:rPr lang="en-US" altLang="en-US" sz="2400">
                <a:solidFill>
                  <a:srgbClr val="0000FF"/>
                </a:solidFill>
                <a:latin typeface="Times New Roman" panose="02020603050405020304" pitchFamily="18" charset="0"/>
              </a:rPr>
              <a:t> Gấp phần giấy làm đế lọ hoa và gấp các nếp gấp cách đều</a:t>
            </a:r>
          </a:p>
        </p:txBody>
      </p:sp>
      <p:sp>
        <p:nvSpPr>
          <p:cNvPr id="25602" name="Rectangle 2">
            <a:extLst>
              <a:ext uri="{FF2B5EF4-FFF2-40B4-BE49-F238E27FC236}">
                <a16:creationId xmlns:a16="http://schemas.microsoft.com/office/drawing/2014/main" id="{970438AC-63F7-4EB5-8498-A495FB6A84F4}"/>
              </a:ext>
            </a:extLst>
          </p:cNvPr>
          <p:cNvSpPr>
            <a:spLocks noChangeArrowheads="1"/>
          </p:cNvSpPr>
          <p:nvPr/>
        </p:nvSpPr>
        <p:spPr bwMode="auto">
          <a:xfrm>
            <a:off x="8050213" y="2822575"/>
            <a:ext cx="3781425"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400">
                <a:solidFill>
                  <a:srgbClr val="FF0000"/>
                </a:solidFill>
                <a:latin typeface="Times New Roman" panose="02020603050405020304" pitchFamily="18" charset="0"/>
              </a:rPr>
              <a:t>Bước 3: </a:t>
            </a:r>
            <a:r>
              <a:rPr lang="en-US" altLang="en-US" sz="2400">
                <a:solidFill>
                  <a:srgbClr val="0000FF"/>
                </a:solidFill>
                <a:latin typeface="Times New Roman" panose="02020603050405020304" pitchFamily="18" charset="0"/>
              </a:rPr>
              <a:t>Làm thành lọ hoa gắn tường</a:t>
            </a:r>
          </a:p>
        </p:txBody>
      </p:sp>
      <p:grpSp>
        <p:nvGrpSpPr>
          <p:cNvPr id="2" name="Group 18">
            <a:extLst>
              <a:ext uri="{FF2B5EF4-FFF2-40B4-BE49-F238E27FC236}">
                <a16:creationId xmlns:a16="http://schemas.microsoft.com/office/drawing/2014/main" id="{EA8B52CF-8101-4AAC-99D9-A36A6681F9CF}"/>
              </a:ext>
            </a:extLst>
          </p:cNvPr>
          <p:cNvGrpSpPr>
            <a:grpSpLocks/>
          </p:cNvGrpSpPr>
          <p:nvPr/>
        </p:nvGrpSpPr>
        <p:grpSpPr bwMode="auto">
          <a:xfrm>
            <a:off x="3994150" y="4027488"/>
            <a:ext cx="1787525" cy="2755900"/>
            <a:chOff x="2858" y="1344"/>
            <a:chExt cx="2688" cy="2976"/>
          </a:xfrm>
        </p:grpSpPr>
        <p:pic>
          <p:nvPicPr>
            <p:cNvPr id="32785" name="Picture 6" descr="Hinh 6 color">
              <a:extLst>
                <a:ext uri="{FF2B5EF4-FFF2-40B4-BE49-F238E27FC236}">
                  <a16:creationId xmlns:a16="http://schemas.microsoft.com/office/drawing/2014/main" id="{4AE88C60-CBE1-4D4F-9DD5-B69C64794E7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58" y="1344"/>
              <a:ext cx="2688" cy="2976"/>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32786" name="Text Box 20">
              <a:extLst>
                <a:ext uri="{FF2B5EF4-FFF2-40B4-BE49-F238E27FC236}">
                  <a16:creationId xmlns:a16="http://schemas.microsoft.com/office/drawing/2014/main" id="{1DAB4BE6-2476-4F61-A4AB-D2CA63BF59BF}"/>
                </a:ext>
              </a:extLst>
            </p:cNvPr>
            <p:cNvSpPr txBox="1">
              <a:spLocks noChangeArrowheads="1"/>
            </p:cNvSpPr>
            <p:nvPr/>
          </p:nvSpPr>
          <p:spPr bwMode="auto">
            <a:xfrm>
              <a:off x="2881" y="2447"/>
              <a:ext cx="1204" cy="487"/>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vi-VN" altLang="en-US" sz="2400" b="1">
                <a:solidFill>
                  <a:schemeClr val="bg1"/>
                </a:solidFill>
                <a:latin typeface="Copperplate Gothic Light" panose="020E0507020206020404" pitchFamily="34" charset="0"/>
              </a:endParaRPr>
            </a:p>
          </p:txBody>
        </p:sp>
        <p:sp>
          <p:nvSpPr>
            <p:cNvPr id="32787" name="Text Box 21">
              <a:extLst>
                <a:ext uri="{FF2B5EF4-FFF2-40B4-BE49-F238E27FC236}">
                  <a16:creationId xmlns:a16="http://schemas.microsoft.com/office/drawing/2014/main" id="{B0C26966-EE3E-45B8-9262-A6F2380537FF}"/>
                </a:ext>
              </a:extLst>
            </p:cNvPr>
            <p:cNvSpPr txBox="1">
              <a:spLocks noChangeArrowheads="1"/>
            </p:cNvSpPr>
            <p:nvPr/>
          </p:nvSpPr>
          <p:spPr bwMode="auto">
            <a:xfrm>
              <a:off x="4094" y="2519"/>
              <a:ext cx="336" cy="387"/>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endParaRPr lang="vi-VN" altLang="en-US" sz="1800"/>
            </a:p>
          </p:txBody>
        </p:sp>
        <p:sp>
          <p:nvSpPr>
            <p:cNvPr id="32788" name="Rectangle 22">
              <a:extLst>
                <a:ext uri="{FF2B5EF4-FFF2-40B4-BE49-F238E27FC236}">
                  <a16:creationId xmlns:a16="http://schemas.microsoft.com/office/drawing/2014/main" id="{F4BE50CF-2E27-44F2-9A4C-375B7F08C4EB}"/>
                </a:ext>
              </a:extLst>
            </p:cNvPr>
            <p:cNvSpPr>
              <a:spLocks noChangeArrowheads="1"/>
            </p:cNvSpPr>
            <p:nvPr/>
          </p:nvSpPr>
          <p:spPr bwMode="auto">
            <a:xfrm rot="183749">
              <a:off x="4104" y="1558"/>
              <a:ext cx="336" cy="187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vi-VN" altLang="en-US" sz="1800"/>
            </a:p>
          </p:txBody>
        </p:sp>
        <p:sp>
          <p:nvSpPr>
            <p:cNvPr id="32789" name="Line 23">
              <a:extLst>
                <a:ext uri="{FF2B5EF4-FFF2-40B4-BE49-F238E27FC236}">
                  <a16:creationId xmlns:a16="http://schemas.microsoft.com/office/drawing/2014/main" id="{7B60ADA3-E9EA-4FD2-81AE-771477D8AC8E}"/>
                </a:ext>
              </a:extLst>
            </p:cNvPr>
            <p:cNvSpPr>
              <a:spLocks noChangeShapeType="1"/>
            </p:cNvSpPr>
            <p:nvPr/>
          </p:nvSpPr>
          <p:spPr bwMode="auto">
            <a:xfrm>
              <a:off x="2880" y="1344"/>
              <a:ext cx="26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32790" name="Line 24">
              <a:extLst>
                <a:ext uri="{FF2B5EF4-FFF2-40B4-BE49-F238E27FC236}">
                  <a16:creationId xmlns:a16="http://schemas.microsoft.com/office/drawing/2014/main" id="{BC3A0704-D9BF-48D0-9613-7708F63807CE}"/>
                </a:ext>
              </a:extLst>
            </p:cNvPr>
            <p:cNvSpPr>
              <a:spLocks noChangeShapeType="1"/>
            </p:cNvSpPr>
            <p:nvPr/>
          </p:nvSpPr>
          <p:spPr bwMode="auto">
            <a:xfrm>
              <a:off x="288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32791" name="Line 25">
              <a:extLst>
                <a:ext uri="{FF2B5EF4-FFF2-40B4-BE49-F238E27FC236}">
                  <a16:creationId xmlns:a16="http://schemas.microsoft.com/office/drawing/2014/main" id="{6603837D-A5D8-4787-B831-49105DD85CF0}"/>
                </a:ext>
              </a:extLst>
            </p:cNvPr>
            <p:cNvSpPr>
              <a:spLocks noChangeShapeType="1"/>
            </p:cNvSpPr>
            <p:nvPr/>
          </p:nvSpPr>
          <p:spPr bwMode="auto">
            <a:xfrm>
              <a:off x="552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0" name="Rectangle 8">
            <a:extLst>
              <a:ext uri="{FF2B5EF4-FFF2-40B4-BE49-F238E27FC236}">
                <a16:creationId xmlns:a16="http://schemas.microsoft.com/office/drawing/2014/main" id="{EF57688B-165A-4091-98C0-D6A7661175CE}"/>
              </a:ext>
            </a:extLst>
          </p:cNvPr>
          <p:cNvSpPr>
            <a:spLocks noChangeArrowheads="1"/>
          </p:cNvSpPr>
          <p:nvPr/>
        </p:nvSpPr>
        <p:spPr bwMode="auto">
          <a:xfrm>
            <a:off x="2120900" y="4019550"/>
            <a:ext cx="1787525" cy="2819400"/>
          </a:xfrm>
          <a:prstGeom prst="rect">
            <a:avLst/>
          </a:prstGeom>
          <a:solidFill>
            <a:schemeClr val="bg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endParaRPr lang="vi-VN" altLang="vi-VN" sz="1800">
              <a:latin typeface="Arial" panose="020B0604020202020204" pitchFamily="34" charset="0"/>
            </a:endParaRPr>
          </a:p>
        </p:txBody>
      </p:sp>
      <p:pic>
        <p:nvPicPr>
          <p:cNvPr id="21" name="Picture 4" descr="Bean windy(1007)">
            <a:extLst>
              <a:ext uri="{FF2B5EF4-FFF2-40B4-BE49-F238E27FC236}">
                <a16:creationId xmlns:a16="http://schemas.microsoft.com/office/drawing/2014/main" id="{5C151D31-3DF1-49FF-943E-9E91B3257535}"/>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10080625" y="4030663"/>
            <a:ext cx="1911350" cy="280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5" descr="Bean windy(1004)">
            <a:extLst>
              <a:ext uri="{FF2B5EF4-FFF2-40B4-BE49-F238E27FC236}">
                <a16:creationId xmlns:a16="http://schemas.microsoft.com/office/drawing/2014/main" id="{EC6238E7-8768-4122-B3F9-688204C78F1B}"/>
              </a:ext>
            </a:extLst>
          </p:cNvPr>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a:fillRect/>
          </a:stretch>
        </p:blipFill>
        <p:spPr bwMode="auto">
          <a:xfrm>
            <a:off x="8029575" y="4019550"/>
            <a:ext cx="1911350" cy="281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Line 9">
            <a:extLst>
              <a:ext uri="{FF2B5EF4-FFF2-40B4-BE49-F238E27FC236}">
                <a16:creationId xmlns:a16="http://schemas.microsoft.com/office/drawing/2014/main" id="{C0B6B015-CF57-4C45-B633-CCFC0B6DB5B0}"/>
              </a:ext>
            </a:extLst>
          </p:cNvPr>
          <p:cNvSpPr>
            <a:spLocks noChangeShapeType="1"/>
          </p:cNvSpPr>
          <p:nvPr/>
        </p:nvSpPr>
        <p:spPr bwMode="auto">
          <a:xfrm>
            <a:off x="2971800" y="4027488"/>
            <a:ext cx="0" cy="2797175"/>
          </a:xfrm>
          <a:prstGeom prst="line">
            <a:avLst/>
          </a:prstGeom>
          <a:noFill/>
          <a:ln w="1905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sp>
        <p:nvSpPr>
          <p:cNvPr id="25" name="Line 10">
            <a:extLst>
              <a:ext uri="{FF2B5EF4-FFF2-40B4-BE49-F238E27FC236}">
                <a16:creationId xmlns:a16="http://schemas.microsoft.com/office/drawing/2014/main" id="{66206DD9-8D95-497C-BC54-63DDEDF2657F}"/>
              </a:ext>
            </a:extLst>
          </p:cNvPr>
          <p:cNvSpPr>
            <a:spLocks noChangeShapeType="1"/>
          </p:cNvSpPr>
          <p:nvPr/>
        </p:nvSpPr>
        <p:spPr bwMode="auto">
          <a:xfrm>
            <a:off x="2424113" y="6323013"/>
            <a:ext cx="121602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pic>
        <p:nvPicPr>
          <p:cNvPr id="26" name="Picture 7" descr="Bean windy(1002)">
            <a:extLst>
              <a:ext uri="{FF2B5EF4-FFF2-40B4-BE49-F238E27FC236}">
                <a16:creationId xmlns:a16="http://schemas.microsoft.com/office/drawing/2014/main" id="{BCDD7C9F-8A6E-45DF-B402-6F3FFC822C59}"/>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a:fillRect/>
          </a:stretch>
        </p:blipFill>
        <p:spPr bwMode="auto">
          <a:xfrm>
            <a:off x="17463" y="3990975"/>
            <a:ext cx="1995487" cy="284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13329"/>
                                        </p:tgtEl>
                                        <p:attrNameLst>
                                          <p:attrName>style.visibility</p:attrName>
                                        </p:attrNameLst>
                                      </p:cBhvr>
                                      <p:to>
                                        <p:strVal val="visible"/>
                                      </p:to>
                                    </p:set>
                                    <p:anim calcmode="lin" valueType="num">
                                      <p:cBhvr>
                                        <p:cTn id="7" dur="500" fill="hold"/>
                                        <p:tgtEl>
                                          <p:spTgt spid="13329"/>
                                        </p:tgtEl>
                                        <p:attrNameLst>
                                          <p:attrName>ppt_w</p:attrName>
                                        </p:attrNameLst>
                                      </p:cBhvr>
                                      <p:tavLst>
                                        <p:tav tm="0">
                                          <p:val>
                                            <p:fltVal val="0"/>
                                          </p:val>
                                        </p:tav>
                                        <p:tav tm="100000">
                                          <p:val>
                                            <p:strVal val="#ppt_w"/>
                                          </p:val>
                                        </p:tav>
                                      </p:tavLst>
                                    </p:anim>
                                    <p:anim calcmode="lin" valueType="num">
                                      <p:cBhvr>
                                        <p:cTn id="8" dur="500" fill="hold"/>
                                        <p:tgtEl>
                                          <p:spTgt spid="13329"/>
                                        </p:tgtEl>
                                        <p:attrNameLst>
                                          <p:attrName>ppt_h</p:attrName>
                                        </p:attrNameLst>
                                      </p:cBhvr>
                                      <p:tavLst>
                                        <p:tav tm="0">
                                          <p:val>
                                            <p:fltVal val="0"/>
                                          </p:val>
                                        </p:tav>
                                        <p:tav tm="100000">
                                          <p:val>
                                            <p:strVal val="#ppt_h"/>
                                          </p:val>
                                        </p:tav>
                                      </p:tavLst>
                                    </p:anim>
                                    <p:animEffect transition="in" filter="fade">
                                      <p:cBhvr>
                                        <p:cTn id="9" dur="500"/>
                                        <p:tgtEl>
                                          <p:spTgt spid="1332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18435"/>
                                        </p:tgtEl>
                                        <p:attrNameLst>
                                          <p:attrName>style.visibility</p:attrName>
                                        </p:attrNameLst>
                                      </p:cBhvr>
                                      <p:to>
                                        <p:strVal val="visible"/>
                                      </p:to>
                                    </p:set>
                                    <p:animEffect transition="in" filter="wheel(1)">
                                      <p:cBhvr>
                                        <p:cTn id="14" dur="2000"/>
                                        <p:tgtEl>
                                          <p:spTgt spid="18435"/>
                                        </p:tgtEl>
                                      </p:cBhvr>
                                    </p:animEffect>
                                  </p:childTnLst>
                                </p:cTn>
                              </p:par>
                              <p:par>
                                <p:cTn id="15" presetID="53" presetClass="entr" presetSubtype="0" fill="hold" nodeType="withEffect">
                                  <p:stCondLst>
                                    <p:cond delay="0"/>
                                  </p:stCondLst>
                                  <p:childTnLst>
                                    <p:set>
                                      <p:cBhvr>
                                        <p:cTn id="16" dur="1" fill="hold">
                                          <p:stCondLst>
                                            <p:cond delay="0"/>
                                          </p:stCondLst>
                                        </p:cTn>
                                        <p:tgtEl>
                                          <p:spTgt spid="13323"/>
                                        </p:tgtEl>
                                        <p:attrNameLst>
                                          <p:attrName>style.visibility</p:attrName>
                                        </p:attrNameLst>
                                      </p:cBhvr>
                                      <p:to>
                                        <p:strVal val="visible"/>
                                      </p:to>
                                    </p:set>
                                    <p:anim calcmode="lin" valueType="num">
                                      <p:cBhvr>
                                        <p:cTn id="17" dur="500" fill="hold"/>
                                        <p:tgtEl>
                                          <p:spTgt spid="13323"/>
                                        </p:tgtEl>
                                        <p:attrNameLst>
                                          <p:attrName>ppt_w</p:attrName>
                                        </p:attrNameLst>
                                      </p:cBhvr>
                                      <p:tavLst>
                                        <p:tav tm="0">
                                          <p:val>
                                            <p:fltVal val="0"/>
                                          </p:val>
                                        </p:tav>
                                        <p:tav tm="100000">
                                          <p:val>
                                            <p:strVal val="#ppt_w"/>
                                          </p:val>
                                        </p:tav>
                                      </p:tavLst>
                                    </p:anim>
                                    <p:anim calcmode="lin" valueType="num">
                                      <p:cBhvr>
                                        <p:cTn id="18" dur="500" fill="hold"/>
                                        <p:tgtEl>
                                          <p:spTgt spid="13323"/>
                                        </p:tgtEl>
                                        <p:attrNameLst>
                                          <p:attrName>ppt_h</p:attrName>
                                        </p:attrNameLst>
                                      </p:cBhvr>
                                      <p:tavLst>
                                        <p:tav tm="0">
                                          <p:val>
                                            <p:fltVal val="0"/>
                                          </p:val>
                                        </p:tav>
                                        <p:tav tm="100000">
                                          <p:val>
                                            <p:strVal val="#ppt_h"/>
                                          </p:val>
                                        </p:tav>
                                      </p:tavLst>
                                    </p:anim>
                                    <p:animEffect transition="in" filter="fade">
                                      <p:cBhvr>
                                        <p:cTn id="19" dur="500"/>
                                        <p:tgtEl>
                                          <p:spTgt spid="13323"/>
                                        </p:tgtEl>
                                      </p:cBhvr>
                                    </p:animEffect>
                                  </p:childTnLst>
                                </p:cTn>
                              </p:par>
                              <p:par>
                                <p:cTn id="20" presetID="53" presetClass="entr" presetSubtype="0" fill="hold" nodeType="withEffect">
                                  <p:stCondLst>
                                    <p:cond delay="0"/>
                                  </p:stCondLst>
                                  <p:childTnLst>
                                    <p:set>
                                      <p:cBhvr>
                                        <p:cTn id="21" dur="1" fill="hold">
                                          <p:stCondLst>
                                            <p:cond delay="0"/>
                                          </p:stCondLst>
                                        </p:cTn>
                                        <p:tgtEl>
                                          <p:spTgt spid="13328"/>
                                        </p:tgtEl>
                                        <p:attrNameLst>
                                          <p:attrName>style.visibility</p:attrName>
                                        </p:attrNameLst>
                                      </p:cBhvr>
                                      <p:to>
                                        <p:strVal val="visible"/>
                                      </p:to>
                                    </p:set>
                                    <p:anim calcmode="lin" valueType="num">
                                      <p:cBhvr>
                                        <p:cTn id="22" dur="500" fill="hold"/>
                                        <p:tgtEl>
                                          <p:spTgt spid="13328"/>
                                        </p:tgtEl>
                                        <p:attrNameLst>
                                          <p:attrName>ppt_w</p:attrName>
                                        </p:attrNameLst>
                                      </p:cBhvr>
                                      <p:tavLst>
                                        <p:tav tm="0">
                                          <p:val>
                                            <p:fltVal val="0"/>
                                          </p:val>
                                        </p:tav>
                                        <p:tav tm="100000">
                                          <p:val>
                                            <p:strVal val="#ppt_w"/>
                                          </p:val>
                                        </p:tav>
                                      </p:tavLst>
                                    </p:anim>
                                    <p:anim calcmode="lin" valueType="num">
                                      <p:cBhvr>
                                        <p:cTn id="23" dur="500" fill="hold"/>
                                        <p:tgtEl>
                                          <p:spTgt spid="13328"/>
                                        </p:tgtEl>
                                        <p:attrNameLst>
                                          <p:attrName>ppt_h</p:attrName>
                                        </p:attrNameLst>
                                      </p:cBhvr>
                                      <p:tavLst>
                                        <p:tav tm="0">
                                          <p:val>
                                            <p:fltVal val="0"/>
                                          </p:val>
                                        </p:tav>
                                        <p:tav tm="100000">
                                          <p:val>
                                            <p:strVal val="#ppt_h"/>
                                          </p:val>
                                        </p:tav>
                                      </p:tavLst>
                                    </p:anim>
                                    <p:animEffect transition="in" filter="fade">
                                      <p:cBhvr>
                                        <p:cTn id="24" dur="500"/>
                                        <p:tgtEl>
                                          <p:spTgt spid="13328"/>
                                        </p:tgtEl>
                                      </p:cBhvr>
                                    </p:animEffect>
                                  </p:childTnLst>
                                </p:cTn>
                              </p:par>
                              <p:par>
                                <p:cTn id="25" presetID="53" presetClass="entr" presetSubtype="0" fill="hold" nodeType="withEffect">
                                  <p:stCondLst>
                                    <p:cond delay="0"/>
                                  </p:stCondLst>
                                  <p:childTnLst>
                                    <p:set>
                                      <p:cBhvr>
                                        <p:cTn id="26" dur="1" fill="hold">
                                          <p:stCondLst>
                                            <p:cond delay="0"/>
                                          </p:stCondLst>
                                        </p:cTn>
                                        <p:tgtEl>
                                          <p:spTgt spid="13330"/>
                                        </p:tgtEl>
                                        <p:attrNameLst>
                                          <p:attrName>style.visibility</p:attrName>
                                        </p:attrNameLst>
                                      </p:cBhvr>
                                      <p:to>
                                        <p:strVal val="visible"/>
                                      </p:to>
                                    </p:set>
                                    <p:anim calcmode="lin" valueType="num">
                                      <p:cBhvr>
                                        <p:cTn id="27" dur="500" fill="hold"/>
                                        <p:tgtEl>
                                          <p:spTgt spid="13330"/>
                                        </p:tgtEl>
                                        <p:attrNameLst>
                                          <p:attrName>ppt_w</p:attrName>
                                        </p:attrNameLst>
                                      </p:cBhvr>
                                      <p:tavLst>
                                        <p:tav tm="0">
                                          <p:val>
                                            <p:fltVal val="0"/>
                                          </p:val>
                                        </p:tav>
                                        <p:tav tm="100000">
                                          <p:val>
                                            <p:strVal val="#ppt_w"/>
                                          </p:val>
                                        </p:tav>
                                      </p:tavLst>
                                    </p:anim>
                                    <p:anim calcmode="lin" valueType="num">
                                      <p:cBhvr>
                                        <p:cTn id="28" dur="500" fill="hold"/>
                                        <p:tgtEl>
                                          <p:spTgt spid="13330"/>
                                        </p:tgtEl>
                                        <p:attrNameLst>
                                          <p:attrName>ppt_h</p:attrName>
                                        </p:attrNameLst>
                                      </p:cBhvr>
                                      <p:tavLst>
                                        <p:tav tm="0">
                                          <p:val>
                                            <p:fltVal val="0"/>
                                          </p:val>
                                        </p:tav>
                                        <p:tav tm="100000">
                                          <p:val>
                                            <p:strVal val="#ppt_h"/>
                                          </p:val>
                                        </p:tav>
                                      </p:tavLst>
                                    </p:anim>
                                    <p:animEffect transition="in" filter="fade">
                                      <p:cBhvr>
                                        <p:cTn id="29" dur="500"/>
                                        <p:tgtEl>
                                          <p:spTgt spid="1333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2" presetClass="entr" presetSubtype="0" fill="hold" nodeType="click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1000"/>
                                        <p:tgtEl>
                                          <p:spTgt spid="26"/>
                                        </p:tgtEl>
                                      </p:cBhvr>
                                    </p:animEffect>
                                    <p:anim calcmode="lin" valueType="num">
                                      <p:cBhvr>
                                        <p:cTn id="35" dur="1000" fill="hold"/>
                                        <p:tgtEl>
                                          <p:spTgt spid="26"/>
                                        </p:tgtEl>
                                        <p:attrNameLst>
                                          <p:attrName>ppt_x</p:attrName>
                                        </p:attrNameLst>
                                      </p:cBhvr>
                                      <p:tavLst>
                                        <p:tav tm="0">
                                          <p:val>
                                            <p:strVal val="#ppt_x"/>
                                          </p:val>
                                        </p:tav>
                                        <p:tav tm="100000">
                                          <p:val>
                                            <p:strVal val="#ppt_x"/>
                                          </p:val>
                                        </p:tav>
                                      </p:tavLst>
                                    </p:anim>
                                    <p:anim calcmode="lin" valueType="num">
                                      <p:cBhvr>
                                        <p:cTn id="36" dur="1000" fill="hold"/>
                                        <p:tgtEl>
                                          <p:spTgt spid="26"/>
                                        </p:tgtEl>
                                        <p:attrNameLst>
                                          <p:attrName>ppt_y</p:attrName>
                                        </p:attrNameLst>
                                      </p:cBhvr>
                                      <p:tavLst>
                                        <p:tav tm="0">
                                          <p:val>
                                            <p:strVal val="#ppt_y+.1"/>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box(in)">
                                      <p:cBhvr>
                                        <p:cTn id="39" dur="500"/>
                                        <p:tgtEl>
                                          <p:spTgt spid="20"/>
                                        </p:tgtEl>
                                      </p:cBhvr>
                                    </p:animEffect>
                                  </p:childTnLst>
                                </p:cTn>
                              </p:par>
                            </p:childTnLst>
                          </p:cTn>
                        </p:par>
                        <p:par>
                          <p:cTn id="40" fill="hold" nodeType="afterGroup">
                            <p:stCondLst>
                              <p:cond delay="1000"/>
                            </p:stCondLst>
                            <p:childTnLst>
                              <p:par>
                                <p:cTn id="41" presetID="8" presetClass="entr" presetSubtype="16" fill="hold" nodeType="after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amond(in)">
                                      <p:cBhvr>
                                        <p:cTn id="43" dur="2000"/>
                                        <p:tgtEl>
                                          <p:spTgt spid="2"/>
                                        </p:tgtEl>
                                      </p:cBhvr>
                                    </p:animEffect>
                                  </p:childTnLst>
                                </p:cTn>
                              </p:par>
                              <p:par>
                                <p:cTn id="44" presetID="4" presetClass="entr" presetSubtype="16" fill="hold" nodeType="with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box(in)">
                                      <p:cBhvr>
                                        <p:cTn id="46" dur="500"/>
                                        <p:tgtEl>
                                          <p:spTgt spid="25"/>
                                        </p:tgtEl>
                                      </p:cBhvr>
                                    </p:animEffect>
                                  </p:childTnLst>
                                </p:cTn>
                              </p:par>
                              <p:par>
                                <p:cTn id="47" presetID="4" presetClass="entr" presetSubtype="16" fill="hold"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ox(in)">
                                      <p:cBhvr>
                                        <p:cTn id="49" dur="500"/>
                                        <p:tgtEl>
                                          <p:spTgt spid="24"/>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3" presetClass="entr" presetSubtype="0" fill="hold" nodeType="clickEffect">
                                  <p:stCondLst>
                                    <p:cond delay="0"/>
                                  </p:stCondLst>
                                  <p:childTnLst>
                                    <p:set>
                                      <p:cBhvr>
                                        <p:cTn id="53" dur="1" fill="hold">
                                          <p:stCondLst>
                                            <p:cond delay="0"/>
                                          </p:stCondLst>
                                        </p:cTn>
                                        <p:tgtEl>
                                          <p:spTgt spid="13319"/>
                                        </p:tgtEl>
                                        <p:attrNameLst>
                                          <p:attrName>style.visibility</p:attrName>
                                        </p:attrNameLst>
                                      </p:cBhvr>
                                      <p:to>
                                        <p:strVal val="visible"/>
                                      </p:to>
                                    </p:set>
                                    <p:anim calcmode="lin" valueType="num">
                                      <p:cBhvr>
                                        <p:cTn id="54" dur="500" fill="hold"/>
                                        <p:tgtEl>
                                          <p:spTgt spid="13319"/>
                                        </p:tgtEl>
                                        <p:attrNameLst>
                                          <p:attrName>ppt_w</p:attrName>
                                        </p:attrNameLst>
                                      </p:cBhvr>
                                      <p:tavLst>
                                        <p:tav tm="0">
                                          <p:val>
                                            <p:fltVal val="0"/>
                                          </p:val>
                                        </p:tav>
                                        <p:tav tm="100000">
                                          <p:val>
                                            <p:strVal val="#ppt_w"/>
                                          </p:val>
                                        </p:tav>
                                      </p:tavLst>
                                    </p:anim>
                                    <p:anim calcmode="lin" valueType="num">
                                      <p:cBhvr>
                                        <p:cTn id="55" dur="500" fill="hold"/>
                                        <p:tgtEl>
                                          <p:spTgt spid="13319"/>
                                        </p:tgtEl>
                                        <p:attrNameLst>
                                          <p:attrName>ppt_h</p:attrName>
                                        </p:attrNameLst>
                                      </p:cBhvr>
                                      <p:tavLst>
                                        <p:tav tm="0">
                                          <p:val>
                                            <p:fltVal val="0"/>
                                          </p:val>
                                        </p:tav>
                                        <p:tav tm="100000">
                                          <p:val>
                                            <p:strVal val="#ppt_h"/>
                                          </p:val>
                                        </p:tav>
                                      </p:tavLst>
                                    </p:anim>
                                    <p:animEffect transition="in" filter="fade">
                                      <p:cBhvr>
                                        <p:cTn id="56" dur="500"/>
                                        <p:tgtEl>
                                          <p:spTgt spid="13319"/>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42" presetClass="entr" presetSubtype="0" fill="hold" nodeType="click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5602"/>
                                        </p:tgtEl>
                                        <p:attrNameLst>
                                          <p:attrName>style.visibility</p:attrName>
                                        </p:attrNameLst>
                                      </p:cBhvr>
                                      <p:to>
                                        <p:strVal val="visible"/>
                                      </p:to>
                                    </p:set>
                                    <p:animEffect transition="in" filter="fade">
                                      <p:cBhvr>
                                        <p:cTn id="68" dur="500"/>
                                        <p:tgtEl>
                                          <p:spTgt spid="25602"/>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4" presetClass="entr" presetSubtype="16" fill="hold" nodeType="click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box(in)">
                                      <p:cBhvr>
                                        <p:cTn id="7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p:bldP spid="25602" grpId="0"/>
      <p:bldP spid="20" grpId="0" animBg="1"/>
    </p:bldLst>
  </p:timing>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3794" name="Picture 5" descr="khunghinh4">
            <a:extLst>
              <a:ext uri="{FF2B5EF4-FFF2-40B4-BE49-F238E27FC236}">
                <a16:creationId xmlns:a16="http://schemas.microsoft.com/office/drawing/2014/main" id="{4F659278-25CD-4CFA-925A-885B697396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52400"/>
            <a:ext cx="12649200"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551" name="WordArt 7">
            <a:extLst>
              <a:ext uri="{FF2B5EF4-FFF2-40B4-BE49-F238E27FC236}">
                <a16:creationId xmlns:a16="http://schemas.microsoft.com/office/drawing/2014/main" id="{880E0B17-B7F3-45DF-B924-FEEC986A68C1}"/>
              </a:ext>
            </a:extLst>
          </p:cNvPr>
          <p:cNvSpPr>
            <a:spLocks noChangeArrowheads="1" noChangeShapeType="1" noTextEdit="1"/>
          </p:cNvSpPr>
          <p:nvPr/>
        </p:nvSpPr>
        <p:spPr bwMode="auto">
          <a:xfrm>
            <a:off x="3876675" y="1143000"/>
            <a:ext cx="4951413" cy="1295400"/>
          </a:xfrm>
          <a:prstGeom prst="rect">
            <a:avLst/>
          </a:prstGeom>
        </p:spPr>
        <p:txBody>
          <a:bodyPr wrap="none" fromWordArt="1">
            <a:prstTxWarp prst="textPlain">
              <a:avLst>
                <a:gd name="adj" fmla="val 50019"/>
              </a:avLst>
            </a:prstTxWarp>
          </a:bodyPr>
          <a:lstStyle/>
          <a:p>
            <a:pPr algn="ctr"/>
            <a:r>
              <a:rPr lang="vi-VN"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Thực hành</a:t>
            </a:r>
          </a:p>
        </p:txBody>
      </p:sp>
      <p:pic>
        <p:nvPicPr>
          <p:cNvPr id="33796" name="Picture 9" descr="1 (82)">
            <a:extLst>
              <a:ext uri="{FF2B5EF4-FFF2-40B4-BE49-F238E27FC236}">
                <a16:creationId xmlns:a16="http://schemas.microsoft.com/office/drawing/2014/main" id="{DF10882A-1F94-4708-B12A-3365F72CD6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8775" y="0"/>
            <a:ext cx="1800225"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7" name="Picture 10" descr="134234234234 (48)">
            <a:extLst>
              <a:ext uri="{FF2B5EF4-FFF2-40B4-BE49-F238E27FC236}">
                <a16:creationId xmlns:a16="http://schemas.microsoft.com/office/drawing/2014/main" id="{472828E8-4F7C-466D-B142-5F37A4257D86}"/>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8610600" y="4572000"/>
            <a:ext cx="1143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8" name="Picture 13" descr="Fireworks-02-june">
            <a:extLst>
              <a:ext uri="{FF2B5EF4-FFF2-40B4-BE49-F238E27FC236}">
                <a16:creationId xmlns:a16="http://schemas.microsoft.com/office/drawing/2014/main" id="{7E1970F1-1DE6-42AC-AEAC-2359EC5307F5}"/>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2819400" y="46482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9" name="Picture 14" descr="Fireworks-02-june">
            <a:extLst>
              <a:ext uri="{FF2B5EF4-FFF2-40B4-BE49-F238E27FC236}">
                <a16:creationId xmlns:a16="http://schemas.microsoft.com/office/drawing/2014/main" id="{9BCE150F-DFE4-47BC-9864-1B5459CDC438}"/>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3352800" y="12954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560" name="AutoShape 16">
            <a:hlinkClick r:id="" action="ppaction://noaction">
              <a:snd r:embed="rId6" name="xh.wav"/>
            </a:hlinkClick>
            <a:extLst>
              <a:ext uri="{FF2B5EF4-FFF2-40B4-BE49-F238E27FC236}">
                <a16:creationId xmlns:a16="http://schemas.microsoft.com/office/drawing/2014/main" id="{DD9B12BF-633A-4C5B-A20E-C55D3910BB91}"/>
              </a:ext>
            </a:extLst>
          </p:cNvPr>
          <p:cNvSpPr>
            <a:spLocks noChangeArrowheads="1"/>
          </p:cNvSpPr>
          <p:nvPr/>
        </p:nvSpPr>
        <p:spPr bwMode="auto">
          <a:xfrm>
            <a:off x="9067800" y="1346200"/>
            <a:ext cx="1600200" cy="1371600"/>
          </a:xfrm>
          <a:prstGeom prst="star5">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en-US" sz="2800" dirty="0">
              <a:solidFill>
                <a:prstClr val="black"/>
              </a:solidFill>
              <a:latin typeface="VNI-Times" pitchFamily="2" charset="0"/>
            </a:endParaRPr>
          </a:p>
        </p:txBody>
      </p:sp>
      <p:pic>
        <p:nvPicPr>
          <p:cNvPr id="33801" name="Picture 17" descr="Fireworks-02-june">
            <a:extLst>
              <a:ext uri="{FF2B5EF4-FFF2-40B4-BE49-F238E27FC236}">
                <a16:creationId xmlns:a16="http://schemas.microsoft.com/office/drawing/2014/main" id="{333246A6-763B-4978-999D-D723120D7175}"/>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9067800" y="8382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3698061D-AF55-4768-98F3-3560547E3DB4}"/>
              </a:ext>
            </a:extLst>
          </p:cNvPr>
          <p:cNvSpPr txBox="1"/>
          <p:nvPr/>
        </p:nvSpPr>
        <p:spPr>
          <a:xfrm>
            <a:off x="6762750" y="2428875"/>
            <a:ext cx="4724400" cy="4032250"/>
          </a:xfrm>
          <a:prstGeom prst="rect">
            <a:avLst/>
          </a:prstGeom>
          <a:noFill/>
        </p:spPr>
        <p:txBody>
          <a:bodyPr>
            <a:spAutoFit/>
          </a:bodyPr>
          <a:lstStyle/>
          <a:p>
            <a:pPr>
              <a:defRPr/>
            </a:pPr>
            <a:r>
              <a:rPr lang="en-US" sz="4400" b="1" dirty="0" err="1">
                <a:solidFill>
                  <a:srgbClr val="FF0000"/>
                </a:solidFill>
                <a:latin typeface="Times New Roman" pitchFamily="18" charset="0"/>
                <a:cs typeface="Times New Roman" pitchFamily="18" charset="0"/>
              </a:rPr>
              <a:t>Yêu</a:t>
            </a:r>
            <a:r>
              <a:rPr lang="en-US" sz="4400" b="1" dirty="0">
                <a:solidFill>
                  <a:srgbClr val="FF0000"/>
                </a:solidFill>
                <a:latin typeface="Times New Roman" pitchFamily="18" charset="0"/>
                <a:cs typeface="Times New Roman" pitchFamily="18" charset="0"/>
              </a:rPr>
              <a:t> </a:t>
            </a:r>
            <a:r>
              <a:rPr lang="en-US" sz="4400" b="1" dirty="0" err="1">
                <a:solidFill>
                  <a:srgbClr val="FF0000"/>
                </a:solidFill>
                <a:latin typeface="Times New Roman" pitchFamily="18" charset="0"/>
                <a:cs typeface="Times New Roman" pitchFamily="18" charset="0"/>
              </a:rPr>
              <a:t>cầu</a:t>
            </a:r>
            <a:r>
              <a:rPr lang="en-US" sz="4400" b="1" dirty="0">
                <a:solidFill>
                  <a:srgbClr val="FF0000"/>
                </a:solidFill>
                <a:latin typeface="Times New Roman" pitchFamily="18" charset="0"/>
                <a:cs typeface="Times New Roman" pitchFamily="18" charset="0"/>
              </a:rPr>
              <a:t> : </a:t>
            </a:r>
          </a:p>
          <a:p>
            <a:pPr marL="285750" indent="-285750">
              <a:buFontTx/>
              <a:buChar char="-"/>
              <a:defRPr/>
            </a:pPr>
            <a:r>
              <a:rPr lang="en-US" sz="4400" b="1" dirty="0" err="1">
                <a:solidFill>
                  <a:srgbClr val="0070C0"/>
                </a:solidFill>
                <a:latin typeface="Times New Roman" pitchFamily="18" charset="0"/>
                <a:cs typeface="Times New Roman" pitchFamily="18" charset="0"/>
              </a:rPr>
              <a:t>Trật</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tự</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err="1">
                <a:solidFill>
                  <a:srgbClr val="0070C0"/>
                </a:solidFill>
                <a:latin typeface="Times New Roman" pitchFamily="18" charset="0"/>
                <a:cs typeface="Times New Roman" pitchFamily="18" charset="0"/>
              </a:rPr>
              <a:t>Ngăn</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nắp</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err="1">
                <a:solidFill>
                  <a:srgbClr val="0070C0"/>
                </a:solidFill>
                <a:latin typeface="Times New Roman" pitchFamily="18" charset="0"/>
                <a:cs typeface="Times New Roman" pitchFamily="18" charset="0"/>
              </a:rPr>
              <a:t>Giữ</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vệ</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sinh</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a:solidFill>
                  <a:srgbClr val="0070C0"/>
                </a:solidFill>
                <a:latin typeface="Times New Roman" pitchFamily="18" charset="0"/>
                <a:cs typeface="Times New Roman" pitchFamily="18" charset="0"/>
              </a:rPr>
              <a:t>An </a:t>
            </a:r>
            <a:r>
              <a:rPr lang="en-US" sz="4400" b="1" dirty="0" err="1">
                <a:solidFill>
                  <a:srgbClr val="0070C0"/>
                </a:solidFill>
                <a:latin typeface="Times New Roman" pitchFamily="18" charset="0"/>
                <a:cs typeface="Times New Roman" pitchFamily="18" charset="0"/>
              </a:rPr>
              <a:t>toàn</a:t>
            </a:r>
            <a:endParaRPr lang="en-US" sz="4400" b="1" dirty="0">
              <a:solidFill>
                <a:srgbClr val="0070C0"/>
              </a:solidFill>
              <a:latin typeface="Times New Roman" pitchFamily="18" charset="0"/>
              <a:cs typeface="Times New Roman" pitchFamily="18" charset="0"/>
            </a:endParaRPr>
          </a:p>
          <a:p>
            <a:pPr>
              <a:defRPr/>
            </a:pPr>
            <a:endParaRPr lang="en-US" dirty="0"/>
          </a:p>
          <a:p>
            <a:pPr>
              <a:defRPr/>
            </a:pPr>
            <a:endParaRPr lang="en-US" dirty="0"/>
          </a:p>
        </p:txBody>
      </p:sp>
      <p:pic>
        <p:nvPicPr>
          <p:cNvPr id="11" name="Picture 4">
            <a:extLst>
              <a:ext uri="{FF2B5EF4-FFF2-40B4-BE49-F238E27FC236}">
                <a16:creationId xmlns:a16="http://schemas.microsoft.com/office/drawing/2014/main" id="{8F8C93FB-82EC-4F2B-987F-6F7E11CD7C8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8775" y="2486025"/>
            <a:ext cx="5029200" cy="4219575"/>
          </a:xfrm>
          <a:prstGeom prst="rect">
            <a:avLst/>
          </a:prstGeom>
          <a:noFill/>
          <a:ln w="9525">
            <a:solidFill>
              <a:srgbClr val="FF00FF"/>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med">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492551"/>
                                        </p:tgtEl>
                                        <p:attrNameLst>
                                          <p:attrName>style.visibility</p:attrName>
                                        </p:attrNameLst>
                                      </p:cBhvr>
                                      <p:to>
                                        <p:strVal val="visible"/>
                                      </p:to>
                                    </p:set>
                                    <p:animEffect transition="in" filter="barn(inVertical)">
                                      <p:cBhvr>
                                        <p:cTn id="7" dur="500"/>
                                        <p:tgtEl>
                                          <p:spTgt spid="4925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par>
                          <p:cTn id="15" fill="hold" nodeType="afterGroup">
                            <p:stCondLst>
                              <p:cond delay="1000"/>
                            </p:stCondLst>
                            <p:childTnLst>
                              <p:par>
                                <p:cTn id="16" presetID="35" presetClass="entr" presetSubtype="0"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style.rotation</p:attrName>
                                        </p:attrNameLst>
                                      </p:cBhvr>
                                      <p:tavLst>
                                        <p:tav tm="0">
                                          <p:val>
                                            <p:fltVal val="720"/>
                                          </p:val>
                                        </p:tav>
                                        <p:tav tm="100000">
                                          <p:val>
                                            <p:fltVal val="0"/>
                                          </p:val>
                                        </p:tav>
                                      </p:tavLst>
                                    </p:anim>
                                    <p:anim calcmode="lin" valueType="num">
                                      <p:cBhvr>
                                        <p:cTn id="20" dur="1000" fill="hold"/>
                                        <p:tgtEl>
                                          <p:spTgt spid="11"/>
                                        </p:tgtEl>
                                        <p:attrNameLst>
                                          <p:attrName>ppt_h</p:attrName>
                                        </p:attrNameLst>
                                      </p:cBhvr>
                                      <p:tavLst>
                                        <p:tav tm="0">
                                          <p:val>
                                            <p:fltVal val="0"/>
                                          </p:val>
                                        </p:tav>
                                        <p:tav tm="100000">
                                          <p:val>
                                            <p:strVal val="#ppt_h"/>
                                          </p:val>
                                        </p:tav>
                                      </p:tavLst>
                                    </p:anim>
                                    <p:anim calcmode="lin" valueType="num">
                                      <p:cBhvr>
                                        <p:cTn id="21" dur="1000" fill="hold"/>
                                        <p:tgtEl>
                                          <p:spTgt spid="1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ordArt 1040">
            <a:extLst>
              <a:ext uri="{FF2B5EF4-FFF2-40B4-BE49-F238E27FC236}">
                <a16:creationId xmlns:a16="http://schemas.microsoft.com/office/drawing/2014/main" id="{4DE23902-C0ED-4331-9B5A-8CFFEEC13331}"/>
              </a:ext>
            </a:extLst>
          </p:cNvPr>
          <p:cNvSpPr>
            <a:spLocks noChangeArrowheads="1" noChangeShapeType="1" noTextEdit="1"/>
          </p:cNvSpPr>
          <p:nvPr/>
        </p:nvSpPr>
        <p:spPr bwMode="auto">
          <a:xfrm>
            <a:off x="2717800" y="3124200"/>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FF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TRƯNG BÀY SẢN PHẨM</a:t>
            </a:r>
          </a:p>
        </p:txBody>
      </p:sp>
      <p:sp>
        <p:nvSpPr>
          <p:cNvPr id="4" name="WordArt 1040">
            <a:extLst>
              <a:ext uri="{FF2B5EF4-FFF2-40B4-BE49-F238E27FC236}">
                <a16:creationId xmlns:a16="http://schemas.microsoft.com/office/drawing/2014/main" id="{CCEC393A-309A-42B1-A9F6-AB55F7F868A3}"/>
              </a:ext>
            </a:extLst>
          </p:cNvPr>
          <p:cNvSpPr>
            <a:spLocks noChangeArrowheads="1" noChangeShapeType="1" noTextEdit="1"/>
          </p:cNvSpPr>
          <p:nvPr/>
        </p:nvSpPr>
        <p:spPr bwMode="auto">
          <a:xfrm>
            <a:off x="2717800" y="1905000"/>
            <a:ext cx="3135313" cy="906463"/>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3:</a:t>
            </a:r>
          </a:p>
        </p:txBody>
      </p:sp>
      <p:sp>
        <p:nvSpPr>
          <p:cNvPr id="34820" name="Rectangle 3">
            <a:extLst>
              <a:ext uri="{FF2B5EF4-FFF2-40B4-BE49-F238E27FC236}">
                <a16:creationId xmlns:a16="http://schemas.microsoft.com/office/drawing/2014/main" id="{DB5262EE-D007-4410-A404-A0788312D06B}"/>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grpSp>
        <p:nvGrpSpPr>
          <p:cNvPr id="34821" name="Group 4">
            <a:extLst>
              <a:ext uri="{FF2B5EF4-FFF2-40B4-BE49-F238E27FC236}">
                <a16:creationId xmlns:a16="http://schemas.microsoft.com/office/drawing/2014/main" id="{6AC6CD55-3044-48C1-9169-0CE196A65D85}"/>
              </a:ext>
            </a:extLst>
          </p:cNvPr>
          <p:cNvGrpSpPr>
            <a:grpSpLocks/>
          </p:cNvGrpSpPr>
          <p:nvPr/>
        </p:nvGrpSpPr>
        <p:grpSpPr bwMode="auto">
          <a:xfrm rot="10800000">
            <a:off x="168275" y="14288"/>
            <a:ext cx="1990725" cy="2266950"/>
            <a:chOff x="4176" y="878"/>
            <a:chExt cx="1254" cy="1422"/>
          </a:xfrm>
        </p:grpSpPr>
        <p:sp>
          <p:nvSpPr>
            <p:cNvPr id="34822" name="Freeform 5">
              <a:extLst>
                <a:ext uri="{FF2B5EF4-FFF2-40B4-BE49-F238E27FC236}">
                  <a16:creationId xmlns:a16="http://schemas.microsoft.com/office/drawing/2014/main" id="{36CAA2B1-A2CD-47CD-BE6C-3CD17047E39B}"/>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3" name="Freeform 6">
              <a:extLst>
                <a:ext uri="{FF2B5EF4-FFF2-40B4-BE49-F238E27FC236}">
                  <a16:creationId xmlns:a16="http://schemas.microsoft.com/office/drawing/2014/main" id="{F946DCEF-A647-4B8A-9C55-51DF3E922C8E}"/>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4" name="Freeform 7">
              <a:extLst>
                <a:ext uri="{FF2B5EF4-FFF2-40B4-BE49-F238E27FC236}">
                  <a16:creationId xmlns:a16="http://schemas.microsoft.com/office/drawing/2014/main" id="{87EBA845-A752-454B-930C-C0FEA8A9FBC0}"/>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5" name="Freeform 8">
              <a:extLst>
                <a:ext uri="{FF2B5EF4-FFF2-40B4-BE49-F238E27FC236}">
                  <a16:creationId xmlns:a16="http://schemas.microsoft.com/office/drawing/2014/main" id="{050821F4-E1FF-4D5A-BA05-BCCEB44FDE0D}"/>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6" name="Freeform 9">
              <a:extLst>
                <a:ext uri="{FF2B5EF4-FFF2-40B4-BE49-F238E27FC236}">
                  <a16:creationId xmlns:a16="http://schemas.microsoft.com/office/drawing/2014/main" id="{A8C11774-05FE-4163-9DF6-C12F67DB4D13}"/>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7" name="Freeform 10">
              <a:extLst>
                <a:ext uri="{FF2B5EF4-FFF2-40B4-BE49-F238E27FC236}">
                  <a16:creationId xmlns:a16="http://schemas.microsoft.com/office/drawing/2014/main" id="{29A73144-BB83-4293-9963-DC3B29B33052}"/>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8" name="Freeform 11">
              <a:extLst>
                <a:ext uri="{FF2B5EF4-FFF2-40B4-BE49-F238E27FC236}">
                  <a16:creationId xmlns:a16="http://schemas.microsoft.com/office/drawing/2014/main" id="{5067063A-B644-43A1-8348-59C857E4DA5F}"/>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9" name="Freeform 12">
              <a:extLst>
                <a:ext uri="{FF2B5EF4-FFF2-40B4-BE49-F238E27FC236}">
                  <a16:creationId xmlns:a16="http://schemas.microsoft.com/office/drawing/2014/main" id="{4F9DC4E9-E27B-4CD5-93FF-8BA7D814F61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0" name="Freeform 13">
              <a:extLst>
                <a:ext uri="{FF2B5EF4-FFF2-40B4-BE49-F238E27FC236}">
                  <a16:creationId xmlns:a16="http://schemas.microsoft.com/office/drawing/2014/main" id="{745A89EA-B103-49D0-A282-7E6ECB23D8B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1" name="Freeform 14">
              <a:extLst>
                <a:ext uri="{FF2B5EF4-FFF2-40B4-BE49-F238E27FC236}">
                  <a16:creationId xmlns:a16="http://schemas.microsoft.com/office/drawing/2014/main" id="{850F51AD-73BB-4379-87F6-F054BE54E94F}"/>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2" name="Freeform 15">
              <a:extLst>
                <a:ext uri="{FF2B5EF4-FFF2-40B4-BE49-F238E27FC236}">
                  <a16:creationId xmlns:a16="http://schemas.microsoft.com/office/drawing/2014/main" id="{BAA90C7C-3417-4BEF-A421-BBAD001D4A7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3" name="Freeform 16">
              <a:extLst>
                <a:ext uri="{FF2B5EF4-FFF2-40B4-BE49-F238E27FC236}">
                  <a16:creationId xmlns:a16="http://schemas.microsoft.com/office/drawing/2014/main" id="{C7A9E12F-B4C7-4A8D-83B4-FAEE72C11AC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4" name="Freeform 17">
              <a:extLst>
                <a:ext uri="{FF2B5EF4-FFF2-40B4-BE49-F238E27FC236}">
                  <a16:creationId xmlns:a16="http://schemas.microsoft.com/office/drawing/2014/main" id="{A92A41BE-1FA7-423F-9EB6-5D6B107441C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5" name="Freeform 18">
              <a:extLst>
                <a:ext uri="{FF2B5EF4-FFF2-40B4-BE49-F238E27FC236}">
                  <a16:creationId xmlns:a16="http://schemas.microsoft.com/office/drawing/2014/main" id="{59DE12CD-048B-4FC4-907D-7B4E4B23E5AC}"/>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6" name="Freeform 19">
              <a:extLst>
                <a:ext uri="{FF2B5EF4-FFF2-40B4-BE49-F238E27FC236}">
                  <a16:creationId xmlns:a16="http://schemas.microsoft.com/office/drawing/2014/main" id="{9001CC0E-068A-4949-9FEB-3A4251370345}"/>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7" name="Freeform 20">
              <a:extLst>
                <a:ext uri="{FF2B5EF4-FFF2-40B4-BE49-F238E27FC236}">
                  <a16:creationId xmlns:a16="http://schemas.microsoft.com/office/drawing/2014/main" id="{DC0AEF09-9D8E-4627-BDB3-046292C05A7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8" name="Freeform 21">
              <a:extLst>
                <a:ext uri="{FF2B5EF4-FFF2-40B4-BE49-F238E27FC236}">
                  <a16:creationId xmlns:a16="http://schemas.microsoft.com/office/drawing/2014/main" id="{2FA1368E-B342-430E-8E27-7BA9C4D9DA4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9" name="Freeform 22">
              <a:extLst>
                <a:ext uri="{FF2B5EF4-FFF2-40B4-BE49-F238E27FC236}">
                  <a16:creationId xmlns:a16="http://schemas.microsoft.com/office/drawing/2014/main" id="{806C7AFF-079E-4346-A400-E7B02D0488F5}"/>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0" name="Freeform 23">
              <a:extLst>
                <a:ext uri="{FF2B5EF4-FFF2-40B4-BE49-F238E27FC236}">
                  <a16:creationId xmlns:a16="http://schemas.microsoft.com/office/drawing/2014/main" id="{E390D61F-DEE0-4147-B102-3D59F4907320}"/>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1" name="Freeform 24">
              <a:extLst>
                <a:ext uri="{FF2B5EF4-FFF2-40B4-BE49-F238E27FC236}">
                  <a16:creationId xmlns:a16="http://schemas.microsoft.com/office/drawing/2014/main" id="{AA1FD4D5-5FF9-414A-92A2-FB56A59D4F44}"/>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2" name="Freeform 25">
              <a:extLst>
                <a:ext uri="{FF2B5EF4-FFF2-40B4-BE49-F238E27FC236}">
                  <a16:creationId xmlns:a16="http://schemas.microsoft.com/office/drawing/2014/main" id="{33846C28-937B-4963-8495-E0E4E11F0864}"/>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3" name="Freeform 26">
              <a:extLst>
                <a:ext uri="{FF2B5EF4-FFF2-40B4-BE49-F238E27FC236}">
                  <a16:creationId xmlns:a16="http://schemas.microsoft.com/office/drawing/2014/main" id="{94DF560E-4EB6-496F-A7BF-55D21E1B969E}"/>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4" name="Freeform 27">
              <a:extLst>
                <a:ext uri="{FF2B5EF4-FFF2-40B4-BE49-F238E27FC236}">
                  <a16:creationId xmlns:a16="http://schemas.microsoft.com/office/drawing/2014/main" id="{60258237-2E67-472A-8ECB-630577BE2B1B}"/>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5" name="Freeform 28">
              <a:extLst>
                <a:ext uri="{FF2B5EF4-FFF2-40B4-BE49-F238E27FC236}">
                  <a16:creationId xmlns:a16="http://schemas.microsoft.com/office/drawing/2014/main" id="{3EA41E1D-B740-4F84-A3FB-73DBC21B7C00}"/>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6" name="Freeform 29">
              <a:extLst>
                <a:ext uri="{FF2B5EF4-FFF2-40B4-BE49-F238E27FC236}">
                  <a16:creationId xmlns:a16="http://schemas.microsoft.com/office/drawing/2014/main" id="{DC905384-B0F7-4D54-A4D2-A29DC5A4BA17}"/>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7" name="Freeform 30">
              <a:extLst>
                <a:ext uri="{FF2B5EF4-FFF2-40B4-BE49-F238E27FC236}">
                  <a16:creationId xmlns:a16="http://schemas.microsoft.com/office/drawing/2014/main" id="{5F232846-4567-4846-AD8F-37B5D82945A0}"/>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8" name="Freeform 31">
              <a:extLst>
                <a:ext uri="{FF2B5EF4-FFF2-40B4-BE49-F238E27FC236}">
                  <a16:creationId xmlns:a16="http://schemas.microsoft.com/office/drawing/2014/main" id="{B0AFDF2A-75D7-4CEF-9067-CCF7104E4828}"/>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9" name="Freeform 32">
              <a:extLst>
                <a:ext uri="{FF2B5EF4-FFF2-40B4-BE49-F238E27FC236}">
                  <a16:creationId xmlns:a16="http://schemas.microsoft.com/office/drawing/2014/main" id="{D0A56E7B-2669-4A8D-B5F8-17F754B350E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0" name="Freeform 33">
              <a:extLst>
                <a:ext uri="{FF2B5EF4-FFF2-40B4-BE49-F238E27FC236}">
                  <a16:creationId xmlns:a16="http://schemas.microsoft.com/office/drawing/2014/main" id="{25EF3EAF-29FC-4FB6-AD95-29C1DF6832F8}"/>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1" name="Freeform 34">
              <a:extLst>
                <a:ext uri="{FF2B5EF4-FFF2-40B4-BE49-F238E27FC236}">
                  <a16:creationId xmlns:a16="http://schemas.microsoft.com/office/drawing/2014/main" id="{74473426-44FB-4A7C-BC6B-4790AA255B79}"/>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2" name="Freeform 35">
              <a:extLst>
                <a:ext uri="{FF2B5EF4-FFF2-40B4-BE49-F238E27FC236}">
                  <a16:creationId xmlns:a16="http://schemas.microsoft.com/office/drawing/2014/main" id="{73EBE1CC-A5E9-4836-A1A1-3097FC7F22BB}"/>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3" name="Freeform 36">
              <a:extLst>
                <a:ext uri="{FF2B5EF4-FFF2-40B4-BE49-F238E27FC236}">
                  <a16:creationId xmlns:a16="http://schemas.microsoft.com/office/drawing/2014/main" id="{064BD5D8-1DA5-4AEB-BC08-4A9FB6564629}"/>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4" name="Freeform 37">
              <a:extLst>
                <a:ext uri="{FF2B5EF4-FFF2-40B4-BE49-F238E27FC236}">
                  <a16:creationId xmlns:a16="http://schemas.microsoft.com/office/drawing/2014/main" id="{D9A75235-8C29-4E8D-A38F-5F65651EE930}"/>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5" name="Freeform 38">
              <a:extLst>
                <a:ext uri="{FF2B5EF4-FFF2-40B4-BE49-F238E27FC236}">
                  <a16:creationId xmlns:a16="http://schemas.microsoft.com/office/drawing/2014/main" id="{B5E2AA6A-1DB7-4D27-B915-27B0D12664B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6" name="Freeform 39">
              <a:extLst>
                <a:ext uri="{FF2B5EF4-FFF2-40B4-BE49-F238E27FC236}">
                  <a16:creationId xmlns:a16="http://schemas.microsoft.com/office/drawing/2014/main" id="{A8F4BEE9-9C7A-4E8F-840E-EA338B45913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7" name="Freeform 40">
              <a:extLst>
                <a:ext uri="{FF2B5EF4-FFF2-40B4-BE49-F238E27FC236}">
                  <a16:creationId xmlns:a16="http://schemas.microsoft.com/office/drawing/2014/main" id="{6936CB55-08C8-412B-8F19-F238F4915CB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8" name="Freeform 41">
              <a:extLst>
                <a:ext uri="{FF2B5EF4-FFF2-40B4-BE49-F238E27FC236}">
                  <a16:creationId xmlns:a16="http://schemas.microsoft.com/office/drawing/2014/main" id="{D8657736-13D8-42C3-83EA-31F445340C5A}"/>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9" name="Freeform 42">
              <a:extLst>
                <a:ext uri="{FF2B5EF4-FFF2-40B4-BE49-F238E27FC236}">
                  <a16:creationId xmlns:a16="http://schemas.microsoft.com/office/drawing/2014/main" id="{D744EF6B-3F6A-4CED-969D-3E031139FC4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0" name="Freeform 43">
              <a:extLst>
                <a:ext uri="{FF2B5EF4-FFF2-40B4-BE49-F238E27FC236}">
                  <a16:creationId xmlns:a16="http://schemas.microsoft.com/office/drawing/2014/main" id="{945A2962-3B02-439A-9BDD-A1A5A5C482E8}"/>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1" name="Freeform 44">
              <a:extLst>
                <a:ext uri="{FF2B5EF4-FFF2-40B4-BE49-F238E27FC236}">
                  <a16:creationId xmlns:a16="http://schemas.microsoft.com/office/drawing/2014/main" id="{0AF985C1-4593-43BC-9635-81E68B074CD3}"/>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2" name="Freeform 45">
              <a:extLst>
                <a:ext uri="{FF2B5EF4-FFF2-40B4-BE49-F238E27FC236}">
                  <a16:creationId xmlns:a16="http://schemas.microsoft.com/office/drawing/2014/main" id="{FC9FC43E-D835-448B-A52D-4F71C04E9FEB}"/>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3" name="Freeform 46">
              <a:extLst>
                <a:ext uri="{FF2B5EF4-FFF2-40B4-BE49-F238E27FC236}">
                  <a16:creationId xmlns:a16="http://schemas.microsoft.com/office/drawing/2014/main" id="{4763BD17-530E-442E-A384-044EF699637F}"/>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4" name="Freeform 47">
              <a:extLst>
                <a:ext uri="{FF2B5EF4-FFF2-40B4-BE49-F238E27FC236}">
                  <a16:creationId xmlns:a16="http://schemas.microsoft.com/office/drawing/2014/main" id="{91A29346-8E48-4728-9F11-1C03011E9F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5" name="Freeform 48">
              <a:extLst>
                <a:ext uri="{FF2B5EF4-FFF2-40B4-BE49-F238E27FC236}">
                  <a16:creationId xmlns:a16="http://schemas.microsoft.com/office/drawing/2014/main" id="{2140BB5B-B606-49B8-8CA3-3A53805FE81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6" name="Freeform 49">
              <a:extLst>
                <a:ext uri="{FF2B5EF4-FFF2-40B4-BE49-F238E27FC236}">
                  <a16:creationId xmlns:a16="http://schemas.microsoft.com/office/drawing/2014/main" id="{729C397E-A1BA-4062-B4C4-5CF62E7E4108}"/>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7" name="Freeform 50">
              <a:extLst>
                <a:ext uri="{FF2B5EF4-FFF2-40B4-BE49-F238E27FC236}">
                  <a16:creationId xmlns:a16="http://schemas.microsoft.com/office/drawing/2014/main" id="{52AF711D-D449-4A9D-A2EF-968B667B83A7}"/>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8" name="Freeform 51">
              <a:extLst>
                <a:ext uri="{FF2B5EF4-FFF2-40B4-BE49-F238E27FC236}">
                  <a16:creationId xmlns:a16="http://schemas.microsoft.com/office/drawing/2014/main" id="{1DD51046-4C1E-439C-879C-406A89952174}"/>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9" name="Freeform 52">
              <a:extLst>
                <a:ext uri="{FF2B5EF4-FFF2-40B4-BE49-F238E27FC236}">
                  <a16:creationId xmlns:a16="http://schemas.microsoft.com/office/drawing/2014/main" id="{00B1E32C-1C98-41CE-9C15-01D63E7DC47D}"/>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0" name="Freeform 53">
              <a:extLst>
                <a:ext uri="{FF2B5EF4-FFF2-40B4-BE49-F238E27FC236}">
                  <a16:creationId xmlns:a16="http://schemas.microsoft.com/office/drawing/2014/main" id="{272E286E-6461-4CBD-9EC8-A96F03698F6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1" name="Freeform 54">
              <a:extLst>
                <a:ext uri="{FF2B5EF4-FFF2-40B4-BE49-F238E27FC236}">
                  <a16:creationId xmlns:a16="http://schemas.microsoft.com/office/drawing/2014/main" id="{19FFDA5A-5D73-44AA-934C-2F7953B151F6}"/>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2" name="Freeform 55">
              <a:extLst>
                <a:ext uri="{FF2B5EF4-FFF2-40B4-BE49-F238E27FC236}">
                  <a16:creationId xmlns:a16="http://schemas.microsoft.com/office/drawing/2014/main" id="{892039FE-24D7-4981-9103-931CF825D9F9}"/>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3" name="Freeform 56">
              <a:extLst>
                <a:ext uri="{FF2B5EF4-FFF2-40B4-BE49-F238E27FC236}">
                  <a16:creationId xmlns:a16="http://schemas.microsoft.com/office/drawing/2014/main" id="{1D5816A6-7E6F-43A1-A54B-19A201BFD7A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4" name="Freeform 57">
              <a:extLst>
                <a:ext uri="{FF2B5EF4-FFF2-40B4-BE49-F238E27FC236}">
                  <a16:creationId xmlns:a16="http://schemas.microsoft.com/office/drawing/2014/main" id="{73C41952-1E8B-4490-A423-EBC1E8DF7F35}"/>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5" name="Freeform 58">
              <a:extLst>
                <a:ext uri="{FF2B5EF4-FFF2-40B4-BE49-F238E27FC236}">
                  <a16:creationId xmlns:a16="http://schemas.microsoft.com/office/drawing/2014/main" id="{CC6CCD27-16A9-4F05-9259-60896E1A4B3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6" name="Freeform 59">
              <a:extLst>
                <a:ext uri="{FF2B5EF4-FFF2-40B4-BE49-F238E27FC236}">
                  <a16:creationId xmlns:a16="http://schemas.microsoft.com/office/drawing/2014/main" id="{7CD78E39-1661-4EF6-9F40-AA410ABAC6D5}"/>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7" name="Freeform 60">
              <a:extLst>
                <a:ext uri="{FF2B5EF4-FFF2-40B4-BE49-F238E27FC236}">
                  <a16:creationId xmlns:a16="http://schemas.microsoft.com/office/drawing/2014/main" id="{9F44CB9F-CB23-4D71-962B-57F7CD559ABD}"/>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8" name="Freeform 61">
              <a:extLst>
                <a:ext uri="{FF2B5EF4-FFF2-40B4-BE49-F238E27FC236}">
                  <a16:creationId xmlns:a16="http://schemas.microsoft.com/office/drawing/2014/main" id="{BCDEF78F-33D7-4F03-9A93-78C4C281B12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9" name="Freeform 62">
              <a:extLst>
                <a:ext uri="{FF2B5EF4-FFF2-40B4-BE49-F238E27FC236}">
                  <a16:creationId xmlns:a16="http://schemas.microsoft.com/office/drawing/2014/main" id="{EC2A9380-D450-4BEE-9013-505BA774264F}"/>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0" name="Freeform 63">
              <a:extLst>
                <a:ext uri="{FF2B5EF4-FFF2-40B4-BE49-F238E27FC236}">
                  <a16:creationId xmlns:a16="http://schemas.microsoft.com/office/drawing/2014/main" id="{45F181CF-44C5-45A5-BA7E-EB6AF411F776}"/>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1" name="Freeform 64">
              <a:extLst>
                <a:ext uri="{FF2B5EF4-FFF2-40B4-BE49-F238E27FC236}">
                  <a16:creationId xmlns:a16="http://schemas.microsoft.com/office/drawing/2014/main" id="{8F3B3818-1C08-49FA-82A2-0D00123212F4}"/>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2" name="Freeform 65">
              <a:extLst>
                <a:ext uri="{FF2B5EF4-FFF2-40B4-BE49-F238E27FC236}">
                  <a16:creationId xmlns:a16="http://schemas.microsoft.com/office/drawing/2014/main" id="{250F22E6-6251-487A-BB47-997EA6BE51DD}"/>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3" name="Freeform 66">
              <a:extLst>
                <a:ext uri="{FF2B5EF4-FFF2-40B4-BE49-F238E27FC236}">
                  <a16:creationId xmlns:a16="http://schemas.microsoft.com/office/drawing/2014/main" id="{90FD6EA5-E4A2-4FAF-A555-C837E23620F6}"/>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4" name="Freeform 67">
              <a:extLst>
                <a:ext uri="{FF2B5EF4-FFF2-40B4-BE49-F238E27FC236}">
                  <a16:creationId xmlns:a16="http://schemas.microsoft.com/office/drawing/2014/main" id="{90454578-9996-489F-8D9C-FDCBF4AA8D07}"/>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5" name="Freeform 68">
              <a:extLst>
                <a:ext uri="{FF2B5EF4-FFF2-40B4-BE49-F238E27FC236}">
                  <a16:creationId xmlns:a16="http://schemas.microsoft.com/office/drawing/2014/main" id="{5E2B4117-3FB0-4A56-B344-142A6401C235}"/>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6" name="Freeform 69">
              <a:extLst>
                <a:ext uri="{FF2B5EF4-FFF2-40B4-BE49-F238E27FC236}">
                  <a16:creationId xmlns:a16="http://schemas.microsoft.com/office/drawing/2014/main" id="{EEE39C69-FFF5-443A-A618-ED89DC7C4AF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7" name="Freeform 70">
              <a:extLst>
                <a:ext uri="{FF2B5EF4-FFF2-40B4-BE49-F238E27FC236}">
                  <a16:creationId xmlns:a16="http://schemas.microsoft.com/office/drawing/2014/main" id="{B19FD62C-0748-4A7A-8C78-D43965464CE1}"/>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8" name="Freeform 71">
              <a:extLst>
                <a:ext uri="{FF2B5EF4-FFF2-40B4-BE49-F238E27FC236}">
                  <a16:creationId xmlns:a16="http://schemas.microsoft.com/office/drawing/2014/main" id="{2BD590E8-B22D-4C52-9848-35F49D773486}"/>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9" name="Freeform 72">
              <a:extLst>
                <a:ext uri="{FF2B5EF4-FFF2-40B4-BE49-F238E27FC236}">
                  <a16:creationId xmlns:a16="http://schemas.microsoft.com/office/drawing/2014/main" id="{B8FC7C5F-63F0-43AC-9B9A-217DD3D30340}"/>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0" name="Freeform 73">
              <a:extLst>
                <a:ext uri="{FF2B5EF4-FFF2-40B4-BE49-F238E27FC236}">
                  <a16:creationId xmlns:a16="http://schemas.microsoft.com/office/drawing/2014/main" id="{0429CC94-812D-4D2D-9612-45DBD7DEE19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1" name="Freeform 74">
              <a:extLst>
                <a:ext uri="{FF2B5EF4-FFF2-40B4-BE49-F238E27FC236}">
                  <a16:creationId xmlns:a16="http://schemas.microsoft.com/office/drawing/2014/main" id="{B47750F8-D4DD-4AED-AEE0-322E192BCA9B}"/>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2" name="Freeform 75">
              <a:extLst>
                <a:ext uri="{FF2B5EF4-FFF2-40B4-BE49-F238E27FC236}">
                  <a16:creationId xmlns:a16="http://schemas.microsoft.com/office/drawing/2014/main" id="{C868EA9B-C361-4FF1-9756-5E142236278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3" name="Freeform 76">
              <a:extLst>
                <a:ext uri="{FF2B5EF4-FFF2-40B4-BE49-F238E27FC236}">
                  <a16:creationId xmlns:a16="http://schemas.microsoft.com/office/drawing/2014/main" id="{70A3F3A0-9304-45CA-960A-850F575832E9}"/>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4" name="Freeform 77">
              <a:extLst>
                <a:ext uri="{FF2B5EF4-FFF2-40B4-BE49-F238E27FC236}">
                  <a16:creationId xmlns:a16="http://schemas.microsoft.com/office/drawing/2014/main" id="{09D12D02-E543-496E-A8A7-E3AA5FF641C8}"/>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5" name="Freeform 78">
              <a:extLst>
                <a:ext uri="{FF2B5EF4-FFF2-40B4-BE49-F238E27FC236}">
                  <a16:creationId xmlns:a16="http://schemas.microsoft.com/office/drawing/2014/main" id="{B2014FC5-DD1A-45F6-80B7-8CE6F97C86B7}"/>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6" name="Freeform 79">
              <a:extLst>
                <a:ext uri="{FF2B5EF4-FFF2-40B4-BE49-F238E27FC236}">
                  <a16:creationId xmlns:a16="http://schemas.microsoft.com/office/drawing/2014/main" id="{9892642A-0128-4421-A46D-07FADCEE68E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7" name="Freeform 80">
              <a:extLst>
                <a:ext uri="{FF2B5EF4-FFF2-40B4-BE49-F238E27FC236}">
                  <a16:creationId xmlns:a16="http://schemas.microsoft.com/office/drawing/2014/main" id="{4BCE905E-19CA-4E7D-8878-925A0A5A57C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8" name="Freeform 81">
              <a:extLst>
                <a:ext uri="{FF2B5EF4-FFF2-40B4-BE49-F238E27FC236}">
                  <a16:creationId xmlns:a16="http://schemas.microsoft.com/office/drawing/2014/main" id="{106645E7-1A79-49CB-9150-3C450DD866BC}"/>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9" name="Freeform 82">
              <a:extLst>
                <a:ext uri="{FF2B5EF4-FFF2-40B4-BE49-F238E27FC236}">
                  <a16:creationId xmlns:a16="http://schemas.microsoft.com/office/drawing/2014/main" id="{D780A59B-F455-4383-B4B4-CDBF38FFAB4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0" name="Freeform 83">
              <a:extLst>
                <a:ext uri="{FF2B5EF4-FFF2-40B4-BE49-F238E27FC236}">
                  <a16:creationId xmlns:a16="http://schemas.microsoft.com/office/drawing/2014/main" id="{65FE2A8F-CDEE-46AB-8749-3D8FC934C8A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1" name="Freeform 84">
              <a:extLst>
                <a:ext uri="{FF2B5EF4-FFF2-40B4-BE49-F238E27FC236}">
                  <a16:creationId xmlns:a16="http://schemas.microsoft.com/office/drawing/2014/main" id="{C8566D4C-C9BF-4D12-B63A-C9769DBBBD9A}"/>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2" name="Freeform 85">
              <a:extLst>
                <a:ext uri="{FF2B5EF4-FFF2-40B4-BE49-F238E27FC236}">
                  <a16:creationId xmlns:a16="http://schemas.microsoft.com/office/drawing/2014/main" id="{ACC9D46A-76E9-4254-9662-2D79ECF6488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3" name="Freeform 86">
              <a:extLst>
                <a:ext uri="{FF2B5EF4-FFF2-40B4-BE49-F238E27FC236}">
                  <a16:creationId xmlns:a16="http://schemas.microsoft.com/office/drawing/2014/main" id="{90391B2B-2217-4FE4-8E06-2FABFE339DC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4" name="Freeform 87">
              <a:extLst>
                <a:ext uri="{FF2B5EF4-FFF2-40B4-BE49-F238E27FC236}">
                  <a16:creationId xmlns:a16="http://schemas.microsoft.com/office/drawing/2014/main" id="{FC7F17B7-5144-4BEC-9CA3-B838358B9AA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5" name="Freeform 88">
              <a:extLst>
                <a:ext uri="{FF2B5EF4-FFF2-40B4-BE49-F238E27FC236}">
                  <a16:creationId xmlns:a16="http://schemas.microsoft.com/office/drawing/2014/main" id="{1DDD5EA6-8E35-4BB2-A617-EB5AAD1A2E93}"/>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6" name="Freeform 89">
              <a:extLst>
                <a:ext uri="{FF2B5EF4-FFF2-40B4-BE49-F238E27FC236}">
                  <a16:creationId xmlns:a16="http://schemas.microsoft.com/office/drawing/2014/main" id="{853F901C-7AD2-4188-BDC2-49AA479DB8F5}"/>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7" name="Freeform 90">
              <a:extLst>
                <a:ext uri="{FF2B5EF4-FFF2-40B4-BE49-F238E27FC236}">
                  <a16:creationId xmlns:a16="http://schemas.microsoft.com/office/drawing/2014/main" id="{C1E36E1F-3424-4AA6-A56E-8DF2EC2F1D1A}"/>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8" name="Freeform 91">
              <a:extLst>
                <a:ext uri="{FF2B5EF4-FFF2-40B4-BE49-F238E27FC236}">
                  <a16:creationId xmlns:a16="http://schemas.microsoft.com/office/drawing/2014/main" id="{48583C82-E1DF-4528-851D-7A25D502402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9" name="Freeform 92">
              <a:extLst>
                <a:ext uri="{FF2B5EF4-FFF2-40B4-BE49-F238E27FC236}">
                  <a16:creationId xmlns:a16="http://schemas.microsoft.com/office/drawing/2014/main" id="{BC927DCF-697B-4592-9027-694CC4D508C5}"/>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0" name="Freeform 93">
              <a:extLst>
                <a:ext uri="{FF2B5EF4-FFF2-40B4-BE49-F238E27FC236}">
                  <a16:creationId xmlns:a16="http://schemas.microsoft.com/office/drawing/2014/main" id="{C4CBE1F7-68F8-4051-941B-8374B86BE2C8}"/>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1" name="Freeform 94">
              <a:extLst>
                <a:ext uri="{FF2B5EF4-FFF2-40B4-BE49-F238E27FC236}">
                  <a16:creationId xmlns:a16="http://schemas.microsoft.com/office/drawing/2014/main" id="{89E5BC4C-1966-432B-8A4C-7E49F8A5F89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2" name="Freeform 95">
              <a:extLst>
                <a:ext uri="{FF2B5EF4-FFF2-40B4-BE49-F238E27FC236}">
                  <a16:creationId xmlns:a16="http://schemas.microsoft.com/office/drawing/2014/main" id="{B172F041-A57C-4D1D-956E-A25400DE375D}"/>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3" name="Freeform 96">
              <a:extLst>
                <a:ext uri="{FF2B5EF4-FFF2-40B4-BE49-F238E27FC236}">
                  <a16:creationId xmlns:a16="http://schemas.microsoft.com/office/drawing/2014/main" id="{03DBDC2C-8A75-43AA-A7E7-BF5971B07454}"/>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4" name="Freeform 97">
              <a:extLst>
                <a:ext uri="{FF2B5EF4-FFF2-40B4-BE49-F238E27FC236}">
                  <a16:creationId xmlns:a16="http://schemas.microsoft.com/office/drawing/2014/main" id="{79B21047-8F96-4DF4-85B7-338329EC72EE}"/>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5" name="Freeform 98">
              <a:extLst>
                <a:ext uri="{FF2B5EF4-FFF2-40B4-BE49-F238E27FC236}">
                  <a16:creationId xmlns:a16="http://schemas.microsoft.com/office/drawing/2014/main" id="{DC74F141-06DD-4190-9322-4A5ABCDC8DB6}"/>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6" name="Freeform 99">
              <a:extLst>
                <a:ext uri="{FF2B5EF4-FFF2-40B4-BE49-F238E27FC236}">
                  <a16:creationId xmlns:a16="http://schemas.microsoft.com/office/drawing/2014/main" id="{C7BD1BD0-391E-43D6-AA3D-496B0D58431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7" name="Freeform 100">
              <a:extLst>
                <a:ext uri="{FF2B5EF4-FFF2-40B4-BE49-F238E27FC236}">
                  <a16:creationId xmlns:a16="http://schemas.microsoft.com/office/drawing/2014/main" id="{CA7082AE-9CB3-4B25-BCB1-38C0F484A181}"/>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8" name="Freeform 101">
              <a:extLst>
                <a:ext uri="{FF2B5EF4-FFF2-40B4-BE49-F238E27FC236}">
                  <a16:creationId xmlns:a16="http://schemas.microsoft.com/office/drawing/2014/main" id="{C5C53FBE-D9E3-4755-B3B6-0A2A8EB0F48D}"/>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9" name="Freeform 102">
              <a:extLst>
                <a:ext uri="{FF2B5EF4-FFF2-40B4-BE49-F238E27FC236}">
                  <a16:creationId xmlns:a16="http://schemas.microsoft.com/office/drawing/2014/main" id="{23980CD8-DF61-450B-B2BB-7605B7F40FD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0" name="Freeform 103">
              <a:extLst>
                <a:ext uri="{FF2B5EF4-FFF2-40B4-BE49-F238E27FC236}">
                  <a16:creationId xmlns:a16="http://schemas.microsoft.com/office/drawing/2014/main" id="{739FFB4D-3B84-4CAC-8A31-DFED3680572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1" name="Freeform 104">
              <a:extLst>
                <a:ext uri="{FF2B5EF4-FFF2-40B4-BE49-F238E27FC236}">
                  <a16:creationId xmlns:a16="http://schemas.microsoft.com/office/drawing/2014/main" id="{5926F2D3-1941-4B18-8CD4-2AF8CFD1AA54}"/>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2" name="Freeform 105">
              <a:extLst>
                <a:ext uri="{FF2B5EF4-FFF2-40B4-BE49-F238E27FC236}">
                  <a16:creationId xmlns:a16="http://schemas.microsoft.com/office/drawing/2014/main" id="{61124319-4DA9-4328-B5C1-1FE67DC769AD}"/>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3" name="Freeform 106">
              <a:extLst>
                <a:ext uri="{FF2B5EF4-FFF2-40B4-BE49-F238E27FC236}">
                  <a16:creationId xmlns:a16="http://schemas.microsoft.com/office/drawing/2014/main" id="{52958069-26B5-4CB2-BEA4-6FCC16372F8D}"/>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4" name="Freeform 107">
              <a:extLst>
                <a:ext uri="{FF2B5EF4-FFF2-40B4-BE49-F238E27FC236}">
                  <a16:creationId xmlns:a16="http://schemas.microsoft.com/office/drawing/2014/main" id="{160ADDB7-8072-4D01-A039-8591A72F482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5" name="Freeform 108">
              <a:extLst>
                <a:ext uri="{FF2B5EF4-FFF2-40B4-BE49-F238E27FC236}">
                  <a16:creationId xmlns:a16="http://schemas.microsoft.com/office/drawing/2014/main" id="{45D5E9A7-1A05-4618-8741-2B7AA8BD1D33}"/>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6" name="Freeform 109">
              <a:extLst>
                <a:ext uri="{FF2B5EF4-FFF2-40B4-BE49-F238E27FC236}">
                  <a16:creationId xmlns:a16="http://schemas.microsoft.com/office/drawing/2014/main" id="{A9464AAE-660B-40DC-8E71-1B7DA1931921}"/>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7" name="Freeform 110">
              <a:extLst>
                <a:ext uri="{FF2B5EF4-FFF2-40B4-BE49-F238E27FC236}">
                  <a16:creationId xmlns:a16="http://schemas.microsoft.com/office/drawing/2014/main" id="{055038A9-81A0-4F5C-91EA-16B1080C513E}"/>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8" name="Freeform 111">
              <a:extLst>
                <a:ext uri="{FF2B5EF4-FFF2-40B4-BE49-F238E27FC236}">
                  <a16:creationId xmlns:a16="http://schemas.microsoft.com/office/drawing/2014/main" id="{F4AA1BE2-3CA0-469B-A178-87434C0E3A40}"/>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9" name="Freeform 112">
              <a:extLst>
                <a:ext uri="{FF2B5EF4-FFF2-40B4-BE49-F238E27FC236}">
                  <a16:creationId xmlns:a16="http://schemas.microsoft.com/office/drawing/2014/main" id="{C9B5F202-EAE8-4E44-9931-295414029EFE}"/>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0" name="Freeform 113">
              <a:extLst>
                <a:ext uri="{FF2B5EF4-FFF2-40B4-BE49-F238E27FC236}">
                  <a16:creationId xmlns:a16="http://schemas.microsoft.com/office/drawing/2014/main" id="{DA049059-6466-4185-8B5D-9210BDC7FE8E}"/>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1" name="Freeform 114">
              <a:extLst>
                <a:ext uri="{FF2B5EF4-FFF2-40B4-BE49-F238E27FC236}">
                  <a16:creationId xmlns:a16="http://schemas.microsoft.com/office/drawing/2014/main" id="{783C603A-F7C6-47BF-BA2F-A94796A5A6F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2" name="Freeform 115">
              <a:extLst>
                <a:ext uri="{FF2B5EF4-FFF2-40B4-BE49-F238E27FC236}">
                  <a16:creationId xmlns:a16="http://schemas.microsoft.com/office/drawing/2014/main" id="{22097142-DE39-4BFD-B219-FC08F8CDABF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3" name="Freeform 116">
              <a:extLst>
                <a:ext uri="{FF2B5EF4-FFF2-40B4-BE49-F238E27FC236}">
                  <a16:creationId xmlns:a16="http://schemas.microsoft.com/office/drawing/2014/main" id="{0A00923A-07B5-4BC8-B298-83A5FB5F27D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4" name="Freeform 117">
              <a:extLst>
                <a:ext uri="{FF2B5EF4-FFF2-40B4-BE49-F238E27FC236}">
                  <a16:creationId xmlns:a16="http://schemas.microsoft.com/office/drawing/2014/main" id="{2645D872-0B11-47D7-B515-E4CA5AD485BB}"/>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5" name="Freeform 118">
              <a:extLst>
                <a:ext uri="{FF2B5EF4-FFF2-40B4-BE49-F238E27FC236}">
                  <a16:creationId xmlns:a16="http://schemas.microsoft.com/office/drawing/2014/main" id="{FD6A5906-C14E-4A26-A9A8-A03A6139267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6" name="Freeform 119">
              <a:extLst>
                <a:ext uri="{FF2B5EF4-FFF2-40B4-BE49-F238E27FC236}">
                  <a16:creationId xmlns:a16="http://schemas.microsoft.com/office/drawing/2014/main" id="{ED419047-1A38-4C9B-ACE9-C1A0CBB0B4B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7" name="Freeform 120">
              <a:extLst>
                <a:ext uri="{FF2B5EF4-FFF2-40B4-BE49-F238E27FC236}">
                  <a16:creationId xmlns:a16="http://schemas.microsoft.com/office/drawing/2014/main" id="{D6FE9ABF-3B58-4746-B973-C1BC450F1FED}"/>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8" name="Freeform 121">
              <a:extLst>
                <a:ext uri="{FF2B5EF4-FFF2-40B4-BE49-F238E27FC236}">
                  <a16:creationId xmlns:a16="http://schemas.microsoft.com/office/drawing/2014/main" id="{0362DC73-24C3-4AAF-B8E6-298864D25CD3}"/>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9" name="Freeform 122">
              <a:extLst>
                <a:ext uri="{FF2B5EF4-FFF2-40B4-BE49-F238E27FC236}">
                  <a16:creationId xmlns:a16="http://schemas.microsoft.com/office/drawing/2014/main" id="{2D2CDBA6-9779-40C0-85A6-DDFDEB2306FB}"/>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0" name="Freeform 123">
              <a:extLst>
                <a:ext uri="{FF2B5EF4-FFF2-40B4-BE49-F238E27FC236}">
                  <a16:creationId xmlns:a16="http://schemas.microsoft.com/office/drawing/2014/main" id="{99C3B4C7-9B50-4660-85D7-7114624F5B65}"/>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1" name="Freeform 124">
              <a:extLst>
                <a:ext uri="{FF2B5EF4-FFF2-40B4-BE49-F238E27FC236}">
                  <a16:creationId xmlns:a16="http://schemas.microsoft.com/office/drawing/2014/main" id="{9C64F0F4-456E-4B5C-975F-C8A85AA4743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2" name="Freeform 125">
              <a:extLst>
                <a:ext uri="{FF2B5EF4-FFF2-40B4-BE49-F238E27FC236}">
                  <a16:creationId xmlns:a16="http://schemas.microsoft.com/office/drawing/2014/main" id="{3E11C280-6502-4FDB-B8F9-ABD6712C099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3" name="Freeform 126">
              <a:extLst>
                <a:ext uri="{FF2B5EF4-FFF2-40B4-BE49-F238E27FC236}">
                  <a16:creationId xmlns:a16="http://schemas.microsoft.com/office/drawing/2014/main" id="{3AB5290F-DF6A-49B4-92EC-B906C0792B0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4" name="Freeform 127">
              <a:extLst>
                <a:ext uri="{FF2B5EF4-FFF2-40B4-BE49-F238E27FC236}">
                  <a16:creationId xmlns:a16="http://schemas.microsoft.com/office/drawing/2014/main" id="{EB8AFDA3-B3E0-403B-BF0D-2E9D116ADB91}"/>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5" name="Freeform 128">
              <a:extLst>
                <a:ext uri="{FF2B5EF4-FFF2-40B4-BE49-F238E27FC236}">
                  <a16:creationId xmlns:a16="http://schemas.microsoft.com/office/drawing/2014/main" id="{5235038E-4C74-4FCA-8395-15E5CFAD9F16}"/>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6" name="Freeform 129">
              <a:extLst>
                <a:ext uri="{FF2B5EF4-FFF2-40B4-BE49-F238E27FC236}">
                  <a16:creationId xmlns:a16="http://schemas.microsoft.com/office/drawing/2014/main" id="{E85D40E3-0CC4-4C9C-80A4-059756E7DC8B}"/>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7" name="Freeform 130">
              <a:extLst>
                <a:ext uri="{FF2B5EF4-FFF2-40B4-BE49-F238E27FC236}">
                  <a16:creationId xmlns:a16="http://schemas.microsoft.com/office/drawing/2014/main" id="{ACBD71EB-B532-4CCF-BD6B-5502EA8BECB2}"/>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8" name="Freeform 131">
              <a:extLst>
                <a:ext uri="{FF2B5EF4-FFF2-40B4-BE49-F238E27FC236}">
                  <a16:creationId xmlns:a16="http://schemas.microsoft.com/office/drawing/2014/main" id="{CD446C86-CD39-4A66-A960-9375992FACB3}"/>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9" name="Freeform 132">
              <a:extLst>
                <a:ext uri="{FF2B5EF4-FFF2-40B4-BE49-F238E27FC236}">
                  <a16:creationId xmlns:a16="http://schemas.microsoft.com/office/drawing/2014/main" id="{D278F710-7DD3-4513-8614-AF16C888BE9E}"/>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0" name="Freeform 133">
              <a:extLst>
                <a:ext uri="{FF2B5EF4-FFF2-40B4-BE49-F238E27FC236}">
                  <a16:creationId xmlns:a16="http://schemas.microsoft.com/office/drawing/2014/main" id="{8349A816-0871-4793-BDCE-D7BEAB2391FB}"/>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1" name="Freeform 134">
              <a:extLst>
                <a:ext uri="{FF2B5EF4-FFF2-40B4-BE49-F238E27FC236}">
                  <a16:creationId xmlns:a16="http://schemas.microsoft.com/office/drawing/2014/main" id="{47F973F5-DAAA-45A7-93EF-83024A676294}"/>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2" name="Freeform 135">
              <a:extLst>
                <a:ext uri="{FF2B5EF4-FFF2-40B4-BE49-F238E27FC236}">
                  <a16:creationId xmlns:a16="http://schemas.microsoft.com/office/drawing/2014/main" id="{67AB3C11-88BF-43CB-AAFA-4876C9179FF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3" name="Freeform 136">
              <a:extLst>
                <a:ext uri="{FF2B5EF4-FFF2-40B4-BE49-F238E27FC236}">
                  <a16:creationId xmlns:a16="http://schemas.microsoft.com/office/drawing/2014/main" id="{F2A026D1-92DE-4264-AF07-D5E26F76C7B5}"/>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4" name="Freeform 137">
              <a:extLst>
                <a:ext uri="{FF2B5EF4-FFF2-40B4-BE49-F238E27FC236}">
                  <a16:creationId xmlns:a16="http://schemas.microsoft.com/office/drawing/2014/main" id="{93DF2D3D-C1CE-48C0-A59A-52039FD59716}"/>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5" name="Freeform 138">
              <a:extLst>
                <a:ext uri="{FF2B5EF4-FFF2-40B4-BE49-F238E27FC236}">
                  <a16:creationId xmlns:a16="http://schemas.microsoft.com/office/drawing/2014/main" id="{969BC884-78BC-4A7D-A4EF-EA9997856DAA}"/>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6" name="Freeform 139">
              <a:extLst>
                <a:ext uri="{FF2B5EF4-FFF2-40B4-BE49-F238E27FC236}">
                  <a16:creationId xmlns:a16="http://schemas.microsoft.com/office/drawing/2014/main" id="{10FF54E0-CF91-46D4-AB76-85BB3DC33C55}"/>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7" name="Freeform 140">
              <a:extLst>
                <a:ext uri="{FF2B5EF4-FFF2-40B4-BE49-F238E27FC236}">
                  <a16:creationId xmlns:a16="http://schemas.microsoft.com/office/drawing/2014/main" id="{F842B17D-B4B8-440D-A456-421B35B8E5ED}"/>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8" name="Freeform 141">
              <a:extLst>
                <a:ext uri="{FF2B5EF4-FFF2-40B4-BE49-F238E27FC236}">
                  <a16:creationId xmlns:a16="http://schemas.microsoft.com/office/drawing/2014/main" id="{1FC8170A-6B1B-45E5-9381-4B8CA67DEA55}"/>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9" name="Freeform 142">
              <a:extLst>
                <a:ext uri="{FF2B5EF4-FFF2-40B4-BE49-F238E27FC236}">
                  <a16:creationId xmlns:a16="http://schemas.microsoft.com/office/drawing/2014/main" id="{1E3B992A-9E63-46EF-9E0A-3315000E753E}"/>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0" name="Freeform 143">
              <a:extLst>
                <a:ext uri="{FF2B5EF4-FFF2-40B4-BE49-F238E27FC236}">
                  <a16:creationId xmlns:a16="http://schemas.microsoft.com/office/drawing/2014/main" id="{A727F489-5775-43AF-A979-7B8E3DFE7E1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1" name="Freeform 144">
              <a:extLst>
                <a:ext uri="{FF2B5EF4-FFF2-40B4-BE49-F238E27FC236}">
                  <a16:creationId xmlns:a16="http://schemas.microsoft.com/office/drawing/2014/main" id="{61858B34-0C3A-4353-9642-7D16A3A3E47D}"/>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2" name="Freeform 145">
              <a:extLst>
                <a:ext uri="{FF2B5EF4-FFF2-40B4-BE49-F238E27FC236}">
                  <a16:creationId xmlns:a16="http://schemas.microsoft.com/office/drawing/2014/main" id="{7CC86D09-2CC5-42C9-BC59-F27B90D715F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3" name="Freeform 146">
              <a:extLst>
                <a:ext uri="{FF2B5EF4-FFF2-40B4-BE49-F238E27FC236}">
                  <a16:creationId xmlns:a16="http://schemas.microsoft.com/office/drawing/2014/main" id="{EB7D92A5-6335-4992-87BE-CBF061FB8315}"/>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4" name="Freeform 147">
              <a:extLst>
                <a:ext uri="{FF2B5EF4-FFF2-40B4-BE49-F238E27FC236}">
                  <a16:creationId xmlns:a16="http://schemas.microsoft.com/office/drawing/2014/main" id="{0CE2A66C-2D16-41D3-BA41-DE803E1CD0D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5" name="Freeform 148">
              <a:extLst>
                <a:ext uri="{FF2B5EF4-FFF2-40B4-BE49-F238E27FC236}">
                  <a16:creationId xmlns:a16="http://schemas.microsoft.com/office/drawing/2014/main" id="{D70E7BC9-DD5F-4828-A5DC-F08E822D8159}"/>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6" name="Freeform 149">
              <a:extLst>
                <a:ext uri="{FF2B5EF4-FFF2-40B4-BE49-F238E27FC236}">
                  <a16:creationId xmlns:a16="http://schemas.microsoft.com/office/drawing/2014/main" id="{E3E0915B-D6CF-42BE-AF7E-BFEC374F00D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7" name="Freeform 150">
              <a:extLst>
                <a:ext uri="{FF2B5EF4-FFF2-40B4-BE49-F238E27FC236}">
                  <a16:creationId xmlns:a16="http://schemas.microsoft.com/office/drawing/2014/main" id="{04B427DF-BC32-45B6-B8B6-4B3B43DC8F6A}"/>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8" name="Freeform 151">
              <a:extLst>
                <a:ext uri="{FF2B5EF4-FFF2-40B4-BE49-F238E27FC236}">
                  <a16:creationId xmlns:a16="http://schemas.microsoft.com/office/drawing/2014/main" id="{188B0B51-2B7D-43FB-8C51-8C2869AF7BE5}"/>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9" name="Freeform 152">
              <a:extLst>
                <a:ext uri="{FF2B5EF4-FFF2-40B4-BE49-F238E27FC236}">
                  <a16:creationId xmlns:a16="http://schemas.microsoft.com/office/drawing/2014/main" id="{822D2014-DA8C-4ED9-B0CB-3B51058A56D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0" name="Freeform 153">
              <a:extLst>
                <a:ext uri="{FF2B5EF4-FFF2-40B4-BE49-F238E27FC236}">
                  <a16:creationId xmlns:a16="http://schemas.microsoft.com/office/drawing/2014/main" id="{9B9219B0-6F50-4CC4-9D46-7D2260E2BFB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1" name="Freeform 154">
              <a:extLst>
                <a:ext uri="{FF2B5EF4-FFF2-40B4-BE49-F238E27FC236}">
                  <a16:creationId xmlns:a16="http://schemas.microsoft.com/office/drawing/2014/main" id="{D8A4743C-1309-4365-A88B-02FFF5C0AACF}"/>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2" name="Freeform 155">
              <a:extLst>
                <a:ext uri="{FF2B5EF4-FFF2-40B4-BE49-F238E27FC236}">
                  <a16:creationId xmlns:a16="http://schemas.microsoft.com/office/drawing/2014/main" id="{6CA75363-EFB2-4C5A-83E7-87047F8DCE85}"/>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3" name="Freeform 156">
              <a:extLst>
                <a:ext uri="{FF2B5EF4-FFF2-40B4-BE49-F238E27FC236}">
                  <a16:creationId xmlns:a16="http://schemas.microsoft.com/office/drawing/2014/main" id="{4195E425-1BE7-420B-930E-31C96F60F97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4" name="Freeform 157">
              <a:extLst>
                <a:ext uri="{FF2B5EF4-FFF2-40B4-BE49-F238E27FC236}">
                  <a16:creationId xmlns:a16="http://schemas.microsoft.com/office/drawing/2014/main" id="{6868B847-AE11-4CE8-B7C1-D82AC5AC756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5" name="Freeform 158">
              <a:extLst>
                <a:ext uri="{FF2B5EF4-FFF2-40B4-BE49-F238E27FC236}">
                  <a16:creationId xmlns:a16="http://schemas.microsoft.com/office/drawing/2014/main" id="{A0A0A7D1-B96E-4F19-99CB-1DC6DB51FF6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6" name="Freeform 159">
              <a:extLst>
                <a:ext uri="{FF2B5EF4-FFF2-40B4-BE49-F238E27FC236}">
                  <a16:creationId xmlns:a16="http://schemas.microsoft.com/office/drawing/2014/main" id="{1583FFC3-A5E7-432F-9934-6EF8B16F2E05}"/>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7" name="Freeform 160">
              <a:extLst>
                <a:ext uri="{FF2B5EF4-FFF2-40B4-BE49-F238E27FC236}">
                  <a16:creationId xmlns:a16="http://schemas.microsoft.com/office/drawing/2014/main" id="{3AA8D86B-A8B7-446F-876E-7351248BCE86}"/>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8" name="Freeform 161">
              <a:extLst>
                <a:ext uri="{FF2B5EF4-FFF2-40B4-BE49-F238E27FC236}">
                  <a16:creationId xmlns:a16="http://schemas.microsoft.com/office/drawing/2014/main" id="{5E2346AC-BE93-446D-8B43-AE3B64D8D8CA}"/>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9" name="Freeform 162">
              <a:extLst>
                <a:ext uri="{FF2B5EF4-FFF2-40B4-BE49-F238E27FC236}">
                  <a16:creationId xmlns:a16="http://schemas.microsoft.com/office/drawing/2014/main" id="{59A315B7-3766-4A7B-8061-3BBDC29C3E90}"/>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0" name="Freeform 163">
              <a:extLst>
                <a:ext uri="{FF2B5EF4-FFF2-40B4-BE49-F238E27FC236}">
                  <a16:creationId xmlns:a16="http://schemas.microsoft.com/office/drawing/2014/main" id="{9A29CC6D-453F-4743-B649-3AD0D127E795}"/>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1" name="Freeform 164">
              <a:extLst>
                <a:ext uri="{FF2B5EF4-FFF2-40B4-BE49-F238E27FC236}">
                  <a16:creationId xmlns:a16="http://schemas.microsoft.com/office/drawing/2014/main" id="{ED592C17-FA16-4366-9F01-9C3AD1398D84}"/>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2" name="Freeform 165">
              <a:extLst>
                <a:ext uri="{FF2B5EF4-FFF2-40B4-BE49-F238E27FC236}">
                  <a16:creationId xmlns:a16="http://schemas.microsoft.com/office/drawing/2014/main" id="{CB4C18B1-E8B9-4A9E-8056-B9936ECAC558}"/>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3" name="Freeform 166">
              <a:extLst>
                <a:ext uri="{FF2B5EF4-FFF2-40B4-BE49-F238E27FC236}">
                  <a16:creationId xmlns:a16="http://schemas.microsoft.com/office/drawing/2014/main" id="{42999A84-C17B-4FAC-90AB-C4385236EE66}"/>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4" name="Freeform 167">
              <a:extLst>
                <a:ext uri="{FF2B5EF4-FFF2-40B4-BE49-F238E27FC236}">
                  <a16:creationId xmlns:a16="http://schemas.microsoft.com/office/drawing/2014/main" id="{2CA7569C-0973-41B5-9EDE-647AE62DEB6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5" name="Freeform 168">
              <a:extLst>
                <a:ext uri="{FF2B5EF4-FFF2-40B4-BE49-F238E27FC236}">
                  <a16:creationId xmlns:a16="http://schemas.microsoft.com/office/drawing/2014/main" id="{42A5CF63-76CA-47A9-BCFD-E0771918B55A}"/>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6" name="Freeform 169">
              <a:extLst>
                <a:ext uri="{FF2B5EF4-FFF2-40B4-BE49-F238E27FC236}">
                  <a16:creationId xmlns:a16="http://schemas.microsoft.com/office/drawing/2014/main" id="{F8F21CD5-568F-400E-A17A-ED2EE73D10B4}"/>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7" name="Freeform 170">
              <a:extLst>
                <a:ext uri="{FF2B5EF4-FFF2-40B4-BE49-F238E27FC236}">
                  <a16:creationId xmlns:a16="http://schemas.microsoft.com/office/drawing/2014/main" id="{D06D4BD7-2C3E-4043-A111-FEF6662B4C93}"/>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8" name="Freeform 171">
              <a:extLst>
                <a:ext uri="{FF2B5EF4-FFF2-40B4-BE49-F238E27FC236}">
                  <a16:creationId xmlns:a16="http://schemas.microsoft.com/office/drawing/2014/main" id="{3E5CEC2D-4764-4FF6-BF40-B2EF531B8D63}"/>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9" name="Freeform 172">
              <a:extLst>
                <a:ext uri="{FF2B5EF4-FFF2-40B4-BE49-F238E27FC236}">
                  <a16:creationId xmlns:a16="http://schemas.microsoft.com/office/drawing/2014/main" id="{05C5E910-E78A-49A8-9EDA-955AFE422A24}"/>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0" name="Freeform 173">
              <a:extLst>
                <a:ext uri="{FF2B5EF4-FFF2-40B4-BE49-F238E27FC236}">
                  <a16:creationId xmlns:a16="http://schemas.microsoft.com/office/drawing/2014/main" id="{98F41534-40CC-4CAE-AB13-6987E6540D5C}"/>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1" name="Freeform 174">
              <a:extLst>
                <a:ext uri="{FF2B5EF4-FFF2-40B4-BE49-F238E27FC236}">
                  <a16:creationId xmlns:a16="http://schemas.microsoft.com/office/drawing/2014/main" id="{4F0A68C4-3404-457E-B2C2-CE625F82A476}"/>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2" name="Freeform 175">
              <a:extLst>
                <a:ext uri="{FF2B5EF4-FFF2-40B4-BE49-F238E27FC236}">
                  <a16:creationId xmlns:a16="http://schemas.microsoft.com/office/drawing/2014/main" id="{ECF7C0EA-26E1-4342-AF6C-749958EE3ADE}"/>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3" name="Freeform 176">
              <a:extLst>
                <a:ext uri="{FF2B5EF4-FFF2-40B4-BE49-F238E27FC236}">
                  <a16:creationId xmlns:a16="http://schemas.microsoft.com/office/drawing/2014/main" id="{41422698-7ECB-4242-B184-B00C806B9E0B}"/>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4" name="Freeform 177">
              <a:extLst>
                <a:ext uri="{FF2B5EF4-FFF2-40B4-BE49-F238E27FC236}">
                  <a16:creationId xmlns:a16="http://schemas.microsoft.com/office/drawing/2014/main" id="{BB97E5E9-9CE2-4FAB-AB14-3ECE1D076A06}"/>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5" name="Freeform 178">
              <a:extLst>
                <a:ext uri="{FF2B5EF4-FFF2-40B4-BE49-F238E27FC236}">
                  <a16:creationId xmlns:a16="http://schemas.microsoft.com/office/drawing/2014/main" id="{1228F074-DD42-4F8A-B5DC-22656D71CF7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6" name="Freeform 179">
              <a:extLst>
                <a:ext uri="{FF2B5EF4-FFF2-40B4-BE49-F238E27FC236}">
                  <a16:creationId xmlns:a16="http://schemas.microsoft.com/office/drawing/2014/main" id="{9B18DEF0-8355-4636-A383-C512AB6A7780}"/>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7" name="Freeform 180">
              <a:extLst>
                <a:ext uri="{FF2B5EF4-FFF2-40B4-BE49-F238E27FC236}">
                  <a16:creationId xmlns:a16="http://schemas.microsoft.com/office/drawing/2014/main" id="{137ACAA3-D00F-4F36-B79A-955E93EB75EB}"/>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8" name="Freeform 181">
              <a:extLst>
                <a:ext uri="{FF2B5EF4-FFF2-40B4-BE49-F238E27FC236}">
                  <a16:creationId xmlns:a16="http://schemas.microsoft.com/office/drawing/2014/main" id="{F099216D-1811-4BD6-96B9-0E3A48193F29}"/>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9" name="Freeform 182">
              <a:extLst>
                <a:ext uri="{FF2B5EF4-FFF2-40B4-BE49-F238E27FC236}">
                  <a16:creationId xmlns:a16="http://schemas.microsoft.com/office/drawing/2014/main" id="{9A9CBD8A-6D26-46C7-9AC9-0CEF96F4B62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0" name="Freeform 183">
              <a:extLst>
                <a:ext uri="{FF2B5EF4-FFF2-40B4-BE49-F238E27FC236}">
                  <a16:creationId xmlns:a16="http://schemas.microsoft.com/office/drawing/2014/main" id="{3C9FF5E0-90FC-4281-9FFD-57554E81B7B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1" name="Freeform 184">
              <a:extLst>
                <a:ext uri="{FF2B5EF4-FFF2-40B4-BE49-F238E27FC236}">
                  <a16:creationId xmlns:a16="http://schemas.microsoft.com/office/drawing/2014/main" id="{12E689A1-B4D6-4716-AFD1-BC104E7D8317}"/>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2" name="Freeform 185">
              <a:extLst>
                <a:ext uri="{FF2B5EF4-FFF2-40B4-BE49-F238E27FC236}">
                  <a16:creationId xmlns:a16="http://schemas.microsoft.com/office/drawing/2014/main" id="{45D1B4BA-ED4D-4754-9363-444034158D0C}"/>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3" name="Freeform 186">
              <a:extLst>
                <a:ext uri="{FF2B5EF4-FFF2-40B4-BE49-F238E27FC236}">
                  <a16:creationId xmlns:a16="http://schemas.microsoft.com/office/drawing/2014/main" id="{3E24C333-4996-4FA9-9FF9-971C2DF4F982}"/>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4" name="Freeform 187">
              <a:extLst>
                <a:ext uri="{FF2B5EF4-FFF2-40B4-BE49-F238E27FC236}">
                  <a16:creationId xmlns:a16="http://schemas.microsoft.com/office/drawing/2014/main" id="{19039DFD-6B76-4B9B-8568-A222475E3856}"/>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5" name="Freeform 188">
              <a:extLst>
                <a:ext uri="{FF2B5EF4-FFF2-40B4-BE49-F238E27FC236}">
                  <a16:creationId xmlns:a16="http://schemas.microsoft.com/office/drawing/2014/main" id="{15EF5098-BAE6-430E-B950-8C7F4134F53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6" name="Freeform 189">
              <a:extLst>
                <a:ext uri="{FF2B5EF4-FFF2-40B4-BE49-F238E27FC236}">
                  <a16:creationId xmlns:a16="http://schemas.microsoft.com/office/drawing/2014/main" id="{16AA898F-64CC-4F61-8111-2581B2A1B0F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7" name="Freeform 190">
              <a:extLst>
                <a:ext uri="{FF2B5EF4-FFF2-40B4-BE49-F238E27FC236}">
                  <a16:creationId xmlns:a16="http://schemas.microsoft.com/office/drawing/2014/main" id="{70D6C51D-45F6-44D8-A4C0-AB835BF30571}"/>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8" name="Freeform 191">
              <a:extLst>
                <a:ext uri="{FF2B5EF4-FFF2-40B4-BE49-F238E27FC236}">
                  <a16:creationId xmlns:a16="http://schemas.microsoft.com/office/drawing/2014/main" id="{C09A4FD2-942C-4C6E-9A73-DB730A2B47AC}"/>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9" name="Freeform 192">
              <a:extLst>
                <a:ext uri="{FF2B5EF4-FFF2-40B4-BE49-F238E27FC236}">
                  <a16:creationId xmlns:a16="http://schemas.microsoft.com/office/drawing/2014/main" id="{C6D237CB-8758-4A0C-86AE-DD65E12B7A42}"/>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0" name="Freeform 193">
              <a:extLst>
                <a:ext uri="{FF2B5EF4-FFF2-40B4-BE49-F238E27FC236}">
                  <a16:creationId xmlns:a16="http://schemas.microsoft.com/office/drawing/2014/main" id="{AF15AA00-1799-40AE-A0D1-7E742DE8F90B}"/>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1" name="Freeform 194">
              <a:extLst>
                <a:ext uri="{FF2B5EF4-FFF2-40B4-BE49-F238E27FC236}">
                  <a16:creationId xmlns:a16="http://schemas.microsoft.com/office/drawing/2014/main" id="{4681A4CB-A041-4921-A06F-606A0FCDF344}"/>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2" name="Freeform 195">
              <a:extLst>
                <a:ext uri="{FF2B5EF4-FFF2-40B4-BE49-F238E27FC236}">
                  <a16:creationId xmlns:a16="http://schemas.microsoft.com/office/drawing/2014/main" id="{C7A69723-FB7A-4A3C-9E0E-072B24E7A9B4}"/>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3" name="Freeform 196">
              <a:extLst>
                <a:ext uri="{FF2B5EF4-FFF2-40B4-BE49-F238E27FC236}">
                  <a16:creationId xmlns:a16="http://schemas.microsoft.com/office/drawing/2014/main" id="{901A6A1E-31EF-4F9D-AB12-727738F2E6FD}"/>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4" name="Freeform 197">
              <a:extLst>
                <a:ext uri="{FF2B5EF4-FFF2-40B4-BE49-F238E27FC236}">
                  <a16:creationId xmlns:a16="http://schemas.microsoft.com/office/drawing/2014/main" id="{0C262D26-8A19-4907-865B-DD1BEDC2FD4C}"/>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5" name="Freeform 198">
              <a:extLst>
                <a:ext uri="{FF2B5EF4-FFF2-40B4-BE49-F238E27FC236}">
                  <a16:creationId xmlns:a16="http://schemas.microsoft.com/office/drawing/2014/main" id="{4F6F6909-190E-491D-BBAF-9668B400726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6" name="Freeform 199">
              <a:extLst>
                <a:ext uri="{FF2B5EF4-FFF2-40B4-BE49-F238E27FC236}">
                  <a16:creationId xmlns:a16="http://schemas.microsoft.com/office/drawing/2014/main" id="{C92B9AB7-7D92-43D5-B214-AAFFE5D22EAF}"/>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7" name="Freeform 200">
              <a:extLst>
                <a:ext uri="{FF2B5EF4-FFF2-40B4-BE49-F238E27FC236}">
                  <a16:creationId xmlns:a16="http://schemas.microsoft.com/office/drawing/2014/main" id="{479E07B4-582A-48D4-B111-20F00669F74B}"/>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8" name="Freeform 201">
              <a:extLst>
                <a:ext uri="{FF2B5EF4-FFF2-40B4-BE49-F238E27FC236}">
                  <a16:creationId xmlns:a16="http://schemas.microsoft.com/office/drawing/2014/main" id="{F8D3322B-626A-42A8-A7BA-6B67D381FBD6}"/>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9" name="Freeform 202">
              <a:extLst>
                <a:ext uri="{FF2B5EF4-FFF2-40B4-BE49-F238E27FC236}">
                  <a16:creationId xmlns:a16="http://schemas.microsoft.com/office/drawing/2014/main" id="{7ADF19C6-757A-4575-98BF-F1997C1B7043}"/>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0" name="Freeform 203">
              <a:extLst>
                <a:ext uri="{FF2B5EF4-FFF2-40B4-BE49-F238E27FC236}">
                  <a16:creationId xmlns:a16="http://schemas.microsoft.com/office/drawing/2014/main" id="{0FFAE187-18CC-49DB-84A5-F2DAE8209E46}"/>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1" name="Freeform 204">
              <a:extLst>
                <a:ext uri="{FF2B5EF4-FFF2-40B4-BE49-F238E27FC236}">
                  <a16:creationId xmlns:a16="http://schemas.microsoft.com/office/drawing/2014/main" id="{4F99B2A2-098D-474E-A3E3-67F8F04E2708}"/>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2" name="Freeform 205">
              <a:extLst>
                <a:ext uri="{FF2B5EF4-FFF2-40B4-BE49-F238E27FC236}">
                  <a16:creationId xmlns:a16="http://schemas.microsoft.com/office/drawing/2014/main" id="{F31F4550-AF11-4703-A617-48DBEA663C3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3" name="Freeform 206">
              <a:extLst>
                <a:ext uri="{FF2B5EF4-FFF2-40B4-BE49-F238E27FC236}">
                  <a16:creationId xmlns:a16="http://schemas.microsoft.com/office/drawing/2014/main" id="{67B4BE69-619C-4D28-8DA5-CC932D9CB4ED}"/>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4" name="Freeform 207">
              <a:extLst>
                <a:ext uri="{FF2B5EF4-FFF2-40B4-BE49-F238E27FC236}">
                  <a16:creationId xmlns:a16="http://schemas.microsoft.com/office/drawing/2014/main" id="{2C31A690-85D8-4092-88DA-88F0DF34E2E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5" name="Freeform 208">
              <a:extLst>
                <a:ext uri="{FF2B5EF4-FFF2-40B4-BE49-F238E27FC236}">
                  <a16:creationId xmlns:a16="http://schemas.microsoft.com/office/drawing/2014/main" id="{A4075ACA-84CC-4C75-B89A-FCA9F97BC01F}"/>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6" name="Freeform 209">
              <a:extLst>
                <a:ext uri="{FF2B5EF4-FFF2-40B4-BE49-F238E27FC236}">
                  <a16:creationId xmlns:a16="http://schemas.microsoft.com/office/drawing/2014/main" id="{2474F8E0-532D-4CE2-9A69-41FDF16B490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7" name="Freeform 210">
              <a:extLst>
                <a:ext uri="{FF2B5EF4-FFF2-40B4-BE49-F238E27FC236}">
                  <a16:creationId xmlns:a16="http://schemas.microsoft.com/office/drawing/2014/main" id="{A8119B1C-031E-4016-8E80-2654951ABA0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8" name="Freeform 211">
              <a:extLst>
                <a:ext uri="{FF2B5EF4-FFF2-40B4-BE49-F238E27FC236}">
                  <a16:creationId xmlns:a16="http://schemas.microsoft.com/office/drawing/2014/main" id="{603C767C-7C27-40D6-8F5D-D2DF74F855C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9" name="Freeform 212">
              <a:extLst>
                <a:ext uri="{FF2B5EF4-FFF2-40B4-BE49-F238E27FC236}">
                  <a16:creationId xmlns:a16="http://schemas.microsoft.com/office/drawing/2014/main" id="{86403205-E289-4495-B04A-3D668AAF9CAA}"/>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0" name="Freeform 213">
              <a:extLst>
                <a:ext uri="{FF2B5EF4-FFF2-40B4-BE49-F238E27FC236}">
                  <a16:creationId xmlns:a16="http://schemas.microsoft.com/office/drawing/2014/main" id="{4B5FD5BF-3A5A-4198-9370-94EED6F532B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1" name="Freeform 214">
              <a:extLst>
                <a:ext uri="{FF2B5EF4-FFF2-40B4-BE49-F238E27FC236}">
                  <a16:creationId xmlns:a16="http://schemas.microsoft.com/office/drawing/2014/main" id="{556CADD0-8653-4466-8F91-78324F3E53B1}"/>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2" name="Freeform 215">
              <a:extLst>
                <a:ext uri="{FF2B5EF4-FFF2-40B4-BE49-F238E27FC236}">
                  <a16:creationId xmlns:a16="http://schemas.microsoft.com/office/drawing/2014/main" id="{7469DC2D-052E-472D-B97D-B0832D1A69A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3" name="Freeform 216">
              <a:extLst>
                <a:ext uri="{FF2B5EF4-FFF2-40B4-BE49-F238E27FC236}">
                  <a16:creationId xmlns:a16="http://schemas.microsoft.com/office/drawing/2014/main" id="{02AB696B-2A6D-4A96-9BF1-864232157D4A}"/>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4" name="Freeform 217">
              <a:extLst>
                <a:ext uri="{FF2B5EF4-FFF2-40B4-BE49-F238E27FC236}">
                  <a16:creationId xmlns:a16="http://schemas.microsoft.com/office/drawing/2014/main" id="{D7C71585-3F18-4219-9C33-09287AAD3899}"/>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5" name="Freeform 218">
              <a:extLst>
                <a:ext uri="{FF2B5EF4-FFF2-40B4-BE49-F238E27FC236}">
                  <a16:creationId xmlns:a16="http://schemas.microsoft.com/office/drawing/2014/main" id="{B9E64C41-D0EC-4FFE-AF89-7F60903C5439}"/>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6" name="Freeform 219">
              <a:extLst>
                <a:ext uri="{FF2B5EF4-FFF2-40B4-BE49-F238E27FC236}">
                  <a16:creationId xmlns:a16="http://schemas.microsoft.com/office/drawing/2014/main" id="{FB95B110-1A28-4E25-A064-2F090693E582}"/>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7" name="Freeform 220">
              <a:extLst>
                <a:ext uri="{FF2B5EF4-FFF2-40B4-BE49-F238E27FC236}">
                  <a16:creationId xmlns:a16="http://schemas.microsoft.com/office/drawing/2014/main" id="{DA2C5D17-1FD7-4793-88D6-44F5EAC5EE10}"/>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8" name="Freeform 221">
              <a:extLst>
                <a:ext uri="{FF2B5EF4-FFF2-40B4-BE49-F238E27FC236}">
                  <a16:creationId xmlns:a16="http://schemas.microsoft.com/office/drawing/2014/main" id="{49967245-3686-4514-AADB-0B3439BFA2B6}"/>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9" name="Freeform 222">
              <a:extLst>
                <a:ext uri="{FF2B5EF4-FFF2-40B4-BE49-F238E27FC236}">
                  <a16:creationId xmlns:a16="http://schemas.microsoft.com/office/drawing/2014/main" id="{AAD02313-5BFB-454E-BECE-B7D0B353814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0" name="Freeform 223">
              <a:extLst>
                <a:ext uri="{FF2B5EF4-FFF2-40B4-BE49-F238E27FC236}">
                  <a16:creationId xmlns:a16="http://schemas.microsoft.com/office/drawing/2014/main" id="{F185C8E5-AF3D-4147-8F8B-D5727AA9B878}"/>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1" name="Freeform 224">
              <a:extLst>
                <a:ext uri="{FF2B5EF4-FFF2-40B4-BE49-F238E27FC236}">
                  <a16:creationId xmlns:a16="http://schemas.microsoft.com/office/drawing/2014/main" id="{F6F3537D-F6A6-44F4-9861-7694B3BCC3F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2" name="Freeform 225">
              <a:extLst>
                <a:ext uri="{FF2B5EF4-FFF2-40B4-BE49-F238E27FC236}">
                  <a16:creationId xmlns:a16="http://schemas.microsoft.com/office/drawing/2014/main" id="{21CDA780-AD0D-41DA-BA26-3038B21B8100}"/>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3" name="Freeform 226">
              <a:extLst>
                <a:ext uri="{FF2B5EF4-FFF2-40B4-BE49-F238E27FC236}">
                  <a16:creationId xmlns:a16="http://schemas.microsoft.com/office/drawing/2014/main" id="{E0FE157B-730E-4382-B63C-2E8917491DDE}"/>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4" name="Freeform 227">
              <a:extLst>
                <a:ext uri="{FF2B5EF4-FFF2-40B4-BE49-F238E27FC236}">
                  <a16:creationId xmlns:a16="http://schemas.microsoft.com/office/drawing/2014/main" id="{5FC8A464-A42D-432F-8D4F-5840EA51530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5" name="Freeform 228">
              <a:extLst>
                <a:ext uri="{FF2B5EF4-FFF2-40B4-BE49-F238E27FC236}">
                  <a16:creationId xmlns:a16="http://schemas.microsoft.com/office/drawing/2014/main" id="{D5D450B9-244B-49F0-979B-859C94774D8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6" name="Freeform 229">
              <a:extLst>
                <a:ext uri="{FF2B5EF4-FFF2-40B4-BE49-F238E27FC236}">
                  <a16:creationId xmlns:a16="http://schemas.microsoft.com/office/drawing/2014/main" id="{0C221DAC-95CF-4DD9-81BB-DC74DC5809A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7" name="Freeform 230">
              <a:extLst>
                <a:ext uri="{FF2B5EF4-FFF2-40B4-BE49-F238E27FC236}">
                  <a16:creationId xmlns:a16="http://schemas.microsoft.com/office/drawing/2014/main" id="{BA08A94D-2617-44F7-B409-7F93D50B316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8" name="Freeform 231">
              <a:extLst>
                <a:ext uri="{FF2B5EF4-FFF2-40B4-BE49-F238E27FC236}">
                  <a16:creationId xmlns:a16="http://schemas.microsoft.com/office/drawing/2014/main" id="{1344A148-A632-4E37-BF0D-A750EEA925F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9" name="Freeform 232">
              <a:extLst>
                <a:ext uri="{FF2B5EF4-FFF2-40B4-BE49-F238E27FC236}">
                  <a16:creationId xmlns:a16="http://schemas.microsoft.com/office/drawing/2014/main" id="{D25288C4-CF7A-4D09-8F35-AF7EC1B8BAE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0" name="Freeform 233">
              <a:extLst>
                <a:ext uri="{FF2B5EF4-FFF2-40B4-BE49-F238E27FC236}">
                  <a16:creationId xmlns:a16="http://schemas.microsoft.com/office/drawing/2014/main" id="{C8C9FD9D-CFA0-433E-BA89-016748EFE2B6}"/>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1" name="Freeform 234">
              <a:extLst>
                <a:ext uri="{FF2B5EF4-FFF2-40B4-BE49-F238E27FC236}">
                  <a16:creationId xmlns:a16="http://schemas.microsoft.com/office/drawing/2014/main" id="{8EA83AF9-D694-4646-8A73-BC0EE14DDEBE}"/>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2" name="Freeform 235">
              <a:extLst>
                <a:ext uri="{FF2B5EF4-FFF2-40B4-BE49-F238E27FC236}">
                  <a16:creationId xmlns:a16="http://schemas.microsoft.com/office/drawing/2014/main" id="{8BDF73C6-EBEF-45D3-ADA4-B86B863101D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3" name="Freeform 236">
              <a:extLst>
                <a:ext uri="{FF2B5EF4-FFF2-40B4-BE49-F238E27FC236}">
                  <a16:creationId xmlns:a16="http://schemas.microsoft.com/office/drawing/2014/main" id="{50560AA4-A97F-4899-91E7-64546292799A}"/>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4" name="Freeform 237">
              <a:extLst>
                <a:ext uri="{FF2B5EF4-FFF2-40B4-BE49-F238E27FC236}">
                  <a16:creationId xmlns:a16="http://schemas.microsoft.com/office/drawing/2014/main" id="{9284DD57-F327-4BED-A211-D3846129A0D5}"/>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5" name="Freeform 238">
              <a:extLst>
                <a:ext uri="{FF2B5EF4-FFF2-40B4-BE49-F238E27FC236}">
                  <a16:creationId xmlns:a16="http://schemas.microsoft.com/office/drawing/2014/main" id="{C7900DC1-E874-4D3A-9181-28F19AC4FDDC}"/>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6" name="Freeform 239">
              <a:extLst>
                <a:ext uri="{FF2B5EF4-FFF2-40B4-BE49-F238E27FC236}">
                  <a16:creationId xmlns:a16="http://schemas.microsoft.com/office/drawing/2014/main" id="{5545F7E7-65B9-4742-84CB-71323D59349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7" name="Freeform 240">
              <a:extLst>
                <a:ext uri="{FF2B5EF4-FFF2-40B4-BE49-F238E27FC236}">
                  <a16:creationId xmlns:a16="http://schemas.microsoft.com/office/drawing/2014/main" id="{02F62140-F1D9-4F34-9D72-B45CB42EF8B4}"/>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8" name="Freeform 241">
              <a:extLst>
                <a:ext uri="{FF2B5EF4-FFF2-40B4-BE49-F238E27FC236}">
                  <a16:creationId xmlns:a16="http://schemas.microsoft.com/office/drawing/2014/main" id="{DFCE852B-0EC7-43C7-887A-95A411165D6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9" name="Freeform 242">
              <a:extLst>
                <a:ext uri="{FF2B5EF4-FFF2-40B4-BE49-F238E27FC236}">
                  <a16:creationId xmlns:a16="http://schemas.microsoft.com/office/drawing/2014/main" id="{25AA0043-8226-4523-963D-50B74138743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0" name="Freeform 243">
              <a:extLst>
                <a:ext uri="{FF2B5EF4-FFF2-40B4-BE49-F238E27FC236}">
                  <a16:creationId xmlns:a16="http://schemas.microsoft.com/office/drawing/2014/main" id="{B17143D2-C8BB-4150-B76E-A8CC790E73C1}"/>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1" name="Freeform 244">
              <a:extLst>
                <a:ext uri="{FF2B5EF4-FFF2-40B4-BE49-F238E27FC236}">
                  <a16:creationId xmlns:a16="http://schemas.microsoft.com/office/drawing/2014/main" id="{F1B5C810-1787-455E-BD90-9754743D8FB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2" name="Freeform 245">
              <a:extLst>
                <a:ext uri="{FF2B5EF4-FFF2-40B4-BE49-F238E27FC236}">
                  <a16:creationId xmlns:a16="http://schemas.microsoft.com/office/drawing/2014/main" id="{97870D1F-1FE0-40B5-99C6-C1044A5B8D0F}"/>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3" name="Freeform 246">
              <a:extLst>
                <a:ext uri="{FF2B5EF4-FFF2-40B4-BE49-F238E27FC236}">
                  <a16:creationId xmlns:a16="http://schemas.microsoft.com/office/drawing/2014/main" id="{0FDD3622-B4FF-40C4-A309-C8FC9D309451}"/>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4" name="Freeform 247">
              <a:extLst>
                <a:ext uri="{FF2B5EF4-FFF2-40B4-BE49-F238E27FC236}">
                  <a16:creationId xmlns:a16="http://schemas.microsoft.com/office/drawing/2014/main" id="{6E883FF6-3E61-4F76-8A0C-2923D55597A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5" name="Freeform 248">
              <a:extLst>
                <a:ext uri="{FF2B5EF4-FFF2-40B4-BE49-F238E27FC236}">
                  <a16:creationId xmlns:a16="http://schemas.microsoft.com/office/drawing/2014/main" id="{1C105E6D-F081-4E48-BA59-A4FD5518809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6" name="Freeform 249">
              <a:extLst>
                <a:ext uri="{FF2B5EF4-FFF2-40B4-BE49-F238E27FC236}">
                  <a16:creationId xmlns:a16="http://schemas.microsoft.com/office/drawing/2014/main" id="{FC75C54F-F5D1-4284-BEDC-6FACB7950914}"/>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7" name="Freeform 250">
              <a:extLst>
                <a:ext uri="{FF2B5EF4-FFF2-40B4-BE49-F238E27FC236}">
                  <a16:creationId xmlns:a16="http://schemas.microsoft.com/office/drawing/2014/main" id="{0563288E-7620-48EB-8500-6349BFD01AA3}"/>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8" name="Freeform 251">
              <a:extLst>
                <a:ext uri="{FF2B5EF4-FFF2-40B4-BE49-F238E27FC236}">
                  <a16:creationId xmlns:a16="http://schemas.microsoft.com/office/drawing/2014/main" id="{83CE873B-F44A-40FD-B7DA-04D9852A58A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9" name="Freeform 252">
              <a:extLst>
                <a:ext uri="{FF2B5EF4-FFF2-40B4-BE49-F238E27FC236}">
                  <a16:creationId xmlns:a16="http://schemas.microsoft.com/office/drawing/2014/main" id="{7FC78104-AAB0-4551-BB1F-ED848980FD6D}"/>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0" name="Freeform 253">
              <a:extLst>
                <a:ext uri="{FF2B5EF4-FFF2-40B4-BE49-F238E27FC236}">
                  <a16:creationId xmlns:a16="http://schemas.microsoft.com/office/drawing/2014/main" id="{7022DA03-0611-4C1C-8A7D-CFB607C600F0}"/>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1" name="Freeform 254">
              <a:extLst>
                <a:ext uri="{FF2B5EF4-FFF2-40B4-BE49-F238E27FC236}">
                  <a16:creationId xmlns:a16="http://schemas.microsoft.com/office/drawing/2014/main" id="{6B521B3E-5C7E-46D4-8648-88A2688152F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2" name="Freeform 255">
              <a:extLst>
                <a:ext uri="{FF2B5EF4-FFF2-40B4-BE49-F238E27FC236}">
                  <a16:creationId xmlns:a16="http://schemas.microsoft.com/office/drawing/2014/main" id="{B07136DC-2862-4A96-A63B-B24BE1AE5EC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3" name="Freeform 256">
              <a:extLst>
                <a:ext uri="{FF2B5EF4-FFF2-40B4-BE49-F238E27FC236}">
                  <a16:creationId xmlns:a16="http://schemas.microsoft.com/office/drawing/2014/main" id="{9006DDAA-FC94-43B9-9677-E98971F73DA7}"/>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4" name="Freeform 257">
              <a:extLst>
                <a:ext uri="{FF2B5EF4-FFF2-40B4-BE49-F238E27FC236}">
                  <a16:creationId xmlns:a16="http://schemas.microsoft.com/office/drawing/2014/main" id="{C8D467F5-447C-43E2-BF63-D1224DDF30A4}"/>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86" name="Group 4">
            <a:extLst>
              <a:ext uri="{FF2B5EF4-FFF2-40B4-BE49-F238E27FC236}">
                <a16:creationId xmlns:a16="http://schemas.microsoft.com/office/drawing/2014/main" id="{78ED90CB-55C0-4E41-A319-4FA4DB48CC12}"/>
              </a:ext>
            </a:extLst>
          </p:cNvPr>
          <p:cNvGrpSpPr>
            <a:grpSpLocks/>
          </p:cNvGrpSpPr>
          <p:nvPr/>
        </p:nvGrpSpPr>
        <p:grpSpPr bwMode="auto">
          <a:xfrm rot="10800000">
            <a:off x="188913" y="107950"/>
            <a:ext cx="1990725" cy="2266950"/>
            <a:chOff x="4176" y="878"/>
            <a:chExt cx="1254" cy="1422"/>
          </a:xfrm>
        </p:grpSpPr>
        <p:sp>
          <p:nvSpPr>
            <p:cNvPr id="16389" name="Freeform 5">
              <a:extLst>
                <a:ext uri="{FF2B5EF4-FFF2-40B4-BE49-F238E27FC236}">
                  <a16:creationId xmlns:a16="http://schemas.microsoft.com/office/drawing/2014/main" id="{11FD60D9-05F2-40BD-8706-C27D3C478140}"/>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0" name="Freeform 6">
              <a:extLst>
                <a:ext uri="{FF2B5EF4-FFF2-40B4-BE49-F238E27FC236}">
                  <a16:creationId xmlns:a16="http://schemas.microsoft.com/office/drawing/2014/main" id="{0EE23210-0982-4938-A369-896626F89FC9}"/>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1" name="Freeform 7">
              <a:extLst>
                <a:ext uri="{FF2B5EF4-FFF2-40B4-BE49-F238E27FC236}">
                  <a16:creationId xmlns:a16="http://schemas.microsoft.com/office/drawing/2014/main" id="{ADF697F7-45D8-4BB0-A500-1A826F56487D}"/>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2" name="Freeform 8">
              <a:extLst>
                <a:ext uri="{FF2B5EF4-FFF2-40B4-BE49-F238E27FC236}">
                  <a16:creationId xmlns:a16="http://schemas.microsoft.com/office/drawing/2014/main" id="{5D8ACB6C-12B2-4A17-BFB9-EEAE808E1AF4}"/>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3" name="Freeform 9">
              <a:extLst>
                <a:ext uri="{FF2B5EF4-FFF2-40B4-BE49-F238E27FC236}">
                  <a16:creationId xmlns:a16="http://schemas.microsoft.com/office/drawing/2014/main" id="{2E8265F4-A879-4A69-916A-A3F4FB4864D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4" name="Freeform 10">
              <a:extLst>
                <a:ext uri="{FF2B5EF4-FFF2-40B4-BE49-F238E27FC236}">
                  <a16:creationId xmlns:a16="http://schemas.microsoft.com/office/drawing/2014/main" id="{8DC86E47-F0B0-4ED6-AF9D-6C1838B762A3}"/>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5" name="Freeform 11">
              <a:extLst>
                <a:ext uri="{FF2B5EF4-FFF2-40B4-BE49-F238E27FC236}">
                  <a16:creationId xmlns:a16="http://schemas.microsoft.com/office/drawing/2014/main" id="{B850D082-DCA4-4AEE-B6CA-F04A28BC497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6" name="Freeform 12">
              <a:extLst>
                <a:ext uri="{FF2B5EF4-FFF2-40B4-BE49-F238E27FC236}">
                  <a16:creationId xmlns:a16="http://schemas.microsoft.com/office/drawing/2014/main" id="{5E72CE7C-0E7A-41F2-805C-1F2098E0FA5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7" name="Freeform 13">
              <a:extLst>
                <a:ext uri="{FF2B5EF4-FFF2-40B4-BE49-F238E27FC236}">
                  <a16:creationId xmlns:a16="http://schemas.microsoft.com/office/drawing/2014/main" id="{FD2D2934-FBDC-4B09-854F-004D82604888}"/>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8" name="Freeform 14">
              <a:extLst>
                <a:ext uri="{FF2B5EF4-FFF2-40B4-BE49-F238E27FC236}">
                  <a16:creationId xmlns:a16="http://schemas.microsoft.com/office/drawing/2014/main" id="{D6EF8CB1-FE28-4990-8DAF-FCA75448805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9" name="Freeform 15">
              <a:extLst>
                <a:ext uri="{FF2B5EF4-FFF2-40B4-BE49-F238E27FC236}">
                  <a16:creationId xmlns:a16="http://schemas.microsoft.com/office/drawing/2014/main" id="{AB803929-2B23-428C-A512-385366441F2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0" name="Freeform 16">
              <a:extLst>
                <a:ext uri="{FF2B5EF4-FFF2-40B4-BE49-F238E27FC236}">
                  <a16:creationId xmlns:a16="http://schemas.microsoft.com/office/drawing/2014/main" id="{A20D43A9-7FD0-48D6-BA7B-646C8ADC3C9D}"/>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1" name="Freeform 17">
              <a:extLst>
                <a:ext uri="{FF2B5EF4-FFF2-40B4-BE49-F238E27FC236}">
                  <a16:creationId xmlns:a16="http://schemas.microsoft.com/office/drawing/2014/main" id="{646BA3E7-3AEB-4F9E-BC1E-8D1014685D9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2" name="Freeform 18">
              <a:extLst>
                <a:ext uri="{FF2B5EF4-FFF2-40B4-BE49-F238E27FC236}">
                  <a16:creationId xmlns:a16="http://schemas.microsoft.com/office/drawing/2014/main" id="{3AD93979-4892-405E-A40B-D7AE125A158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3" name="Freeform 19">
              <a:extLst>
                <a:ext uri="{FF2B5EF4-FFF2-40B4-BE49-F238E27FC236}">
                  <a16:creationId xmlns:a16="http://schemas.microsoft.com/office/drawing/2014/main" id="{F24251F8-69B2-46EB-B005-D58209A2E899}"/>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4" name="Freeform 20">
              <a:extLst>
                <a:ext uri="{FF2B5EF4-FFF2-40B4-BE49-F238E27FC236}">
                  <a16:creationId xmlns:a16="http://schemas.microsoft.com/office/drawing/2014/main" id="{AA3754E8-9441-4941-85E3-D03F482C7C71}"/>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5" name="Freeform 21">
              <a:extLst>
                <a:ext uri="{FF2B5EF4-FFF2-40B4-BE49-F238E27FC236}">
                  <a16:creationId xmlns:a16="http://schemas.microsoft.com/office/drawing/2014/main" id="{D8A68868-078E-4927-9827-29DC57033E6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6" name="Freeform 22">
              <a:extLst>
                <a:ext uri="{FF2B5EF4-FFF2-40B4-BE49-F238E27FC236}">
                  <a16:creationId xmlns:a16="http://schemas.microsoft.com/office/drawing/2014/main" id="{E6EA47D6-384C-425F-8D72-A45C656D75E8}"/>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7" name="Freeform 23">
              <a:extLst>
                <a:ext uri="{FF2B5EF4-FFF2-40B4-BE49-F238E27FC236}">
                  <a16:creationId xmlns:a16="http://schemas.microsoft.com/office/drawing/2014/main" id="{14E8FD18-1DFC-4D99-B4B1-C86E96AB5791}"/>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8" name="Freeform 24">
              <a:extLst>
                <a:ext uri="{FF2B5EF4-FFF2-40B4-BE49-F238E27FC236}">
                  <a16:creationId xmlns:a16="http://schemas.microsoft.com/office/drawing/2014/main" id="{BA0B4E38-4653-49D5-8EA3-8A331A43E320}"/>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9" name="Freeform 25">
              <a:extLst>
                <a:ext uri="{FF2B5EF4-FFF2-40B4-BE49-F238E27FC236}">
                  <a16:creationId xmlns:a16="http://schemas.microsoft.com/office/drawing/2014/main" id="{2A35B194-E4BD-426A-AB95-5926C04154A1}"/>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0" name="Freeform 26">
              <a:extLst>
                <a:ext uri="{FF2B5EF4-FFF2-40B4-BE49-F238E27FC236}">
                  <a16:creationId xmlns:a16="http://schemas.microsoft.com/office/drawing/2014/main" id="{888BC956-2926-4F8B-8390-9510C1FA800F}"/>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1" name="Freeform 27">
              <a:extLst>
                <a:ext uri="{FF2B5EF4-FFF2-40B4-BE49-F238E27FC236}">
                  <a16:creationId xmlns:a16="http://schemas.microsoft.com/office/drawing/2014/main" id="{A01CC513-74BC-4AF8-ABED-EF2E725FFDE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2" name="Freeform 28">
              <a:extLst>
                <a:ext uri="{FF2B5EF4-FFF2-40B4-BE49-F238E27FC236}">
                  <a16:creationId xmlns:a16="http://schemas.microsoft.com/office/drawing/2014/main" id="{6862E058-5A6B-4207-9D4D-2ADD8F81ABA3}"/>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3" name="Freeform 29">
              <a:extLst>
                <a:ext uri="{FF2B5EF4-FFF2-40B4-BE49-F238E27FC236}">
                  <a16:creationId xmlns:a16="http://schemas.microsoft.com/office/drawing/2014/main" id="{C5A14F1E-D1B1-4FF4-BD41-1300EA1132F9}"/>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4" name="Freeform 30">
              <a:extLst>
                <a:ext uri="{FF2B5EF4-FFF2-40B4-BE49-F238E27FC236}">
                  <a16:creationId xmlns:a16="http://schemas.microsoft.com/office/drawing/2014/main" id="{0E091613-E27C-4393-8D7D-F845ABF0D51D}"/>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5" name="Freeform 31">
              <a:extLst>
                <a:ext uri="{FF2B5EF4-FFF2-40B4-BE49-F238E27FC236}">
                  <a16:creationId xmlns:a16="http://schemas.microsoft.com/office/drawing/2014/main" id="{1DF78EFD-F6AD-4F0B-8A56-7E32F5E96C4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6" name="Freeform 32">
              <a:extLst>
                <a:ext uri="{FF2B5EF4-FFF2-40B4-BE49-F238E27FC236}">
                  <a16:creationId xmlns:a16="http://schemas.microsoft.com/office/drawing/2014/main" id="{67088BB1-49A8-4739-8866-C32AF65E0EF5}"/>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7" name="Freeform 33">
              <a:extLst>
                <a:ext uri="{FF2B5EF4-FFF2-40B4-BE49-F238E27FC236}">
                  <a16:creationId xmlns:a16="http://schemas.microsoft.com/office/drawing/2014/main" id="{8D8E6BA6-A28B-4E17-8870-15CEE856E0D8}"/>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8" name="Freeform 34">
              <a:extLst>
                <a:ext uri="{FF2B5EF4-FFF2-40B4-BE49-F238E27FC236}">
                  <a16:creationId xmlns:a16="http://schemas.microsoft.com/office/drawing/2014/main" id="{91D46A63-AF2B-46AB-A46C-A46FFCE7691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9" name="Freeform 35">
              <a:extLst>
                <a:ext uri="{FF2B5EF4-FFF2-40B4-BE49-F238E27FC236}">
                  <a16:creationId xmlns:a16="http://schemas.microsoft.com/office/drawing/2014/main" id="{1733F519-E904-42E8-8FDF-9B5BA4A1D0CE}"/>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0" name="Freeform 36">
              <a:extLst>
                <a:ext uri="{FF2B5EF4-FFF2-40B4-BE49-F238E27FC236}">
                  <a16:creationId xmlns:a16="http://schemas.microsoft.com/office/drawing/2014/main" id="{005C202B-2FB7-4525-A9EF-8238CE4E5FAD}"/>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1" name="Freeform 37">
              <a:extLst>
                <a:ext uri="{FF2B5EF4-FFF2-40B4-BE49-F238E27FC236}">
                  <a16:creationId xmlns:a16="http://schemas.microsoft.com/office/drawing/2014/main" id="{8FEDB828-389D-4E20-9D5D-1DD3923D49B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2" name="Freeform 38">
              <a:extLst>
                <a:ext uri="{FF2B5EF4-FFF2-40B4-BE49-F238E27FC236}">
                  <a16:creationId xmlns:a16="http://schemas.microsoft.com/office/drawing/2014/main" id="{DE86B5F5-61F0-42F5-A900-17DF3CB59229}"/>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3" name="Freeform 39">
              <a:extLst>
                <a:ext uri="{FF2B5EF4-FFF2-40B4-BE49-F238E27FC236}">
                  <a16:creationId xmlns:a16="http://schemas.microsoft.com/office/drawing/2014/main" id="{40FF917C-E1CF-48A8-BF1A-1275550BFAB3}"/>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4" name="Freeform 40">
              <a:extLst>
                <a:ext uri="{FF2B5EF4-FFF2-40B4-BE49-F238E27FC236}">
                  <a16:creationId xmlns:a16="http://schemas.microsoft.com/office/drawing/2014/main" id="{A91FD919-BF8E-4A8C-844F-40037971F2A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5" name="Freeform 41">
              <a:extLst>
                <a:ext uri="{FF2B5EF4-FFF2-40B4-BE49-F238E27FC236}">
                  <a16:creationId xmlns:a16="http://schemas.microsoft.com/office/drawing/2014/main" id="{2CDEEBE2-F918-4140-B533-8926A442A6E8}"/>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6" name="Freeform 42">
              <a:extLst>
                <a:ext uri="{FF2B5EF4-FFF2-40B4-BE49-F238E27FC236}">
                  <a16:creationId xmlns:a16="http://schemas.microsoft.com/office/drawing/2014/main" id="{F3B623F3-941F-42F2-8306-895AEA23BDE8}"/>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7" name="Freeform 43">
              <a:extLst>
                <a:ext uri="{FF2B5EF4-FFF2-40B4-BE49-F238E27FC236}">
                  <a16:creationId xmlns:a16="http://schemas.microsoft.com/office/drawing/2014/main" id="{DD5705EC-0043-40BC-9F6B-A80603F2AD3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8" name="Freeform 44">
              <a:extLst>
                <a:ext uri="{FF2B5EF4-FFF2-40B4-BE49-F238E27FC236}">
                  <a16:creationId xmlns:a16="http://schemas.microsoft.com/office/drawing/2014/main" id="{6DA269DE-50CB-4C50-835D-2956B99B5F5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9" name="Freeform 45">
              <a:extLst>
                <a:ext uri="{FF2B5EF4-FFF2-40B4-BE49-F238E27FC236}">
                  <a16:creationId xmlns:a16="http://schemas.microsoft.com/office/drawing/2014/main" id="{F8339920-6128-4CF9-AC46-FFB2AA7A49FF}"/>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0" name="Freeform 46">
              <a:extLst>
                <a:ext uri="{FF2B5EF4-FFF2-40B4-BE49-F238E27FC236}">
                  <a16:creationId xmlns:a16="http://schemas.microsoft.com/office/drawing/2014/main" id="{6CEC8966-4CEC-42F3-8370-5AF859764D8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1" name="Freeform 47">
              <a:extLst>
                <a:ext uri="{FF2B5EF4-FFF2-40B4-BE49-F238E27FC236}">
                  <a16:creationId xmlns:a16="http://schemas.microsoft.com/office/drawing/2014/main" id="{7AF9B23A-9BEC-4921-97B3-42E93188A84F}"/>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2" name="Freeform 48">
              <a:extLst>
                <a:ext uri="{FF2B5EF4-FFF2-40B4-BE49-F238E27FC236}">
                  <a16:creationId xmlns:a16="http://schemas.microsoft.com/office/drawing/2014/main" id="{BD18D320-422A-4B7D-8002-90E04E34D928}"/>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3" name="Freeform 49">
              <a:extLst>
                <a:ext uri="{FF2B5EF4-FFF2-40B4-BE49-F238E27FC236}">
                  <a16:creationId xmlns:a16="http://schemas.microsoft.com/office/drawing/2014/main" id="{09ADC872-5BD9-42FD-B3D9-0986DA82B33B}"/>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4" name="Freeform 50">
              <a:extLst>
                <a:ext uri="{FF2B5EF4-FFF2-40B4-BE49-F238E27FC236}">
                  <a16:creationId xmlns:a16="http://schemas.microsoft.com/office/drawing/2014/main" id="{638868B5-E1C1-480C-B1BE-A0B97C41FD7C}"/>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5" name="Freeform 51">
              <a:extLst>
                <a:ext uri="{FF2B5EF4-FFF2-40B4-BE49-F238E27FC236}">
                  <a16:creationId xmlns:a16="http://schemas.microsoft.com/office/drawing/2014/main" id="{5380E4D0-926C-4062-87AE-CCD7A02C0776}"/>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6" name="Freeform 52">
              <a:extLst>
                <a:ext uri="{FF2B5EF4-FFF2-40B4-BE49-F238E27FC236}">
                  <a16:creationId xmlns:a16="http://schemas.microsoft.com/office/drawing/2014/main" id="{6B21A51F-9981-4A8F-88C4-C9E10D92D5F7}"/>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7" name="Freeform 53">
              <a:extLst>
                <a:ext uri="{FF2B5EF4-FFF2-40B4-BE49-F238E27FC236}">
                  <a16:creationId xmlns:a16="http://schemas.microsoft.com/office/drawing/2014/main" id="{5041A5F0-2D05-406B-BD6A-5D5C72444261}"/>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8" name="Freeform 54">
              <a:extLst>
                <a:ext uri="{FF2B5EF4-FFF2-40B4-BE49-F238E27FC236}">
                  <a16:creationId xmlns:a16="http://schemas.microsoft.com/office/drawing/2014/main" id="{4D4C1D2E-7497-43B2-98E5-30524D366D7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9" name="Freeform 55">
              <a:extLst>
                <a:ext uri="{FF2B5EF4-FFF2-40B4-BE49-F238E27FC236}">
                  <a16:creationId xmlns:a16="http://schemas.microsoft.com/office/drawing/2014/main" id="{AF8C1A49-4009-4487-A81B-BE5CC2F27F7D}"/>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0" name="Freeform 56">
              <a:extLst>
                <a:ext uri="{FF2B5EF4-FFF2-40B4-BE49-F238E27FC236}">
                  <a16:creationId xmlns:a16="http://schemas.microsoft.com/office/drawing/2014/main" id="{A9E230CF-6188-4359-90DD-0C4F0166622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1" name="Freeform 57">
              <a:extLst>
                <a:ext uri="{FF2B5EF4-FFF2-40B4-BE49-F238E27FC236}">
                  <a16:creationId xmlns:a16="http://schemas.microsoft.com/office/drawing/2014/main" id="{2AB4674C-FE55-4057-837C-6528423556BE}"/>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2" name="Freeform 58">
              <a:extLst>
                <a:ext uri="{FF2B5EF4-FFF2-40B4-BE49-F238E27FC236}">
                  <a16:creationId xmlns:a16="http://schemas.microsoft.com/office/drawing/2014/main" id="{E61D6687-D630-4775-86E6-DA00FCBD8ABD}"/>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3" name="Freeform 59">
              <a:extLst>
                <a:ext uri="{FF2B5EF4-FFF2-40B4-BE49-F238E27FC236}">
                  <a16:creationId xmlns:a16="http://schemas.microsoft.com/office/drawing/2014/main" id="{83214952-25C0-4B28-B200-FEFE3B29330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4" name="Freeform 60">
              <a:extLst>
                <a:ext uri="{FF2B5EF4-FFF2-40B4-BE49-F238E27FC236}">
                  <a16:creationId xmlns:a16="http://schemas.microsoft.com/office/drawing/2014/main" id="{9141CE28-36A8-4A63-8AC9-8D2C2452DA14}"/>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5" name="Freeform 61">
              <a:extLst>
                <a:ext uri="{FF2B5EF4-FFF2-40B4-BE49-F238E27FC236}">
                  <a16:creationId xmlns:a16="http://schemas.microsoft.com/office/drawing/2014/main" id="{AD8737A6-39FB-4A72-B583-FA362E78CA27}"/>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6" name="Freeform 62">
              <a:extLst>
                <a:ext uri="{FF2B5EF4-FFF2-40B4-BE49-F238E27FC236}">
                  <a16:creationId xmlns:a16="http://schemas.microsoft.com/office/drawing/2014/main" id="{DE8AE25E-679D-4966-AD26-816F4429B35F}"/>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7" name="Freeform 63">
              <a:extLst>
                <a:ext uri="{FF2B5EF4-FFF2-40B4-BE49-F238E27FC236}">
                  <a16:creationId xmlns:a16="http://schemas.microsoft.com/office/drawing/2014/main" id="{91710492-18F9-4435-AC5B-3BA7A97A121C}"/>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8" name="Freeform 64">
              <a:extLst>
                <a:ext uri="{FF2B5EF4-FFF2-40B4-BE49-F238E27FC236}">
                  <a16:creationId xmlns:a16="http://schemas.microsoft.com/office/drawing/2014/main" id="{A3F269F0-EF95-4C97-BA42-B81C9305B7BB}"/>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9" name="Freeform 65">
              <a:extLst>
                <a:ext uri="{FF2B5EF4-FFF2-40B4-BE49-F238E27FC236}">
                  <a16:creationId xmlns:a16="http://schemas.microsoft.com/office/drawing/2014/main" id="{A162CDF8-2893-43FC-B9BC-7E5C80029957}"/>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0" name="Freeform 66">
              <a:extLst>
                <a:ext uri="{FF2B5EF4-FFF2-40B4-BE49-F238E27FC236}">
                  <a16:creationId xmlns:a16="http://schemas.microsoft.com/office/drawing/2014/main" id="{4E238C7B-E60A-4043-9B33-0CD0498BD84A}"/>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1" name="Freeform 67">
              <a:extLst>
                <a:ext uri="{FF2B5EF4-FFF2-40B4-BE49-F238E27FC236}">
                  <a16:creationId xmlns:a16="http://schemas.microsoft.com/office/drawing/2014/main" id="{9AF17F9F-BF3B-40CC-8DE1-4D68EFAA783B}"/>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2" name="Freeform 68">
              <a:extLst>
                <a:ext uri="{FF2B5EF4-FFF2-40B4-BE49-F238E27FC236}">
                  <a16:creationId xmlns:a16="http://schemas.microsoft.com/office/drawing/2014/main" id="{12FDBE3A-F0B0-4AEF-8AD7-CB937EE85E1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3" name="Freeform 69">
              <a:extLst>
                <a:ext uri="{FF2B5EF4-FFF2-40B4-BE49-F238E27FC236}">
                  <a16:creationId xmlns:a16="http://schemas.microsoft.com/office/drawing/2014/main" id="{1418EBF0-C5EB-4E54-8841-E052739EBC79}"/>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4" name="Freeform 70">
              <a:extLst>
                <a:ext uri="{FF2B5EF4-FFF2-40B4-BE49-F238E27FC236}">
                  <a16:creationId xmlns:a16="http://schemas.microsoft.com/office/drawing/2014/main" id="{41BA9679-D0E2-46F6-8AD8-80298538422E}"/>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5" name="Freeform 71">
              <a:extLst>
                <a:ext uri="{FF2B5EF4-FFF2-40B4-BE49-F238E27FC236}">
                  <a16:creationId xmlns:a16="http://schemas.microsoft.com/office/drawing/2014/main" id="{309B33EB-90B9-47CF-8E39-C66658EE6020}"/>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6" name="Freeform 72">
              <a:extLst>
                <a:ext uri="{FF2B5EF4-FFF2-40B4-BE49-F238E27FC236}">
                  <a16:creationId xmlns:a16="http://schemas.microsoft.com/office/drawing/2014/main" id="{048E3D39-A9C1-4812-BB7E-CB795971D418}"/>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7" name="Freeform 73">
              <a:extLst>
                <a:ext uri="{FF2B5EF4-FFF2-40B4-BE49-F238E27FC236}">
                  <a16:creationId xmlns:a16="http://schemas.microsoft.com/office/drawing/2014/main" id="{62482F48-8E4A-478B-85D9-D4BA3C5FFC82}"/>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8" name="Freeform 74">
              <a:extLst>
                <a:ext uri="{FF2B5EF4-FFF2-40B4-BE49-F238E27FC236}">
                  <a16:creationId xmlns:a16="http://schemas.microsoft.com/office/drawing/2014/main" id="{7A0CE24A-2DBD-429A-B06C-E47A099F8B0E}"/>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9" name="Freeform 75">
              <a:extLst>
                <a:ext uri="{FF2B5EF4-FFF2-40B4-BE49-F238E27FC236}">
                  <a16:creationId xmlns:a16="http://schemas.microsoft.com/office/drawing/2014/main" id="{931256B0-5B07-4158-B77D-59346A4E2F6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0" name="Freeform 76">
              <a:extLst>
                <a:ext uri="{FF2B5EF4-FFF2-40B4-BE49-F238E27FC236}">
                  <a16:creationId xmlns:a16="http://schemas.microsoft.com/office/drawing/2014/main" id="{F24E5A44-5A0A-48B7-BE75-2044FD668F61}"/>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1" name="Freeform 77">
              <a:extLst>
                <a:ext uri="{FF2B5EF4-FFF2-40B4-BE49-F238E27FC236}">
                  <a16:creationId xmlns:a16="http://schemas.microsoft.com/office/drawing/2014/main" id="{2B100AA2-787E-4723-B826-0F3CA2860B80}"/>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2" name="Freeform 78">
              <a:extLst>
                <a:ext uri="{FF2B5EF4-FFF2-40B4-BE49-F238E27FC236}">
                  <a16:creationId xmlns:a16="http://schemas.microsoft.com/office/drawing/2014/main" id="{E7FDE286-4B1E-4DC1-B868-7A4E72B1907C}"/>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3" name="Freeform 79">
              <a:extLst>
                <a:ext uri="{FF2B5EF4-FFF2-40B4-BE49-F238E27FC236}">
                  <a16:creationId xmlns:a16="http://schemas.microsoft.com/office/drawing/2014/main" id="{C9137E95-7263-4655-9BEA-D4986B878144}"/>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4" name="Freeform 80">
              <a:extLst>
                <a:ext uri="{FF2B5EF4-FFF2-40B4-BE49-F238E27FC236}">
                  <a16:creationId xmlns:a16="http://schemas.microsoft.com/office/drawing/2014/main" id="{1051BB5F-80A3-4938-BE85-81902E34488F}"/>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5" name="Freeform 81">
              <a:extLst>
                <a:ext uri="{FF2B5EF4-FFF2-40B4-BE49-F238E27FC236}">
                  <a16:creationId xmlns:a16="http://schemas.microsoft.com/office/drawing/2014/main" id="{D3F10FC3-384F-4337-828B-C24D93C903EC}"/>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6" name="Freeform 82">
              <a:extLst>
                <a:ext uri="{FF2B5EF4-FFF2-40B4-BE49-F238E27FC236}">
                  <a16:creationId xmlns:a16="http://schemas.microsoft.com/office/drawing/2014/main" id="{587B6105-7B3D-470A-AB01-4CB124D05850}"/>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7" name="Freeform 83">
              <a:extLst>
                <a:ext uri="{FF2B5EF4-FFF2-40B4-BE49-F238E27FC236}">
                  <a16:creationId xmlns:a16="http://schemas.microsoft.com/office/drawing/2014/main" id="{C09EEBB8-2EFC-4A57-B756-AC7773C91202}"/>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8" name="Freeform 84">
              <a:extLst>
                <a:ext uri="{FF2B5EF4-FFF2-40B4-BE49-F238E27FC236}">
                  <a16:creationId xmlns:a16="http://schemas.microsoft.com/office/drawing/2014/main" id="{B8E5DE0E-13DB-4126-BBCC-B8AB76C1FB81}"/>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9" name="Freeform 85">
              <a:extLst>
                <a:ext uri="{FF2B5EF4-FFF2-40B4-BE49-F238E27FC236}">
                  <a16:creationId xmlns:a16="http://schemas.microsoft.com/office/drawing/2014/main" id="{87797E13-BD66-4267-BC2B-1ED80C97BEB5}"/>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0" name="Freeform 86">
              <a:extLst>
                <a:ext uri="{FF2B5EF4-FFF2-40B4-BE49-F238E27FC236}">
                  <a16:creationId xmlns:a16="http://schemas.microsoft.com/office/drawing/2014/main" id="{B84AD241-D0F5-41F3-B8E6-498777DA7BE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1" name="Freeform 87">
              <a:extLst>
                <a:ext uri="{FF2B5EF4-FFF2-40B4-BE49-F238E27FC236}">
                  <a16:creationId xmlns:a16="http://schemas.microsoft.com/office/drawing/2014/main" id="{229E4C6B-7C5D-4945-B567-17700E463DC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2" name="Freeform 88">
              <a:extLst>
                <a:ext uri="{FF2B5EF4-FFF2-40B4-BE49-F238E27FC236}">
                  <a16:creationId xmlns:a16="http://schemas.microsoft.com/office/drawing/2014/main" id="{5FE7EF19-3F5C-4321-8FD2-AED5DDD65097}"/>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3" name="Freeform 89">
              <a:extLst>
                <a:ext uri="{FF2B5EF4-FFF2-40B4-BE49-F238E27FC236}">
                  <a16:creationId xmlns:a16="http://schemas.microsoft.com/office/drawing/2014/main" id="{99CD505A-35C2-4902-B027-EA4EDFE2DAF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4" name="Freeform 90">
              <a:extLst>
                <a:ext uri="{FF2B5EF4-FFF2-40B4-BE49-F238E27FC236}">
                  <a16:creationId xmlns:a16="http://schemas.microsoft.com/office/drawing/2014/main" id="{808E8A72-A378-4087-97ED-61AE5C3C79F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5" name="Freeform 91">
              <a:extLst>
                <a:ext uri="{FF2B5EF4-FFF2-40B4-BE49-F238E27FC236}">
                  <a16:creationId xmlns:a16="http://schemas.microsoft.com/office/drawing/2014/main" id="{92A087EF-F18C-47B3-8DBF-E957E53F7B0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6" name="Freeform 92">
              <a:extLst>
                <a:ext uri="{FF2B5EF4-FFF2-40B4-BE49-F238E27FC236}">
                  <a16:creationId xmlns:a16="http://schemas.microsoft.com/office/drawing/2014/main" id="{F94DCDC2-FBF1-46CE-8EF3-A9287E32B3B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7" name="Freeform 93">
              <a:extLst>
                <a:ext uri="{FF2B5EF4-FFF2-40B4-BE49-F238E27FC236}">
                  <a16:creationId xmlns:a16="http://schemas.microsoft.com/office/drawing/2014/main" id="{34E8A19B-794B-40D3-8736-F57597C7C8CF}"/>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8" name="Freeform 94">
              <a:extLst>
                <a:ext uri="{FF2B5EF4-FFF2-40B4-BE49-F238E27FC236}">
                  <a16:creationId xmlns:a16="http://schemas.microsoft.com/office/drawing/2014/main" id="{C25AF9A4-BE5D-4AB1-9AF4-83D77D070F8D}"/>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9" name="Freeform 95">
              <a:extLst>
                <a:ext uri="{FF2B5EF4-FFF2-40B4-BE49-F238E27FC236}">
                  <a16:creationId xmlns:a16="http://schemas.microsoft.com/office/drawing/2014/main" id="{3DA01A50-EA3C-45F7-B51A-B4719B208A72}"/>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0" name="Freeform 96">
              <a:extLst>
                <a:ext uri="{FF2B5EF4-FFF2-40B4-BE49-F238E27FC236}">
                  <a16:creationId xmlns:a16="http://schemas.microsoft.com/office/drawing/2014/main" id="{2B0BC6EE-8802-4AE9-99F3-83F15C9045E1}"/>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1" name="Freeform 97">
              <a:extLst>
                <a:ext uri="{FF2B5EF4-FFF2-40B4-BE49-F238E27FC236}">
                  <a16:creationId xmlns:a16="http://schemas.microsoft.com/office/drawing/2014/main" id="{D69CD637-63FC-4BE3-846E-82FC8E6F92C4}"/>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2" name="Freeform 98">
              <a:extLst>
                <a:ext uri="{FF2B5EF4-FFF2-40B4-BE49-F238E27FC236}">
                  <a16:creationId xmlns:a16="http://schemas.microsoft.com/office/drawing/2014/main" id="{DF76FEDD-914F-40D9-B070-DAAB8B7B690C}"/>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3" name="Freeform 99">
              <a:extLst>
                <a:ext uri="{FF2B5EF4-FFF2-40B4-BE49-F238E27FC236}">
                  <a16:creationId xmlns:a16="http://schemas.microsoft.com/office/drawing/2014/main" id="{4D7A1DE9-359D-4ACA-B06D-0931C577EE2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4" name="Freeform 100">
              <a:extLst>
                <a:ext uri="{FF2B5EF4-FFF2-40B4-BE49-F238E27FC236}">
                  <a16:creationId xmlns:a16="http://schemas.microsoft.com/office/drawing/2014/main" id="{5C7974B8-E0A4-49DB-9C10-9CF12521CD44}"/>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5" name="Freeform 101">
              <a:extLst>
                <a:ext uri="{FF2B5EF4-FFF2-40B4-BE49-F238E27FC236}">
                  <a16:creationId xmlns:a16="http://schemas.microsoft.com/office/drawing/2014/main" id="{A21C33AA-75BA-456E-8C8C-DCC601A1F44C}"/>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6" name="Freeform 102">
              <a:extLst>
                <a:ext uri="{FF2B5EF4-FFF2-40B4-BE49-F238E27FC236}">
                  <a16:creationId xmlns:a16="http://schemas.microsoft.com/office/drawing/2014/main" id="{4BDEBD01-BE89-43C0-82E4-6D34890D574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7" name="Freeform 103">
              <a:extLst>
                <a:ext uri="{FF2B5EF4-FFF2-40B4-BE49-F238E27FC236}">
                  <a16:creationId xmlns:a16="http://schemas.microsoft.com/office/drawing/2014/main" id="{84A248D2-EF68-42CA-A4E2-24BF32A50B8C}"/>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8" name="Freeform 104">
              <a:extLst>
                <a:ext uri="{FF2B5EF4-FFF2-40B4-BE49-F238E27FC236}">
                  <a16:creationId xmlns:a16="http://schemas.microsoft.com/office/drawing/2014/main" id="{8EE37C1E-3994-4ABC-9930-393CAEA0BA55}"/>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9" name="Freeform 105">
              <a:extLst>
                <a:ext uri="{FF2B5EF4-FFF2-40B4-BE49-F238E27FC236}">
                  <a16:creationId xmlns:a16="http://schemas.microsoft.com/office/drawing/2014/main" id="{049EE4B5-249E-45E6-8E2E-8A4F1812CF9B}"/>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0" name="Freeform 106">
              <a:extLst>
                <a:ext uri="{FF2B5EF4-FFF2-40B4-BE49-F238E27FC236}">
                  <a16:creationId xmlns:a16="http://schemas.microsoft.com/office/drawing/2014/main" id="{520C1906-F266-4E5F-8C04-A0AB5EFBDD8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1" name="Freeform 107">
              <a:extLst>
                <a:ext uri="{FF2B5EF4-FFF2-40B4-BE49-F238E27FC236}">
                  <a16:creationId xmlns:a16="http://schemas.microsoft.com/office/drawing/2014/main" id="{98F458C2-B385-407A-B24C-681CBBC16D86}"/>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2" name="Freeform 108">
              <a:extLst>
                <a:ext uri="{FF2B5EF4-FFF2-40B4-BE49-F238E27FC236}">
                  <a16:creationId xmlns:a16="http://schemas.microsoft.com/office/drawing/2014/main" id="{2A61914E-2695-4F5A-8AFA-E6174F4D011A}"/>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3" name="Freeform 109">
              <a:extLst>
                <a:ext uri="{FF2B5EF4-FFF2-40B4-BE49-F238E27FC236}">
                  <a16:creationId xmlns:a16="http://schemas.microsoft.com/office/drawing/2014/main" id="{43C4002B-9AB3-44BB-AE38-F45CD629A169}"/>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4" name="Freeform 110">
              <a:extLst>
                <a:ext uri="{FF2B5EF4-FFF2-40B4-BE49-F238E27FC236}">
                  <a16:creationId xmlns:a16="http://schemas.microsoft.com/office/drawing/2014/main" id="{4CF70D38-7C48-40D4-AD0C-C8D64A92C8AA}"/>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5" name="Freeform 111">
              <a:extLst>
                <a:ext uri="{FF2B5EF4-FFF2-40B4-BE49-F238E27FC236}">
                  <a16:creationId xmlns:a16="http://schemas.microsoft.com/office/drawing/2014/main" id="{C3EB3CC9-54FF-406E-9E5D-EE44EDF1988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6" name="Freeform 112">
              <a:extLst>
                <a:ext uri="{FF2B5EF4-FFF2-40B4-BE49-F238E27FC236}">
                  <a16:creationId xmlns:a16="http://schemas.microsoft.com/office/drawing/2014/main" id="{CEC42BDC-878A-4D9A-B116-03BB1334C2F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7" name="Freeform 113">
              <a:extLst>
                <a:ext uri="{FF2B5EF4-FFF2-40B4-BE49-F238E27FC236}">
                  <a16:creationId xmlns:a16="http://schemas.microsoft.com/office/drawing/2014/main" id="{CF7E01D5-0CC1-43DB-9E99-1B03E532D90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8" name="Freeform 114">
              <a:extLst>
                <a:ext uri="{FF2B5EF4-FFF2-40B4-BE49-F238E27FC236}">
                  <a16:creationId xmlns:a16="http://schemas.microsoft.com/office/drawing/2014/main" id="{E32D98EC-67C3-46A8-8C43-56D0EAF678E3}"/>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9" name="Freeform 115">
              <a:extLst>
                <a:ext uri="{FF2B5EF4-FFF2-40B4-BE49-F238E27FC236}">
                  <a16:creationId xmlns:a16="http://schemas.microsoft.com/office/drawing/2014/main" id="{ADC29318-561E-47F6-A14A-A7C713E32928}"/>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0" name="Freeform 116">
              <a:extLst>
                <a:ext uri="{FF2B5EF4-FFF2-40B4-BE49-F238E27FC236}">
                  <a16:creationId xmlns:a16="http://schemas.microsoft.com/office/drawing/2014/main" id="{D81A6310-B209-4399-B1B1-6C65BF2F6467}"/>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1" name="Freeform 117">
              <a:extLst>
                <a:ext uri="{FF2B5EF4-FFF2-40B4-BE49-F238E27FC236}">
                  <a16:creationId xmlns:a16="http://schemas.microsoft.com/office/drawing/2014/main" id="{9DBC3323-0CDF-4588-8076-5F7EF887DD9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2" name="Freeform 118">
              <a:extLst>
                <a:ext uri="{FF2B5EF4-FFF2-40B4-BE49-F238E27FC236}">
                  <a16:creationId xmlns:a16="http://schemas.microsoft.com/office/drawing/2014/main" id="{2F2A60DB-74C4-4ABF-A190-68E16E6D66D7}"/>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3" name="Freeform 119">
              <a:extLst>
                <a:ext uri="{FF2B5EF4-FFF2-40B4-BE49-F238E27FC236}">
                  <a16:creationId xmlns:a16="http://schemas.microsoft.com/office/drawing/2014/main" id="{BB972743-50BF-4134-83AE-AFC6BAE659E2}"/>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4" name="Freeform 120">
              <a:extLst>
                <a:ext uri="{FF2B5EF4-FFF2-40B4-BE49-F238E27FC236}">
                  <a16:creationId xmlns:a16="http://schemas.microsoft.com/office/drawing/2014/main" id="{4F9FA96B-8FA5-4EE6-BFBE-73263E5DDEF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5" name="Freeform 121">
              <a:extLst>
                <a:ext uri="{FF2B5EF4-FFF2-40B4-BE49-F238E27FC236}">
                  <a16:creationId xmlns:a16="http://schemas.microsoft.com/office/drawing/2014/main" id="{C4ADD020-C4AB-4119-A537-10FEA9D441C2}"/>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6" name="Freeform 122">
              <a:extLst>
                <a:ext uri="{FF2B5EF4-FFF2-40B4-BE49-F238E27FC236}">
                  <a16:creationId xmlns:a16="http://schemas.microsoft.com/office/drawing/2014/main" id="{4F772399-EC0A-4240-9714-D216044872E3}"/>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7" name="Freeform 123">
              <a:extLst>
                <a:ext uri="{FF2B5EF4-FFF2-40B4-BE49-F238E27FC236}">
                  <a16:creationId xmlns:a16="http://schemas.microsoft.com/office/drawing/2014/main" id="{DF7AB4AF-559E-46E8-BFCA-DC8369E2E44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8" name="Freeform 124">
              <a:extLst>
                <a:ext uri="{FF2B5EF4-FFF2-40B4-BE49-F238E27FC236}">
                  <a16:creationId xmlns:a16="http://schemas.microsoft.com/office/drawing/2014/main" id="{21AB220E-63C5-4013-89B5-E45D3E1F5774}"/>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9" name="Freeform 125">
              <a:extLst>
                <a:ext uri="{FF2B5EF4-FFF2-40B4-BE49-F238E27FC236}">
                  <a16:creationId xmlns:a16="http://schemas.microsoft.com/office/drawing/2014/main" id="{10BAD2B0-D010-46B2-9BC4-0790D1FC16B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0" name="Freeform 126">
              <a:extLst>
                <a:ext uri="{FF2B5EF4-FFF2-40B4-BE49-F238E27FC236}">
                  <a16:creationId xmlns:a16="http://schemas.microsoft.com/office/drawing/2014/main" id="{A8AE24DA-897E-4567-9C65-3278CE27561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1" name="Freeform 127">
              <a:extLst>
                <a:ext uri="{FF2B5EF4-FFF2-40B4-BE49-F238E27FC236}">
                  <a16:creationId xmlns:a16="http://schemas.microsoft.com/office/drawing/2014/main" id="{8C60A981-5481-4462-BF58-1FB91D2651B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2" name="Freeform 128">
              <a:extLst>
                <a:ext uri="{FF2B5EF4-FFF2-40B4-BE49-F238E27FC236}">
                  <a16:creationId xmlns:a16="http://schemas.microsoft.com/office/drawing/2014/main" id="{240BD8C3-BEE3-4FD0-833A-4F184651FB7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3" name="Freeform 129">
              <a:extLst>
                <a:ext uri="{FF2B5EF4-FFF2-40B4-BE49-F238E27FC236}">
                  <a16:creationId xmlns:a16="http://schemas.microsoft.com/office/drawing/2014/main" id="{FA7F46F3-65E9-46FB-9181-D6A27632A505}"/>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4" name="Freeform 130">
              <a:extLst>
                <a:ext uri="{FF2B5EF4-FFF2-40B4-BE49-F238E27FC236}">
                  <a16:creationId xmlns:a16="http://schemas.microsoft.com/office/drawing/2014/main" id="{5BD2E936-1E41-4779-9D9C-1CEC3366AD6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5" name="Freeform 131">
              <a:extLst>
                <a:ext uri="{FF2B5EF4-FFF2-40B4-BE49-F238E27FC236}">
                  <a16:creationId xmlns:a16="http://schemas.microsoft.com/office/drawing/2014/main" id="{0E481023-FFE0-4F6B-88D9-1BF97B8DF26E}"/>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6" name="Freeform 132">
              <a:extLst>
                <a:ext uri="{FF2B5EF4-FFF2-40B4-BE49-F238E27FC236}">
                  <a16:creationId xmlns:a16="http://schemas.microsoft.com/office/drawing/2014/main" id="{B580985B-FC82-470E-ADFD-CE482CFDC128}"/>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7" name="Freeform 133">
              <a:extLst>
                <a:ext uri="{FF2B5EF4-FFF2-40B4-BE49-F238E27FC236}">
                  <a16:creationId xmlns:a16="http://schemas.microsoft.com/office/drawing/2014/main" id="{9C40AB03-16A8-49D2-899D-387B3BB17D70}"/>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8" name="Freeform 134">
              <a:extLst>
                <a:ext uri="{FF2B5EF4-FFF2-40B4-BE49-F238E27FC236}">
                  <a16:creationId xmlns:a16="http://schemas.microsoft.com/office/drawing/2014/main" id="{934BA255-BBCD-43C1-A012-F1730B81904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9" name="Freeform 135">
              <a:extLst>
                <a:ext uri="{FF2B5EF4-FFF2-40B4-BE49-F238E27FC236}">
                  <a16:creationId xmlns:a16="http://schemas.microsoft.com/office/drawing/2014/main" id="{B6C9468F-9D12-46B4-88CE-8DD821200891}"/>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0" name="Freeform 136">
              <a:extLst>
                <a:ext uri="{FF2B5EF4-FFF2-40B4-BE49-F238E27FC236}">
                  <a16:creationId xmlns:a16="http://schemas.microsoft.com/office/drawing/2014/main" id="{4AD9BFF7-1FDD-45E2-BE28-D1F9FAFAD1C6}"/>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1" name="Freeform 137">
              <a:extLst>
                <a:ext uri="{FF2B5EF4-FFF2-40B4-BE49-F238E27FC236}">
                  <a16:creationId xmlns:a16="http://schemas.microsoft.com/office/drawing/2014/main" id="{A148061F-EA6D-44EC-A0B9-8D4D704AB58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2" name="Freeform 138">
              <a:extLst>
                <a:ext uri="{FF2B5EF4-FFF2-40B4-BE49-F238E27FC236}">
                  <a16:creationId xmlns:a16="http://schemas.microsoft.com/office/drawing/2014/main" id="{88BF6F45-7EF4-4DF0-A85A-93854205314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3" name="Freeform 139">
              <a:extLst>
                <a:ext uri="{FF2B5EF4-FFF2-40B4-BE49-F238E27FC236}">
                  <a16:creationId xmlns:a16="http://schemas.microsoft.com/office/drawing/2014/main" id="{BA7B502D-6101-4991-ADBF-C94CE628500A}"/>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4" name="Freeform 140">
              <a:extLst>
                <a:ext uri="{FF2B5EF4-FFF2-40B4-BE49-F238E27FC236}">
                  <a16:creationId xmlns:a16="http://schemas.microsoft.com/office/drawing/2014/main" id="{A291D108-7CC2-445E-BC04-5AA56A0E321A}"/>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5" name="Freeform 141">
              <a:extLst>
                <a:ext uri="{FF2B5EF4-FFF2-40B4-BE49-F238E27FC236}">
                  <a16:creationId xmlns:a16="http://schemas.microsoft.com/office/drawing/2014/main" id="{EC22622A-3D08-494F-9F89-9A1535FB0EF3}"/>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6" name="Freeform 142">
              <a:extLst>
                <a:ext uri="{FF2B5EF4-FFF2-40B4-BE49-F238E27FC236}">
                  <a16:creationId xmlns:a16="http://schemas.microsoft.com/office/drawing/2014/main" id="{276DB7A0-27DA-4040-A52E-2649F3407B63}"/>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7" name="Freeform 143">
              <a:extLst>
                <a:ext uri="{FF2B5EF4-FFF2-40B4-BE49-F238E27FC236}">
                  <a16:creationId xmlns:a16="http://schemas.microsoft.com/office/drawing/2014/main" id="{389A9C59-A972-4C78-B9C8-1D56E76B7ED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8" name="Freeform 144">
              <a:extLst>
                <a:ext uri="{FF2B5EF4-FFF2-40B4-BE49-F238E27FC236}">
                  <a16:creationId xmlns:a16="http://schemas.microsoft.com/office/drawing/2014/main" id="{3E8AE6A2-BCDD-41F1-9679-85CC9E776D27}"/>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9" name="Freeform 145">
              <a:extLst>
                <a:ext uri="{FF2B5EF4-FFF2-40B4-BE49-F238E27FC236}">
                  <a16:creationId xmlns:a16="http://schemas.microsoft.com/office/drawing/2014/main" id="{5AF5A314-3725-4040-AA65-14AB5129B7C5}"/>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0" name="Freeform 146">
              <a:extLst>
                <a:ext uri="{FF2B5EF4-FFF2-40B4-BE49-F238E27FC236}">
                  <a16:creationId xmlns:a16="http://schemas.microsoft.com/office/drawing/2014/main" id="{DE32DC7E-4C0B-4FFD-8F69-D4DEEABC471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1" name="Freeform 147">
              <a:extLst>
                <a:ext uri="{FF2B5EF4-FFF2-40B4-BE49-F238E27FC236}">
                  <a16:creationId xmlns:a16="http://schemas.microsoft.com/office/drawing/2014/main" id="{E10E72F1-DB5C-4672-A93F-6616CCBBE649}"/>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2" name="Freeform 148">
              <a:extLst>
                <a:ext uri="{FF2B5EF4-FFF2-40B4-BE49-F238E27FC236}">
                  <a16:creationId xmlns:a16="http://schemas.microsoft.com/office/drawing/2014/main" id="{4F5B66A0-D38C-4987-8458-84F425AA17CE}"/>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3" name="Freeform 149">
              <a:extLst>
                <a:ext uri="{FF2B5EF4-FFF2-40B4-BE49-F238E27FC236}">
                  <a16:creationId xmlns:a16="http://schemas.microsoft.com/office/drawing/2014/main" id="{6E4AE9D6-64D3-4650-A46C-64A8BE4A19CC}"/>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4" name="Freeform 150">
              <a:extLst>
                <a:ext uri="{FF2B5EF4-FFF2-40B4-BE49-F238E27FC236}">
                  <a16:creationId xmlns:a16="http://schemas.microsoft.com/office/drawing/2014/main" id="{A26E3030-D497-4956-8B30-A1D3F10DEF6D}"/>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5" name="Freeform 151">
              <a:extLst>
                <a:ext uri="{FF2B5EF4-FFF2-40B4-BE49-F238E27FC236}">
                  <a16:creationId xmlns:a16="http://schemas.microsoft.com/office/drawing/2014/main" id="{44CB2900-F36F-4A71-8C19-103DD2FBE8F0}"/>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6" name="Freeform 152">
              <a:extLst>
                <a:ext uri="{FF2B5EF4-FFF2-40B4-BE49-F238E27FC236}">
                  <a16:creationId xmlns:a16="http://schemas.microsoft.com/office/drawing/2014/main" id="{4968493D-B655-47F2-8601-6BF253273C15}"/>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7" name="Freeform 153">
              <a:extLst>
                <a:ext uri="{FF2B5EF4-FFF2-40B4-BE49-F238E27FC236}">
                  <a16:creationId xmlns:a16="http://schemas.microsoft.com/office/drawing/2014/main" id="{25F9EB58-2E24-4673-8D9F-6E8907F22E75}"/>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8" name="Freeform 154">
              <a:extLst>
                <a:ext uri="{FF2B5EF4-FFF2-40B4-BE49-F238E27FC236}">
                  <a16:creationId xmlns:a16="http://schemas.microsoft.com/office/drawing/2014/main" id="{447F5FC8-7433-45AF-87EC-BD3A202E3009}"/>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9" name="Freeform 155">
              <a:extLst>
                <a:ext uri="{FF2B5EF4-FFF2-40B4-BE49-F238E27FC236}">
                  <a16:creationId xmlns:a16="http://schemas.microsoft.com/office/drawing/2014/main" id="{2641F23D-C8A7-4DE4-8169-BBA4D5A8964D}"/>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0" name="Freeform 156">
              <a:extLst>
                <a:ext uri="{FF2B5EF4-FFF2-40B4-BE49-F238E27FC236}">
                  <a16:creationId xmlns:a16="http://schemas.microsoft.com/office/drawing/2014/main" id="{C3487EFA-7D39-4DA0-9EAF-EF34C8A3558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1" name="Freeform 157">
              <a:extLst>
                <a:ext uri="{FF2B5EF4-FFF2-40B4-BE49-F238E27FC236}">
                  <a16:creationId xmlns:a16="http://schemas.microsoft.com/office/drawing/2014/main" id="{D88DF150-E1BE-48FF-AD3D-671CCC91B651}"/>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2" name="Freeform 158">
              <a:extLst>
                <a:ext uri="{FF2B5EF4-FFF2-40B4-BE49-F238E27FC236}">
                  <a16:creationId xmlns:a16="http://schemas.microsoft.com/office/drawing/2014/main" id="{0CE01DD5-662E-414F-B8A7-6802B71CE851}"/>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3" name="Freeform 159">
              <a:extLst>
                <a:ext uri="{FF2B5EF4-FFF2-40B4-BE49-F238E27FC236}">
                  <a16:creationId xmlns:a16="http://schemas.microsoft.com/office/drawing/2014/main" id="{01A1EC75-EC48-44A8-A83A-089AEC6529E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4" name="Freeform 160">
              <a:extLst>
                <a:ext uri="{FF2B5EF4-FFF2-40B4-BE49-F238E27FC236}">
                  <a16:creationId xmlns:a16="http://schemas.microsoft.com/office/drawing/2014/main" id="{77097B3A-8431-4087-BFE5-2C18435C223B}"/>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5" name="Freeform 161">
              <a:extLst>
                <a:ext uri="{FF2B5EF4-FFF2-40B4-BE49-F238E27FC236}">
                  <a16:creationId xmlns:a16="http://schemas.microsoft.com/office/drawing/2014/main" id="{B274B96F-175A-4480-A753-A16F1765503B}"/>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6" name="Freeform 162">
              <a:extLst>
                <a:ext uri="{FF2B5EF4-FFF2-40B4-BE49-F238E27FC236}">
                  <a16:creationId xmlns:a16="http://schemas.microsoft.com/office/drawing/2014/main" id="{A3174814-86EB-4520-AFAD-C5F625AC6FD4}"/>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7" name="Freeform 163">
              <a:extLst>
                <a:ext uri="{FF2B5EF4-FFF2-40B4-BE49-F238E27FC236}">
                  <a16:creationId xmlns:a16="http://schemas.microsoft.com/office/drawing/2014/main" id="{1759B0BD-7345-41DE-800D-603214A3FFAE}"/>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8" name="Freeform 164">
              <a:extLst>
                <a:ext uri="{FF2B5EF4-FFF2-40B4-BE49-F238E27FC236}">
                  <a16:creationId xmlns:a16="http://schemas.microsoft.com/office/drawing/2014/main" id="{303FA605-624E-4364-B7F3-4016C2F8E11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9" name="Freeform 165">
              <a:extLst>
                <a:ext uri="{FF2B5EF4-FFF2-40B4-BE49-F238E27FC236}">
                  <a16:creationId xmlns:a16="http://schemas.microsoft.com/office/drawing/2014/main" id="{317A3B7A-8C6B-43CC-9EB1-5C0AD717FDB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0" name="Freeform 166">
              <a:extLst>
                <a:ext uri="{FF2B5EF4-FFF2-40B4-BE49-F238E27FC236}">
                  <a16:creationId xmlns:a16="http://schemas.microsoft.com/office/drawing/2014/main" id="{939456AC-1C80-4652-8934-459F335AB79C}"/>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1" name="Freeform 167">
              <a:extLst>
                <a:ext uri="{FF2B5EF4-FFF2-40B4-BE49-F238E27FC236}">
                  <a16:creationId xmlns:a16="http://schemas.microsoft.com/office/drawing/2014/main" id="{BD1D2598-B098-41F8-BE11-8C7EA9CBA7E1}"/>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2" name="Freeform 168">
              <a:extLst>
                <a:ext uri="{FF2B5EF4-FFF2-40B4-BE49-F238E27FC236}">
                  <a16:creationId xmlns:a16="http://schemas.microsoft.com/office/drawing/2014/main" id="{775D402E-A33D-4A1D-B8D6-517776AC1531}"/>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3" name="Freeform 169">
              <a:extLst>
                <a:ext uri="{FF2B5EF4-FFF2-40B4-BE49-F238E27FC236}">
                  <a16:creationId xmlns:a16="http://schemas.microsoft.com/office/drawing/2014/main" id="{A81A01B1-3E80-468A-8AEF-A1AEBFA9C147}"/>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4" name="Freeform 170">
              <a:extLst>
                <a:ext uri="{FF2B5EF4-FFF2-40B4-BE49-F238E27FC236}">
                  <a16:creationId xmlns:a16="http://schemas.microsoft.com/office/drawing/2014/main" id="{CCE31B41-83EA-4B41-B7B1-1C528B0A356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5" name="Freeform 171">
              <a:extLst>
                <a:ext uri="{FF2B5EF4-FFF2-40B4-BE49-F238E27FC236}">
                  <a16:creationId xmlns:a16="http://schemas.microsoft.com/office/drawing/2014/main" id="{AC14A11F-7FAA-4571-AC94-526B8A40D10D}"/>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6" name="Freeform 172">
              <a:extLst>
                <a:ext uri="{FF2B5EF4-FFF2-40B4-BE49-F238E27FC236}">
                  <a16:creationId xmlns:a16="http://schemas.microsoft.com/office/drawing/2014/main" id="{0984C5AF-D872-4358-BD04-A280754E4A63}"/>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7" name="Freeform 173">
              <a:extLst>
                <a:ext uri="{FF2B5EF4-FFF2-40B4-BE49-F238E27FC236}">
                  <a16:creationId xmlns:a16="http://schemas.microsoft.com/office/drawing/2014/main" id="{19161DEF-3879-4695-8E66-8A0A8D447748}"/>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8" name="Freeform 174">
              <a:extLst>
                <a:ext uri="{FF2B5EF4-FFF2-40B4-BE49-F238E27FC236}">
                  <a16:creationId xmlns:a16="http://schemas.microsoft.com/office/drawing/2014/main" id="{CAB21245-43FB-4785-8E96-AAFE3EFAF386}"/>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9" name="Freeform 175">
              <a:extLst>
                <a:ext uri="{FF2B5EF4-FFF2-40B4-BE49-F238E27FC236}">
                  <a16:creationId xmlns:a16="http://schemas.microsoft.com/office/drawing/2014/main" id="{F5A4BD4C-4804-4B5D-A8B4-D238FA7B1BD0}"/>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0" name="Freeform 176">
              <a:extLst>
                <a:ext uri="{FF2B5EF4-FFF2-40B4-BE49-F238E27FC236}">
                  <a16:creationId xmlns:a16="http://schemas.microsoft.com/office/drawing/2014/main" id="{C5543DB2-FDEB-4438-BB15-AC89C05596EF}"/>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1" name="Freeform 177">
              <a:extLst>
                <a:ext uri="{FF2B5EF4-FFF2-40B4-BE49-F238E27FC236}">
                  <a16:creationId xmlns:a16="http://schemas.microsoft.com/office/drawing/2014/main" id="{BEFC94F2-1B9D-4211-8937-C37D1905A4A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2" name="Freeform 178">
              <a:extLst>
                <a:ext uri="{FF2B5EF4-FFF2-40B4-BE49-F238E27FC236}">
                  <a16:creationId xmlns:a16="http://schemas.microsoft.com/office/drawing/2014/main" id="{28611972-84A0-422E-BBC1-AAC195AA6FF9}"/>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3" name="Freeform 179">
              <a:extLst>
                <a:ext uri="{FF2B5EF4-FFF2-40B4-BE49-F238E27FC236}">
                  <a16:creationId xmlns:a16="http://schemas.microsoft.com/office/drawing/2014/main" id="{C3BB979D-4B59-490B-B68B-060B7DD6EB20}"/>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4" name="Freeform 180">
              <a:extLst>
                <a:ext uri="{FF2B5EF4-FFF2-40B4-BE49-F238E27FC236}">
                  <a16:creationId xmlns:a16="http://schemas.microsoft.com/office/drawing/2014/main" id="{E0947B8F-38F7-4AE3-B98F-8E8352299E5E}"/>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5" name="Freeform 181">
              <a:extLst>
                <a:ext uri="{FF2B5EF4-FFF2-40B4-BE49-F238E27FC236}">
                  <a16:creationId xmlns:a16="http://schemas.microsoft.com/office/drawing/2014/main" id="{B904195D-6F1A-407E-B8FB-193C77221BB3}"/>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6" name="Freeform 182">
              <a:extLst>
                <a:ext uri="{FF2B5EF4-FFF2-40B4-BE49-F238E27FC236}">
                  <a16:creationId xmlns:a16="http://schemas.microsoft.com/office/drawing/2014/main" id="{A71724A4-B65E-47D7-873F-CDD42D7E1C8F}"/>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7" name="Freeform 183">
              <a:extLst>
                <a:ext uri="{FF2B5EF4-FFF2-40B4-BE49-F238E27FC236}">
                  <a16:creationId xmlns:a16="http://schemas.microsoft.com/office/drawing/2014/main" id="{2677A98E-DC34-4D11-88BD-C37BEA8EBED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8" name="Freeform 184">
              <a:extLst>
                <a:ext uri="{FF2B5EF4-FFF2-40B4-BE49-F238E27FC236}">
                  <a16:creationId xmlns:a16="http://schemas.microsoft.com/office/drawing/2014/main" id="{B7F95D92-9C6B-4B52-B409-888C71C678C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9" name="Freeform 185">
              <a:extLst>
                <a:ext uri="{FF2B5EF4-FFF2-40B4-BE49-F238E27FC236}">
                  <a16:creationId xmlns:a16="http://schemas.microsoft.com/office/drawing/2014/main" id="{7F4C43B0-0402-489C-A67C-6818BF0DC25A}"/>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0" name="Freeform 186">
              <a:extLst>
                <a:ext uri="{FF2B5EF4-FFF2-40B4-BE49-F238E27FC236}">
                  <a16:creationId xmlns:a16="http://schemas.microsoft.com/office/drawing/2014/main" id="{41DBE075-83C9-42A7-9EBC-55F1E49840A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1" name="Freeform 187">
              <a:extLst>
                <a:ext uri="{FF2B5EF4-FFF2-40B4-BE49-F238E27FC236}">
                  <a16:creationId xmlns:a16="http://schemas.microsoft.com/office/drawing/2014/main" id="{1923A961-EE58-41D0-A395-914604113348}"/>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2" name="Freeform 188">
              <a:extLst>
                <a:ext uri="{FF2B5EF4-FFF2-40B4-BE49-F238E27FC236}">
                  <a16:creationId xmlns:a16="http://schemas.microsoft.com/office/drawing/2014/main" id="{6845B9F8-6A0C-428A-A50D-57A4D3C4A838}"/>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3" name="Freeform 189">
              <a:extLst>
                <a:ext uri="{FF2B5EF4-FFF2-40B4-BE49-F238E27FC236}">
                  <a16:creationId xmlns:a16="http://schemas.microsoft.com/office/drawing/2014/main" id="{6E522B56-9F21-4404-A7A1-E5253305D468}"/>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4" name="Freeform 190">
              <a:extLst>
                <a:ext uri="{FF2B5EF4-FFF2-40B4-BE49-F238E27FC236}">
                  <a16:creationId xmlns:a16="http://schemas.microsoft.com/office/drawing/2014/main" id="{AD4B45F7-0493-47D8-BDEB-0DD4ADF42BB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5" name="Freeform 191">
              <a:extLst>
                <a:ext uri="{FF2B5EF4-FFF2-40B4-BE49-F238E27FC236}">
                  <a16:creationId xmlns:a16="http://schemas.microsoft.com/office/drawing/2014/main" id="{CE9C7303-8651-4F08-B61E-9D98644EE53F}"/>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6" name="Freeform 192">
              <a:extLst>
                <a:ext uri="{FF2B5EF4-FFF2-40B4-BE49-F238E27FC236}">
                  <a16:creationId xmlns:a16="http://schemas.microsoft.com/office/drawing/2014/main" id="{40325751-3FC0-48B7-BF38-6AF4697F15CC}"/>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7" name="Freeform 193">
              <a:extLst>
                <a:ext uri="{FF2B5EF4-FFF2-40B4-BE49-F238E27FC236}">
                  <a16:creationId xmlns:a16="http://schemas.microsoft.com/office/drawing/2014/main" id="{93F1911A-9184-41B0-9DE8-C26A2C8A5BFD}"/>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8" name="Freeform 194">
              <a:extLst>
                <a:ext uri="{FF2B5EF4-FFF2-40B4-BE49-F238E27FC236}">
                  <a16:creationId xmlns:a16="http://schemas.microsoft.com/office/drawing/2014/main" id="{E54D3080-4930-4C76-8A28-A87BB123CAB2}"/>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9" name="Freeform 195">
              <a:extLst>
                <a:ext uri="{FF2B5EF4-FFF2-40B4-BE49-F238E27FC236}">
                  <a16:creationId xmlns:a16="http://schemas.microsoft.com/office/drawing/2014/main" id="{27ABD409-8D87-499D-9BA8-64A6E1575432}"/>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0" name="Freeform 196">
              <a:extLst>
                <a:ext uri="{FF2B5EF4-FFF2-40B4-BE49-F238E27FC236}">
                  <a16:creationId xmlns:a16="http://schemas.microsoft.com/office/drawing/2014/main" id="{BA11B2CD-1DB3-4273-9AA0-E4C6FF5015B1}"/>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1" name="Freeform 197">
              <a:extLst>
                <a:ext uri="{FF2B5EF4-FFF2-40B4-BE49-F238E27FC236}">
                  <a16:creationId xmlns:a16="http://schemas.microsoft.com/office/drawing/2014/main" id="{C152548A-0FD3-4295-8C92-E5B9A131CF48}"/>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2" name="Freeform 198">
              <a:extLst>
                <a:ext uri="{FF2B5EF4-FFF2-40B4-BE49-F238E27FC236}">
                  <a16:creationId xmlns:a16="http://schemas.microsoft.com/office/drawing/2014/main" id="{5C4FCABD-F5E3-4AEF-80B6-A12CB2125C3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3" name="Freeform 199">
              <a:extLst>
                <a:ext uri="{FF2B5EF4-FFF2-40B4-BE49-F238E27FC236}">
                  <a16:creationId xmlns:a16="http://schemas.microsoft.com/office/drawing/2014/main" id="{850B0FC4-F8B0-4688-8FBD-14CE477D219E}"/>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4" name="Freeform 200">
              <a:extLst>
                <a:ext uri="{FF2B5EF4-FFF2-40B4-BE49-F238E27FC236}">
                  <a16:creationId xmlns:a16="http://schemas.microsoft.com/office/drawing/2014/main" id="{334C6C0F-3338-47A7-AD9D-3A298D0B63BC}"/>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5" name="Freeform 201">
              <a:extLst>
                <a:ext uri="{FF2B5EF4-FFF2-40B4-BE49-F238E27FC236}">
                  <a16:creationId xmlns:a16="http://schemas.microsoft.com/office/drawing/2014/main" id="{CDE2D34C-21C5-4AE9-8507-E54F95A7E3E0}"/>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6" name="Freeform 202">
              <a:extLst>
                <a:ext uri="{FF2B5EF4-FFF2-40B4-BE49-F238E27FC236}">
                  <a16:creationId xmlns:a16="http://schemas.microsoft.com/office/drawing/2014/main" id="{C7130AB4-0885-486C-B954-E49C871074B2}"/>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7" name="Freeform 203">
              <a:extLst>
                <a:ext uri="{FF2B5EF4-FFF2-40B4-BE49-F238E27FC236}">
                  <a16:creationId xmlns:a16="http://schemas.microsoft.com/office/drawing/2014/main" id="{7C7067F5-E8EE-4434-A0DF-AAFD529A4E3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8" name="Freeform 204">
              <a:extLst>
                <a:ext uri="{FF2B5EF4-FFF2-40B4-BE49-F238E27FC236}">
                  <a16:creationId xmlns:a16="http://schemas.microsoft.com/office/drawing/2014/main" id="{EA9A3D16-1EFC-4EB2-B93F-DA86083CC29D}"/>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9" name="Freeform 205">
              <a:extLst>
                <a:ext uri="{FF2B5EF4-FFF2-40B4-BE49-F238E27FC236}">
                  <a16:creationId xmlns:a16="http://schemas.microsoft.com/office/drawing/2014/main" id="{C001B2F4-20B8-4CBE-A1A0-9A029D2A7BD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0" name="Freeform 206">
              <a:extLst>
                <a:ext uri="{FF2B5EF4-FFF2-40B4-BE49-F238E27FC236}">
                  <a16:creationId xmlns:a16="http://schemas.microsoft.com/office/drawing/2014/main" id="{53DAD091-0047-453B-9A4A-F9152AA000D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1" name="Freeform 207">
              <a:extLst>
                <a:ext uri="{FF2B5EF4-FFF2-40B4-BE49-F238E27FC236}">
                  <a16:creationId xmlns:a16="http://schemas.microsoft.com/office/drawing/2014/main" id="{2666A1B6-0867-4B58-B860-9381616671AF}"/>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2" name="Freeform 208">
              <a:extLst>
                <a:ext uri="{FF2B5EF4-FFF2-40B4-BE49-F238E27FC236}">
                  <a16:creationId xmlns:a16="http://schemas.microsoft.com/office/drawing/2014/main" id="{4BE09AF7-B9E8-4486-A418-270CFDAF1875}"/>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3" name="Freeform 209">
              <a:extLst>
                <a:ext uri="{FF2B5EF4-FFF2-40B4-BE49-F238E27FC236}">
                  <a16:creationId xmlns:a16="http://schemas.microsoft.com/office/drawing/2014/main" id="{AD3FB7E0-470B-411F-9533-05D8D2F9F164}"/>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4" name="Freeform 210">
              <a:extLst>
                <a:ext uri="{FF2B5EF4-FFF2-40B4-BE49-F238E27FC236}">
                  <a16:creationId xmlns:a16="http://schemas.microsoft.com/office/drawing/2014/main" id="{BB97EC1D-B55E-4EE1-84FB-712068013B07}"/>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5" name="Freeform 211">
              <a:extLst>
                <a:ext uri="{FF2B5EF4-FFF2-40B4-BE49-F238E27FC236}">
                  <a16:creationId xmlns:a16="http://schemas.microsoft.com/office/drawing/2014/main" id="{8CF5954A-2241-4814-B8F3-80D94F24116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6" name="Freeform 212">
              <a:extLst>
                <a:ext uri="{FF2B5EF4-FFF2-40B4-BE49-F238E27FC236}">
                  <a16:creationId xmlns:a16="http://schemas.microsoft.com/office/drawing/2014/main" id="{7AF9459B-2173-437E-B86B-AF0019B4060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7" name="Freeform 213">
              <a:extLst>
                <a:ext uri="{FF2B5EF4-FFF2-40B4-BE49-F238E27FC236}">
                  <a16:creationId xmlns:a16="http://schemas.microsoft.com/office/drawing/2014/main" id="{7B76498F-75AC-45D2-9493-74D74E34D0AA}"/>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8" name="Freeform 214">
              <a:extLst>
                <a:ext uri="{FF2B5EF4-FFF2-40B4-BE49-F238E27FC236}">
                  <a16:creationId xmlns:a16="http://schemas.microsoft.com/office/drawing/2014/main" id="{B6DF20E9-82A0-445A-9BA1-2E3519BE2BA3}"/>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9" name="Freeform 215">
              <a:extLst>
                <a:ext uri="{FF2B5EF4-FFF2-40B4-BE49-F238E27FC236}">
                  <a16:creationId xmlns:a16="http://schemas.microsoft.com/office/drawing/2014/main" id="{179928D7-2A66-4284-B148-C06440B727A4}"/>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0" name="Freeform 216">
              <a:extLst>
                <a:ext uri="{FF2B5EF4-FFF2-40B4-BE49-F238E27FC236}">
                  <a16:creationId xmlns:a16="http://schemas.microsoft.com/office/drawing/2014/main" id="{F8EA621D-2B29-4F22-9F8C-04F89469EE53}"/>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1" name="Freeform 217">
              <a:extLst>
                <a:ext uri="{FF2B5EF4-FFF2-40B4-BE49-F238E27FC236}">
                  <a16:creationId xmlns:a16="http://schemas.microsoft.com/office/drawing/2014/main" id="{F4B3419D-DEB3-4105-98FA-3BD08ADAF80E}"/>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2" name="Freeform 218">
              <a:extLst>
                <a:ext uri="{FF2B5EF4-FFF2-40B4-BE49-F238E27FC236}">
                  <a16:creationId xmlns:a16="http://schemas.microsoft.com/office/drawing/2014/main" id="{A5D0F5E2-5B55-48E6-B1E4-D32F434B0A0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3" name="Freeform 219">
              <a:extLst>
                <a:ext uri="{FF2B5EF4-FFF2-40B4-BE49-F238E27FC236}">
                  <a16:creationId xmlns:a16="http://schemas.microsoft.com/office/drawing/2014/main" id="{01B5FD59-C066-403A-85A0-CC8D3B8B7313}"/>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4" name="Freeform 220">
              <a:extLst>
                <a:ext uri="{FF2B5EF4-FFF2-40B4-BE49-F238E27FC236}">
                  <a16:creationId xmlns:a16="http://schemas.microsoft.com/office/drawing/2014/main" id="{13005091-47C7-42E6-823D-D6B260C67485}"/>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5" name="Freeform 221">
              <a:extLst>
                <a:ext uri="{FF2B5EF4-FFF2-40B4-BE49-F238E27FC236}">
                  <a16:creationId xmlns:a16="http://schemas.microsoft.com/office/drawing/2014/main" id="{11588E22-219D-4728-9691-40D80AC0214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6" name="Freeform 222">
              <a:extLst>
                <a:ext uri="{FF2B5EF4-FFF2-40B4-BE49-F238E27FC236}">
                  <a16:creationId xmlns:a16="http://schemas.microsoft.com/office/drawing/2014/main" id="{46F3702E-F38D-4BDA-BB85-B5D7545F08C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7" name="Freeform 223">
              <a:extLst>
                <a:ext uri="{FF2B5EF4-FFF2-40B4-BE49-F238E27FC236}">
                  <a16:creationId xmlns:a16="http://schemas.microsoft.com/office/drawing/2014/main" id="{59A52417-3441-4E50-A994-2C95DDD69DA3}"/>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8" name="Freeform 224">
              <a:extLst>
                <a:ext uri="{FF2B5EF4-FFF2-40B4-BE49-F238E27FC236}">
                  <a16:creationId xmlns:a16="http://schemas.microsoft.com/office/drawing/2014/main" id="{0E0A9665-9143-445E-81F8-3A0C9065027D}"/>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9" name="Freeform 225">
              <a:extLst>
                <a:ext uri="{FF2B5EF4-FFF2-40B4-BE49-F238E27FC236}">
                  <a16:creationId xmlns:a16="http://schemas.microsoft.com/office/drawing/2014/main" id="{FD38BBB8-B218-4A3B-A35F-85BBE4368EC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0" name="Freeform 226">
              <a:extLst>
                <a:ext uri="{FF2B5EF4-FFF2-40B4-BE49-F238E27FC236}">
                  <a16:creationId xmlns:a16="http://schemas.microsoft.com/office/drawing/2014/main" id="{EF8485A8-70F7-4FC2-81CE-57F36DB169C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1" name="Freeform 227">
              <a:extLst>
                <a:ext uri="{FF2B5EF4-FFF2-40B4-BE49-F238E27FC236}">
                  <a16:creationId xmlns:a16="http://schemas.microsoft.com/office/drawing/2014/main" id="{BA4DB958-1E34-4210-8BEB-C3BC74025159}"/>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2" name="Freeform 228">
              <a:extLst>
                <a:ext uri="{FF2B5EF4-FFF2-40B4-BE49-F238E27FC236}">
                  <a16:creationId xmlns:a16="http://schemas.microsoft.com/office/drawing/2014/main" id="{B4FFDF6E-81D5-4FDA-AE30-741ED219D738}"/>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3" name="Freeform 229">
              <a:extLst>
                <a:ext uri="{FF2B5EF4-FFF2-40B4-BE49-F238E27FC236}">
                  <a16:creationId xmlns:a16="http://schemas.microsoft.com/office/drawing/2014/main" id="{6B853835-D76F-466D-9FE8-DFBAB341AAFC}"/>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4" name="Freeform 230">
              <a:extLst>
                <a:ext uri="{FF2B5EF4-FFF2-40B4-BE49-F238E27FC236}">
                  <a16:creationId xmlns:a16="http://schemas.microsoft.com/office/drawing/2014/main" id="{2B8EAC55-E556-4183-B0C7-1722FCCD917C}"/>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5" name="Freeform 231">
              <a:extLst>
                <a:ext uri="{FF2B5EF4-FFF2-40B4-BE49-F238E27FC236}">
                  <a16:creationId xmlns:a16="http://schemas.microsoft.com/office/drawing/2014/main" id="{260EB624-059B-4EF3-A8F0-05E3054DB4C1}"/>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6" name="Freeform 232">
              <a:extLst>
                <a:ext uri="{FF2B5EF4-FFF2-40B4-BE49-F238E27FC236}">
                  <a16:creationId xmlns:a16="http://schemas.microsoft.com/office/drawing/2014/main" id="{72C44BD9-E00D-44E4-9053-88C239FFB51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7" name="Freeform 233">
              <a:extLst>
                <a:ext uri="{FF2B5EF4-FFF2-40B4-BE49-F238E27FC236}">
                  <a16:creationId xmlns:a16="http://schemas.microsoft.com/office/drawing/2014/main" id="{C721B63A-684F-4CF4-9C2C-40AAA9BE36A3}"/>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8" name="Freeform 234">
              <a:extLst>
                <a:ext uri="{FF2B5EF4-FFF2-40B4-BE49-F238E27FC236}">
                  <a16:creationId xmlns:a16="http://schemas.microsoft.com/office/drawing/2014/main" id="{C4947BFA-C718-441B-958B-EB45CFE59E82}"/>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9" name="Freeform 235">
              <a:extLst>
                <a:ext uri="{FF2B5EF4-FFF2-40B4-BE49-F238E27FC236}">
                  <a16:creationId xmlns:a16="http://schemas.microsoft.com/office/drawing/2014/main" id="{3D8C4C35-9F09-4FD1-B88A-DA5433A6C1AB}"/>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0" name="Freeform 236">
              <a:extLst>
                <a:ext uri="{FF2B5EF4-FFF2-40B4-BE49-F238E27FC236}">
                  <a16:creationId xmlns:a16="http://schemas.microsoft.com/office/drawing/2014/main" id="{3258C8A7-532D-4630-BAA8-82D6C2C49334}"/>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1" name="Freeform 237">
              <a:extLst>
                <a:ext uri="{FF2B5EF4-FFF2-40B4-BE49-F238E27FC236}">
                  <a16:creationId xmlns:a16="http://schemas.microsoft.com/office/drawing/2014/main" id="{F06C95FD-C6D0-4E30-8721-1703F3C1F72B}"/>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2" name="Freeform 238">
              <a:extLst>
                <a:ext uri="{FF2B5EF4-FFF2-40B4-BE49-F238E27FC236}">
                  <a16:creationId xmlns:a16="http://schemas.microsoft.com/office/drawing/2014/main" id="{633A2073-5DD5-471A-BFD3-3AB96340AFEE}"/>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3" name="Freeform 239">
              <a:extLst>
                <a:ext uri="{FF2B5EF4-FFF2-40B4-BE49-F238E27FC236}">
                  <a16:creationId xmlns:a16="http://schemas.microsoft.com/office/drawing/2014/main" id="{914DCD42-D5CB-4828-8B6A-498E6DE3E210}"/>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4" name="Freeform 240">
              <a:extLst>
                <a:ext uri="{FF2B5EF4-FFF2-40B4-BE49-F238E27FC236}">
                  <a16:creationId xmlns:a16="http://schemas.microsoft.com/office/drawing/2014/main" id="{02FBA132-DF9D-445D-B598-97551DA72A9A}"/>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5" name="Freeform 241">
              <a:extLst>
                <a:ext uri="{FF2B5EF4-FFF2-40B4-BE49-F238E27FC236}">
                  <a16:creationId xmlns:a16="http://schemas.microsoft.com/office/drawing/2014/main" id="{CE3B1EDD-184B-4E89-B036-FDF8869ACC9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6" name="Freeform 242">
              <a:extLst>
                <a:ext uri="{FF2B5EF4-FFF2-40B4-BE49-F238E27FC236}">
                  <a16:creationId xmlns:a16="http://schemas.microsoft.com/office/drawing/2014/main" id="{997143B3-9154-4564-A409-EB643ABC5CA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7" name="Freeform 243">
              <a:extLst>
                <a:ext uri="{FF2B5EF4-FFF2-40B4-BE49-F238E27FC236}">
                  <a16:creationId xmlns:a16="http://schemas.microsoft.com/office/drawing/2014/main" id="{2B1BC1FF-9448-41DE-9716-9C1E722F97C6}"/>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8" name="Freeform 244">
              <a:extLst>
                <a:ext uri="{FF2B5EF4-FFF2-40B4-BE49-F238E27FC236}">
                  <a16:creationId xmlns:a16="http://schemas.microsoft.com/office/drawing/2014/main" id="{B6A831DC-D261-4245-B6B3-1BCBD66DD01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9" name="Freeform 245">
              <a:extLst>
                <a:ext uri="{FF2B5EF4-FFF2-40B4-BE49-F238E27FC236}">
                  <a16:creationId xmlns:a16="http://schemas.microsoft.com/office/drawing/2014/main" id="{68E826E0-D339-4650-BBDC-018FE2E7023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0" name="Freeform 246">
              <a:extLst>
                <a:ext uri="{FF2B5EF4-FFF2-40B4-BE49-F238E27FC236}">
                  <a16:creationId xmlns:a16="http://schemas.microsoft.com/office/drawing/2014/main" id="{BD081BFA-B57D-472F-B950-424EA31105AE}"/>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1" name="Freeform 247">
              <a:extLst>
                <a:ext uri="{FF2B5EF4-FFF2-40B4-BE49-F238E27FC236}">
                  <a16:creationId xmlns:a16="http://schemas.microsoft.com/office/drawing/2014/main" id="{ED14FAF7-47A8-4A8B-9A88-64A8F3CB0A5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2" name="Freeform 248">
              <a:extLst>
                <a:ext uri="{FF2B5EF4-FFF2-40B4-BE49-F238E27FC236}">
                  <a16:creationId xmlns:a16="http://schemas.microsoft.com/office/drawing/2014/main" id="{ED959A90-CE59-40B9-9E9D-A2929285041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3" name="Freeform 249">
              <a:extLst>
                <a:ext uri="{FF2B5EF4-FFF2-40B4-BE49-F238E27FC236}">
                  <a16:creationId xmlns:a16="http://schemas.microsoft.com/office/drawing/2014/main" id="{B985BCB1-9431-4AE0-8C7B-0DF94D9C1C82}"/>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4" name="Freeform 250">
              <a:extLst>
                <a:ext uri="{FF2B5EF4-FFF2-40B4-BE49-F238E27FC236}">
                  <a16:creationId xmlns:a16="http://schemas.microsoft.com/office/drawing/2014/main" id="{46504AA9-02BD-4E86-AAEB-7A56830ABE29}"/>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5" name="Freeform 251">
              <a:extLst>
                <a:ext uri="{FF2B5EF4-FFF2-40B4-BE49-F238E27FC236}">
                  <a16:creationId xmlns:a16="http://schemas.microsoft.com/office/drawing/2014/main" id="{875512D8-8603-4567-8A33-69D3A0D364E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6" name="Freeform 252">
              <a:extLst>
                <a:ext uri="{FF2B5EF4-FFF2-40B4-BE49-F238E27FC236}">
                  <a16:creationId xmlns:a16="http://schemas.microsoft.com/office/drawing/2014/main" id="{28F4A92B-3550-4191-83E0-38F5A1DFADB9}"/>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7" name="Freeform 253">
              <a:extLst>
                <a:ext uri="{FF2B5EF4-FFF2-40B4-BE49-F238E27FC236}">
                  <a16:creationId xmlns:a16="http://schemas.microsoft.com/office/drawing/2014/main" id="{D86B2515-6CAD-4956-8047-B2E01F5E115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8" name="Freeform 254">
              <a:extLst>
                <a:ext uri="{FF2B5EF4-FFF2-40B4-BE49-F238E27FC236}">
                  <a16:creationId xmlns:a16="http://schemas.microsoft.com/office/drawing/2014/main" id="{FDCF3484-969A-4243-8682-A9354BE8A5CF}"/>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9" name="Freeform 255">
              <a:extLst>
                <a:ext uri="{FF2B5EF4-FFF2-40B4-BE49-F238E27FC236}">
                  <a16:creationId xmlns:a16="http://schemas.microsoft.com/office/drawing/2014/main" id="{C274FA15-1275-4D92-B318-D81F06569383}"/>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40" name="Freeform 256">
              <a:extLst>
                <a:ext uri="{FF2B5EF4-FFF2-40B4-BE49-F238E27FC236}">
                  <a16:creationId xmlns:a16="http://schemas.microsoft.com/office/drawing/2014/main" id="{935E07F2-07CF-414F-BAB5-B3B14536F316}"/>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41" name="Freeform 257">
              <a:extLst>
                <a:ext uri="{FF2B5EF4-FFF2-40B4-BE49-F238E27FC236}">
                  <a16:creationId xmlns:a16="http://schemas.microsoft.com/office/drawing/2014/main" id="{BB517642-D3AD-4408-9CD1-108FF66404F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512" name="Rectangle 3">
            <a:extLst>
              <a:ext uri="{FF2B5EF4-FFF2-40B4-BE49-F238E27FC236}">
                <a16:creationId xmlns:a16="http://schemas.microsoft.com/office/drawing/2014/main" id="{DFCDDA5B-E800-4D56-B509-3B0D6F9D142C}"/>
              </a:ext>
            </a:extLst>
          </p:cNvPr>
          <p:cNvSpPr txBox="1">
            <a:spLocks noChangeArrowheads="1"/>
          </p:cNvSpPr>
          <p:nvPr/>
        </p:nvSpPr>
        <p:spPr bwMode="auto">
          <a:xfrm>
            <a:off x="215900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sp>
        <p:nvSpPr>
          <p:cNvPr id="513" name="Text Box 8">
            <a:extLst>
              <a:ext uri="{FF2B5EF4-FFF2-40B4-BE49-F238E27FC236}">
                <a16:creationId xmlns:a16="http://schemas.microsoft.com/office/drawing/2014/main" id="{EDA6FFAD-5C0D-430D-8576-0FE4DF73B69B}"/>
              </a:ext>
            </a:extLst>
          </p:cNvPr>
          <p:cNvSpPr txBox="1">
            <a:spLocks noChangeArrowheads="1"/>
          </p:cNvSpPr>
          <p:nvPr/>
        </p:nvSpPr>
        <p:spPr bwMode="auto">
          <a:xfrm>
            <a:off x="2179638" y="1704975"/>
            <a:ext cx="7559675"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3000">
                <a:latin typeface="Times New Roman" panose="02020603050405020304" pitchFamily="18" charset="0"/>
              </a:rPr>
              <a:t>Mục tiêu:</a:t>
            </a:r>
          </a:p>
          <a:p>
            <a:pPr algn="just" eaLnBrk="1" hangingPunct="1">
              <a:spcBef>
                <a:spcPct val="0"/>
              </a:spcBef>
              <a:buFontTx/>
              <a:buNone/>
            </a:pPr>
            <a:r>
              <a:rPr lang="en-US" altLang="en-US" sz="3000">
                <a:latin typeface="Times New Roman" panose="02020603050405020304" pitchFamily="18" charset="0"/>
              </a:rPr>
              <a:t>- Biết cách làm lọ hoa gắn t</a:t>
            </a:r>
            <a:r>
              <a:rPr lang="vi-VN" altLang="en-US" sz="3000">
                <a:latin typeface="Times New Roman" panose="02020603050405020304" pitchFamily="18" charset="0"/>
              </a:rPr>
              <a:t>ư</a:t>
            </a:r>
            <a:r>
              <a:rPr lang="en-US" altLang="en-US" sz="3000">
                <a:latin typeface="Times New Roman" panose="02020603050405020304" pitchFamily="18" charset="0"/>
              </a:rPr>
              <a:t>ờng.</a:t>
            </a:r>
          </a:p>
          <a:p>
            <a:pPr algn="just" eaLnBrk="1" hangingPunct="1">
              <a:spcBef>
                <a:spcPct val="0"/>
              </a:spcBef>
              <a:buFontTx/>
              <a:buNone/>
            </a:pPr>
            <a:r>
              <a:rPr lang="en-US" altLang="en-US" sz="3000">
                <a:latin typeface="Times New Roman" panose="02020603050405020304" pitchFamily="18" charset="0"/>
              </a:rPr>
              <a:t>- Làm đ</a:t>
            </a:r>
            <a:r>
              <a:rPr lang="vi-VN" altLang="en-US" sz="3000">
                <a:latin typeface="Times New Roman" panose="02020603050405020304" pitchFamily="18" charset="0"/>
              </a:rPr>
              <a:t>ư</a:t>
            </a:r>
            <a:r>
              <a:rPr lang="en-US" altLang="en-US" sz="3000">
                <a:latin typeface="Times New Roman" panose="02020603050405020304" pitchFamily="18" charset="0"/>
              </a:rPr>
              <a:t>ợc lọ hoa gắn t</a:t>
            </a:r>
            <a:r>
              <a:rPr lang="vi-VN" altLang="en-US" sz="3000">
                <a:latin typeface="Times New Roman" panose="02020603050405020304" pitchFamily="18" charset="0"/>
              </a:rPr>
              <a:t>ư</a:t>
            </a:r>
            <a:r>
              <a:rPr lang="en-US" altLang="en-US" sz="3000">
                <a:latin typeface="Times New Roman" panose="02020603050405020304" pitchFamily="18" charset="0"/>
              </a:rPr>
              <a:t>ờng. Các nếp gấp t</a:t>
            </a:r>
            <a:r>
              <a:rPr lang="vi-VN" altLang="en-US" sz="3000">
                <a:latin typeface="Times New Roman" panose="02020603050405020304" pitchFamily="18" charset="0"/>
              </a:rPr>
              <a:t>ư</a:t>
            </a:r>
            <a:r>
              <a:rPr lang="en-US" altLang="en-US" sz="3000">
                <a:latin typeface="Times New Roman" panose="02020603050405020304" pitchFamily="18" charset="0"/>
              </a:rPr>
              <a:t>ơng đối đều, thẳng, phẳng. </a:t>
            </a:r>
          </a:p>
          <a:p>
            <a:pPr algn="just" eaLnBrk="1" hangingPunct="1">
              <a:spcBef>
                <a:spcPct val="0"/>
              </a:spcBef>
              <a:buFontTx/>
              <a:buNone/>
            </a:pPr>
            <a:r>
              <a:rPr lang="en-US" altLang="en-US" sz="3000">
                <a:latin typeface="Times New Roman" panose="02020603050405020304" pitchFamily="18" charset="0"/>
              </a:rPr>
              <a:t>- Lọ hoa t</a:t>
            </a:r>
            <a:r>
              <a:rPr lang="vi-VN" altLang="en-US" sz="3000">
                <a:latin typeface="Times New Roman" panose="02020603050405020304" pitchFamily="18" charset="0"/>
              </a:rPr>
              <a:t>ư</a:t>
            </a:r>
            <a:r>
              <a:rPr lang="en-US" altLang="en-US" sz="3000">
                <a:latin typeface="Times New Roman" panose="02020603050405020304" pitchFamily="18" charset="0"/>
              </a:rPr>
              <a:t>ơng đối cân đối.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2"/>
                                        </p:tgtEl>
                                        <p:attrNameLst>
                                          <p:attrName>style.visibility</p:attrName>
                                        </p:attrNameLst>
                                      </p:cBhvr>
                                      <p:to>
                                        <p:strVal val="visible"/>
                                      </p:to>
                                    </p:set>
                                    <p:animEffect transition="in" filter="fade">
                                      <p:cBhvr>
                                        <p:cTn id="7" dur="500"/>
                                        <p:tgtEl>
                                          <p:spTgt spid="5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3"/>
                                        </p:tgtEl>
                                        <p:attrNameLst>
                                          <p:attrName>style.visibility</p:attrName>
                                        </p:attrNameLst>
                                      </p:cBhvr>
                                      <p:to>
                                        <p:strVal val="visible"/>
                                      </p:to>
                                    </p:set>
                                    <p:animEffect transition="in" filter="fade">
                                      <p:cBhvr>
                                        <p:cTn id="12" dur="500"/>
                                        <p:tgtEl>
                                          <p:spTgt spid="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 grpId="0"/>
      <p:bldP spid="5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3">
            <a:extLst>
              <a:ext uri="{FF2B5EF4-FFF2-40B4-BE49-F238E27FC236}">
                <a16:creationId xmlns:a16="http://schemas.microsoft.com/office/drawing/2014/main" id="{0769A422-6432-45D0-9529-352CC99C17A7}"/>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sp>
        <p:nvSpPr>
          <p:cNvPr id="6" name="Content Placeholder 2">
            <a:extLst>
              <a:ext uri="{FF2B5EF4-FFF2-40B4-BE49-F238E27FC236}">
                <a16:creationId xmlns:a16="http://schemas.microsoft.com/office/drawing/2014/main" id="{E30E57B1-E951-4013-8516-E13B6E05CCDF}"/>
              </a:ext>
            </a:extLst>
          </p:cNvPr>
          <p:cNvSpPr txBox="1">
            <a:spLocks/>
          </p:cNvSpPr>
          <p:nvPr/>
        </p:nvSpPr>
        <p:spPr>
          <a:xfrm>
            <a:off x="1938338" y="1585913"/>
            <a:ext cx="9469437" cy="4525962"/>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FontTx/>
              <a:buNone/>
              <a:defRPr/>
            </a:pPr>
            <a:r>
              <a:rPr lang="vi-VN" u="sng" kern="0" dirty="0">
                <a:solidFill>
                  <a:srgbClr val="00B050"/>
                </a:solidFill>
                <a:latin typeface="Times New Roman" panose="02020603050405020304" pitchFamily="18" charset="0"/>
                <a:cs typeface="Times New Roman" panose="02020603050405020304" pitchFamily="18" charset="0"/>
              </a:rPr>
              <a:t>Tiêu chí đánh giá sản phẩm:</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Sản phẩm đẹp, cách trang trí phù hợp.</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Đế hoa dán khép kín để khi cắm hoa được chắc chắn.</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Các nếp gấp đều nhau.</a:t>
            </a:r>
          </a:p>
          <a:p>
            <a:pPr>
              <a:defRPr/>
            </a:pPr>
            <a:endParaRPr lang="vi-VN" kern="0" dirty="0"/>
          </a:p>
        </p:txBody>
      </p:sp>
      <p:grpSp>
        <p:nvGrpSpPr>
          <p:cNvPr id="35844" name="Group 4">
            <a:extLst>
              <a:ext uri="{FF2B5EF4-FFF2-40B4-BE49-F238E27FC236}">
                <a16:creationId xmlns:a16="http://schemas.microsoft.com/office/drawing/2014/main" id="{61736F80-9A5C-40D4-A9C4-6EF3BE474D64}"/>
              </a:ext>
            </a:extLst>
          </p:cNvPr>
          <p:cNvGrpSpPr>
            <a:grpSpLocks/>
          </p:cNvGrpSpPr>
          <p:nvPr/>
        </p:nvGrpSpPr>
        <p:grpSpPr bwMode="auto">
          <a:xfrm rot="10800000">
            <a:off x="168275" y="14288"/>
            <a:ext cx="1990725" cy="2266950"/>
            <a:chOff x="4176" y="878"/>
            <a:chExt cx="1254" cy="1422"/>
          </a:xfrm>
        </p:grpSpPr>
        <p:sp>
          <p:nvSpPr>
            <p:cNvPr id="35845" name="Freeform 5">
              <a:extLst>
                <a:ext uri="{FF2B5EF4-FFF2-40B4-BE49-F238E27FC236}">
                  <a16:creationId xmlns:a16="http://schemas.microsoft.com/office/drawing/2014/main" id="{71BDC206-547B-4596-84C0-793A9AFED49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6" name="Freeform 6">
              <a:extLst>
                <a:ext uri="{FF2B5EF4-FFF2-40B4-BE49-F238E27FC236}">
                  <a16:creationId xmlns:a16="http://schemas.microsoft.com/office/drawing/2014/main" id="{ABC5109A-F94C-4620-B1AA-A9B9FCEE241E}"/>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7" name="Freeform 7">
              <a:extLst>
                <a:ext uri="{FF2B5EF4-FFF2-40B4-BE49-F238E27FC236}">
                  <a16:creationId xmlns:a16="http://schemas.microsoft.com/office/drawing/2014/main" id="{32D8CBFE-3CCD-465D-84A0-814E68F684B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8" name="Freeform 8">
              <a:extLst>
                <a:ext uri="{FF2B5EF4-FFF2-40B4-BE49-F238E27FC236}">
                  <a16:creationId xmlns:a16="http://schemas.microsoft.com/office/drawing/2014/main" id="{50E00249-6781-466B-943C-B3ACE035C4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9" name="Freeform 9">
              <a:extLst>
                <a:ext uri="{FF2B5EF4-FFF2-40B4-BE49-F238E27FC236}">
                  <a16:creationId xmlns:a16="http://schemas.microsoft.com/office/drawing/2014/main" id="{0AC98D3A-2000-4BF2-9B73-12C84AD86C3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0" name="Freeform 10">
              <a:extLst>
                <a:ext uri="{FF2B5EF4-FFF2-40B4-BE49-F238E27FC236}">
                  <a16:creationId xmlns:a16="http://schemas.microsoft.com/office/drawing/2014/main" id="{FAA82FAC-76A5-4973-923F-44646B8D30E7}"/>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1" name="Freeform 11">
              <a:extLst>
                <a:ext uri="{FF2B5EF4-FFF2-40B4-BE49-F238E27FC236}">
                  <a16:creationId xmlns:a16="http://schemas.microsoft.com/office/drawing/2014/main" id="{649D678E-0FE3-451E-8822-0F7D437F1FFE}"/>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2" name="Freeform 12">
              <a:extLst>
                <a:ext uri="{FF2B5EF4-FFF2-40B4-BE49-F238E27FC236}">
                  <a16:creationId xmlns:a16="http://schemas.microsoft.com/office/drawing/2014/main" id="{B6F14A07-71FF-4B23-89BF-B9B9A43F6728}"/>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3" name="Freeform 13">
              <a:extLst>
                <a:ext uri="{FF2B5EF4-FFF2-40B4-BE49-F238E27FC236}">
                  <a16:creationId xmlns:a16="http://schemas.microsoft.com/office/drawing/2014/main" id="{B2804AD0-4A41-4BC8-827A-1AC75B0CAADB}"/>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4" name="Freeform 14">
              <a:extLst>
                <a:ext uri="{FF2B5EF4-FFF2-40B4-BE49-F238E27FC236}">
                  <a16:creationId xmlns:a16="http://schemas.microsoft.com/office/drawing/2014/main" id="{0B4B46B4-8E56-42C1-8BEB-715DF6F18C3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5" name="Freeform 15">
              <a:extLst>
                <a:ext uri="{FF2B5EF4-FFF2-40B4-BE49-F238E27FC236}">
                  <a16:creationId xmlns:a16="http://schemas.microsoft.com/office/drawing/2014/main" id="{E88B3A79-B0E4-4868-99AF-E2998D9AE0D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6" name="Freeform 16">
              <a:extLst>
                <a:ext uri="{FF2B5EF4-FFF2-40B4-BE49-F238E27FC236}">
                  <a16:creationId xmlns:a16="http://schemas.microsoft.com/office/drawing/2014/main" id="{1D2C4DDF-F56D-4872-8290-3BC22335882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7" name="Freeform 17">
              <a:extLst>
                <a:ext uri="{FF2B5EF4-FFF2-40B4-BE49-F238E27FC236}">
                  <a16:creationId xmlns:a16="http://schemas.microsoft.com/office/drawing/2014/main" id="{E57E8513-E6E7-47FE-A364-2B89F132BC01}"/>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8" name="Freeform 18">
              <a:extLst>
                <a:ext uri="{FF2B5EF4-FFF2-40B4-BE49-F238E27FC236}">
                  <a16:creationId xmlns:a16="http://schemas.microsoft.com/office/drawing/2014/main" id="{D83A5ACC-E8C5-4028-B370-8340E3160576}"/>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9" name="Freeform 19">
              <a:extLst>
                <a:ext uri="{FF2B5EF4-FFF2-40B4-BE49-F238E27FC236}">
                  <a16:creationId xmlns:a16="http://schemas.microsoft.com/office/drawing/2014/main" id="{A34B4D68-A52E-48F1-AAB9-D8AB66465331}"/>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0" name="Freeform 20">
              <a:extLst>
                <a:ext uri="{FF2B5EF4-FFF2-40B4-BE49-F238E27FC236}">
                  <a16:creationId xmlns:a16="http://schemas.microsoft.com/office/drawing/2014/main" id="{64DB7A20-9A0D-4F63-9D29-435E0A90DF1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1" name="Freeform 21">
              <a:extLst>
                <a:ext uri="{FF2B5EF4-FFF2-40B4-BE49-F238E27FC236}">
                  <a16:creationId xmlns:a16="http://schemas.microsoft.com/office/drawing/2014/main" id="{4A60DABF-F2F7-494F-B001-095D304C83B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2" name="Freeform 22">
              <a:extLst>
                <a:ext uri="{FF2B5EF4-FFF2-40B4-BE49-F238E27FC236}">
                  <a16:creationId xmlns:a16="http://schemas.microsoft.com/office/drawing/2014/main" id="{95FE41A5-04D6-4E91-9C85-BDF508757AB6}"/>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3" name="Freeform 23">
              <a:extLst>
                <a:ext uri="{FF2B5EF4-FFF2-40B4-BE49-F238E27FC236}">
                  <a16:creationId xmlns:a16="http://schemas.microsoft.com/office/drawing/2014/main" id="{D6DB38C4-2565-44AA-8103-121B5973630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4" name="Freeform 24">
              <a:extLst>
                <a:ext uri="{FF2B5EF4-FFF2-40B4-BE49-F238E27FC236}">
                  <a16:creationId xmlns:a16="http://schemas.microsoft.com/office/drawing/2014/main" id="{46B6E23D-C1C6-4C0F-80F6-E9C8169AE1F6}"/>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5" name="Freeform 25">
              <a:extLst>
                <a:ext uri="{FF2B5EF4-FFF2-40B4-BE49-F238E27FC236}">
                  <a16:creationId xmlns:a16="http://schemas.microsoft.com/office/drawing/2014/main" id="{6FDF813D-4C7F-431A-8FEA-F416F5CC5249}"/>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6" name="Freeform 26">
              <a:extLst>
                <a:ext uri="{FF2B5EF4-FFF2-40B4-BE49-F238E27FC236}">
                  <a16:creationId xmlns:a16="http://schemas.microsoft.com/office/drawing/2014/main" id="{260BE6DB-FE1E-4436-B019-B8C8C816E3C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7" name="Freeform 27">
              <a:extLst>
                <a:ext uri="{FF2B5EF4-FFF2-40B4-BE49-F238E27FC236}">
                  <a16:creationId xmlns:a16="http://schemas.microsoft.com/office/drawing/2014/main" id="{91428059-AA95-4D98-A68D-E1C7841984F2}"/>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8" name="Freeform 28">
              <a:extLst>
                <a:ext uri="{FF2B5EF4-FFF2-40B4-BE49-F238E27FC236}">
                  <a16:creationId xmlns:a16="http://schemas.microsoft.com/office/drawing/2014/main" id="{16F2A412-F319-452D-BB2E-D5CA97D8C4C6}"/>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9" name="Freeform 29">
              <a:extLst>
                <a:ext uri="{FF2B5EF4-FFF2-40B4-BE49-F238E27FC236}">
                  <a16:creationId xmlns:a16="http://schemas.microsoft.com/office/drawing/2014/main" id="{6EA0E00D-E469-4609-A72A-5CEE981348C1}"/>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0" name="Freeform 30">
              <a:extLst>
                <a:ext uri="{FF2B5EF4-FFF2-40B4-BE49-F238E27FC236}">
                  <a16:creationId xmlns:a16="http://schemas.microsoft.com/office/drawing/2014/main" id="{0C57C779-F737-47EE-9008-34CD4767A84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1" name="Freeform 31">
              <a:extLst>
                <a:ext uri="{FF2B5EF4-FFF2-40B4-BE49-F238E27FC236}">
                  <a16:creationId xmlns:a16="http://schemas.microsoft.com/office/drawing/2014/main" id="{7071502D-1AF5-4F0E-A955-014AAF3E5CBA}"/>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2" name="Freeform 32">
              <a:extLst>
                <a:ext uri="{FF2B5EF4-FFF2-40B4-BE49-F238E27FC236}">
                  <a16:creationId xmlns:a16="http://schemas.microsoft.com/office/drawing/2014/main" id="{71A128A9-41FD-4F15-9DFA-1664AF56AB00}"/>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3" name="Freeform 33">
              <a:extLst>
                <a:ext uri="{FF2B5EF4-FFF2-40B4-BE49-F238E27FC236}">
                  <a16:creationId xmlns:a16="http://schemas.microsoft.com/office/drawing/2014/main" id="{B6F306C4-2173-4027-9CB8-3636D56FE8A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4" name="Freeform 34">
              <a:extLst>
                <a:ext uri="{FF2B5EF4-FFF2-40B4-BE49-F238E27FC236}">
                  <a16:creationId xmlns:a16="http://schemas.microsoft.com/office/drawing/2014/main" id="{D304620A-381A-4F6A-ACD5-2511253EBB5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5" name="Freeform 35">
              <a:extLst>
                <a:ext uri="{FF2B5EF4-FFF2-40B4-BE49-F238E27FC236}">
                  <a16:creationId xmlns:a16="http://schemas.microsoft.com/office/drawing/2014/main" id="{04B8A971-1CE0-46C3-835F-4726DC40FC00}"/>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6" name="Freeform 36">
              <a:extLst>
                <a:ext uri="{FF2B5EF4-FFF2-40B4-BE49-F238E27FC236}">
                  <a16:creationId xmlns:a16="http://schemas.microsoft.com/office/drawing/2014/main" id="{B4EC2828-E51B-4611-87BD-C31E9AA38305}"/>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7" name="Freeform 37">
              <a:extLst>
                <a:ext uri="{FF2B5EF4-FFF2-40B4-BE49-F238E27FC236}">
                  <a16:creationId xmlns:a16="http://schemas.microsoft.com/office/drawing/2014/main" id="{78F88A78-A629-4668-9305-C365CF8BB31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8" name="Freeform 38">
              <a:extLst>
                <a:ext uri="{FF2B5EF4-FFF2-40B4-BE49-F238E27FC236}">
                  <a16:creationId xmlns:a16="http://schemas.microsoft.com/office/drawing/2014/main" id="{E2A4D7AF-237B-44C9-8BD1-77053217CF5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9" name="Freeform 39">
              <a:extLst>
                <a:ext uri="{FF2B5EF4-FFF2-40B4-BE49-F238E27FC236}">
                  <a16:creationId xmlns:a16="http://schemas.microsoft.com/office/drawing/2014/main" id="{F11814E3-C494-4CAC-B1F3-69891CE69E51}"/>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0" name="Freeform 40">
              <a:extLst>
                <a:ext uri="{FF2B5EF4-FFF2-40B4-BE49-F238E27FC236}">
                  <a16:creationId xmlns:a16="http://schemas.microsoft.com/office/drawing/2014/main" id="{4F221D2F-B28A-4E30-8BB2-798E6CD01805}"/>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1" name="Freeform 41">
              <a:extLst>
                <a:ext uri="{FF2B5EF4-FFF2-40B4-BE49-F238E27FC236}">
                  <a16:creationId xmlns:a16="http://schemas.microsoft.com/office/drawing/2014/main" id="{7E1FE0A1-691A-4445-82B9-6C5649A7032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2" name="Freeform 42">
              <a:extLst>
                <a:ext uri="{FF2B5EF4-FFF2-40B4-BE49-F238E27FC236}">
                  <a16:creationId xmlns:a16="http://schemas.microsoft.com/office/drawing/2014/main" id="{D18FB992-B218-46AE-9838-1432EFDCE0E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3" name="Freeform 43">
              <a:extLst>
                <a:ext uri="{FF2B5EF4-FFF2-40B4-BE49-F238E27FC236}">
                  <a16:creationId xmlns:a16="http://schemas.microsoft.com/office/drawing/2014/main" id="{7CEFBC5E-4A61-4A39-9547-05475B14B066}"/>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4" name="Freeform 44">
              <a:extLst>
                <a:ext uri="{FF2B5EF4-FFF2-40B4-BE49-F238E27FC236}">
                  <a16:creationId xmlns:a16="http://schemas.microsoft.com/office/drawing/2014/main" id="{CEEEB29D-7E38-4F99-8936-C8D655F47DD3}"/>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5" name="Freeform 45">
              <a:extLst>
                <a:ext uri="{FF2B5EF4-FFF2-40B4-BE49-F238E27FC236}">
                  <a16:creationId xmlns:a16="http://schemas.microsoft.com/office/drawing/2014/main" id="{79517628-2D72-4AFC-94B2-9958AA1536FB}"/>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6" name="Freeform 46">
              <a:extLst>
                <a:ext uri="{FF2B5EF4-FFF2-40B4-BE49-F238E27FC236}">
                  <a16:creationId xmlns:a16="http://schemas.microsoft.com/office/drawing/2014/main" id="{94EB302B-C173-41C1-9945-81A4CA1DDB29}"/>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7" name="Freeform 47">
              <a:extLst>
                <a:ext uri="{FF2B5EF4-FFF2-40B4-BE49-F238E27FC236}">
                  <a16:creationId xmlns:a16="http://schemas.microsoft.com/office/drawing/2014/main" id="{9D593D01-3E64-4D31-8FDA-C9B9AE580A03}"/>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8" name="Freeform 48">
              <a:extLst>
                <a:ext uri="{FF2B5EF4-FFF2-40B4-BE49-F238E27FC236}">
                  <a16:creationId xmlns:a16="http://schemas.microsoft.com/office/drawing/2014/main" id="{8F32C1B0-EC4D-481D-A86A-EC2EE9CD32C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9" name="Freeform 49">
              <a:extLst>
                <a:ext uri="{FF2B5EF4-FFF2-40B4-BE49-F238E27FC236}">
                  <a16:creationId xmlns:a16="http://schemas.microsoft.com/office/drawing/2014/main" id="{A7313151-EE9C-47D6-A994-F426F94EB9A2}"/>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0" name="Freeform 50">
              <a:extLst>
                <a:ext uri="{FF2B5EF4-FFF2-40B4-BE49-F238E27FC236}">
                  <a16:creationId xmlns:a16="http://schemas.microsoft.com/office/drawing/2014/main" id="{EAAC232A-45F0-48E7-9DFB-22D1ADBA676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1" name="Freeform 51">
              <a:extLst>
                <a:ext uri="{FF2B5EF4-FFF2-40B4-BE49-F238E27FC236}">
                  <a16:creationId xmlns:a16="http://schemas.microsoft.com/office/drawing/2014/main" id="{CD6DAF61-DFB4-43F9-ACFF-5D3B9F5244C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2" name="Freeform 52">
              <a:extLst>
                <a:ext uri="{FF2B5EF4-FFF2-40B4-BE49-F238E27FC236}">
                  <a16:creationId xmlns:a16="http://schemas.microsoft.com/office/drawing/2014/main" id="{98DFA1AE-603A-40C1-9B9A-66DF4BD2453E}"/>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3" name="Freeform 53">
              <a:extLst>
                <a:ext uri="{FF2B5EF4-FFF2-40B4-BE49-F238E27FC236}">
                  <a16:creationId xmlns:a16="http://schemas.microsoft.com/office/drawing/2014/main" id="{ECE29056-333E-4347-B0B5-51893F3307F7}"/>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4" name="Freeform 54">
              <a:extLst>
                <a:ext uri="{FF2B5EF4-FFF2-40B4-BE49-F238E27FC236}">
                  <a16:creationId xmlns:a16="http://schemas.microsoft.com/office/drawing/2014/main" id="{10379435-1E05-460D-855B-473699BEBB5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5" name="Freeform 55">
              <a:extLst>
                <a:ext uri="{FF2B5EF4-FFF2-40B4-BE49-F238E27FC236}">
                  <a16:creationId xmlns:a16="http://schemas.microsoft.com/office/drawing/2014/main" id="{EBE79FE7-46F1-443D-8CE6-518D6946B8D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6" name="Freeform 56">
              <a:extLst>
                <a:ext uri="{FF2B5EF4-FFF2-40B4-BE49-F238E27FC236}">
                  <a16:creationId xmlns:a16="http://schemas.microsoft.com/office/drawing/2014/main" id="{7701BC75-DA26-4F59-99B8-51D210FBA73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7" name="Freeform 57">
              <a:extLst>
                <a:ext uri="{FF2B5EF4-FFF2-40B4-BE49-F238E27FC236}">
                  <a16:creationId xmlns:a16="http://schemas.microsoft.com/office/drawing/2014/main" id="{471A9EBA-4D55-4316-BD67-ACEEB4E80932}"/>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8" name="Freeform 58">
              <a:extLst>
                <a:ext uri="{FF2B5EF4-FFF2-40B4-BE49-F238E27FC236}">
                  <a16:creationId xmlns:a16="http://schemas.microsoft.com/office/drawing/2014/main" id="{A20DCC75-9B73-48BC-9DF7-DFC654228952}"/>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9" name="Freeform 59">
              <a:extLst>
                <a:ext uri="{FF2B5EF4-FFF2-40B4-BE49-F238E27FC236}">
                  <a16:creationId xmlns:a16="http://schemas.microsoft.com/office/drawing/2014/main" id="{34ABEB74-95E8-4B9D-BA23-CFA286E72050}"/>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0" name="Freeform 60">
              <a:extLst>
                <a:ext uri="{FF2B5EF4-FFF2-40B4-BE49-F238E27FC236}">
                  <a16:creationId xmlns:a16="http://schemas.microsoft.com/office/drawing/2014/main" id="{EBA01E7A-1DF2-44DD-8A1D-F957CB064872}"/>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1" name="Freeform 61">
              <a:extLst>
                <a:ext uri="{FF2B5EF4-FFF2-40B4-BE49-F238E27FC236}">
                  <a16:creationId xmlns:a16="http://schemas.microsoft.com/office/drawing/2014/main" id="{2E9DD855-8A95-412C-893C-43B832605047}"/>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2" name="Freeform 62">
              <a:extLst>
                <a:ext uri="{FF2B5EF4-FFF2-40B4-BE49-F238E27FC236}">
                  <a16:creationId xmlns:a16="http://schemas.microsoft.com/office/drawing/2014/main" id="{61A84EB6-BBD8-4EEF-BA78-DD2BE63997C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3" name="Freeform 63">
              <a:extLst>
                <a:ext uri="{FF2B5EF4-FFF2-40B4-BE49-F238E27FC236}">
                  <a16:creationId xmlns:a16="http://schemas.microsoft.com/office/drawing/2014/main" id="{0D5531A3-0BB3-49C8-ACE7-A202A56D4EAE}"/>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4" name="Freeform 64">
              <a:extLst>
                <a:ext uri="{FF2B5EF4-FFF2-40B4-BE49-F238E27FC236}">
                  <a16:creationId xmlns:a16="http://schemas.microsoft.com/office/drawing/2014/main" id="{4CC51A71-68F3-4BBE-B4A3-F464BDF20038}"/>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5" name="Freeform 65">
              <a:extLst>
                <a:ext uri="{FF2B5EF4-FFF2-40B4-BE49-F238E27FC236}">
                  <a16:creationId xmlns:a16="http://schemas.microsoft.com/office/drawing/2014/main" id="{3BDE83B9-8158-4560-8325-D9163F176C2A}"/>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6" name="Freeform 66">
              <a:extLst>
                <a:ext uri="{FF2B5EF4-FFF2-40B4-BE49-F238E27FC236}">
                  <a16:creationId xmlns:a16="http://schemas.microsoft.com/office/drawing/2014/main" id="{99E35166-B020-4752-A44A-6CA3E7C387B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7" name="Freeform 67">
              <a:extLst>
                <a:ext uri="{FF2B5EF4-FFF2-40B4-BE49-F238E27FC236}">
                  <a16:creationId xmlns:a16="http://schemas.microsoft.com/office/drawing/2014/main" id="{8EA2E792-D1E2-4BE8-9CCB-77D9B3BA0E37}"/>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8" name="Freeform 68">
              <a:extLst>
                <a:ext uri="{FF2B5EF4-FFF2-40B4-BE49-F238E27FC236}">
                  <a16:creationId xmlns:a16="http://schemas.microsoft.com/office/drawing/2014/main" id="{31F8E525-93BF-4DED-B5A9-E67439DF390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9" name="Freeform 69">
              <a:extLst>
                <a:ext uri="{FF2B5EF4-FFF2-40B4-BE49-F238E27FC236}">
                  <a16:creationId xmlns:a16="http://schemas.microsoft.com/office/drawing/2014/main" id="{7146EF21-972B-4974-86A0-6E502ABD2F82}"/>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0" name="Freeform 70">
              <a:extLst>
                <a:ext uri="{FF2B5EF4-FFF2-40B4-BE49-F238E27FC236}">
                  <a16:creationId xmlns:a16="http://schemas.microsoft.com/office/drawing/2014/main" id="{9A217BF2-F5B0-40BD-9112-8CFEA45E95F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1" name="Freeform 71">
              <a:extLst>
                <a:ext uri="{FF2B5EF4-FFF2-40B4-BE49-F238E27FC236}">
                  <a16:creationId xmlns:a16="http://schemas.microsoft.com/office/drawing/2014/main" id="{958575F3-0776-4E36-A827-401CADCE0A27}"/>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2" name="Freeform 72">
              <a:extLst>
                <a:ext uri="{FF2B5EF4-FFF2-40B4-BE49-F238E27FC236}">
                  <a16:creationId xmlns:a16="http://schemas.microsoft.com/office/drawing/2014/main" id="{D8259F19-78CC-4069-9970-59677531302F}"/>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3" name="Freeform 73">
              <a:extLst>
                <a:ext uri="{FF2B5EF4-FFF2-40B4-BE49-F238E27FC236}">
                  <a16:creationId xmlns:a16="http://schemas.microsoft.com/office/drawing/2014/main" id="{81D43382-4F5A-4C01-8810-4EDD1639C89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4" name="Freeform 74">
              <a:extLst>
                <a:ext uri="{FF2B5EF4-FFF2-40B4-BE49-F238E27FC236}">
                  <a16:creationId xmlns:a16="http://schemas.microsoft.com/office/drawing/2014/main" id="{901CA41E-6077-400D-A479-8A3C186A111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5" name="Freeform 75">
              <a:extLst>
                <a:ext uri="{FF2B5EF4-FFF2-40B4-BE49-F238E27FC236}">
                  <a16:creationId xmlns:a16="http://schemas.microsoft.com/office/drawing/2014/main" id="{D83478C6-F8A8-48AD-9A72-5FC4B3666EB9}"/>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6" name="Freeform 76">
              <a:extLst>
                <a:ext uri="{FF2B5EF4-FFF2-40B4-BE49-F238E27FC236}">
                  <a16:creationId xmlns:a16="http://schemas.microsoft.com/office/drawing/2014/main" id="{74BA4692-3022-4399-8C2D-436E1A3288D2}"/>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7" name="Freeform 77">
              <a:extLst>
                <a:ext uri="{FF2B5EF4-FFF2-40B4-BE49-F238E27FC236}">
                  <a16:creationId xmlns:a16="http://schemas.microsoft.com/office/drawing/2014/main" id="{B74FD7C5-2C0D-47BB-83BA-1B45B167F0B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8" name="Freeform 78">
              <a:extLst>
                <a:ext uri="{FF2B5EF4-FFF2-40B4-BE49-F238E27FC236}">
                  <a16:creationId xmlns:a16="http://schemas.microsoft.com/office/drawing/2014/main" id="{44759E5E-BB7E-44D4-9644-4405F4775771}"/>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9" name="Freeform 79">
              <a:extLst>
                <a:ext uri="{FF2B5EF4-FFF2-40B4-BE49-F238E27FC236}">
                  <a16:creationId xmlns:a16="http://schemas.microsoft.com/office/drawing/2014/main" id="{91CE1BFF-E839-4321-8D33-BF4F5725458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0" name="Freeform 80">
              <a:extLst>
                <a:ext uri="{FF2B5EF4-FFF2-40B4-BE49-F238E27FC236}">
                  <a16:creationId xmlns:a16="http://schemas.microsoft.com/office/drawing/2014/main" id="{B3F28096-BC94-4478-89B3-E5A2A2B2E40D}"/>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1" name="Freeform 81">
              <a:extLst>
                <a:ext uri="{FF2B5EF4-FFF2-40B4-BE49-F238E27FC236}">
                  <a16:creationId xmlns:a16="http://schemas.microsoft.com/office/drawing/2014/main" id="{B4B66AC6-71FE-4091-BB6B-9C108E3AAEE1}"/>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2" name="Freeform 82">
              <a:extLst>
                <a:ext uri="{FF2B5EF4-FFF2-40B4-BE49-F238E27FC236}">
                  <a16:creationId xmlns:a16="http://schemas.microsoft.com/office/drawing/2014/main" id="{5A63FF75-4E0B-41F5-8771-15147F5E3C4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3" name="Freeform 83">
              <a:extLst>
                <a:ext uri="{FF2B5EF4-FFF2-40B4-BE49-F238E27FC236}">
                  <a16:creationId xmlns:a16="http://schemas.microsoft.com/office/drawing/2014/main" id="{2531768C-6AA8-4BF8-BFA5-A762C58CA50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4" name="Freeform 84">
              <a:extLst>
                <a:ext uri="{FF2B5EF4-FFF2-40B4-BE49-F238E27FC236}">
                  <a16:creationId xmlns:a16="http://schemas.microsoft.com/office/drawing/2014/main" id="{AB4E7768-1101-4D3F-B19F-2A3C37A1916E}"/>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5" name="Freeform 85">
              <a:extLst>
                <a:ext uri="{FF2B5EF4-FFF2-40B4-BE49-F238E27FC236}">
                  <a16:creationId xmlns:a16="http://schemas.microsoft.com/office/drawing/2014/main" id="{6E22DFCF-F5D3-4A23-A92E-A2AAB566D9F8}"/>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6" name="Freeform 86">
              <a:extLst>
                <a:ext uri="{FF2B5EF4-FFF2-40B4-BE49-F238E27FC236}">
                  <a16:creationId xmlns:a16="http://schemas.microsoft.com/office/drawing/2014/main" id="{7DB0A51F-1752-469C-8E73-D4BFD12197A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7" name="Freeform 87">
              <a:extLst>
                <a:ext uri="{FF2B5EF4-FFF2-40B4-BE49-F238E27FC236}">
                  <a16:creationId xmlns:a16="http://schemas.microsoft.com/office/drawing/2014/main" id="{90F958B7-7B8C-419E-95F9-8BB71BA86155}"/>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8" name="Freeform 88">
              <a:extLst>
                <a:ext uri="{FF2B5EF4-FFF2-40B4-BE49-F238E27FC236}">
                  <a16:creationId xmlns:a16="http://schemas.microsoft.com/office/drawing/2014/main" id="{D18ADF45-FBBB-47BD-BCFB-C6CA4FADE7FA}"/>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9" name="Freeform 89">
              <a:extLst>
                <a:ext uri="{FF2B5EF4-FFF2-40B4-BE49-F238E27FC236}">
                  <a16:creationId xmlns:a16="http://schemas.microsoft.com/office/drawing/2014/main" id="{350C6851-9767-4848-87A6-9AE036EBBB4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0" name="Freeform 90">
              <a:extLst>
                <a:ext uri="{FF2B5EF4-FFF2-40B4-BE49-F238E27FC236}">
                  <a16:creationId xmlns:a16="http://schemas.microsoft.com/office/drawing/2014/main" id="{8179F522-774C-4B8D-8743-6E3BE961AF7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1" name="Freeform 91">
              <a:extLst>
                <a:ext uri="{FF2B5EF4-FFF2-40B4-BE49-F238E27FC236}">
                  <a16:creationId xmlns:a16="http://schemas.microsoft.com/office/drawing/2014/main" id="{2679372C-043B-467D-9D10-31244DC53ED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2" name="Freeform 92">
              <a:extLst>
                <a:ext uri="{FF2B5EF4-FFF2-40B4-BE49-F238E27FC236}">
                  <a16:creationId xmlns:a16="http://schemas.microsoft.com/office/drawing/2014/main" id="{B5E2592A-DE54-4D2E-BCF8-A329904C965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3" name="Freeform 93">
              <a:extLst>
                <a:ext uri="{FF2B5EF4-FFF2-40B4-BE49-F238E27FC236}">
                  <a16:creationId xmlns:a16="http://schemas.microsoft.com/office/drawing/2014/main" id="{28C65F41-96E2-4651-B00E-46F552F596E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4" name="Freeform 94">
              <a:extLst>
                <a:ext uri="{FF2B5EF4-FFF2-40B4-BE49-F238E27FC236}">
                  <a16:creationId xmlns:a16="http://schemas.microsoft.com/office/drawing/2014/main" id="{9776102A-319C-4D15-9B77-70D9DF2DAC4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5" name="Freeform 95">
              <a:extLst>
                <a:ext uri="{FF2B5EF4-FFF2-40B4-BE49-F238E27FC236}">
                  <a16:creationId xmlns:a16="http://schemas.microsoft.com/office/drawing/2014/main" id="{01067744-B386-408A-9C21-F78A90B9CBF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6" name="Freeform 96">
              <a:extLst>
                <a:ext uri="{FF2B5EF4-FFF2-40B4-BE49-F238E27FC236}">
                  <a16:creationId xmlns:a16="http://schemas.microsoft.com/office/drawing/2014/main" id="{5CE43200-B239-442C-BA10-C2810C4278C7}"/>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7" name="Freeform 97">
              <a:extLst>
                <a:ext uri="{FF2B5EF4-FFF2-40B4-BE49-F238E27FC236}">
                  <a16:creationId xmlns:a16="http://schemas.microsoft.com/office/drawing/2014/main" id="{7CF2B53D-0CCD-4DB2-983A-6BC0A7501BC9}"/>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8" name="Freeform 98">
              <a:extLst>
                <a:ext uri="{FF2B5EF4-FFF2-40B4-BE49-F238E27FC236}">
                  <a16:creationId xmlns:a16="http://schemas.microsoft.com/office/drawing/2014/main" id="{CC24083B-6234-4FA5-B1AB-3BE98AD1394F}"/>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9" name="Freeform 99">
              <a:extLst>
                <a:ext uri="{FF2B5EF4-FFF2-40B4-BE49-F238E27FC236}">
                  <a16:creationId xmlns:a16="http://schemas.microsoft.com/office/drawing/2014/main" id="{BA0A2693-6305-45EE-B6BD-BE0A6B974F9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0" name="Freeform 100">
              <a:extLst>
                <a:ext uri="{FF2B5EF4-FFF2-40B4-BE49-F238E27FC236}">
                  <a16:creationId xmlns:a16="http://schemas.microsoft.com/office/drawing/2014/main" id="{4BCB5452-3FDF-4004-83A0-91B4BE77FCA3}"/>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1" name="Freeform 101">
              <a:extLst>
                <a:ext uri="{FF2B5EF4-FFF2-40B4-BE49-F238E27FC236}">
                  <a16:creationId xmlns:a16="http://schemas.microsoft.com/office/drawing/2014/main" id="{BE0D2BD0-9292-488F-9611-D9A59402F26A}"/>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2" name="Freeform 102">
              <a:extLst>
                <a:ext uri="{FF2B5EF4-FFF2-40B4-BE49-F238E27FC236}">
                  <a16:creationId xmlns:a16="http://schemas.microsoft.com/office/drawing/2014/main" id="{7493B45C-5359-44A0-B40E-2924924A1EA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3" name="Freeform 103">
              <a:extLst>
                <a:ext uri="{FF2B5EF4-FFF2-40B4-BE49-F238E27FC236}">
                  <a16:creationId xmlns:a16="http://schemas.microsoft.com/office/drawing/2014/main" id="{FE9264D1-1CDB-42D9-8126-EB82F18FDFA9}"/>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4" name="Freeform 104">
              <a:extLst>
                <a:ext uri="{FF2B5EF4-FFF2-40B4-BE49-F238E27FC236}">
                  <a16:creationId xmlns:a16="http://schemas.microsoft.com/office/drawing/2014/main" id="{849488C3-4001-4EF4-8D85-3781E034864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5" name="Freeform 105">
              <a:extLst>
                <a:ext uri="{FF2B5EF4-FFF2-40B4-BE49-F238E27FC236}">
                  <a16:creationId xmlns:a16="http://schemas.microsoft.com/office/drawing/2014/main" id="{4D66C698-ADFC-4C3F-A9E7-34A1AA1D2FB0}"/>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6" name="Freeform 106">
              <a:extLst>
                <a:ext uri="{FF2B5EF4-FFF2-40B4-BE49-F238E27FC236}">
                  <a16:creationId xmlns:a16="http://schemas.microsoft.com/office/drawing/2014/main" id="{ACBBC938-07AE-4037-B9A9-505E3DA2E0AE}"/>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7" name="Freeform 107">
              <a:extLst>
                <a:ext uri="{FF2B5EF4-FFF2-40B4-BE49-F238E27FC236}">
                  <a16:creationId xmlns:a16="http://schemas.microsoft.com/office/drawing/2014/main" id="{1C86F250-89BC-4E6B-99FC-C2A46BA32ABD}"/>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8" name="Freeform 108">
              <a:extLst>
                <a:ext uri="{FF2B5EF4-FFF2-40B4-BE49-F238E27FC236}">
                  <a16:creationId xmlns:a16="http://schemas.microsoft.com/office/drawing/2014/main" id="{2D196C00-34B0-46C3-A3EB-045C69FF74CA}"/>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9" name="Freeform 109">
              <a:extLst>
                <a:ext uri="{FF2B5EF4-FFF2-40B4-BE49-F238E27FC236}">
                  <a16:creationId xmlns:a16="http://schemas.microsoft.com/office/drawing/2014/main" id="{DD5A286C-83CD-43B3-858B-61C5659AF3D1}"/>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0" name="Freeform 110">
              <a:extLst>
                <a:ext uri="{FF2B5EF4-FFF2-40B4-BE49-F238E27FC236}">
                  <a16:creationId xmlns:a16="http://schemas.microsoft.com/office/drawing/2014/main" id="{E140B9F0-E289-46AE-8219-66F532D1C7F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1" name="Freeform 111">
              <a:extLst>
                <a:ext uri="{FF2B5EF4-FFF2-40B4-BE49-F238E27FC236}">
                  <a16:creationId xmlns:a16="http://schemas.microsoft.com/office/drawing/2014/main" id="{3F180F33-0BC9-407F-B496-7A938356C28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2" name="Freeform 112">
              <a:extLst>
                <a:ext uri="{FF2B5EF4-FFF2-40B4-BE49-F238E27FC236}">
                  <a16:creationId xmlns:a16="http://schemas.microsoft.com/office/drawing/2014/main" id="{2649420F-0548-4B67-B74C-8BCAB9E1579B}"/>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3" name="Freeform 113">
              <a:extLst>
                <a:ext uri="{FF2B5EF4-FFF2-40B4-BE49-F238E27FC236}">
                  <a16:creationId xmlns:a16="http://schemas.microsoft.com/office/drawing/2014/main" id="{A2935725-17D1-4126-965A-0A421C10957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4" name="Freeform 114">
              <a:extLst>
                <a:ext uri="{FF2B5EF4-FFF2-40B4-BE49-F238E27FC236}">
                  <a16:creationId xmlns:a16="http://schemas.microsoft.com/office/drawing/2014/main" id="{0892E29D-1C02-484F-BAC0-753D1841E39B}"/>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5" name="Freeform 115">
              <a:extLst>
                <a:ext uri="{FF2B5EF4-FFF2-40B4-BE49-F238E27FC236}">
                  <a16:creationId xmlns:a16="http://schemas.microsoft.com/office/drawing/2014/main" id="{13FBEAB0-E41F-4CAE-98B2-7FAD27C45AAC}"/>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6" name="Freeform 116">
              <a:extLst>
                <a:ext uri="{FF2B5EF4-FFF2-40B4-BE49-F238E27FC236}">
                  <a16:creationId xmlns:a16="http://schemas.microsoft.com/office/drawing/2014/main" id="{F6DB16C9-FBB6-40BD-8D81-E897AD5FADAD}"/>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7" name="Freeform 117">
              <a:extLst>
                <a:ext uri="{FF2B5EF4-FFF2-40B4-BE49-F238E27FC236}">
                  <a16:creationId xmlns:a16="http://schemas.microsoft.com/office/drawing/2014/main" id="{6158F459-D166-4868-AFFE-5742C9885C90}"/>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8" name="Freeform 118">
              <a:extLst>
                <a:ext uri="{FF2B5EF4-FFF2-40B4-BE49-F238E27FC236}">
                  <a16:creationId xmlns:a16="http://schemas.microsoft.com/office/drawing/2014/main" id="{3FF177A5-96D6-41E9-8BB3-E811574CEFB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9" name="Freeform 119">
              <a:extLst>
                <a:ext uri="{FF2B5EF4-FFF2-40B4-BE49-F238E27FC236}">
                  <a16:creationId xmlns:a16="http://schemas.microsoft.com/office/drawing/2014/main" id="{52074903-6E2F-4281-B77E-5D9F4B78792E}"/>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0" name="Freeform 120">
              <a:extLst>
                <a:ext uri="{FF2B5EF4-FFF2-40B4-BE49-F238E27FC236}">
                  <a16:creationId xmlns:a16="http://schemas.microsoft.com/office/drawing/2014/main" id="{414BE2D3-8FF7-4608-B9FE-E5A52AD44506}"/>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1" name="Freeform 121">
              <a:extLst>
                <a:ext uri="{FF2B5EF4-FFF2-40B4-BE49-F238E27FC236}">
                  <a16:creationId xmlns:a16="http://schemas.microsoft.com/office/drawing/2014/main" id="{16D54336-6349-43B7-A075-AB72E5ECC182}"/>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2" name="Freeform 122">
              <a:extLst>
                <a:ext uri="{FF2B5EF4-FFF2-40B4-BE49-F238E27FC236}">
                  <a16:creationId xmlns:a16="http://schemas.microsoft.com/office/drawing/2014/main" id="{AA42CC16-B53B-4A3B-9C0C-23911790328C}"/>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3" name="Freeform 123">
              <a:extLst>
                <a:ext uri="{FF2B5EF4-FFF2-40B4-BE49-F238E27FC236}">
                  <a16:creationId xmlns:a16="http://schemas.microsoft.com/office/drawing/2014/main" id="{88818828-F840-4C20-9263-1DFBAC811FE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4" name="Freeform 124">
              <a:extLst>
                <a:ext uri="{FF2B5EF4-FFF2-40B4-BE49-F238E27FC236}">
                  <a16:creationId xmlns:a16="http://schemas.microsoft.com/office/drawing/2014/main" id="{ABA3CB4A-3D19-4165-A0E7-D2E71EA9A67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5" name="Freeform 125">
              <a:extLst>
                <a:ext uri="{FF2B5EF4-FFF2-40B4-BE49-F238E27FC236}">
                  <a16:creationId xmlns:a16="http://schemas.microsoft.com/office/drawing/2014/main" id="{2A3A9A19-B800-4693-A6A7-CD079002821F}"/>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6" name="Freeform 126">
              <a:extLst>
                <a:ext uri="{FF2B5EF4-FFF2-40B4-BE49-F238E27FC236}">
                  <a16:creationId xmlns:a16="http://schemas.microsoft.com/office/drawing/2014/main" id="{5E6C147B-1DF4-4AA9-8B97-694AFBE2F7BB}"/>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7" name="Freeform 127">
              <a:extLst>
                <a:ext uri="{FF2B5EF4-FFF2-40B4-BE49-F238E27FC236}">
                  <a16:creationId xmlns:a16="http://schemas.microsoft.com/office/drawing/2014/main" id="{A40C796C-7620-40FB-B6E2-EA65DD1143C4}"/>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8" name="Freeform 128">
              <a:extLst>
                <a:ext uri="{FF2B5EF4-FFF2-40B4-BE49-F238E27FC236}">
                  <a16:creationId xmlns:a16="http://schemas.microsoft.com/office/drawing/2014/main" id="{44179D4A-0AD3-411F-AE65-6512DF23C373}"/>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9" name="Freeform 129">
              <a:extLst>
                <a:ext uri="{FF2B5EF4-FFF2-40B4-BE49-F238E27FC236}">
                  <a16:creationId xmlns:a16="http://schemas.microsoft.com/office/drawing/2014/main" id="{E9AEFBFD-76FE-46F1-8137-EB884552299B}"/>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0" name="Freeform 130">
              <a:extLst>
                <a:ext uri="{FF2B5EF4-FFF2-40B4-BE49-F238E27FC236}">
                  <a16:creationId xmlns:a16="http://schemas.microsoft.com/office/drawing/2014/main" id="{A65DB369-0ED1-4035-A789-00FFD5A2DDD5}"/>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1" name="Freeform 131">
              <a:extLst>
                <a:ext uri="{FF2B5EF4-FFF2-40B4-BE49-F238E27FC236}">
                  <a16:creationId xmlns:a16="http://schemas.microsoft.com/office/drawing/2014/main" id="{4077245E-7A67-4ABC-BAB7-F9FD39776D64}"/>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2" name="Freeform 132">
              <a:extLst>
                <a:ext uri="{FF2B5EF4-FFF2-40B4-BE49-F238E27FC236}">
                  <a16:creationId xmlns:a16="http://schemas.microsoft.com/office/drawing/2014/main" id="{EEF6E991-E7DB-4B09-9E0E-9854AF347F7E}"/>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3" name="Freeform 133">
              <a:extLst>
                <a:ext uri="{FF2B5EF4-FFF2-40B4-BE49-F238E27FC236}">
                  <a16:creationId xmlns:a16="http://schemas.microsoft.com/office/drawing/2014/main" id="{832DD0D8-3492-4382-830E-7E6F912CBA55}"/>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4" name="Freeform 134">
              <a:extLst>
                <a:ext uri="{FF2B5EF4-FFF2-40B4-BE49-F238E27FC236}">
                  <a16:creationId xmlns:a16="http://schemas.microsoft.com/office/drawing/2014/main" id="{93A55789-E6A9-46BD-B748-775E11D6E05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5" name="Freeform 135">
              <a:extLst>
                <a:ext uri="{FF2B5EF4-FFF2-40B4-BE49-F238E27FC236}">
                  <a16:creationId xmlns:a16="http://schemas.microsoft.com/office/drawing/2014/main" id="{84E32E0F-DD67-4CED-8277-B37B200BADA7}"/>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6" name="Freeform 136">
              <a:extLst>
                <a:ext uri="{FF2B5EF4-FFF2-40B4-BE49-F238E27FC236}">
                  <a16:creationId xmlns:a16="http://schemas.microsoft.com/office/drawing/2014/main" id="{9203584A-1F63-4C3D-9DD8-E53DC93D9C3C}"/>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7" name="Freeform 137">
              <a:extLst>
                <a:ext uri="{FF2B5EF4-FFF2-40B4-BE49-F238E27FC236}">
                  <a16:creationId xmlns:a16="http://schemas.microsoft.com/office/drawing/2014/main" id="{E7424D57-7FF8-4A6E-913C-B0E0679C80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8" name="Freeform 138">
              <a:extLst>
                <a:ext uri="{FF2B5EF4-FFF2-40B4-BE49-F238E27FC236}">
                  <a16:creationId xmlns:a16="http://schemas.microsoft.com/office/drawing/2014/main" id="{4381119B-95E5-4B65-89FD-47287841B58F}"/>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9" name="Freeform 139">
              <a:extLst>
                <a:ext uri="{FF2B5EF4-FFF2-40B4-BE49-F238E27FC236}">
                  <a16:creationId xmlns:a16="http://schemas.microsoft.com/office/drawing/2014/main" id="{2D8FFD79-766D-4342-AE27-445C1240C228}"/>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0" name="Freeform 140">
              <a:extLst>
                <a:ext uri="{FF2B5EF4-FFF2-40B4-BE49-F238E27FC236}">
                  <a16:creationId xmlns:a16="http://schemas.microsoft.com/office/drawing/2014/main" id="{0577756E-EB28-4B71-A08F-553B0C83AA0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1" name="Freeform 141">
              <a:extLst>
                <a:ext uri="{FF2B5EF4-FFF2-40B4-BE49-F238E27FC236}">
                  <a16:creationId xmlns:a16="http://schemas.microsoft.com/office/drawing/2014/main" id="{4036670E-BB28-4822-ABB7-1EC579E72C7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2" name="Freeform 142">
              <a:extLst>
                <a:ext uri="{FF2B5EF4-FFF2-40B4-BE49-F238E27FC236}">
                  <a16:creationId xmlns:a16="http://schemas.microsoft.com/office/drawing/2014/main" id="{E5B654CC-2287-4AD4-9F27-FCB736D503BC}"/>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3" name="Freeform 143">
              <a:extLst>
                <a:ext uri="{FF2B5EF4-FFF2-40B4-BE49-F238E27FC236}">
                  <a16:creationId xmlns:a16="http://schemas.microsoft.com/office/drawing/2014/main" id="{4D27A021-FA1F-4997-AF50-85EE3FD4A536}"/>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4" name="Freeform 144">
              <a:extLst>
                <a:ext uri="{FF2B5EF4-FFF2-40B4-BE49-F238E27FC236}">
                  <a16:creationId xmlns:a16="http://schemas.microsoft.com/office/drawing/2014/main" id="{01C144B0-D0BB-4D40-96A1-3EF2B4A54541}"/>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5" name="Freeform 145">
              <a:extLst>
                <a:ext uri="{FF2B5EF4-FFF2-40B4-BE49-F238E27FC236}">
                  <a16:creationId xmlns:a16="http://schemas.microsoft.com/office/drawing/2014/main" id="{0A00CD27-8955-48E4-AF3F-C0E1A10F7B2C}"/>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6" name="Freeform 146">
              <a:extLst>
                <a:ext uri="{FF2B5EF4-FFF2-40B4-BE49-F238E27FC236}">
                  <a16:creationId xmlns:a16="http://schemas.microsoft.com/office/drawing/2014/main" id="{633FB13F-6372-4014-AE30-5E9829B8643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7" name="Freeform 147">
              <a:extLst>
                <a:ext uri="{FF2B5EF4-FFF2-40B4-BE49-F238E27FC236}">
                  <a16:creationId xmlns:a16="http://schemas.microsoft.com/office/drawing/2014/main" id="{B2534C50-732A-4A3A-9C9D-595C9964E7E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8" name="Freeform 148">
              <a:extLst>
                <a:ext uri="{FF2B5EF4-FFF2-40B4-BE49-F238E27FC236}">
                  <a16:creationId xmlns:a16="http://schemas.microsoft.com/office/drawing/2014/main" id="{9A90B92F-59F9-4674-BD6C-9AC04B93EB8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9" name="Freeform 149">
              <a:extLst>
                <a:ext uri="{FF2B5EF4-FFF2-40B4-BE49-F238E27FC236}">
                  <a16:creationId xmlns:a16="http://schemas.microsoft.com/office/drawing/2014/main" id="{6E25F4B6-B2E4-420D-A0FF-400490B463F3}"/>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0" name="Freeform 150">
              <a:extLst>
                <a:ext uri="{FF2B5EF4-FFF2-40B4-BE49-F238E27FC236}">
                  <a16:creationId xmlns:a16="http://schemas.microsoft.com/office/drawing/2014/main" id="{BC53B091-D945-45AE-814C-429EF7CA36D0}"/>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1" name="Freeform 151">
              <a:extLst>
                <a:ext uri="{FF2B5EF4-FFF2-40B4-BE49-F238E27FC236}">
                  <a16:creationId xmlns:a16="http://schemas.microsoft.com/office/drawing/2014/main" id="{45480214-568C-4E72-9F2F-AC219CA54DF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2" name="Freeform 152">
              <a:extLst>
                <a:ext uri="{FF2B5EF4-FFF2-40B4-BE49-F238E27FC236}">
                  <a16:creationId xmlns:a16="http://schemas.microsoft.com/office/drawing/2014/main" id="{08957DE0-88F1-4145-95CF-3EA29023668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3" name="Freeform 153">
              <a:extLst>
                <a:ext uri="{FF2B5EF4-FFF2-40B4-BE49-F238E27FC236}">
                  <a16:creationId xmlns:a16="http://schemas.microsoft.com/office/drawing/2014/main" id="{B5382F6C-048C-4221-9DB1-B1F06F2B8408}"/>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4" name="Freeform 154">
              <a:extLst>
                <a:ext uri="{FF2B5EF4-FFF2-40B4-BE49-F238E27FC236}">
                  <a16:creationId xmlns:a16="http://schemas.microsoft.com/office/drawing/2014/main" id="{624B402E-DD1D-45D5-9740-02C79B8E58AE}"/>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5" name="Freeform 155">
              <a:extLst>
                <a:ext uri="{FF2B5EF4-FFF2-40B4-BE49-F238E27FC236}">
                  <a16:creationId xmlns:a16="http://schemas.microsoft.com/office/drawing/2014/main" id="{B062A84A-6003-4739-B5BF-898ABD16BE31}"/>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6" name="Freeform 156">
              <a:extLst>
                <a:ext uri="{FF2B5EF4-FFF2-40B4-BE49-F238E27FC236}">
                  <a16:creationId xmlns:a16="http://schemas.microsoft.com/office/drawing/2014/main" id="{8DC99068-59A9-4B92-A9D4-949EBCA81C74}"/>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7" name="Freeform 157">
              <a:extLst>
                <a:ext uri="{FF2B5EF4-FFF2-40B4-BE49-F238E27FC236}">
                  <a16:creationId xmlns:a16="http://schemas.microsoft.com/office/drawing/2014/main" id="{3B1D37F6-FAAE-4FD9-AB4E-77CE02B1A094}"/>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8" name="Freeform 158">
              <a:extLst>
                <a:ext uri="{FF2B5EF4-FFF2-40B4-BE49-F238E27FC236}">
                  <a16:creationId xmlns:a16="http://schemas.microsoft.com/office/drawing/2014/main" id="{54098CA7-E1E3-49AF-A4AB-22EF1038F59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9" name="Freeform 159">
              <a:extLst>
                <a:ext uri="{FF2B5EF4-FFF2-40B4-BE49-F238E27FC236}">
                  <a16:creationId xmlns:a16="http://schemas.microsoft.com/office/drawing/2014/main" id="{61481730-E787-4731-8123-73E79C728E8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0" name="Freeform 160">
              <a:extLst>
                <a:ext uri="{FF2B5EF4-FFF2-40B4-BE49-F238E27FC236}">
                  <a16:creationId xmlns:a16="http://schemas.microsoft.com/office/drawing/2014/main" id="{ED52053A-A447-4B8C-BFF0-4CFCCB1CECFA}"/>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1" name="Freeform 161">
              <a:extLst>
                <a:ext uri="{FF2B5EF4-FFF2-40B4-BE49-F238E27FC236}">
                  <a16:creationId xmlns:a16="http://schemas.microsoft.com/office/drawing/2014/main" id="{1BF8B715-C2F2-4DE8-AD93-7B63706A6718}"/>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2" name="Freeform 162">
              <a:extLst>
                <a:ext uri="{FF2B5EF4-FFF2-40B4-BE49-F238E27FC236}">
                  <a16:creationId xmlns:a16="http://schemas.microsoft.com/office/drawing/2014/main" id="{B2E1B735-F1D9-445C-A796-4F68C2E62610}"/>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3" name="Freeform 163">
              <a:extLst>
                <a:ext uri="{FF2B5EF4-FFF2-40B4-BE49-F238E27FC236}">
                  <a16:creationId xmlns:a16="http://schemas.microsoft.com/office/drawing/2014/main" id="{70543F3D-5AA1-4AF7-8E34-D6D60C83379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4" name="Freeform 164">
              <a:extLst>
                <a:ext uri="{FF2B5EF4-FFF2-40B4-BE49-F238E27FC236}">
                  <a16:creationId xmlns:a16="http://schemas.microsoft.com/office/drawing/2014/main" id="{D1C1D903-1126-4739-9521-6C342690A2AC}"/>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5" name="Freeform 165">
              <a:extLst>
                <a:ext uri="{FF2B5EF4-FFF2-40B4-BE49-F238E27FC236}">
                  <a16:creationId xmlns:a16="http://schemas.microsoft.com/office/drawing/2014/main" id="{BB950F5C-C5B3-42D2-A494-937FAD81B75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6" name="Freeform 166">
              <a:extLst>
                <a:ext uri="{FF2B5EF4-FFF2-40B4-BE49-F238E27FC236}">
                  <a16:creationId xmlns:a16="http://schemas.microsoft.com/office/drawing/2014/main" id="{8B8AD3F7-A499-4046-9309-55E368B30D5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7" name="Freeform 167">
              <a:extLst>
                <a:ext uri="{FF2B5EF4-FFF2-40B4-BE49-F238E27FC236}">
                  <a16:creationId xmlns:a16="http://schemas.microsoft.com/office/drawing/2014/main" id="{CD21E70C-402E-428A-AA40-8F45CDCF147C}"/>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8" name="Freeform 168">
              <a:extLst>
                <a:ext uri="{FF2B5EF4-FFF2-40B4-BE49-F238E27FC236}">
                  <a16:creationId xmlns:a16="http://schemas.microsoft.com/office/drawing/2014/main" id="{558BF210-2904-4890-AC47-945EB37442DD}"/>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9" name="Freeform 169">
              <a:extLst>
                <a:ext uri="{FF2B5EF4-FFF2-40B4-BE49-F238E27FC236}">
                  <a16:creationId xmlns:a16="http://schemas.microsoft.com/office/drawing/2014/main" id="{B9EB1744-D9B2-4AB2-A9EC-6D80A6A8D28C}"/>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0" name="Freeform 170">
              <a:extLst>
                <a:ext uri="{FF2B5EF4-FFF2-40B4-BE49-F238E27FC236}">
                  <a16:creationId xmlns:a16="http://schemas.microsoft.com/office/drawing/2014/main" id="{601D783E-F257-45EF-ACE1-F5E8662C7A4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1" name="Freeform 171">
              <a:extLst>
                <a:ext uri="{FF2B5EF4-FFF2-40B4-BE49-F238E27FC236}">
                  <a16:creationId xmlns:a16="http://schemas.microsoft.com/office/drawing/2014/main" id="{D2ABA2EE-F783-44F6-A74F-826AD1150428}"/>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2" name="Freeform 172">
              <a:extLst>
                <a:ext uri="{FF2B5EF4-FFF2-40B4-BE49-F238E27FC236}">
                  <a16:creationId xmlns:a16="http://schemas.microsoft.com/office/drawing/2014/main" id="{153C320C-3240-427B-BC97-BA1BACE01D3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3" name="Freeform 173">
              <a:extLst>
                <a:ext uri="{FF2B5EF4-FFF2-40B4-BE49-F238E27FC236}">
                  <a16:creationId xmlns:a16="http://schemas.microsoft.com/office/drawing/2014/main" id="{2E7E148C-7C31-46AC-8FC6-C0F5A0857374}"/>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4" name="Freeform 174">
              <a:extLst>
                <a:ext uri="{FF2B5EF4-FFF2-40B4-BE49-F238E27FC236}">
                  <a16:creationId xmlns:a16="http://schemas.microsoft.com/office/drawing/2014/main" id="{3D5796FF-4512-4D8C-8567-2A576851811E}"/>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5" name="Freeform 175">
              <a:extLst>
                <a:ext uri="{FF2B5EF4-FFF2-40B4-BE49-F238E27FC236}">
                  <a16:creationId xmlns:a16="http://schemas.microsoft.com/office/drawing/2014/main" id="{0CC98DAA-2C03-4ACE-84F1-3A88E3AEA7B2}"/>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6" name="Freeform 176">
              <a:extLst>
                <a:ext uri="{FF2B5EF4-FFF2-40B4-BE49-F238E27FC236}">
                  <a16:creationId xmlns:a16="http://schemas.microsoft.com/office/drawing/2014/main" id="{014BEA5C-DD1B-40FE-9368-0153858B3CFE}"/>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7" name="Freeform 177">
              <a:extLst>
                <a:ext uri="{FF2B5EF4-FFF2-40B4-BE49-F238E27FC236}">
                  <a16:creationId xmlns:a16="http://schemas.microsoft.com/office/drawing/2014/main" id="{FEBD1678-5F29-4F58-8F68-C5C44F72E03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8" name="Freeform 178">
              <a:extLst>
                <a:ext uri="{FF2B5EF4-FFF2-40B4-BE49-F238E27FC236}">
                  <a16:creationId xmlns:a16="http://schemas.microsoft.com/office/drawing/2014/main" id="{36F2E733-33EA-4A2D-BCA0-0AFBEAD117F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9" name="Freeform 179">
              <a:extLst>
                <a:ext uri="{FF2B5EF4-FFF2-40B4-BE49-F238E27FC236}">
                  <a16:creationId xmlns:a16="http://schemas.microsoft.com/office/drawing/2014/main" id="{A8CED8AB-8E3B-4E60-A73C-B36FF02FB745}"/>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0" name="Freeform 180">
              <a:extLst>
                <a:ext uri="{FF2B5EF4-FFF2-40B4-BE49-F238E27FC236}">
                  <a16:creationId xmlns:a16="http://schemas.microsoft.com/office/drawing/2014/main" id="{2096D5AE-4254-4A7A-8185-B199F441FF34}"/>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1" name="Freeform 181">
              <a:extLst>
                <a:ext uri="{FF2B5EF4-FFF2-40B4-BE49-F238E27FC236}">
                  <a16:creationId xmlns:a16="http://schemas.microsoft.com/office/drawing/2014/main" id="{35FFB5B2-DCAE-4C96-95D4-40D0CFBB8508}"/>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2" name="Freeform 182">
              <a:extLst>
                <a:ext uri="{FF2B5EF4-FFF2-40B4-BE49-F238E27FC236}">
                  <a16:creationId xmlns:a16="http://schemas.microsoft.com/office/drawing/2014/main" id="{E3802A98-D5EE-4C17-9602-DD93440EE738}"/>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3" name="Freeform 183">
              <a:extLst>
                <a:ext uri="{FF2B5EF4-FFF2-40B4-BE49-F238E27FC236}">
                  <a16:creationId xmlns:a16="http://schemas.microsoft.com/office/drawing/2014/main" id="{38253266-CF8D-432B-ABB2-F79DC9E1D918}"/>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4" name="Freeform 184">
              <a:extLst>
                <a:ext uri="{FF2B5EF4-FFF2-40B4-BE49-F238E27FC236}">
                  <a16:creationId xmlns:a16="http://schemas.microsoft.com/office/drawing/2014/main" id="{D1D8B619-D345-4B44-ACFB-D7B8F46EFEA9}"/>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5" name="Freeform 185">
              <a:extLst>
                <a:ext uri="{FF2B5EF4-FFF2-40B4-BE49-F238E27FC236}">
                  <a16:creationId xmlns:a16="http://schemas.microsoft.com/office/drawing/2014/main" id="{EAC49E35-59E1-46A3-B515-A3A6132973C2}"/>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6" name="Freeform 186">
              <a:extLst>
                <a:ext uri="{FF2B5EF4-FFF2-40B4-BE49-F238E27FC236}">
                  <a16:creationId xmlns:a16="http://schemas.microsoft.com/office/drawing/2014/main" id="{347EB62F-C718-4BB8-A979-75B13EAD5E8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7" name="Freeform 187">
              <a:extLst>
                <a:ext uri="{FF2B5EF4-FFF2-40B4-BE49-F238E27FC236}">
                  <a16:creationId xmlns:a16="http://schemas.microsoft.com/office/drawing/2014/main" id="{023531F4-34F2-45A0-96D6-2E05F7A7566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8" name="Freeform 188">
              <a:extLst>
                <a:ext uri="{FF2B5EF4-FFF2-40B4-BE49-F238E27FC236}">
                  <a16:creationId xmlns:a16="http://schemas.microsoft.com/office/drawing/2014/main" id="{2FEB08DC-B487-4514-B10A-B2F3AB93FA3B}"/>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9" name="Freeform 189">
              <a:extLst>
                <a:ext uri="{FF2B5EF4-FFF2-40B4-BE49-F238E27FC236}">
                  <a16:creationId xmlns:a16="http://schemas.microsoft.com/office/drawing/2014/main" id="{7A3E8A4D-F060-4384-BD5F-EA43B479199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0" name="Freeform 190">
              <a:extLst>
                <a:ext uri="{FF2B5EF4-FFF2-40B4-BE49-F238E27FC236}">
                  <a16:creationId xmlns:a16="http://schemas.microsoft.com/office/drawing/2014/main" id="{0FB58BC0-0BE0-48BC-AAEB-F1847ABFC9C2}"/>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1" name="Freeform 191">
              <a:extLst>
                <a:ext uri="{FF2B5EF4-FFF2-40B4-BE49-F238E27FC236}">
                  <a16:creationId xmlns:a16="http://schemas.microsoft.com/office/drawing/2014/main" id="{AB6EED85-C4A3-4B96-9358-475D92EB62B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2" name="Freeform 192">
              <a:extLst>
                <a:ext uri="{FF2B5EF4-FFF2-40B4-BE49-F238E27FC236}">
                  <a16:creationId xmlns:a16="http://schemas.microsoft.com/office/drawing/2014/main" id="{36D56CAD-349D-4B27-A65D-299E06FB681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3" name="Freeform 193">
              <a:extLst>
                <a:ext uri="{FF2B5EF4-FFF2-40B4-BE49-F238E27FC236}">
                  <a16:creationId xmlns:a16="http://schemas.microsoft.com/office/drawing/2014/main" id="{1DBBDC37-4CC2-40F9-82F9-F259644BA93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4" name="Freeform 194">
              <a:extLst>
                <a:ext uri="{FF2B5EF4-FFF2-40B4-BE49-F238E27FC236}">
                  <a16:creationId xmlns:a16="http://schemas.microsoft.com/office/drawing/2014/main" id="{6E2D6468-19AF-44DB-B60D-5213DF1FD48F}"/>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5" name="Freeform 195">
              <a:extLst>
                <a:ext uri="{FF2B5EF4-FFF2-40B4-BE49-F238E27FC236}">
                  <a16:creationId xmlns:a16="http://schemas.microsoft.com/office/drawing/2014/main" id="{A77C863E-8F64-47AF-962E-F959AE7F1D4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6" name="Freeform 196">
              <a:extLst>
                <a:ext uri="{FF2B5EF4-FFF2-40B4-BE49-F238E27FC236}">
                  <a16:creationId xmlns:a16="http://schemas.microsoft.com/office/drawing/2014/main" id="{83FF3B19-2A58-4079-A945-36B91985BBEA}"/>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7" name="Freeform 197">
              <a:extLst>
                <a:ext uri="{FF2B5EF4-FFF2-40B4-BE49-F238E27FC236}">
                  <a16:creationId xmlns:a16="http://schemas.microsoft.com/office/drawing/2014/main" id="{197AC4E4-9463-44CD-82A6-DCA63EC75E81}"/>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8" name="Freeform 198">
              <a:extLst>
                <a:ext uri="{FF2B5EF4-FFF2-40B4-BE49-F238E27FC236}">
                  <a16:creationId xmlns:a16="http://schemas.microsoft.com/office/drawing/2014/main" id="{8895EAAE-D017-4E23-A3E3-9C07D9DF0F05}"/>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9" name="Freeform 199">
              <a:extLst>
                <a:ext uri="{FF2B5EF4-FFF2-40B4-BE49-F238E27FC236}">
                  <a16:creationId xmlns:a16="http://schemas.microsoft.com/office/drawing/2014/main" id="{96FE401B-D4EA-4BD2-9CF1-3B9F0028C271}"/>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0" name="Freeform 200">
              <a:extLst>
                <a:ext uri="{FF2B5EF4-FFF2-40B4-BE49-F238E27FC236}">
                  <a16:creationId xmlns:a16="http://schemas.microsoft.com/office/drawing/2014/main" id="{1D882AD5-53EA-4F23-924E-76F61E6278E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1" name="Freeform 201">
              <a:extLst>
                <a:ext uri="{FF2B5EF4-FFF2-40B4-BE49-F238E27FC236}">
                  <a16:creationId xmlns:a16="http://schemas.microsoft.com/office/drawing/2014/main" id="{2A763888-CE31-4AFD-9DB9-D97594565239}"/>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2" name="Freeform 202">
              <a:extLst>
                <a:ext uri="{FF2B5EF4-FFF2-40B4-BE49-F238E27FC236}">
                  <a16:creationId xmlns:a16="http://schemas.microsoft.com/office/drawing/2014/main" id="{89DD2133-E3F8-446F-9145-6DC9BF96652C}"/>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3" name="Freeform 203">
              <a:extLst>
                <a:ext uri="{FF2B5EF4-FFF2-40B4-BE49-F238E27FC236}">
                  <a16:creationId xmlns:a16="http://schemas.microsoft.com/office/drawing/2014/main" id="{2FBFA0C8-6E88-455B-88BA-1C0482DD8ABC}"/>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4" name="Freeform 204">
              <a:extLst>
                <a:ext uri="{FF2B5EF4-FFF2-40B4-BE49-F238E27FC236}">
                  <a16:creationId xmlns:a16="http://schemas.microsoft.com/office/drawing/2014/main" id="{A94D05EB-B02D-446D-882C-D39C229E2009}"/>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5" name="Freeform 205">
              <a:extLst>
                <a:ext uri="{FF2B5EF4-FFF2-40B4-BE49-F238E27FC236}">
                  <a16:creationId xmlns:a16="http://schemas.microsoft.com/office/drawing/2014/main" id="{C280A40F-B5B4-41A6-9912-5365721DEA9D}"/>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6" name="Freeform 206">
              <a:extLst>
                <a:ext uri="{FF2B5EF4-FFF2-40B4-BE49-F238E27FC236}">
                  <a16:creationId xmlns:a16="http://schemas.microsoft.com/office/drawing/2014/main" id="{E6F64E5F-080E-4D7C-B443-0DCC3C2618A9}"/>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7" name="Freeform 207">
              <a:extLst>
                <a:ext uri="{FF2B5EF4-FFF2-40B4-BE49-F238E27FC236}">
                  <a16:creationId xmlns:a16="http://schemas.microsoft.com/office/drawing/2014/main" id="{8AAA40DA-D51B-4FD0-B2CA-6F41D2615644}"/>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8" name="Freeform 208">
              <a:extLst>
                <a:ext uri="{FF2B5EF4-FFF2-40B4-BE49-F238E27FC236}">
                  <a16:creationId xmlns:a16="http://schemas.microsoft.com/office/drawing/2014/main" id="{3656659E-1AF8-4EA2-B91A-3D24ADC392F2}"/>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9" name="Freeform 209">
              <a:extLst>
                <a:ext uri="{FF2B5EF4-FFF2-40B4-BE49-F238E27FC236}">
                  <a16:creationId xmlns:a16="http://schemas.microsoft.com/office/drawing/2014/main" id="{7CD6EFE3-F29E-4F85-B90B-6ACC80887B6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0" name="Freeform 210">
              <a:extLst>
                <a:ext uri="{FF2B5EF4-FFF2-40B4-BE49-F238E27FC236}">
                  <a16:creationId xmlns:a16="http://schemas.microsoft.com/office/drawing/2014/main" id="{C119C0DC-A3C8-4C59-950B-D3C106E2F4D6}"/>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1" name="Freeform 211">
              <a:extLst>
                <a:ext uri="{FF2B5EF4-FFF2-40B4-BE49-F238E27FC236}">
                  <a16:creationId xmlns:a16="http://schemas.microsoft.com/office/drawing/2014/main" id="{6B427C10-E815-48FF-937A-CA16C31C47A3}"/>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2" name="Freeform 212">
              <a:extLst>
                <a:ext uri="{FF2B5EF4-FFF2-40B4-BE49-F238E27FC236}">
                  <a16:creationId xmlns:a16="http://schemas.microsoft.com/office/drawing/2014/main" id="{C8B0A4E6-3F2B-42B1-BB03-AF9626FF94D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3" name="Freeform 213">
              <a:extLst>
                <a:ext uri="{FF2B5EF4-FFF2-40B4-BE49-F238E27FC236}">
                  <a16:creationId xmlns:a16="http://schemas.microsoft.com/office/drawing/2014/main" id="{BD5F77F2-B61A-4B7D-8167-4591EC7BE083}"/>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4" name="Freeform 214">
              <a:extLst>
                <a:ext uri="{FF2B5EF4-FFF2-40B4-BE49-F238E27FC236}">
                  <a16:creationId xmlns:a16="http://schemas.microsoft.com/office/drawing/2014/main" id="{9ED335BC-7073-4278-90BF-21E110A0DDD0}"/>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5" name="Freeform 215">
              <a:extLst>
                <a:ext uri="{FF2B5EF4-FFF2-40B4-BE49-F238E27FC236}">
                  <a16:creationId xmlns:a16="http://schemas.microsoft.com/office/drawing/2014/main" id="{64FA71C4-3ED8-4C39-8042-9EF6198E921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6" name="Freeform 216">
              <a:extLst>
                <a:ext uri="{FF2B5EF4-FFF2-40B4-BE49-F238E27FC236}">
                  <a16:creationId xmlns:a16="http://schemas.microsoft.com/office/drawing/2014/main" id="{CCF377CD-3D45-470D-8E37-1A074505FEB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7" name="Freeform 217">
              <a:extLst>
                <a:ext uri="{FF2B5EF4-FFF2-40B4-BE49-F238E27FC236}">
                  <a16:creationId xmlns:a16="http://schemas.microsoft.com/office/drawing/2014/main" id="{493C8E3E-1761-4FD2-BF44-75681B44EAD3}"/>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8" name="Freeform 218">
              <a:extLst>
                <a:ext uri="{FF2B5EF4-FFF2-40B4-BE49-F238E27FC236}">
                  <a16:creationId xmlns:a16="http://schemas.microsoft.com/office/drawing/2014/main" id="{1056A6F2-A4C9-4764-ABB0-F35930C3C0E9}"/>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9" name="Freeform 219">
              <a:extLst>
                <a:ext uri="{FF2B5EF4-FFF2-40B4-BE49-F238E27FC236}">
                  <a16:creationId xmlns:a16="http://schemas.microsoft.com/office/drawing/2014/main" id="{E55B3CF3-3B46-4542-8AF2-03D8C6490636}"/>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0" name="Freeform 220">
              <a:extLst>
                <a:ext uri="{FF2B5EF4-FFF2-40B4-BE49-F238E27FC236}">
                  <a16:creationId xmlns:a16="http://schemas.microsoft.com/office/drawing/2014/main" id="{CEE733A8-1147-4043-8E17-FBEDE9D5D0D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1" name="Freeform 221">
              <a:extLst>
                <a:ext uri="{FF2B5EF4-FFF2-40B4-BE49-F238E27FC236}">
                  <a16:creationId xmlns:a16="http://schemas.microsoft.com/office/drawing/2014/main" id="{E1AE324B-3E03-4AB9-AA94-F95612B364B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2" name="Freeform 222">
              <a:extLst>
                <a:ext uri="{FF2B5EF4-FFF2-40B4-BE49-F238E27FC236}">
                  <a16:creationId xmlns:a16="http://schemas.microsoft.com/office/drawing/2014/main" id="{EAE425D9-8B95-43DC-A004-6FDABCC51659}"/>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3" name="Freeform 223">
              <a:extLst>
                <a:ext uri="{FF2B5EF4-FFF2-40B4-BE49-F238E27FC236}">
                  <a16:creationId xmlns:a16="http://schemas.microsoft.com/office/drawing/2014/main" id="{DF02CBF5-BA73-4E7C-911B-7F513A83D8C2}"/>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4" name="Freeform 224">
              <a:extLst>
                <a:ext uri="{FF2B5EF4-FFF2-40B4-BE49-F238E27FC236}">
                  <a16:creationId xmlns:a16="http://schemas.microsoft.com/office/drawing/2014/main" id="{513277E3-442D-41E2-B929-BFBE2415864C}"/>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5" name="Freeform 225">
              <a:extLst>
                <a:ext uri="{FF2B5EF4-FFF2-40B4-BE49-F238E27FC236}">
                  <a16:creationId xmlns:a16="http://schemas.microsoft.com/office/drawing/2014/main" id="{E5E50E22-D371-4C06-AC83-5EAE3A1D5A9E}"/>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6" name="Freeform 226">
              <a:extLst>
                <a:ext uri="{FF2B5EF4-FFF2-40B4-BE49-F238E27FC236}">
                  <a16:creationId xmlns:a16="http://schemas.microsoft.com/office/drawing/2014/main" id="{A47A6854-989E-4FE5-A5C2-AF57754F9C4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7" name="Freeform 227">
              <a:extLst>
                <a:ext uri="{FF2B5EF4-FFF2-40B4-BE49-F238E27FC236}">
                  <a16:creationId xmlns:a16="http://schemas.microsoft.com/office/drawing/2014/main" id="{D614AF6B-AD57-46D3-8906-D1EDFF0897F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8" name="Freeform 228">
              <a:extLst>
                <a:ext uri="{FF2B5EF4-FFF2-40B4-BE49-F238E27FC236}">
                  <a16:creationId xmlns:a16="http://schemas.microsoft.com/office/drawing/2014/main" id="{AB4FD274-0ED4-4AB6-A1C7-511C54B5CFF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9" name="Freeform 229">
              <a:extLst>
                <a:ext uri="{FF2B5EF4-FFF2-40B4-BE49-F238E27FC236}">
                  <a16:creationId xmlns:a16="http://schemas.microsoft.com/office/drawing/2014/main" id="{B5278A27-B658-4F0A-8473-3F075B58072B}"/>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0" name="Freeform 230">
              <a:extLst>
                <a:ext uri="{FF2B5EF4-FFF2-40B4-BE49-F238E27FC236}">
                  <a16:creationId xmlns:a16="http://schemas.microsoft.com/office/drawing/2014/main" id="{DC133264-1C34-4510-8387-B6322E0F3EE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1" name="Freeform 231">
              <a:extLst>
                <a:ext uri="{FF2B5EF4-FFF2-40B4-BE49-F238E27FC236}">
                  <a16:creationId xmlns:a16="http://schemas.microsoft.com/office/drawing/2014/main" id="{9EA2601A-531B-4BA7-89C8-E9327C017B46}"/>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2" name="Freeform 232">
              <a:extLst>
                <a:ext uri="{FF2B5EF4-FFF2-40B4-BE49-F238E27FC236}">
                  <a16:creationId xmlns:a16="http://schemas.microsoft.com/office/drawing/2014/main" id="{F8D69604-2CFD-4826-A7DD-387F26DA6A8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3" name="Freeform 233">
              <a:extLst>
                <a:ext uri="{FF2B5EF4-FFF2-40B4-BE49-F238E27FC236}">
                  <a16:creationId xmlns:a16="http://schemas.microsoft.com/office/drawing/2014/main" id="{57C3E765-097E-46F3-A169-0844327A7CD2}"/>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4" name="Freeform 234">
              <a:extLst>
                <a:ext uri="{FF2B5EF4-FFF2-40B4-BE49-F238E27FC236}">
                  <a16:creationId xmlns:a16="http://schemas.microsoft.com/office/drawing/2014/main" id="{C903CD74-4942-41D8-BDF2-9D9699F86F7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5" name="Freeform 235">
              <a:extLst>
                <a:ext uri="{FF2B5EF4-FFF2-40B4-BE49-F238E27FC236}">
                  <a16:creationId xmlns:a16="http://schemas.microsoft.com/office/drawing/2014/main" id="{76630AD4-0DA9-4774-BA20-D3BE9C84F4A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6" name="Freeform 236">
              <a:extLst>
                <a:ext uri="{FF2B5EF4-FFF2-40B4-BE49-F238E27FC236}">
                  <a16:creationId xmlns:a16="http://schemas.microsoft.com/office/drawing/2014/main" id="{67C0C741-F9C2-4E4E-A63E-B129F89C52E5}"/>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7" name="Freeform 237">
              <a:extLst>
                <a:ext uri="{FF2B5EF4-FFF2-40B4-BE49-F238E27FC236}">
                  <a16:creationId xmlns:a16="http://schemas.microsoft.com/office/drawing/2014/main" id="{7DAFD2CF-BECF-476B-9A23-750D5EB4D7D6}"/>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8" name="Freeform 238">
              <a:extLst>
                <a:ext uri="{FF2B5EF4-FFF2-40B4-BE49-F238E27FC236}">
                  <a16:creationId xmlns:a16="http://schemas.microsoft.com/office/drawing/2014/main" id="{E6EB49F0-277D-4342-8989-6568931B19BD}"/>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9" name="Freeform 239">
              <a:extLst>
                <a:ext uri="{FF2B5EF4-FFF2-40B4-BE49-F238E27FC236}">
                  <a16:creationId xmlns:a16="http://schemas.microsoft.com/office/drawing/2014/main" id="{36FDAB60-11A8-4227-9BB0-7EDBF9E296A5}"/>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0" name="Freeform 240">
              <a:extLst>
                <a:ext uri="{FF2B5EF4-FFF2-40B4-BE49-F238E27FC236}">
                  <a16:creationId xmlns:a16="http://schemas.microsoft.com/office/drawing/2014/main" id="{0FD2AA53-2F89-4DE4-9DC4-E9094F442CF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1" name="Freeform 241">
              <a:extLst>
                <a:ext uri="{FF2B5EF4-FFF2-40B4-BE49-F238E27FC236}">
                  <a16:creationId xmlns:a16="http://schemas.microsoft.com/office/drawing/2014/main" id="{EF6CB5E0-1800-4B76-9E3A-128B36E251D0}"/>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2" name="Freeform 242">
              <a:extLst>
                <a:ext uri="{FF2B5EF4-FFF2-40B4-BE49-F238E27FC236}">
                  <a16:creationId xmlns:a16="http://schemas.microsoft.com/office/drawing/2014/main" id="{5BDE5045-0CCA-48F0-900C-55E3A3273A3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3" name="Freeform 243">
              <a:extLst>
                <a:ext uri="{FF2B5EF4-FFF2-40B4-BE49-F238E27FC236}">
                  <a16:creationId xmlns:a16="http://schemas.microsoft.com/office/drawing/2014/main" id="{43CFA59C-D9D0-42D1-83F8-914945E53403}"/>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4" name="Freeform 244">
              <a:extLst>
                <a:ext uri="{FF2B5EF4-FFF2-40B4-BE49-F238E27FC236}">
                  <a16:creationId xmlns:a16="http://schemas.microsoft.com/office/drawing/2014/main" id="{C5306112-AA09-40B6-8914-F785C52D6E5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5" name="Freeform 245">
              <a:extLst>
                <a:ext uri="{FF2B5EF4-FFF2-40B4-BE49-F238E27FC236}">
                  <a16:creationId xmlns:a16="http://schemas.microsoft.com/office/drawing/2014/main" id="{759A0EDB-006D-47CB-B6E0-949A1422EE4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6" name="Freeform 246">
              <a:extLst>
                <a:ext uri="{FF2B5EF4-FFF2-40B4-BE49-F238E27FC236}">
                  <a16:creationId xmlns:a16="http://schemas.microsoft.com/office/drawing/2014/main" id="{9B04CADB-8DFE-44DF-ADD8-8233B7E7EB12}"/>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7" name="Freeform 247">
              <a:extLst>
                <a:ext uri="{FF2B5EF4-FFF2-40B4-BE49-F238E27FC236}">
                  <a16:creationId xmlns:a16="http://schemas.microsoft.com/office/drawing/2014/main" id="{97AB5D60-A596-4333-BF32-59542BF24C8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8" name="Freeform 248">
              <a:extLst>
                <a:ext uri="{FF2B5EF4-FFF2-40B4-BE49-F238E27FC236}">
                  <a16:creationId xmlns:a16="http://schemas.microsoft.com/office/drawing/2014/main" id="{E3DF1A0E-8C51-4149-92F8-AD0C42708F3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9" name="Freeform 249">
              <a:extLst>
                <a:ext uri="{FF2B5EF4-FFF2-40B4-BE49-F238E27FC236}">
                  <a16:creationId xmlns:a16="http://schemas.microsoft.com/office/drawing/2014/main" id="{A37B1270-AC98-4214-A620-444CD6079434}"/>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0" name="Freeform 250">
              <a:extLst>
                <a:ext uri="{FF2B5EF4-FFF2-40B4-BE49-F238E27FC236}">
                  <a16:creationId xmlns:a16="http://schemas.microsoft.com/office/drawing/2014/main" id="{90E9E45A-F888-4AF5-938D-6D17EF78E9A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1" name="Freeform 251">
              <a:extLst>
                <a:ext uri="{FF2B5EF4-FFF2-40B4-BE49-F238E27FC236}">
                  <a16:creationId xmlns:a16="http://schemas.microsoft.com/office/drawing/2014/main" id="{112CB347-C3A4-4A72-BF77-1AB64077958D}"/>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2" name="Freeform 252">
              <a:extLst>
                <a:ext uri="{FF2B5EF4-FFF2-40B4-BE49-F238E27FC236}">
                  <a16:creationId xmlns:a16="http://schemas.microsoft.com/office/drawing/2014/main" id="{80C9DE9B-51D7-421B-92FA-9908410DA341}"/>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3" name="Freeform 253">
              <a:extLst>
                <a:ext uri="{FF2B5EF4-FFF2-40B4-BE49-F238E27FC236}">
                  <a16:creationId xmlns:a16="http://schemas.microsoft.com/office/drawing/2014/main" id="{CC1E394F-6346-4268-80E5-81704C63579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4" name="Freeform 254">
              <a:extLst>
                <a:ext uri="{FF2B5EF4-FFF2-40B4-BE49-F238E27FC236}">
                  <a16:creationId xmlns:a16="http://schemas.microsoft.com/office/drawing/2014/main" id="{BDD10F7B-034D-4F4B-A259-1638FA585A73}"/>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5" name="Freeform 255">
              <a:extLst>
                <a:ext uri="{FF2B5EF4-FFF2-40B4-BE49-F238E27FC236}">
                  <a16:creationId xmlns:a16="http://schemas.microsoft.com/office/drawing/2014/main" id="{3B5A1400-D8BE-460B-8F48-C496E2E5F44D}"/>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6" name="Freeform 256">
              <a:extLst>
                <a:ext uri="{FF2B5EF4-FFF2-40B4-BE49-F238E27FC236}">
                  <a16:creationId xmlns:a16="http://schemas.microsoft.com/office/drawing/2014/main" id="{B224A96A-330E-43E5-844C-2B03B838E5D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7" name="Freeform 257">
              <a:extLst>
                <a:ext uri="{FF2B5EF4-FFF2-40B4-BE49-F238E27FC236}">
                  <a16:creationId xmlns:a16="http://schemas.microsoft.com/office/drawing/2014/main" id="{50EF843B-0436-4B0A-93C2-8BD299AE233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9">
            <a:extLst>
              <a:ext uri="{FF2B5EF4-FFF2-40B4-BE49-F238E27FC236}">
                <a16:creationId xmlns:a16="http://schemas.microsoft.com/office/drawing/2014/main" id="{953D1392-C163-4D99-B3E1-1456DA915B22}"/>
              </a:ext>
            </a:extLst>
          </p:cNvPr>
          <p:cNvSpPr txBox="1">
            <a:spLocks noChangeArrowheads="1"/>
          </p:cNvSpPr>
          <p:nvPr/>
        </p:nvSpPr>
        <p:spPr bwMode="auto">
          <a:xfrm>
            <a:off x="2743200" y="334963"/>
            <a:ext cx="6477000"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6867" name="Picture 2">
            <a:extLst>
              <a:ext uri="{FF2B5EF4-FFF2-40B4-BE49-F238E27FC236}">
                <a16:creationId xmlns:a16="http://schemas.microsoft.com/office/drawing/2014/main" id="{6CAE1C29-EBF2-4D79-B336-4416447799D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52800" y="1371600"/>
            <a:ext cx="3429000" cy="524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68" name="Picture 2">
            <a:extLst>
              <a:ext uri="{FF2B5EF4-FFF2-40B4-BE49-F238E27FC236}">
                <a16:creationId xmlns:a16="http://schemas.microsoft.com/office/drawing/2014/main" id="{A09208D8-A9BB-4784-9B4A-C6B6E4E851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0" y="1344613"/>
            <a:ext cx="3044825" cy="5289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6869" name="Group 4">
            <a:extLst>
              <a:ext uri="{FF2B5EF4-FFF2-40B4-BE49-F238E27FC236}">
                <a16:creationId xmlns:a16="http://schemas.microsoft.com/office/drawing/2014/main" id="{FEBF8AA1-FCD4-464E-94EA-6781A80BF913}"/>
              </a:ext>
            </a:extLst>
          </p:cNvPr>
          <p:cNvGrpSpPr>
            <a:grpSpLocks/>
          </p:cNvGrpSpPr>
          <p:nvPr/>
        </p:nvGrpSpPr>
        <p:grpSpPr bwMode="auto">
          <a:xfrm rot="10800000">
            <a:off x="168275" y="14288"/>
            <a:ext cx="1990725" cy="2266950"/>
            <a:chOff x="4176" y="878"/>
            <a:chExt cx="1254" cy="1422"/>
          </a:xfrm>
        </p:grpSpPr>
        <p:sp>
          <p:nvSpPr>
            <p:cNvPr id="36870" name="Freeform 5">
              <a:extLst>
                <a:ext uri="{FF2B5EF4-FFF2-40B4-BE49-F238E27FC236}">
                  <a16:creationId xmlns:a16="http://schemas.microsoft.com/office/drawing/2014/main" id="{F0317587-0973-45EE-ADA1-B53264C8C17A}"/>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1" name="Freeform 6">
              <a:extLst>
                <a:ext uri="{FF2B5EF4-FFF2-40B4-BE49-F238E27FC236}">
                  <a16:creationId xmlns:a16="http://schemas.microsoft.com/office/drawing/2014/main" id="{B304F169-FF6F-4ACB-94C6-97A49DD23AEB}"/>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2" name="Freeform 7">
              <a:extLst>
                <a:ext uri="{FF2B5EF4-FFF2-40B4-BE49-F238E27FC236}">
                  <a16:creationId xmlns:a16="http://schemas.microsoft.com/office/drawing/2014/main" id="{B6E7B447-AA91-4C49-956C-E8D0D878E5D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3" name="Freeform 8">
              <a:extLst>
                <a:ext uri="{FF2B5EF4-FFF2-40B4-BE49-F238E27FC236}">
                  <a16:creationId xmlns:a16="http://schemas.microsoft.com/office/drawing/2014/main" id="{DD8C03AC-5F95-429A-884F-C767B25D5E81}"/>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4" name="Freeform 9">
              <a:extLst>
                <a:ext uri="{FF2B5EF4-FFF2-40B4-BE49-F238E27FC236}">
                  <a16:creationId xmlns:a16="http://schemas.microsoft.com/office/drawing/2014/main" id="{0C085839-570F-4E91-AE5C-9314C481518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5" name="Freeform 10">
              <a:extLst>
                <a:ext uri="{FF2B5EF4-FFF2-40B4-BE49-F238E27FC236}">
                  <a16:creationId xmlns:a16="http://schemas.microsoft.com/office/drawing/2014/main" id="{10F7094F-25FD-4EE8-9736-29E614DC889D}"/>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6" name="Freeform 11">
              <a:extLst>
                <a:ext uri="{FF2B5EF4-FFF2-40B4-BE49-F238E27FC236}">
                  <a16:creationId xmlns:a16="http://schemas.microsoft.com/office/drawing/2014/main" id="{9D69DC01-EEBB-4BB8-9B0C-9162875FAF8D}"/>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7" name="Freeform 12">
              <a:extLst>
                <a:ext uri="{FF2B5EF4-FFF2-40B4-BE49-F238E27FC236}">
                  <a16:creationId xmlns:a16="http://schemas.microsoft.com/office/drawing/2014/main" id="{7C69D705-73BA-40B2-92D8-36692B8F4D2B}"/>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8" name="Freeform 13">
              <a:extLst>
                <a:ext uri="{FF2B5EF4-FFF2-40B4-BE49-F238E27FC236}">
                  <a16:creationId xmlns:a16="http://schemas.microsoft.com/office/drawing/2014/main" id="{158E7A8D-56F7-49E5-A6C0-0050B31517A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9" name="Freeform 14">
              <a:extLst>
                <a:ext uri="{FF2B5EF4-FFF2-40B4-BE49-F238E27FC236}">
                  <a16:creationId xmlns:a16="http://schemas.microsoft.com/office/drawing/2014/main" id="{37F6143A-55FB-4366-B61E-0F5D252BAC69}"/>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0" name="Freeform 15">
              <a:extLst>
                <a:ext uri="{FF2B5EF4-FFF2-40B4-BE49-F238E27FC236}">
                  <a16:creationId xmlns:a16="http://schemas.microsoft.com/office/drawing/2014/main" id="{0E4AF399-8372-4CB8-889C-05AF223C0BA4}"/>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1" name="Freeform 16">
              <a:extLst>
                <a:ext uri="{FF2B5EF4-FFF2-40B4-BE49-F238E27FC236}">
                  <a16:creationId xmlns:a16="http://schemas.microsoft.com/office/drawing/2014/main" id="{6CA7668A-2C8D-4DB6-80CC-DB5B633CB0A3}"/>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2" name="Freeform 17">
              <a:extLst>
                <a:ext uri="{FF2B5EF4-FFF2-40B4-BE49-F238E27FC236}">
                  <a16:creationId xmlns:a16="http://schemas.microsoft.com/office/drawing/2014/main" id="{4D467508-55FF-445D-82D4-2A065B1B26B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3" name="Freeform 18">
              <a:extLst>
                <a:ext uri="{FF2B5EF4-FFF2-40B4-BE49-F238E27FC236}">
                  <a16:creationId xmlns:a16="http://schemas.microsoft.com/office/drawing/2014/main" id="{4503CBCE-0784-4E28-A25B-31C2799FD599}"/>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4" name="Freeform 19">
              <a:extLst>
                <a:ext uri="{FF2B5EF4-FFF2-40B4-BE49-F238E27FC236}">
                  <a16:creationId xmlns:a16="http://schemas.microsoft.com/office/drawing/2014/main" id="{F4EF3C0A-9B2B-4D50-8AAC-5ECC95240BF2}"/>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5" name="Freeform 20">
              <a:extLst>
                <a:ext uri="{FF2B5EF4-FFF2-40B4-BE49-F238E27FC236}">
                  <a16:creationId xmlns:a16="http://schemas.microsoft.com/office/drawing/2014/main" id="{42867F5A-0EA9-4A72-9F76-552581F2EAF8}"/>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6" name="Freeform 21">
              <a:extLst>
                <a:ext uri="{FF2B5EF4-FFF2-40B4-BE49-F238E27FC236}">
                  <a16:creationId xmlns:a16="http://schemas.microsoft.com/office/drawing/2014/main" id="{6F3DF465-DB83-4510-A74B-6CF98587870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7" name="Freeform 22">
              <a:extLst>
                <a:ext uri="{FF2B5EF4-FFF2-40B4-BE49-F238E27FC236}">
                  <a16:creationId xmlns:a16="http://schemas.microsoft.com/office/drawing/2014/main" id="{B70DFA01-892A-4E38-B017-2C146A2B71E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8" name="Freeform 23">
              <a:extLst>
                <a:ext uri="{FF2B5EF4-FFF2-40B4-BE49-F238E27FC236}">
                  <a16:creationId xmlns:a16="http://schemas.microsoft.com/office/drawing/2014/main" id="{68031FA1-F31D-4DBD-969F-DEA03CEC698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9" name="Freeform 24">
              <a:extLst>
                <a:ext uri="{FF2B5EF4-FFF2-40B4-BE49-F238E27FC236}">
                  <a16:creationId xmlns:a16="http://schemas.microsoft.com/office/drawing/2014/main" id="{545FEF67-C111-4DCA-8617-6FA18E4A317B}"/>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0" name="Freeform 25">
              <a:extLst>
                <a:ext uri="{FF2B5EF4-FFF2-40B4-BE49-F238E27FC236}">
                  <a16:creationId xmlns:a16="http://schemas.microsoft.com/office/drawing/2014/main" id="{7D55E1FF-27C4-488C-93A9-F16B20C8D1E5}"/>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1" name="Freeform 26">
              <a:extLst>
                <a:ext uri="{FF2B5EF4-FFF2-40B4-BE49-F238E27FC236}">
                  <a16:creationId xmlns:a16="http://schemas.microsoft.com/office/drawing/2014/main" id="{00B6091B-8CEF-4835-96A1-721D565B042F}"/>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2" name="Freeform 27">
              <a:extLst>
                <a:ext uri="{FF2B5EF4-FFF2-40B4-BE49-F238E27FC236}">
                  <a16:creationId xmlns:a16="http://schemas.microsoft.com/office/drawing/2014/main" id="{35E64581-F600-43C2-94D5-8157AB8BC4BA}"/>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3" name="Freeform 28">
              <a:extLst>
                <a:ext uri="{FF2B5EF4-FFF2-40B4-BE49-F238E27FC236}">
                  <a16:creationId xmlns:a16="http://schemas.microsoft.com/office/drawing/2014/main" id="{68D5E2BA-4D3D-46FF-9B77-1CF3E4194E5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4" name="Freeform 29">
              <a:extLst>
                <a:ext uri="{FF2B5EF4-FFF2-40B4-BE49-F238E27FC236}">
                  <a16:creationId xmlns:a16="http://schemas.microsoft.com/office/drawing/2014/main" id="{6EDCDEF4-0157-4506-B325-61E632AC5352}"/>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5" name="Freeform 30">
              <a:extLst>
                <a:ext uri="{FF2B5EF4-FFF2-40B4-BE49-F238E27FC236}">
                  <a16:creationId xmlns:a16="http://schemas.microsoft.com/office/drawing/2014/main" id="{A23EA94D-4A4E-408F-AC59-0FDCC439027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6" name="Freeform 31">
              <a:extLst>
                <a:ext uri="{FF2B5EF4-FFF2-40B4-BE49-F238E27FC236}">
                  <a16:creationId xmlns:a16="http://schemas.microsoft.com/office/drawing/2014/main" id="{E7B41749-9F6F-48C1-9584-84107980BF2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7" name="Freeform 32">
              <a:extLst>
                <a:ext uri="{FF2B5EF4-FFF2-40B4-BE49-F238E27FC236}">
                  <a16:creationId xmlns:a16="http://schemas.microsoft.com/office/drawing/2014/main" id="{E4BD4DBD-23A4-43F6-9936-9AAD8EDF008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8" name="Freeform 33">
              <a:extLst>
                <a:ext uri="{FF2B5EF4-FFF2-40B4-BE49-F238E27FC236}">
                  <a16:creationId xmlns:a16="http://schemas.microsoft.com/office/drawing/2014/main" id="{6B822BB7-4079-4931-B3C4-45DF90B021F1}"/>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9" name="Freeform 34">
              <a:extLst>
                <a:ext uri="{FF2B5EF4-FFF2-40B4-BE49-F238E27FC236}">
                  <a16:creationId xmlns:a16="http://schemas.microsoft.com/office/drawing/2014/main" id="{E465E8C7-83AA-42D2-B3D7-C7AD7CBDD34F}"/>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0" name="Freeform 35">
              <a:extLst>
                <a:ext uri="{FF2B5EF4-FFF2-40B4-BE49-F238E27FC236}">
                  <a16:creationId xmlns:a16="http://schemas.microsoft.com/office/drawing/2014/main" id="{A27971B1-85F5-4B23-9B98-6E57B2926BB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1" name="Freeform 36">
              <a:extLst>
                <a:ext uri="{FF2B5EF4-FFF2-40B4-BE49-F238E27FC236}">
                  <a16:creationId xmlns:a16="http://schemas.microsoft.com/office/drawing/2014/main" id="{1A7628E9-CE51-4CC8-AD11-1CD264A19048}"/>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2" name="Freeform 37">
              <a:extLst>
                <a:ext uri="{FF2B5EF4-FFF2-40B4-BE49-F238E27FC236}">
                  <a16:creationId xmlns:a16="http://schemas.microsoft.com/office/drawing/2014/main" id="{A093AE91-0174-41BF-A11E-7CECACD75D8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3" name="Freeform 38">
              <a:extLst>
                <a:ext uri="{FF2B5EF4-FFF2-40B4-BE49-F238E27FC236}">
                  <a16:creationId xmlns:a16="http://schemas.microsoft.com/office/drawing/2014/main" id="{1BA57C7E-5C30-438E-9EB5-45286AF7841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4" name="Freeform 39">
              <a:extLst>
                <a:ext uri="{FF2B5EF4-FFF2-40B4-BE49-F238E27FC236}">
                  <a16:creationId xmlns:a16="http://schemas.microsoft.com/office/drawing/2014/main" id="{8FFD923C-EBB1-4ECE-B54C-C64A96C2FFD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5" name="Freeform 40">
              <a:extLst>
                <a:ext uri="{FF2B5EF4-FFF2-40B4-BE49-F238E27FC236}">
                  <a16:creationId xmlns:a16="http://schemas.microsoft.com/office/drawing/2014/main" id="{8A237361-47CE-4539-AEBF-335B6B54B12B}"/>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6" name="Freeform 41">
              <a:extLst>
                <a:ext uri="{FF2B5EF4-FFF2-40B4-BE49-F238E27FC236}">
                  <a16:creationId xmlns:a16="http://schemas.microsoft.com/office/drawing/2014/main" id="{5CB4993C-4A78-488C-A8EA-40D8F7DA2E4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7" name="Freeform 42">
              <a:extLst>
                <a:ext uri="{FF2B5EF4-FFF2-40B4-BE49-F238E27FC236}">
                  <a16:creationId xmlns:a16="http://schemas.microsoft.com/office/drawing/2014/main" id="{9D84A8BC-5592-4AB1-AF3E-BF3D917678B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8" name="Freeform 43">
              <a:extLst>
                <a:ext uri="{FF2B5EF4-FFF2-40B4-BE49-F238E27FC236}">
                  <a16:creationId xmlns:a16="http://schemas.microsoft.com/office/drawing/2014/main" id="{08B8A139-6828-4C34-B79D-1B380EF79081}"/>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9" name="Freeform 44">
              <a:extLst>
                <a:ext uri="{FF2B5EF4-FFF2-40B4-BE49-F238E27FC236}">
                  <a16:creationId xmlns:a16="http://schemas.microsoft.com/office/drawing/2014/main" id="{09159C54-7061-40C0-B559-05F28466C9C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0" name="Freeform 45">
              <a:extLst>
                <a:ext uri="{FF2B5EF4-FFF2-40B4-BE49-F238E27FC236}">
                  <a16:creationId xmlns:a16="http://schemas.microsoft.com/office/drawing/2014/main" id="{2CF78972-A26A-4CFE-8B01-46A6189B1601}"/>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1" name="Freeform 46">
              <a:extLst>
                <a:ext uri="{FF2B5EF4-FFF2-40B4-BE49-F238E27FC236}">
                  <a16:creationId xmlns:a16="http://schemas.microsoft.com/office/drawing/2014/main" id="{80576AA1-9A5E-4DA6-A7E8-128ECD609F2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2" name="Freeform 47">
              <a:extLst>
                <a:ext uri="{FF2B5EF4-FFF2-40B4-BE49-F238E27FC236}">
                  <a16:creationId xmlns:a16="http://schemas.microsoft.com/office/drawing/2014/main" id="{2D79DE0D-1B81-4A95-81CE-2E5BEEBEA807}"/>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3" name="Freeform 48">
              <a:extLst>
                <a:ext uri="{FF2B5EF4-FFF2-40B4-BE49-F238E27FC236}">
                  <a16:creationId xmlns:a16="http://schemas.microsoft.com/office/drawing/2014/main" id="{34F6DA61-D391-441E-8FCC-332D9D78A5D9}"/>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4" name="Freeform 49">
              <a:extLst>
                <a:ext uri="{FF2B5EF4-FFF2-40B4-BE49-F238E27FC236}">
                  <a16:creationId xmlns:a16="http://schemas.microsoft.com/office/drawing/2014/main" id="{182ED22C-D76C-4F6B-B2FD-D457CA05F9C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5" name="Freeform 50">
              <a:extLst>
                <a:ext uri="{FF2B5EF4-FFF2-40B4-BE49-F238E27FC236}">
                  <a16:creationId xmlns:a16="http://schemas.microsoft.com/office/drawing/2014/main" id="{18ADA5DC-F8EB-4770-B52C-C2198731BA0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6" name="Freeform 51">
              <a:extLst>
                <a:ext uri="{FF2B5EF4-FFF2-40B4-BE49-F238E27FC236}">
                  <a16:creationId xmlns:a16="http://schemas.microsoft.com/office/drawing/2014/main" id="{815886A6-3359-4BA9-A705-8AF9B945DF6B}"/>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7" name="Freeform 52">
              <a:extLst>
                <a:ext uri="{FF2B5EF4-FFF2-40B4-BE49-F238E27FC236}">
                  <a16:creationId xmlns:a16="http://schemas.microsoft.com/office/drawing/2014/main" id="{5F2E578D-9A26-4E6A-9112-675D97FFAE91}"/>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8" name="Freeform 53">
              <a:extLst>
                <a:ext uri="{FF2B5EF4-FFF2-40B4-BE49-F238E27FC236}">
                  <a16:creationId xmlns:a16="http://schemas.microsoft.com/office/drawing/2014/main" id="{B72AD6C6-9B83-4CD1-B492-95FAEE07275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9" name="Freeform 54">
              <a:extLst>
                <a:ext uri="{FF2B5EF4-FFF2-40B4-BE49-F238E27FC236}">
                  <a16:creationId xmlns:a16="http://schemas.microsoft.com/office/drawing/2014/main" id="{0AECD451-5C61-4252-A8A4-BE5E423D186C}"/>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0" name="Freeform 55">
              <a:extLst>
                <a:ext uri="{FF2B5EF4-FFF2-40B4-BE49-F238E27FC236}">
                  <a16:creationId xmlns:a16="http://schemas.microsoft.com/office/drawing/2014/main" id="{588F9CA6-1917-4A1D-8666-7B48DA9CF94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1" name="Freeform 56">
              <a:extLst>
                <a:ext uri="{FF2B5EF4-FFF2-40B4-BE49-F238E27FC236}">
                  <a16:creationId xmlns:a16="http://schemas.microsoft.com/office/drawing/2014/main" id="{26C47243-7FE0-4B86-BC3C-BA2707D6C936}"/>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2" name="Freeform 57">
              <a:extLst>
                <a:ext uri="{FF2B5EF4-FFF2-40B4-BE49-F238E27FC236}">
                  <a16:creationId xmlns:a16="http://schemas.microsoft.com/office/drawing/2014/main" id="{147C2AB3-D7DE-4C0A-BC59-8C27EA582B4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3" name="Freeform 58">
              <a:extLst>
                <a:ext uri="{FF2B5EF4-FFF2-40B4-BE49-F238E27FC236}">
                  <a16:creationId xmlns:a16="http://schemas.microsoft.com/office/drawing/2014/main" id="{693796F9-A446-48B4-8DA2-484DE2D2864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4" name="Freeform 59">
              <a:extLst>
                <a:ext uri="{FF2B5EF4-FFF2-40B4-BE49-F238E27FC236}">
                  <a16:creationId xmlns:a16="http://schemas.microsoft.com/office/drawing/2014/main" id="{1A5F821C-25C0-4533-94D9-03B3909162E1}"/>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5" name="Freeform 60">
              <a:extLst>
                <a:ext uri="{FF2B5EF4-FFF2-40B4-BE49-F238E27FC236}">
                  <a16:creationId xmlns:a16="http://schemas.microsoft.com/office/drawing/2014/main" id="{096B1A74-BCB0-4196-A525-ED8F8DE3D47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6" name="Freeform 61">
              <a:extLst>
                <a:ext uri="{FF2B5EF4-FFF2-40B4-BE49-F238E27FC236}">
                  <a16:creationId xmlns:a16="http://schemas.microsoft.com/office/drawing/2014/main" id="{F8326E94-5AE0-4023-851C-EE5F510212D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7" name="Freeform 62">
              <a:extLst>
                <a:ext uri="{FF2B5EF4-FFF2-40B4-BE49-F238E27FC236}">
                  <a16:creationId xmlns:a16="http://schemas.microsoft.com/office/drawing/2014/main" id="{D64C270D-D7F1-4198-9E33-1F62F181FBD0}"/>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8" name="Freeform 63">
              <a:extLst>
                <a:ext uri="{FF2B5EF4-FFF2-40B4-BE49-F238E27FC236}">
                  <a16:creationId xmlns:a16="http://schemas.microsoft.com/office/drawing/2014/main" id="{4EF145B9-E54C-4476-97D4-DCCD8802B22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9" name="Freeform 64">
              <a:extLst>
                <a:ext uri="{FF2B5EF4-FFF2-40B4-BE49-F238E27FC236}">
                  <a16:creationId xmlns:a16="http://schemas.microsoft.com/office/drawing/2014/main" id="{5DB4FDE4-3B53-4E40-8CF7-A18B87D59D3E}"/>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0" name="Freeform 65">
              <a:extLst>
                <a:ext uri="{FF2B5EF4-FFF2-40B4-BE49-F238E27FC236}">
                  <a16:creationId xmlns:a16="http://schemas.microsoft.com/office/drawing/2014/main" id="{DF2A2A50-0C09-44B9-999F-DAEA89756751}"/>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1" name="Freeform 66">
              <a:extLst>
                <a:ext uri="{FF2B5EF4-FFF2-40B4-BE49-F238E27FC236}">
                  <a16:creationId xmlns:a16="http://schemas.microsoft.com/office/drawing/2014/main" id="{370AA8B7-96DE-4823-BA32-2D0DB6C12B62}"/>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2" name="Freeform 67">
              <a:extLst>
                <a:ext uri="{FF2B5EF4-FFF2-40B4-BE49-F238E27FC236}">
                  <a16:creationId xmlns:a16="http://schemas.microsoft.com/office/drawing/2014/main" id="{C25F8C4E-D22C-44F9-AC54-F7EA13D8265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3" name="Freeform 68">
              <a:extLst>
                <a:ext uri="{FF2B5EF4-FFF2-40B4-BE49-F238E27FC236}">
                  <a16:creationId xmlns:a16="http://schemas.microsoft.com/office/drawing/2014/main" id="{25FDC97F-BE9B-4AD9-A0AD-EB6B31249144}"/>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4" name="Freeform 69">
              <a:extLst>
                <a:ext uri="{FF2B5EF4-FFF2-40B4-BE49-F238E27FC236}">
                  <a16:creationId xmlns:a16="http://schemas.microsoft.com/office/drawing/2014/main" id="{A60A9099-D2C8-4BE5-A667-C02F93956971}"/>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5" name="Freeform 70">
              <a:extLst>
                <a:ext uri="{FF2B5EF4-FFF2-40B4-BE49-F238E27FC236}">
                  <a16:creationId xmlns:a16="http://schemas.microsoft.com/office/drawing/2014/main" id="{A35B522C-CFD5-4164-B039-4EA231BD2E43}"/>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6" name="Freeform 71">
              <a:extLst>
                <a:ext uri="{FF2B5EF4-FFF2-40B4-BE49-F238E27FC236}">
                  <a16:creationId xmlns:a16="http://schemas.microsoft.com/office/drawing/2014/main" id="{52515C2C-259F-4B3F-A963-3DB7BE6CDE4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7" name="Freeform 72">
              <a:extLst>
                <a:ext uri="{FF2B5EF4-FFF2-40B4-BE49-F238E27FC236}">
                  <a16:creationId xmlns:a16="http://schemas.microsoft.com/office/drawing/2014/main" id="{CDCB4E58-8E34-429A-BE6D-78A6068C52D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8" name="Freeform 73">
              <a:extLst>
                <a:ext uri="{FF2B5EF4-FFF2-40B4-BE49-F238E27FC236}">
                  <a16:creationId xmlns:a16="http://schemas.microsoft.com/office/drawing/2014/main" id="{184FD28B-61D6-40B6-A0ED-FCC3CB8E579A}"/>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9" name="Freeform 74">
              <a:extLst>
                <a:ext uri="{FF2B5EF4-FFF2-40B4-BE49-F238E27FC236}">
                  <a16:creationId xmlns:a16="http://schemas.microsoft.com/office/drawing/2014/main" id="{3009D4CE-B026-47C7-90BB-BC38571F130D}"/>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0" name="Freeform 75">
              <a:extLst>
                <a:ext uri="{FF2B5EF4-FFF2-40B4-BE49-F238E27FC236}">
                  <a16:creationId xmlns:a16="http://schemas.microsoft.com/office/drawing/2014/main" id="{F2515A43-D8DF-48AB-8AF4-7678BFAE5542}"/>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1" name="Freeform 76">
              <a:extLst>
                <a:ext uri="{FF2B5EF4-FFF2-40B4-BE49-F238E27FC236}">
                  <a16:creationId xmlns:a16="http://schemas.microsoft.com/office/drawing/2014/main" id="{B329CDC0-55F5-47DE-9E18-3E19229003D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2" name="Freeform 77">
              <a:extLst>
                <a:ext uri="{FF2B5EF4-FFF2-40B4-BE49-F238E27FC236}">
                  <a16:creationId xmlns:a16="http://schemas.microsoft.com/office/drawing/2014/main" id="{E8FF2A52-DF00-44E2-AF22-ABB029C5D722}"/>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3" name="Freeform 78">
              <a:extLst>
                <a:ext uri="{FF2B5EF4-FFF2-40B4-BE49-F238E27FC236}">
                  <a16:creationId xmlns:a16="http://schemas.microsoft.com/office/drawing/2014/main" id="{98AE9679-4EE6-479C-8786-680DCB7FB1DD}"/>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4" name="Freeform 79">
              <a:extLst>
                <a:ext uri="{FF2B5EF4-FFF2-40B4-BE49-F238E27FC236}">
                  <a16:creationId xmlns:a16="http://schemas.microsoft.com/office/drawing/2014/main" id="{54740ECD-5498-4B01-803B-798DDA0A72B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5" name="Freeform 80">
              <a:extLst>
                <a:ext uri="{FF2B5EF4-FFF2-40B4-BE49-F238E27FC236}">
                  <a16:creationId xmlns:a16="http://schemas.microsoft.com/office/drawing/2014/main" id="{AEAB71C6-BFDF-4BD7-BCC5-4D5B15B82057}"/>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6" name="Freeform 81">
              <a:extLst>
                <a:ext uri="{FF2B5EF4-FFF2-40B4-BE49-F238E27FC236}">
                  <a16:creationId xmlns:a16="http://schemas.microsoft.com/office/drawing/2014/main" id="{2AF3D650-0D8B-4BE2-BD79-C1E50B2B44E6}"/>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7" name="Freeform 82">
              <a:extLst>
                <a:ext uri="{FF2B5EF4-FFF2-40B4-BE49-F238E27FC236}">
                  <a16:creationId xmlns:a16="http://schemas.microsoft.com/office/drawing/2014/main" id="{49281A49-D9F2-44CF-AC6A-472C2C5531A7}"/>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8" name="Freeform 83">
              <a:extLst>
                <a:ext uri="{FF2B5EF4-FFF2-40B4-BE49-F238E27FC236}">
                  <a16:creationId xmlns:a16="http://schemas.microsoft.com/office/drawing/2014/main" id="{45BC8A8E-CA7E-49EA-A11C-C2FF07F8D21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9" name="Freeform 84">
              <a:extLst>
                <a:ext uri="{FF2B5EF4-FFF2-40B4-BE49-F238E27FC236}">
                  <a16:creationId xmlns:a16="http://schemas.microsoft.com/office/drawing/2014/main" id="{0804DF1A-BFEF-4A74-B40C-219A77475C7F}"/>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0" name="Freeform 85">
              <a:extLst>
                <a:ext uri="{FF2B5EF4-FFF2-40B4-BE49-F238E27FC236}">
                  <a16:creationId xmlns:a16="http://schemas.microsoft.com/office/drawing/2014/main" id="{C3FAF446-5EED-4193-966D-F39373BFC482}"/>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1" name="Freeform 86">
              <a:extLst>
                <a:ext uri="{FF2B5EF4-FFF2-40B4-BE49-F238E27FC236}">
                  <a16:creationId xmlns:a16="http://schemas.microsoft.com/office/drawing/2014/main" id="{F24A9DEB-B9EF-4DF2-9217-32F63BC92D3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2" name="Freeform 87">
              <a:extLst>
                <a:ext uri="{FF2B5EF4-FFF2-40B4-BE49-F238E27FC236}">
                  <a16:creationId xmlns:a16="http://schemas.microsoft.com/office/drawing/2014/main" id="{51B435A0-0EA9-4074-8012-36C922AD5116}"/>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3" name="Freeform 88">
              <a:extLst>
                <a:ext uri="{FF2B5EF4-FFF2-40B4-BE49-F238E27FC236}">
                  <a16:creationId xmlns:a16="http://schemas.microsoft.com/office/drawing/2014/main" id="{42157874-6D3D-4021-A9AB-355D666520EC}"/>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4" name="Freeform 89">
              <a:extLst>
                <a:ext uri="{FF2B5EF4-FFF2-40B4-BE49-F238E27FC236}">
                  <a16:creationId xmlns:a16="http://schemas.microsoft.com/office/drawing/2014/main" id="{970E2A36-A24B-4D00-B383-582EC72AD41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5" name="Freeform 90">
              <a:extLst>
                <a:ext uri="{FF2B5EF4-FFF2-40B4-BE49-F238E27FC236}">
                  <a16:creationId xmlns:a16="http://schemas.microsoft.com/office/drawing/2014/main" id="{F988503B-FFF8-455B-91C8-115CD2AE49D3}"/>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6" name="Freeform 91">
              <a:extLst>
                <a:ext uri="{FF2B5EF4-FFF2-40B4-BE49-F238E27FC236}">
                  <a16:creationId xmlns:a16="http://schemas.microsoft.com/office/drawing/2014/main" id="{CD48D4EF-6768-47D9-89B9-E4659C16EBD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7" name="Freeform 92">
              <a:extLst>
                <a:ext uri="{FF2B5EF4-FFF2-40B4-BE49-F238E27FC236}">
                  <a16:creationId xmlns:a16="http://schemas.microsoft.com/office/drawing/2014/main" id="{6119736F-25AF-402A-A93B-7394117505DC}"/>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8" name="Freeform 93">
              <a:extLst>
                <a:ext uri="{FF2B5EF4-FFF2-40B4-BE49-F238E27FC236}">
                  <a16:creationId xmlns:a16="http://schemas.microsoft.com/office/drawing/2014/main" id="{E7009DFF-3A49-4E1E-B476-9A361D62582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9" name="Freeform 94">
              <a:extLst>
                <a:ext uri="{FF2B5EF4-FFF2-40B4-BE49-F238E27FC236}">
                  <a16:creationId xmlns:a16="http://schemas.microsoft.com/office/drawing/2014/main" id="{B9241AB3-1CF6-4D5F-B5BE-4364E7139B78}"/>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0" name="Freeform 95">
              <a:extLst>
                <a:ext uri="{FF2B5EF4-FFF2-40B4-BE49-F238E27FC236}">
                  <a16:creationId xmlns:a16="http://schemas.microsoft.com/office/drawing/2014/main" id="{14A46156-9C80-4523-A69A-ECF8259DDBDB}"/>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1" name="Freeform 96">
              <a:extLst>
                <a:ext uri="{FF2B5EF4-FFF2-40B4-BE49-F238E27FC236}">
                  <a16:creationId xmlns:a16="http://schemas.microsoft.com/office/drawing/2014/main" id="{79F05E07-B9CA-4AF6-9F29-56330993D9D2}"/>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2" name="Freeform 97">
              <a:extLst>
                <a:ext uri="{FF2B5EF4-FFF2-40B4-BE49-F238E27FC236}">
                  <a16:creationId xmlns:a16="http://schemas.microsoft.com/office/drawing/2014/main" id="{A4CD49C3-F414-4178-9840-9756C257D64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3" name="Freeform 98">
              <a:extLst>
                <a:ext uri="{FF2B5EF4-FFF2-40B4-BE49-F238E27FC236}">
                  <a16:creationId xmlns:a16="http://schemas.microsoft.com/office/drawing/2014/main" id="{C76316BF-DE8B-4F1E-AD5B-F6DC0A909853}"/>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4" name="Freeform 99">
              <a:extLst>
                <a:ext uri="{FF2B5EF4-FFF2-40B4-BE49-F238E27FC236}">
                  <a16:creationId xmlns:a16="http://schemas.microsoft.com/office/drawing/2014/main" id="{24EF4459-B67B-442B-BB74-03BDB70FBDBD}"/>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5" name="Freeform 100">
              <a:extLst>
                <a:ext uri="{FF2B5EF4-FFF2-40B4-BE49-F238E27FC236}">
                  <a16:creationId xmlns:a16="http://schemas.microsoft.com/office/drawing/2014/main" id="{A55C10EA-9DE8-4178-B5C8-DC63C467E57F}"/>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6" name="Freeform 101">
              <a:extLst>
                <a:ext uri="{FF2B5EF4-FFF2-40B4-BE49-F238E27FC236}">
                  <a16:creationId xmlns:a16="http://schemas.microsoft.com/office/drawing/2014/main" id="{48DF1AAA-C242-42D4-835B-F0B3D17DB3CE}"/>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7" name="Freeform 102">
              <a:extLst>
                <a:ext uri="{FF2B5EF4-FFF2-40B4-BE49-F238E27FC236}">
                  <a16:creationId xmlns:a16="http://schemas.microsoft.com/office/drawing/2014/main" id="{5FF13A6E-5958-486B-A33D-4D63BC52894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8" name="Freeform 103">
              <a:extLst>
                <a:ext uri="{FF2B5EF4-FFF2-40B4-BE49-F238E27FC236}">
                  <a16:creationId xmlns:a16="http://schemas.microsoft.com/office/drawing/2014/main" id="{23B950D5-A8FA-4115-8E79-D7586BD7703E}"/>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9" name="Freeform 104">
              <a:extLst>
                <a:ext uri="{FF2B5EF4-FFF2-40B4-BE49-F238E27FC236}">
                  <a16:creationId xmlns:a16="http://schemas.microsoft.com/office/drawing/2014/main" id="{2A7C7910-0A15-4771-819F-64FD79C17CD2}"/>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0" name="Freeform 105">
              <a:extLst>
                <a:ext uri="{FF2B5EF4-FFF2-40B4-BE49-F238E27FC236}">
                  <a16:creationId xmlns:a16="http://schemas.microsoft.com/office/drawing/2014/main" id="{E8AD9D08-C89B-4658-8262-FF421D712DB3}"/>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1" name="Freeform 106">
              <a:extLst>
                <a:ext uri="{FF2B5EF4-FFF2-40B4-BE49-F238E27FC236}">
                  <a16:creationId xmlns:a16="http://schemas.microsoft.com/office/drawing/2014/main" id="{EEABA008-17AF-46AB-8A5E-489954EDD71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2" name="Freeform 107">
              <a:extLst>
                <a:ext uri="{FF2B5EF4-FFF2-40B4-BE49-F238E27FC236}">
                  <a16:creationId xmlns:a16="http://schemas.microsoft.com/office/drawing/2014/main" id="{48B4977C-27CE-48AC-8342-42F14AA2387B}"/>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3" name="Freeform 108">
              <a:extLst>
                <a:ext uri="{FF2B5EF4-FFF2-40B4-BE49-F238E27FC236}">
                  <a16:creationId xmlns:a16="http://schemas.microsoft.com/office/drawing/2014/main" id="{1879E0A4-CB53-4D19-BB49-4AAB872964A0}"/>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4" name="Freeform 109">
              <a:extLst>
                <a:ext uri="{FF2B5EF4-FFF2-40B4-BE49-F238E27FC236}">
                  <a16:creationId xmlns:a16="http://schemas.microsoft.com/office/drawing/2014/main" id="{ACAC1DF3-F37C-436C-9265-A1544B080C8E}"/>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5" name="Freeform 110">
              <a:extLst>
                <a:ext uri="{FF2B5EF4-FFF2-40B4-BE49-F238E27FC236}">
                  <a16:creationId xmlns:a16="http://schemas.microsoft.com/office/drawing/2014/main" id="{935DE0C1-06FB-43FD-BACB-8C084B9D175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6" name="Freeform 111">
              <a:extLst>
                <a:ext uri="{FF2B5EF4-FFF2-40B4-BE49-F238E27FC236}">
                  <a16:creationId xmlns:a16="http://schemas.microsoft.com/office/drawing/2014/main" id="{96589E58-3DB7-4838-95D1-2D5B70D59C7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7" name="Freeform 112">
              <a:extLst>
                <a:ext uri="{FF2B5EF4-FFF2-40B4-BE49-F238E27FC236}">
                  <a16:creationId xmlns:a16="http://schemas.microsoft.com/office/drawing/2014/main" id="{D59A1284-5360-4B94-8789-159E036B73B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8" name="Freeform 113">
              <a:extLst>
                <a:ext uri="{FF2B5EF4-FFF2-40B4-BE49-F238E27FC236}">
                  <a16:creationId xmlns:a16="http://schemas.microsoft.com/office/drawing/2014/main" id="{A89D962B-2EC4-4579-9311-3B2F7E4EDC6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9" name="Freeform 114">
              <a:extLst>
                <a:ext uri="{FF2B5EF4-FFF2-40B4-BE49-F238E27FC236}">
                  <a16:creationId xmlns:a16="http://schemas.microsoft.com/office/drawing/2014/main" id="{68FDCBA9-0B74-4E4F-921D-2C64D9B28791}"/>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0" name="Freeform 115">
              <a:extLst>
                <a:ext uri="{FF2B5EF4-FFF2-40B4-BE49-F238E27FC236}">
                  <a16:creationId xmlns:a16="http://schemas.microsoft.com/office/drawing/2014/main" id="{10669081-53FD-48AF-9877-8FFE67FB29AA}"/>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1" name="Freeform 116">
              <a:extLst>
                <a:ext uri="{FF2B5EF4-FFF2-40B4-BE49-F238E27FC236}">
                  <a16:creationId xmlns:a16="http://schemas.microsoft.com/office/drawing/2014/main" id="{9492CD45-EDAF-4D29-951B-1766652F26C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2" name="Freeform 117">
              <a:extLst>
                <a:ext uri="{FF2B5EF4-FFF2-40B4-BE49-F238E27FC236}">
                  <a16:creationId xmlns:a16="http://schemas.microsoft.com/office/drawing/2014/main" id="{A5BC276F-1FE5-4180-9070-4304D4D64750}"/>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3" name="Freeform 118">
              <a:extLst>
                <a:ext uri="{FF2B5EF4-FFF2-40B4-BE49-F238E27FC236}">
                  <a16:creationId xmlns:a16="http://schemas.microsoft.com/office/drawing/2014/main" id="{B47CD83A-B924-4D30-BF16-5C0D36B9074F}"/>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4" name="Freeform 119">
              <a:extLst>
                <a:ext uri="{FF2B5EF4-FFF2-40B4-BE49-F238E27FC236}">
                  <a16:creationId xmlns:a16="http://schemas.microsoft.com/office/drawing/2014/main" id="{221ED8E0-6B6C-4EA1-A9AF-3937ADD8CE88}"/>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5" name="Freeform 120">
              <a:extLst>
                <a:ext uri="{FF2B5EF4-FFF2-40B4-BE49-F238E27FC236}">
                  <a16:creationId xmlns:a16="http://schemas.microsoft.com/office/drawing/2014/main" id="{57C86254-F406-4726-918D-7E5813053157}"/>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6" name="Freeform 121">
              <a:extLst>
                <a:ext uri="{FF2B5EF4-FFF2-40B4-BE49-F238E27FC236}">
                  <a16:creationId xmlns:a16="http://schemas.microsoft.com/office/drawing/2014/main" id="{6231650B-17B6-4AA4-B41F-DD509A77B8BF}"/>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7" name="Freeform 122">
              <a:extLst>
                <a:ext uri="{FF2B5EF4-FFF2-40B4-BE49-F238E27FC236}">
                  <a16:creationId xmlns:a16="http://schemas.microsoft.com/office/drawing/2014/main" id="{0E98895F-0DB1-43C5-8C9A-381DBB289D4C}"/>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8" name="Freeform 123">
              <a:extLst>
                <a:ext uri="{FF2B5EF4-FFF2-40B4-BE49-F238E27FC236}">
                  <a16:creationId xmlns:a16="http://schemas.microsoft.com/office/drawing/2014/main" id="{207A738C-8F9A-4B1C-A2DF-634BEB54B0BE}"/>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9" name="Freeform 124">
              <a:extLst>
                <a:ext uri="{FF2B5EF4-FFF2-40B4-BE49-F238E27FC236}">
                  <a16:creationId xmlns:a16="http://schemas.microsoft.com/office/drawing/2014/main" id="{9837ED8C-07C2-4F39-853E-90E5044B17D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0" name="Freeform 125">
              <a:extLst>
                <a:ext uri="{FF2B5EF4-FFF2-40B4-BE49-F238E27FC236}">
                  <a16:creationId xmlns:a16="http://schemas.microsoft.com/office/drawing/2014/main" id="{BFA86A85-4BA8-4BA8-88B3-400AFC3954CA}"/>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1" name="Freeform 126">
              <a:extLst>
                <a:ext uri="{FF2B5EF4-FFF2-40B4-BE49-F238E27FC236}">
                  <a16:creationId xmlns:a16="http://schemas.microsoft.com/office/drawing/2014/main" id="{03D584DD-2728-4CD5-963C-41D9C2E114D4}"/>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2" name="Freeform 127">
              <a:extLst>
                <a:ext uri="{FF2B5EF4-FFF2-40B4-BE49-F238E27FC236}">
                  <a16:creationId xmlns:a16="http://schemas.microsoft.com/office/drawing/2014/main" id="{27DB2F36-9679-4447-BF5B-E497CE34FF79}"/>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3" name="Freeform 128">
              <a:extLst>
                <a:ext uri="{FF2B5EF4-FFF2-40B4-BE49-F238E27FC236}">
                  <a16:creationId xmlns:a16="http://schemas.microsoft.com/office/drawing/2014/main" id="{88E7E549-26DE-46E9-ADDE-7021567ADCE8}"/>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4" name="Freeform 129">
              <a:extLst>
                <a:ext uri="{FF2B5EF4-FFF2-40B4-BE49-F238E27FC236}">
                  <a16:creationId xmlns:a16="http://schemas.microsoft.com/office/drawing/2014/main" id="{9F6C3B63-D8F6-4D10-BDAB-27B57BBEFA76}"/>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5" name="Freeform 130">
              <a:extLst>
                <a:ext uri="{FF2B5EF4-FFF2-40B4-BE49-F238E27FC236}">
                  <a16:creationId xmlns:a16="http://schemas.microsoft.com/office/drawing/2014/main" id="{8E7DC2AC-AF6F-4BF3-A8CE-367552E02F2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6" name="Freeform 131">
              <a:extLst>
                <a:ext uri="{FF2B5EF4-FFF2-40B4-BE49-F238E27FC236}">
                  <a16:creationId xmlns:a16="http://schemas.microsoft.com/office/drawing/2014/main" id="{7612FCCB-8B2C-46E9-88AD-A7C92FA8C5EE}"/>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7" name="Freeform 132">
              <a:extLst>
                <a:ext uri="{FF2B5EF4-FFF2-40B4-BE49-F238E27FC236}">
                  <a16:creationId xmlns:a16="http://schemas.microsoft.com/office/drawing/2014/main" id="{E479A229-42A4-4ECD-9D53-336C63552F96}"/>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8" name="Freeform 133">
              <a:extLst>
                <a:ext uri="{FF2B5EF4-FFF2-40B4-BE49-F238E27FC236}">
                  <a16:creationId xmlns:a16="http://schemas.microsoft.com/office/drawing/2014/main" id="{62341CB6-A101-4DD6-BD23-709F6030D82E}"/>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9" name="Freeform 134">
              <a:extLst>
                <a:ext uri="{FF2B5EF4-FFF2-40B4-BE49-F238E27FC236}">
                  <a16:creationId xmlns:a16="http://schemas.microsoft.com/office/drawing/2014/main" id="{07872517-8333-4A09-A594-85260D82C06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0" name="Freeform 135">
              <a:extLst>
                <a:ext uri="{FF2B5EF4-FFF2-40B4-BE49-F238E27FC236}">
                  <a16:creationId xmlns:a16="http://schemas.microsoft.com/office/drawing/2014/main" id="{DE0D6443-5B1C-4858-A039-D37C3E99630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1" name="Freeform 136">
              <a:extLst>
                <a:ext uri="{FF2B5EF4-FFF2-40B4-BE49-F238E27FC236}">
                  <a16:creationId xmlns:a16="http://schemas.microsoft.com/office/drawing/2014/main" id="{0CFCFDC7-C6B7-46E5-8F5B-02718BF87F1E}"/>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2" name="Freeform 137">
              <a:extLst>
                <a:ext uri="{FF2B5EF4-FFF2-40B4-BE49-F238E27FC236}">
                  <a16:creationId xmlns:a16="http://schemas.microsoft.com/office/drawing/2014/main" id="{564782F9-9753-42B5-81B8-A83037D688BA}"/>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3" name="Freeform 138">
              <a:extLst>
                <a:ext uri="{FF2B5EF4-FFF2-40B4-BE49-F238E27FC236}">
                  <a16:creationId xmlns:a16="http://schemas.microsoft.com/office/drawing/2014/main" id="{BFD12069-694F-4FAF-BEE4-1609011D2FC9}"/>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4" name="Freeform 139">
              <a:extLst>
                <a:ext uri="{FF2B5EF4-FFF2-40B4-BE49-F238E27FC236}">
                  <a16:creationId xmlns:a16="http://schemas.microsoft.com/office/drawing/2014/main" id="{2D8896AF-37B4-4054-8ADF-B40CA9A4E85C}"/>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5" name="Freeform 140">
              <a:extLst>
                <a:ext uri="{FF2B5EF4-FFF2-40B4-BE49-F238E27FC236}">
                  <a16:creationId xmlns:a16="http://schemas.microsoft.com/office/drawing/2014/main" id="{34434206-20C6-4482-B517-DA9D30D37089}"/>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6" name="Freeform 141">
              <a:extLst>
                <a:ext uri="{FF2B5EF4-FFF2-40B4-BE49-F238E27FC236}">
                  <a16:creationId xmlns:a16="http://schemas.microsoft.com/office/drawing/2014/main" id="{DCEF6E77-A4E6-43A3-B141-EFA1F8D4B2F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7" name="Freeform 142">
              <a:extLst>
                <a:ext uri="{FF2B5EF4-FFF2-40B4-BE49-F238E27FC236}">
                  <a16:creationId xmlns:a16="http://schemas.microsoft.com/office/drawing/2014/main" id="{7F0AE5A0-F884-4C0E-A200-7939B4C07EFA}"/>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8" name="Freeform 143">
              <a:extLst>
                <a:ext uri="{FF2B5EF4-FFF2-40B4-BE49-F238E27FC236}">
                  <a16:creationId xmlns:a16="http://schemas.microsoft.com/office/drawing/2014/main" id="{F7AA7AF1-0A66-417C-B041-CE13ACFC961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9" name="Freeform 144">
              <a:extLst>
                <a:ext uri="{FF2B5EF4-FFF2-40B4-BE49-F238E27FC236}">
                  <a16:creationId xmlns:a16="http://schemas.microsoft.com/office/drawing/2014/main" id="{9C3D5ED4-47D3-4678-ADFB-69A6A66F5E2C}"/>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0" name="Freeform 145">
              <a:extLst>
                <a:ext uri="{FF2B5EF4-FFF2-40B4-BE49-F238E27FC236}">
                  <a16:creationId xmlns:a16="http://schemas.microsoft.com/office/drawing/2014/main" id="{3715E490-23C5-4221-B66F-45D764CD5121}"/>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1" name="Freeform 146">
              <a:extLst>
                <a:ext uri="{FF2B5EF4-FFF2-40B4-BE49-F238E27FC236}">
                  <a16:creationId xmlns:a16="http://schemas.microsoft.com/office/drawing/2014/main" id="{EEABEA4E-8001-4939-9A93-5FE43F8F87CB}"/>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2" name="Freeform 147">
              <a:extLst>
                <a:ext uri="{FF2B5EF4-FFF2-40B4-BE49-F238E27FC236}">
                  <a16:creationId xmlns:a16="http://schemas.microsoft.com/office/drawing/2014/main" id="{EBE2B9DF-7D1B-402C-A9A2-00F6A0429B9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3" name="Freeform 148">
              <a:extLst>
                <a:ext uri="{FF2B5EF4-FFF2-40B4-BE49-F238E27FC236}">
                  <a16:creationId xmlns:a16="http://schemas.microsoft.com/office/drawing/2014/main" id="{5E10B90B-F85A-4702-9E31-321B26A60640}"/>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4" name="Freeform 149">
              <a:extLst>
                <a:ext uri="{FF2B5EF4-FFF2-40B4-BE49-F238E27FC236}">
                  <a16:creationId xmlns:a16="http://schemas.microsoft.com/office/drawing/2014/main" id="{C9272CB1-0140-4C69-B6A3-2523D211590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5" name="Freeform 150">
              <a:extLst>
                <a:ext uri="{FF2B5EF4-FFF2-40B4-BE49-F238E27FC236}">
                  <a16:creationId xmlns:a16="http://schemas.microsoft.com/office/drawing/2014/main" id="{6F1E83D6-D4B7-4074-97C6-7E98B11FFDCD}"/>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6" name="Freeform 151">
              <a:extLst>
                <a:ext uri="{FF2B5EF4-FFF2-40B4-BE49-F238E27FC236}">
                  <a16:creationId xmlns:a16="http://schemas.microsoft.com/office/drawing/2014/main" id="{4F0C13F1-DEFD-4561-98CC-B5F08F154AD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7" name="Freeform 152">
              <a:extLst>
                <a:ext uri="{FF2B5EF4-FFF2-40B4-BE49-F238E27FC236}">
                  <a16:creationId xmlns:a16="http://schemas.microsoft.com/office/drawing/2014/main" id="{21760D6D-A1B5-4D6B-91D8-EAC022614472}"/>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8" name="Freeform 153">
              <a:extLst>
                <a:ext uri="{FF2B5EF4-FFF2-40B4-BE49-F238E27FC236}">
                  <a16:creationId xmlns:a16="http://schemas.microsoft.com/office/drawing/2014/main" id="{03387FCD-2259-482E-A987-699F4A15502A}"/>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9" name="Freeform 154">
              <a:extLst>
                <a:ext uri="{FF2B5EF4-FFF2-40B4-BE49-F238E27FC236}">
                  <a16:creationId xmlns:a16="http://schemas.microsoft.com/office/drawing/2014/main" id="{ADE1DEF2-52D1-4180-967B-1A0517BA8DC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0" name="Freeform 155">
              <a:extLst>
                <a:ext uri="{FF2B5EF4-FFF2-40B4-BE49-F238E27FC236}">
                  <a16:creationId xmlns:a16="http://schemas.microsoft.com/office/drawing/2014/main" id="{E4852BF3-6904-4714-95B2-62F5C4217C18}"/>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1" name="Freeform 156">
              <a:extLst>
                <a:ext uri="{FF2B5EF4-FFF2-40B4-BE49-F238E27FC236}">
                  <a16:creationId xmlns:a16="http://schemas.microsoft.com/office/drawing/2014/main" id="{EEFF3EA5-E3AA-40A8-A25F-52A78A608742}"/>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2" name="Freeform 157">
              <a:extLst>
                <a:ext uri="{FF2B5EF4-FFF2-40B4-BE49-F238E27FC236}">
                  <a16:creationId xmlns:a16="http://schemas.microsoft.com/office/drawing/2014/main" id="{56C8A2F3-9984-4364-BD1A-5F54B0E5E0A3}"/>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3" name="Freeform 158">
              <a:extLst>
                <a:ext uri="{FF2B5EF4-FFF2-40B4-BE49-F238E27FC236}">
                  <a16:creationId xmlns:a16="http://schemas.microsoft.com/office/drawing/2014/main" id="{26393457-64DD-4AFB-BD66-762C508A8F5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4" name="Freeform 159">
              <a:extLst>
                <a:ext uri="{FF2B5EF4-FFF2-40B4-BE49-F238E27FC236}">
                  <a16:creationId xmlns:a16="http://schemas.microsoft.com/office/drawing/2014/main" id="{56A334E6-0BFE-4C67-BA7B-1F347C0875F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5" name="Freeform 160">
              <a:extLst>
                <a:ext uri="{FF2B5EF4-FFF2-40B4-BE49-F238E27FC236}">
                  <a16:creationId xmlns:a16="http://schemas.microsoft.com/office/drawing/2014/main" id="{F8D685CD-D643-4098-A956-B458E02B17DE}"/>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6" name="Freeform 161">
              <a:extLst>
                <a:ext uri="{FF2B5EF4-FFF2-40B4-BE49-F238E27FC236}">
                  <a16:creationId xmlns:a16="http://schemas.microsoft.com/office/drawing/2014/main" id="{5C0A5FEB-D9E7-484B-BC83-7730890AD45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7" name="Freeform 162">
              <a:extLst>
                <a:ext uri="{FF2B5EF4-FFF2-40B4-BE49-F238E27FC236}">
                  <a16:creationId xmlns:a16="http://schemas.microsoft.com/office/drawing/2014/main" id="{56708483-FD4A-4826-8B3E-4444A6022C73}"/>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8" name="Freeform 163">
              <a:extLst>
                <a:ext uri="{FF2B5EF4-FFF2-40B4-BE49-F238E27FC236}">
                  <a16:creationId xmlns:a16="http://schemas.microsoft.com/office/drawing/2014/main" id="{B6D359CD-33F2-4225-A9A6-7403A63D40A5}"/>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9" name="Freeform 164">
              <a:extLst>
                <a:ext uri="{FF2B5EF4-FFF2-40B4-BE49-F238E27FC236}">
                  <a16:creationId xmlns:a16="http://schemas.microsoft.com/office/drawing/2014/main" id="{57168DC7-1B06-4076-B4A5-1E0A448C1AA6}"/>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0" name="Freeform 165">
              <a:extLst>
                <a:ext uri="{FF2B5EF4-FFF2-40B4-BE49-F238E27FC236}">
                  <a16:creationId xmlns:a16="http://schemas.microsoft.com/office/drawing/2014/main" id="{9294F0B6-D48A-4586-B074-788A4A54487C}"/>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1" name="Freeform 166">
              <a:extLst>
                <a:ext uri="{FF2B5EF4-FFF2-40B4-BE49-F238E27FC236}">
                  <a16:creationId xmlns:a16="http://schemas.microsoft.com/office/drawing/2014/main" id="{48F8A0B6-BFDD-4AEC-9F26-8669063EF40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2" name="Freeform 167">
              <a:extLst>
                <a:ext uri="{FF2B5EF4-FFF2-40B4-BE49-F238E27FC236}">
                  <a16:creationId xmlns:a16="http://schemas.microsoft.com/office/drawing/2014/main" id="{0D94A9C5-128C-4D25-825C-23F4F21504BC}"/>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3" name="Freeform 168">
              <a:extLst>
                <a:ext uri="{FF2B5EF4-FFF2-40B4-BE49-F238E27FC236}">
                  <a16:creationId xmlns:a16="http://schemas.microsoft.com/office/drawing/2014/main" id="{97320B84-5227-49AA-91EC-C6A80F76D923}"/>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4" name="Freeform 169">
              <a:extLst>
                <a:ext uri="{FF2B5EF4-FFF2-40B4-BE49-F238E27FC236}">
                  <a16:creationId xmlns:a16="http://schemas.microsoft.com/office/drawing/2014/main" id="{01B9C297-FF86-4CFA-B640-486739C4038E}"/>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5" name="Freeform 170">
              <a:extLst>
                <a:ext uri="{FF2B5EF4-FFF2-40B4-BE49-F238E27FC236}">
                  <a16:creationId xmlns:a16="http://schemas.microsoft.com/office/drawing/2014/main" id="{FD354181-E7AF-4D18-A0B9-973861493E81}"/>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6" name="Freeform 171">
              <a:extLst>
                <a:ext uri="{FF2B5EF4-FFF2-40B4-BE49-F238E27FC236}">
                  <a16:creationId xmlns:a16="http://schemas.microsoft.com/office/drawing/2014/main" id="{178964FA-DDFA-4849-9E6A-CE28EB061D78}"/>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7" name="Freeform 172">
              <a:extLst>
                <a:ext uri="{FF2B5EF4-FFF2-40B4-BE49-F238E27FC236}">
                  <a16:creationId xmlns:a16="http://schemas.microsoft.com/office/drawing/2014/main" id="{91783D3F-5DFF-40C7-8CD4-6A00C93AF458}"/>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8" name="Freeform 173">
              <a:extLst>
                <a:ext uri="{FF2B5EF4-FFF2-40B4-BE49-F238E27FC236}">
                  <a16:creationId xmlns:a16="http://schemas.microsoft.com/office/drawing/2014/main" id="{427D5A63-CD5B-4ED2-B950-68A56A035D1C}"/>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9" name="Freeform 174">
              <a:extLst>
                <a:ext uri="{FF2B5EF4-FFF2-40B4-BE49-F238E27FC236}">
                  <a16:creationId xmlns:a16="http://schemas.microsoft.com/office/drawing/2014/main" id="{D1B3BAEF-2A3F-4868-A5B2-05E643D24DEA}"/>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0" name="Freeform 175">
              <a:extLst>
                <a:ext uri="{FF2B5EF4-FFF2-40B4-BE49-F238E27FC236}">
                  <a16:creationId xmlns:a16="http://schemas.microsoft.com/office/drawing/2014/main" id="{391F517F-9263-4F9F-9209-A319C54A25E7}"/>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1" name="Freeform 176">
              <a:extLst>
                <a:ext uri="{FF2B5EF4-FFF2-40B4-BE49-F238E27FC236}">
                  <a16:creationId xmlns:a16="http://schemas.microsoft.com/office/drawing/2014/main" id="{5F728C63-DDA7-4D85-A1C9-C959A518C6A2}"/>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2" name="Freeform 177">
              <a:extLst>
                <a:ext uri="{FF2B5EF4-FFF2-40B4-BE49-F238E27FC236}">
                  <a16:creationId xmlns:a16="http://schemas.microsoft.com/office/drawing/2014/main" id="{E88D38BC-CDB9-4955-B3D7-8B552F556DFF}"/>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3" name="Freeform 178">
              <a:extLst>
                <a:ext uri="{FF2B5EF4-FFF2-40B4-BE49-F238E27FC236}">
                  <a16:creationId xmlns:a16="http://schemas.microsoft.com/office/drawing/2014/main" id="{B9875A6F-1053-47FC-AD72-72B9E6CF1DE9}"/>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4" name="Freeform 179">
              <a:extLst>
                <a:ext uri="{FF2B5EF4-FFF2-40B4-BE49-F238E27FC236}">
                  <a16:creationId xmlns:a16="http://schemas.microsoft.com/office/drawing/2014/main" id="{0CBBF172-4E7F-4E29-A3F0-6BF05742B46B}"/>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5" name="Freeform 180">
              <a:extLst>
                <a:ext uri="{FF2B5EF4-FFF2-40B4-BE49-F238E27FC236}">
                  <a16:creationId xmlns:a16="http://schemas.microsoft.com/office/drawing/2014/main" id="{DEA14AED-1B51-4DD3-B713-24D0ABCE0D24}"/>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6" name="Freeform 181">
              <a:extLst>
                <a:ext uri="{FF2B5EF4-FFF2-40B4-BE49-F238E27FC236}">
                  <a16:creationId xmlns:a16="http://schemas.microsoft.com/office/drawing/2014/main" id="{12842001-7452-4038-BCD0-FF7D747C4A96}"/>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7" name="Freeform 182">
              <a:extLst>
                <a:ext uri="{FF2B5EF4-FFF2-40B4-BE49-F238E27FC236}">
                  <a16:creationId xmlns:a16="http://schemas.microsoft.com/office/drawing/2014/main" id="{F48DB219-2DF4-4A61-9D6D-2A90D7378C09}"/>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8" name="Freeform 183">
              <a:extLst>
                <a:ext uri="{FF2B5EF4-FFF2-40B4-BE49-F238E27FC236}">
                  <a16:creationId xmlns:a16="http://schemas.microsoft.com/office/drawing/2014/main" id="{FD039184-5CF6-48B9-8522-825CD9ACE61A}"/>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9" name="Freeform 184">
              <a:extLst>
                <a:ext uri="{FF2B5EF4-FFF2-40B4-BE49-F238E27FC236}">
                  <a16:creationId xmlns:a16="http://schemas.microsoft.com/office/drawing/2014/main" id="{AE2A2CEA-6394-420A-AEDE-2DB34306A4CD}"/>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0" name="Freeform 185">
              <a:extLst>
                <a:ext uri="{FF2B5EF4-FFF2-40B4-BE49-F238E27FC236}">
                  <a16:creationId xmlns:a16="http://schemas.microsoft.com/office/drawing/2014/main" id="{8B7E5122-B68C-47BD-90BC-560B2CBF6784}"/>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1" name="Freeform 186">
              <a:extLst>
                <a:ext uri="{FF2B5EF4-FFF2-40B4-BE49-F238E27FC236}">
                  <a16:creationId xmlns:a16="http://schemas.microsoft.com/office/drawing/2014/main" id="{BEBA5676-088C-4028-B4E8-31EF032F97F8}"/>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2" name="Freeform 187">
              <a:extLst>
                <a:ext uri="{FF2B5EF4-FFF2-40B4-BE49-F238E27FC236}">
                  <a16:creationId xmlns:a16="http://schemas.microsoft.com/office/drawing/2014/main" id="{B159B074-C8CD-4225-B993-0AAE9DC7EA36}"/>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3" name="Freeform 188">
              <a:extLst>
                <a:ext uri="{FF2B5EF4-FFF2-40B4-BE49-F238E27FC236}">
                  <a16:creationId xmlns:a16="http://schemas.microsoft.com/office/drawing/2014/main" id="{3F214A46-A357-48A7-A9BE-162651105BC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4" name="Freeform 189">
              <a:extLst>
                <a:ext uri="{FF2B5EF4-FFF2-40B4-BE49-F238E27FC236}">
                  <a16:creationId xmlns:a16="http://schemas.microsoft.com/office/drawing/2014/main" id="{7F70F763-19AC-4938-9F02-E54C74FEF69B}"/>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5" name="Freeform 190">
              <a:extLst>
                <a:ext uri="{FF2B5EF4-FFF2-40B4-BE49-F238E27FC236}">
                  <a16:creationId xmlns:a16="http://schemas.microsoft.com/office/drawing/2014/main" id="{838FD4E1-2C2B-4632-817A-620117C5F6A7}"/>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6" name="Freeform 191">
              <a:extLst>
                <a:ext uri="{FF2B5EF4-FFF2-40B4-BE49-F238E27FC236}">
                  <a16:creationId xmlns:a16="http://schemas.microsoft.com/office/drawing/2014/main" id="{4AD1DCF7-C5E1-477D-9143-AA3E1AE431F7}"/>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7" name="Freeform 192">
              <a:extLst>
                <a:ext uri="{FF2B5EF4-FFF2-40B4-BE49-F238E27FC236}">
                  <a16:creationId xmlns:a16="http://schemas.microsoft.com/office/drawing/2014/main" id="{0A249BE3-DC76-45E1-B927-1CD8B6C7D2C3}"/>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8" name="Freeform 193">
              <a:extLst>
                <a:ext uri="{FF2B5EF4-FFF2-40B4-BE49-F238E27FC236}">
                  <a16:creationId xmlns:a16="http://schemas.microsoft.com/office/drawing/2014/main" id="{0CA5817C-F920-41C8-9D7A-7AFD704BA12C}"/>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9" name="Freeform 194">
              <a:extLst>
                <a:ext uri="{FF2B5EF4-FFF2-40B4-BE49-F238E27FC236}">
                  <a16:creationId xmlns:a16="http://schemas.microsoft.com/office/drawing/2014/main" id="{FFBF9A7F-FB3F-43CD-B4B4-D80E59BAD35E}"/>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0" name="Freeform 195">
              <a:extLst>
                <a:ext uri="{FF2B5EF4-FFF2-40B4-BE49-F238E27FC236}">
                  <a16:creationId xmlns:a16="http://schemas.microsoft.com/office/drawing/2014/main" id="{3775D626-92DF-40FA-84DE-DA00CCE4C7A9}"/>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1" name="Freeform 196">
              <a:extLst>
                <a:ext uri="{FF2B5EF4-FFF2-40B4-BE49-F238E27FC236}">
                  <a16:creationId xmlns:a16="http://schemas.microsoft.com/office/drawing/2014/main" id="{CD22024C-4A52-4155-94EB-699949A7B14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2" name="Freeform 197">
              <a:extLst>
                <a:ext uri="{FF2B5EF4-FFF2-40B4-BE49-F238E27FC236}">
                  <a16:creationId xmlns:a16="http://schemas.microsoft.com/office/drawing/2014/main" id="{F7F42359-A1CA-43CE-9D88-C206C58F0EAC}"/>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3" name="Freeform 198">
              <a:extLst>
                <a:ext uri="{FF2B5EF4-FFF2-40B4-BE49-F238E27FC236}">
                  <a16:creationId xmlns:a16="http://schemas.microsoft.com/office/drawing/2014/main" id="{FF77E2BF-68B2-4102-9245-B3723BF15603}"/>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4" name="Freeform 199">
              <a:extLst>
                <a:ext uri="{FF2B5EF4-FFF2-40B4-BE49-F238E27FC236}">
                  <a16:creationId xmlns:a16="http://schemas.microsoft.com/office/drawing/2014/main" id="{2BEC3778-4A5D-4061-83A2-2BD654E779FD}"/>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5" name="Freeform 200">
              <a:extLst>
                <a:ext uri="{FF2B5EF4-FFF2-40B4-BE49-F238E27FC236}">
                  <a16:creationId xmlns:a16="http://schemas.microsoft.com/office/drawing/2014/main" id="{756F7A75-C073-4A76-BBF4-72C19E2249E0}"/>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6" name="Freeform 201">
              <a:extLst>
                <a:ext uri="{FF2B5EF4-FFF2-40B4-BE49-F238E27FC236}">
                  <a16:creationId xmlns:a16="http://schemas.microsoft.com/office/drawing/2014/main" id="{687005EE-CEA0-43FF-B972-1030B33727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7" name="Freeform 202">
              <a:extLst>
                <a:ext uri="{FF2B5EF4-FFF2-40B4-BE49-F238E27FC236}">
                  <a16:creationId xmlns:a16="http://schemas.microsoft.com/office/drawing/2014/main" id="{ECB61C78-A333-4566-BE2D-997A92F8DDD9}"/>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8" name="Freeform 203">
              <a:extLst>
                <a:ext uri="{FF2B5EF4-FFF2-40B4-BE49-F238E27FC236}">
                  <a16:creationId xmlns:a16="http://schemas.microsoft.com/office/drawing/2014/main" id="{17EF6872-D8AA-4D15-B4D3-095529036023}"/>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9" name="Freeform 204">
              <a:extLst>
                <a:ext uri="{FF2B5EF4-FFF2-40B4-BE49-F238E27FC236}">
                  <a16:creationId xmlns:a16="http://schemas.microsoft.com/office/drawing/2014/main" id="{75F815C5-3C8E-4429-8277-96A46371BE9A}"/>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0" name="Freeform 205">
              <a:extLst>
                <a:ext uri="{FF2B5EF4-FFF2-40B4-BE49-F238E27FC236}">
                  <a16:creationId xmlns:a16="http://schemas.microsoft.com/office/drawing/2014/main" id="{0D894FA1-CF60-4C05-A307-E883BD6291D6}"/>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1" name="Freeform 206">
              <a:extLst>
                <a:ext uri="{FF2B5EF4-FFF2-40B4-BE49-F238E27FC236}">
                  <a16:creationId xmlns:a16="http://schemas.microsoft.com/office/drawing/2014/main" id="{F5F0465C-7FB4-412C-A390-C543F4E92B3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2" name="Freeform 207">
              <a:extLst>
                <a:ext uri="{FF2B5EF4-FFF2-40B4-BE49-F238E27FC236}">
                  <a16:creationId xmlns:a16="http://schemas.microsoft.com/office/drawing/2014/main" id="{76653E9E-AB10-4C7C-8D60-4E613241214E}"/>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3" name="Freeform 208">
              <a:extLst>
                <a:ext uri="{FF2B5EF4-FFF2-40B4-BE49-F238E27FC236}">
                  <a16:creationId xmlns:a16="http://schemas.microsoft.com/office/drawing/2014/main" id="{24A6B1FB-0F47-4C7E-9420-CE6B9ABB66CA}"/>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4" name="Freeform 209">
              <a:extLst>
                <a:ext uri="{FF2B5EF4-FFF2-40B4-BE49-F238E27FC236}">
                  <a16:creationId xmlns:a16="http://schemas.microsoft.com/office/drawing/2014/main" id="{274CC422-A052-4D70-868C-2E8669DFC71C}"/>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5" name="Freeform 210">
              <a:extLst>
                <a:ext uri="{FF2B5EF4-FFF2-40B4-BE49-F238E27FC236}">
                  <a16:creationId xmlns:a16="http://schemas.microsoft.com/office/drawing/2014/main" id="{6B6ECCB2-6A0B-434A-8871-A3FD41282B0B}"/>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6" name="Freeform 211">
              <a:extLst>
                <a:ext uri="{FF2B5EF4-FFF2-40B4-BE49-F238E27FC236}">
                  <a16:creationId xmlns:a16="http://schemas.microsoft.com/office/drawing/2014/main" id="{C6BAB77B-23B4-4F9C-AA1E-19A67881FD9C}"/>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7" name="Freeform 212">
              <a:extLst>
                <a:ext uri="{FF2B5EF4-FFF2-40B4-BE49-F238E27FC236}">
                  <a16:creationId xmlns:a16="http://schemas.microsoft.com/office/drawing/2014/main" id="{80D233BE-BA62-4767-9A45-62756AD8B88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8" name="Freeform 213">
              <a:extLst>
                <a:ext uri="{FF2B5EF4-FFF2-40B4-BE49-F238E27FC236}">
                  <a16:creationId xmlns:a16="http://schemas.microsoft.com/office/drawing/2014/main" id="{6139F9A3-4FAE-4A3F-BA58-46EAEE9E9CE1}"/>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9" name="Freeform 214">
              <a:extLst>
                <a:ext uri="{FF2B5EF4-FFF2-40B4-BE49-F238E27FC236}">
                  <a16:creationId xmlns:a16="http://schemas.microsoft.com/office/drawing/2014/main" id="{3161036F-99FA-4E05-8CDB-2F5DBB557C74}"/>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0" name="Freeform 215">
              <a:extLst>
                <a:ext uri="{FF2B5EF4-FFF2-40B4-BE49-F238E27FC236}">
                  <a16:creationId xmlns:a16="http://schemas.microsoft.com/office/drawing/2014/main" id="{0256E8BA-DAD8-443C-9F17-46EEF6E6726D}"/>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1" name="Freeform 216">
              <a:extLst>
                <a:ext uri="{FF2B5EF4-FFF2-40B4-BE49-F238E27FC236}">
                  <a16:creationId xmlns:a16="http://schemas.microsoft.com/office/drawing/2014/main" id="{069C4BF2-E918-4E82-A402-756DF17A7594}"/>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2" name="Freeform 217">
              <a:extLst>
                <a:ext uri="{FF2B5EF4-FFF2-40B4-BE49-F238E27FC236}">
                  <a16:creationId xmlns:a16="http://schemas.microsoft.com/office/drawing/2014/main" id="{905A9DDE-F74E-43E0-A76C-EA56605CE897}"/>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3" name="Freeform 218">
              <a:extLst>
                <a:ext uri="{FF2B5EF4-FFF2-40B4-BE49-F238E27FC236}">
                  <a16:creationId xmlns:a16="http://schemas.microsoft.com/office/drawing/2014/main" id="{685C89C1-8146-488F-B2D9-C2D9D42664D4}"/>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4" name="Freeform 219">
              <a:extLst>
                <a:ext uri="{FF2B5EF4-FFF2-40B4-BE49-F238E27FC236}">
                  <a16:creationId xmlns:a16="http://schemas.microsoft.com/office/drawing/2014/main" id="{B3F143EB-5399-461B-ACA3-2BEBCED2BA8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5" name="Freeform 220">
              <a:extLst>
                <a:ext uri="{FF2B5EF4-FFF2-40B4-BE49-F238E27FC236}">
                  <a16:creationId xmlns:a16="http://schemas.microsoft.com/office/drawing/2014/main" id="{95DD8E1C-22DA-4AE5-BA87-00CDC5CABB39}"/>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6" name="Freeform 221">
              <a:extLst>
                <a:ext uri="{FF2B5EF4-FFF2-40B4-BE49-F238E27FC236}">
                  <a16:creationId xmlns:a16="http://schemas.microsoft.com/office/drawing/2014/main" id="{5DAE3AE1-9C98-4CFA-88F7-44CE0BF8691A}"/>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7" name="Freeform 222">
              <a:extLst>
                <a:ext uri="{FF2B5EF4-FFF2-40B4-BE49-F238E27FC236}">
                  <a16:creationId xmlns:a16="http://schemas.microsoft.com/office/drawing/2014/main" id="{D899AC37-2EEA-414B-B5F7-780446B81183}"/>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8" name="Freeform 223">
              <a:extLst>
                <a:ext uri="{FF2B5EF4-FFF2-40B4-BE49-F238E27FC236}">
                  <a16:creationId xmlns:a16="http://schemas.microsoft.com/office/drawing/2014/main" id="{48D29D01-D825-4B9D-86D8-2DA5092FD76D}"/>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9" name="Freeform 224">
              <a:extLst>
                <a:ext uri="{FF2B5EF4-FFF2-40B4-BE49-F238E27FC236}">
                  <a16:creationId xmlns:a16="http://schemas.microsoft.com/office/drawing/2014/main" id="{F95FE480-3791-45C5-86D9-2F3379E225D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0" name="Freeform 225">
              <a:extLst>
                <a:ext uri="{FF2B5EF4-FFF2-40B4-BE49-F238E27FC236}">
                  <a16:creationId xmlns:a16="http://schemas.microsoft.com/office/drawing/2014/main" id="{F499F6E0-34ED-4C58-A363-08C2F5E881DC}"/>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1" name="Freeform 226">
              <a:extLst>
                <a:ext uri="{FF2B5EF4-FFF2-40B4-BE49-F238E27FC236}">
                  <a16:creationId xmlns:a16="http://schemas.microsoft.com/office/drawing/2014/main" id="{2E78D71B-1191-454E-8CE9-11A25E6F45F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2" name="Freeform 227">
              <a:extLst>
                <a:ext uri="{FF2B5EF4-FFF2-40B4-BE49-F238E27FC236}">
                  <a16:creationId xmlns:a16="http://schemas.microsoft.com/office/drawing/2014/main" id="{7831FFC9-F1F5-48DE-A311-6726FAFAD9A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3" name="Freeform 228">
              <a:extLst>
                <a:ext uri="{FF2B5EF4-FFF2-40B4-BE49-F238E27FC236}">
                  <a16:creationId xmlns:a16="http://schemas.microsoft.com/office/drawing/2014/main" id="{6BDFD871-13ED-4235-98FB-BA04248F3CAE}"/>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4" name="Freeform 229">
              <a:extLst>
                <a:ext uri="{FF2B5EF4-FFF2-40B4-BE49-F238E27FC236}">
                  <a16:creationId xmlns:a16="http://schemas.microsoft.com/office/drawing/2014/main" id="{C23B51CB-90C5-46AA-B8CA-D035095FC696}"/>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5" name="Freeform 230">
              <a:extLst>
                <a:ext uri="{FF2B5EF4-FFF2-40B4-BE49-F238E27FC236}">
                  <a16:creationId xmlns:a16="http://schemas.microsoft.com/office/drawing/2014/main" id="{995A8058-245A-4305-8E0F-4DAC54DF351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6" name="Freeform 231">
              <a:extLst>
                <a:ext uri="{FF2B5EF4-FFF2-40B4-BE49-F238E27FC236}">
                  <a16:creationId xmlns:a16="http://schemas.microsoft.com/office/drawing/2014/main" id="{3F2EAA8B-D08B-411A-97B9-D0CA95A7B21E}"/>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7" name="Freeform 232">
              <a:extLst>
                <a:ext uri="{FF2B5EF4-FFF2-40B4-BE49-F238E27FC236}">
                  <a16:creationId xmlns:a16="http://schemas.microsoft.com/office/drawing/2014/main" id="{53499CEF-0B82-458D-9D4F-F1300CD985AD}"/>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8" name="Freeform 233">
              <a:extLst>
                <a:ext uri="{FF2B5EF4-FFF2-40B4-BE49-F238E27FC236}">
                  <a16:creationId xmlns:a16="http://schemas.microsoft.com/office/drawing/2014/main" id="{958B9A34-0F68-4EC5-98DB-4A11B60DDC5E}"/>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9" name="Freeform 234">
              <a:extLst>
                <a:ext uri="{FF2B5EF4-FFF2-40B4-BE49-F238E27FC236}">
                  <a16:creationId xmlns:a16="http://schemas.microsoft.com/office/drawing/2014/main" id="{73913EFC-E302-4B41-AEE8-17421CA96DA4}"/>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0" name="Freeform 235">
              <a:extLst>
                <a:ext uri="{FF2B5EF4-FFF2-40B4-BE49-F238E27FC236}">
                  <a16:creationId xmlns:a16="http://schemas.microsoft.com/office/drawing/2014/main" id="{0669F062-9CCF-4B53-B3F8-715042C9709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1" name="Freeform 236">
              <a:extLst>
                <a:ext uri="{FF2B5EF4-FFF2-40B4-BE49-F238E27FC236}">
                  <a16:creationId xmlns:a16="http://schemas.microsoft.com/office/drawing/2014/main" id="{272BF557-1963-4F56-B1CB-F187862DF699}"/>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2" name="Freeform 237">
              <a:extLst>
                <a:ext uri="{FF2B5EF4-FFF2-40B4-BE49-F238E27FC236}">
                  <a16:creationId xmlns:a16="http://schemas.microsoft.com/office/drawing/2014/main" id="{F64332D6-45AA-4CDE-BA20-2B05328E575E}"/>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3" name="Freeform 238">
              <a:extLst>
                <a:ext uri="{FF2B5EF4-FFF2-40B4-BE49-F238E27FC236}">
                  <a16:creationId xmlns:a16="http://schemas.microsoft.com/office/drawing/2014/main" id="{D33E69E0-9189-497F-8A55-882D3FF8DBD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4" name="Freeform 239">
              <a:extLst>
                <a:ext uri="{FF2B5EF4-FFF2-40B4-BE49-F238E27FC236}">
                  <a16:creationId xmlns:a16="http://schemas.microsoft.com/office/drawing/2014/main" id="{F9E0780A-4EC3-4313-A651-94E14994E18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5" name="Freeform 240">
              <a:extLst>
                <a:ext uri="{FF2B5EF4-FFF2-40B4-BE49-F238E27FC236}">
                  <a16:creationId xmlns:a16="http://schemas.microsoft.com/office/drawing/2014/main" id="{80D6DA67-5D9A-4CCE-91E8-B77A0110CAED}"/>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6" name="Freeform 241">
              <a:extLst>
                <a:ext uri="{FF2B5EF4-FFF2-40B4-BE49-F238E27FC236}">
                  <a16:creationId xmlns:a16="http://schemas.microsoft.com/office/drawing/2014/main" id="{DC293299-5CBB-4D79-930F-C2A25E32951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7" name="Freeform 242">
              <a:extLst>
                <a:ext uri="{FF2B5EF4-FFF2-40B4-BE49-F238E27FC236}">
                  <a16:creationId xmlns:a16="http://schemas.microsoft.com/office/drawing/2014/main" id="{FA4CDCD1-1B53-4270-AB27-C8EA261B2128}"/>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8" name="Freeform 243">
              <a:extLst>
                <a:ext uri="{FF2B5EF4-FFF2-40B4-BE49-F238E27FC236}">
                  <a16:creationId xmlns:a16="http://schemas.microsoft.com/office/drawing/2014/main" id="{05A4AAAE-BFC9-4E07-9B20-320FE34E65F1}"/>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9" name="Freeform 244">
              <a:extLst>
                <a:ext uri="{FF2B5EF4-FFF2-40B4-BE49-F238E27FC236}">
                  <a16:creationId xmlns:a16="http://schemas.microsoft.com/office/drawing/2014/main" id="{CAF73E35-A663-49BC-A8CA-66B3292D34D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0" name="Freeform 245">
              <a:extLst>
                <a:ext uri="{FF2B5EF4-FFF2-40B4-BE49-F238E27FC236}">
                  <a16:creationId xmlns:a16="http://schemas.microsoft.com/office/drawing/2014/main" id="{6FD1D35D-853C-4F56-B7D0-37D04AB26559}"/>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1" name="Freeform 246">
              <a:extLst>
                <a:ext uri="{FF2B5EF4-FFF2-40B4-BE49-F238E27FC236}">
                  <a16:creationId xmlns:a16="http://schemas.microsoft.com/office/drawing/2014/main" id="{4734AF54-9A02-40D6-B713-325223A047DF}"/>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2" name="Freeform 247">
              <a:extLst>
                <a:ext uri="{FF2B5EF4-FFF2-40B4-BE49-F238E27FC236}">
                  <a16:creationId xmlns:a16="http://schemas.microsoft.com/office/drawing/2014/main" id="{3CAA2183-08C8-484F-AEF6-0BA3553F989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3" name="Freeform 248">
              <a:extLst>
                <a:ext uri="{FF2B5EF4-FFF2-40B4-BE49-F238E27FC236}">
                  <a16:creationId xmlns:a16="http://schemas.microsoft.com/office/drawing/2014/main" id="{0DAB0789-A669-4423-9FA9-0462F309480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4" name="Freeform 249">
              <a:extLst>
                <a:ext uri="{FF2B5EF4-FFF2-40B4-BE49-F238E27FC236}">
                  <a16:creationId xmlns:a16="http://schemas.microsoft.com/office/drawing/2014/main" id="{293BF70C-CEFF-448E-AA77-80C9E7BAFDCB}"/>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5" name="Freeform 250">
              <a:extLst>
                <a:ext uri="{FF2B5EF4-FFF2-40B4-BE49-F238E27FC236}">
                  <a16:creationId xmlns:a16="http://schemas.microsoft.com/office/drawing/2014/main" id="{B2582B74-57FC-4135-8932-2EA8B20685A8}"/>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6" name="Freeform 251">
              <a:extLst>
                <a:ext uri="{FF2B5EF4-FFF2-40B4-BE49-F238E27FC236}">
                  <a16:creationId xmlns:a16="http://schemas.microsoft.com/office/drawing/2014/main" id="{4F9E5766-B9D0-474B-8EAF-9C6CFAECA539}"/>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7" name="Freeform 252">
              <a:extLst>
                <a:ext uri="{FF2B5EF4-FFF2-40B4-BE49-F238E27FC236}">
                  <a16:creationId xmlns:a16="http://schemas.microsoft.com/office/drawing/2014/main" id="{06E53434-15A0-4304-9B4A-E5D1AA38B9E0}"/>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8" name="Freeform 253">
              <a:extLst>
                <a:ext uri="{FF2B5EF4-FFF2-40B4-BE49-F238E27FC236}">
                  <a16:creationId xmlns:a16="http://schemas.microsoft.com/office/drawing/2014/main" id="{FEE04EEE-BB88-48DF-809D-B938539FAA4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9" name="Freeform 254">
              <a:extLst>
                <a:ext uri="{FF2B5EF4-FFF2-40B4-BE49-F238E27FC236}">
                  <a16:creationId xmlns:a16="http://schemas.microsoft.com/office/drawing/2014/main" id="{D3CB78EC-97DD-4B2B-9D4A-BCA372BD33BD}"/>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0" name="Freeform 255">
              <a:extLst>
                <a:ext uri="{FF2B5EF4-FFF2-40B4-BE49-F238E27FC236}">
                  <a16:creationId xmlns:a16="http://schemas.microsoft.com/office/drawing/2014/main" id="{E661EBEA-8F99-453D-BB18-7B7A406A8897}"/>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1" name="Freeform 256">
              <a:extLst>
                <a:ext uri="{FF2B5EF4-FFF2-40B4-BE49-F238E27FC236}">
                  <a16:creationId xmlns:a16="http://schemas.microsoft.com/office/drawing/2014/main" id="{45D257C8-7AF8-4777-8A52-BE9ECC00778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2" name="Freeform 257">
              <a:extLst>
                <a:ext uri="{FF2B5EF4-FFF2-40B4-BE49-F238E27FC236}">
                  <a16:creationId xmlns:a16="http://schemas.microsoft.com/office/drawing/2014/main" id="{E179FD4B-A03A-454F-ABE8-ED2A1698E12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9">
            <a:extLst>
              <a:ext uri="{FF2B5EF4-FFF2-40B4-BE49-F238E27FC236}">
                <a16:creationId xmlns:a16="http://schemas.microsoft.com/office/drawing/2014/main" id="{4138BF10-0958-4AB0-BD38-13C173235A38}"/>
              </a:ext>
            </a:extLst>
          </p:cNvPr>
          <p:cNvSpPr txBox="1">
            <a:spLocks noChangeArrowheads="1"/>
          </p:cNvSpPr>
          <p:nvPr/>
        </p:nvSpPr>
        <p:spPr bwMode="auto">
          <a:xfrm>
            <a:off x="2667000" y="334963"/>
            <a:ext cx="6477000"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7891" name="Picture 3">
            <a:extLst>
              <a:ext uri="{FF2B5EF4-FFF2-40B4-BE49-F238E27FC236}">
                <a16:creationId xmlns:a16="http://schemas.microsoft.com/office/drawing/2014/main" id="{DDB5BBC1-C289-4E63-8FA9-63BC6F78A5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52800" y="1133475"/>
            <a:ext cx="3200400" cy="52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2" name="Picture 3">
            <a:extLst>
              <a:ext uri="{FF2B5EF4-FFF2-40B4-BE49-F238E27FC236}">
                <a16:creationId xmlns:a16="http://schemas.microsoft.com/office/drawing/2014/main" id="{D5B576C3-BB24-4BE8-8C4E-11B4BAD424D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1133475"/>
            <a:ext cx="2986088" cy="5262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7893" name="Group 4">
            <a:extLst>
              <a:ext uri="{FF2B5EF4-FFF2-40B4-BE49-F238E27FC236}">
                <a16:creationId xmlns:a16="http://schemas.microsoft.com/office/drawing/2014/main" id="{F7C126FA-6A1A-48DA-8521-C5BD512F837D}"/>
              </a:ext>
            </a:extLst>
          </p:cNvPr>
          <p:cNvGrpSpPr>
            <a:grpSpLocks/>
          </p:cNvGrpSpPr>
          <p:nvPr/>
        </p:nvGrpSpPr>
        <p:grpSpPr bwMode="auto">
          <a:xfrm rot="10800000">
            <a:off x="168275" y="14288"/>
            <a:ext cx="1990725" cy="2266950"/>
            <a:chOff x="4176" y="878"/>
            <a:chExt cx="1254" cy="1422"/>
          </a:xfrm>
        </p:grpSpPr>
        <p:sp>
          <p:nvSpPr>
            <p:cNvPr id="37894" name="Freeform 5">
              <a:extLst>
                <a:ext uri="{FF2B5EF4-FFF2-40B4-BE49-F238E27FC236}">
                  <a16:creationId xmlns:a16="http://schemas.microsoft.com/office/drawing/2014/main" id="{67707F5E-65DA-4712-963D-33ADD09A9D3E}"/>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5" name="Freeform 6">
              <a:extLst>
                <a:ext uri="{FF2B5EF4-FFF2-40B4-BE49-F238E27FC236}">
                  <a16:creationId xmlns:a16="http://schemas.microsoft.com/office/drawing/2014/main" id="{52955FE4-8ECA-4A9D-824C-59334199D24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6" name="Freeform 7">
              <a:extLst>
                <a:ext uri="{FF2B5EF4-FFF2-40B4-BE49-F238E27FC236}">
                  <a16:creationId xmlns:a16="http://schemas.microsoft.com/office/drawing/2014/main" id="{05DE3CF3-9C0D-4D56-AF94-6AD0AB81DBF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7" name="Freeform 8">
              <a:extLst>
                <a:ext uri="{FF2B5EF4-FFF2-40B4-BE49-F238E27FC236}">
                  <a16:creationId xmlns:a16="http://schemas.microsoft.com/office/drawing/2014/main" id="{E172486F-7424-4151-84AA-13806542CB38}"/>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8" name="Freeform 9">
              <a:extLst>
                <a:ext uri="{FF2B5EF4-FFF2-40B4-BE49-F238E27FC236}">
                  <a16:creationId xmlns:a16="http://schemas.microsoft.com/office/drawing/2014/main" id="{69344B0A-6A8E-4F97-80CF-4D2F8862F19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9" name="Freeform 10">
              <a:extLst>
                <a:ext uri="{FF2B5EF4-FFF2-40B4-BE49-F238E27FC236}">
                  <a16:creationId xmlns:a16="http://schemas.microsoft.com/office/drawing/2014/main" id="{A898E6B1-1AB7-4E36-8AFA-92ED8380545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0" name="Freeform 11">
              <a:extLst>
                <a:ext uri="{FF2B5EF4-FFF2-40B4-BE49-F238E27FC236}">
                  <a16:creationId xmlns:a16="http://schemas.microsoft.com/office/drawing/2014/main" id="{69609B02-C709-4A9F-93E9-7A73B5531A68}"/>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1" name="Freeform 12">
              <a:extLst>
                <a:ext uri="{FF2B5EF4-FFF2-40B4-BE49-F238E27FC236}">
                  <a16:creationId xmlns:a16="http://schemas.microsoft.com/office/drawing/2014/main" id="{AE1DF8CF-5E9F-446D-A022-FBFF1882C67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2" name="Freeform 13">
              <a:extLst>
                <a:ext uri="{FF2B5EF4-FFF2-40B4-BE49-F238E27FC236}">
                  <a16:creationId xmlns:a16="http://schemas.microsoft.com/office/drawing/2014/main" id="{A0937E69-C4BD-43C1-91CB-ADAF5F6CFF9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3" name="Freeform 14">
              <a:extLst>
                <a:ext uri="{FF2B5EF4-FFF2-40B4-BE49-F238E27FC236}">
                  <a16:creationId xmlns:a16="http://schemas.microsoft.com/office/drawing/2014/main" id="{91CC55A9-9ECF-42C3-8C98-173547ED3BC5}"/>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4" name="Freeform 15">
              <a:extLst>
                <a:ext uri="{FF2B5EF4-FFF2-40B4-BE49-F238E27FC236}">
                  <a16:creationId xmlns:a16="http://schemas.microsoft.com/office/drawing/2014/main" id="{E238F212-2BF3-469B-8D90-2EF341B465F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5" name="Freeform 16">
              <a:extLst>
                <a:ext uri="{FF2B5EF4-FFF2-40B4-BE49-F238E27FC236}">
                  <a16:creationId xmlns:a16="http://schemas.microsoft.com/office/drawing/2014/main" id="{55B4E0E2-AAFD-40DA-A338-06E0F8D98B5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6" name="Freeform 17">
              <a:extLst>
                <a:ext uri="{FF2B5EF4-FFF2-40B4-BE49-F238E27FC236}">
                  <a16:creationId xmlns:a16="http://schemas.microsoft.com/office/drawing/2014/main" id="{C5B8970B-BA00-4B8D-A590-BA09F1DB2D7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7" name="Freeform 18">
              <a:extLst>
                <a:ext uri="{FF2B5EF4-FFF2-40B4-BE49-F238E27FC236}">
                  <a16:creationId xmlns:a16="http://schemas.microsoft.com/office/drawing/2014/main" id="{1F731838-EA99-4444-BB42-95AFB9C010E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8" name="Freeform 19">
              <a:extLst>
                <a:ext uri="{FF2B5EF4-FFF2-40B4-BE49-F238E27FC236}">
                  <a16:creationId xmlns:a16="http://schemas.microsoft.com/office/drawing/2014/main" id="{D9495040-6E3B-4A81-808C-E4922C3EDE8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9" name="Freeform 20">
              <a:extLst>
                <a:ext uri="{FF2B5EF4-FFF2-40B4-BE49-F238E27FC236}">
                  <a16:creationId xmlns:a16="http://schemas.microsoft.com/office/drawing/2014/main" id="{8BB10D55-6F2E-44BC-BEB6-061F077B88C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0" name="Freeform 21">
              <a:extLst>
                <a:ext uri="{FF2B5EF4-FFF2-40B4-BE49-F238E27FC236}">
                  <a16:creationId xmlns:a16="http://schemas.microsoft.com/office/drawing/2014/main" id="{ECD57755-2FA0-4ACE-BEDB-461C11E4DF7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1" name="Freeform 22">
              <a:extLst>
                <a:ext uri="{FF2B5EF4-FFF2-40B4-BE49-F238E27FC236}">
                  <a16:creationId xmlns:a16="http://schemas.microsoft.com/office/drawing/2014/main" id="{B459385B-4385-44D2-BB08-94C6C5FCC831}"/>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2" name="Freeform 23">
              <a:extLst>
                <a:ext uri="{FF2B5EF4-FFF2-40B4-BE49-F238E27FC236}">
                  <a16:creationId xmlns:a16="http://schemas.microsoft.com/office/drawing/2014/main" id="{756321C2-4877-45A7-9A11-FF0F8ABA0299}"/>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3" name="Freeform 24">
              <a:extLst>
                <a:ext uri="{FF2B5EF4-FFF2-40B4-BE49-F238E27FC236}">
                  <a16:creationId xmlns:a16="http://schemas.microsoft.com/office/drawing/2014/main" id="{A0171993-1302-4C37-B88E-AFC3E5DEAD38}"/>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4" name="Freeform 25">
              <a:extLst>
                <a:ext uri="{FF2B5EF4-FFF2-40B4-BE49-F238E27FC236}">
                  <a16:creationId xmlns:a16="http://schemas.microsoft.com/office/drawing/2014/main" id="{7C60BA33-4BFA-4194-8FB8-EAC7ED9C4517}"/>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5" name="Freeform 26">
              <a:extLst>
                <a:ext uri="{FF2B5EF4-FFF2-40B4-BE49-F238E27FC236}">
                  <a16:creationId xmlns:a16="http://schemas.microsoft.com/office/drawing/2014/main" id="{C1757172-5DA5-43C6-8AC5-5403B7605D2D}"/>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6" name="Freeform 27">
              <a:extLst>
                <a:ext uri="{FF2B5EF4-FFF2-40B4-BE49-F238E27FC236}">
                  <a16:creationId xmlns:a16="http://schemas.microsoft.com/office/drawing/2014/main" id="{963357EC-F17A-476A-86C8-7BB7638E856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7" name="Freeform 28">
              <a:extLst>
                <a:ext uri="{FF2B5EF4-FFF2-40B4-BE49-F238E27FC236}">
                  <a16:creationId xmlns:a16="http://schemas.microsoft.com/office/drawing/2014/main" id="{AA32AAA9-D469-417E-BBF9-98FF9B5AEB4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8" name="Freeform 29">
              <a:extLst>
                <a:ext uri="{FF2B5EF4-FFF2-40B4-BE49-F238E27FC236}">
                  <a16:creationId xmlns:a16="http://schemas.microsoft.com/office/drawing/2014/main" id="{18AD6FD8-2D42-40FF-B1EC-C85971378344}"/>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9" name="Freeform 30">
              <a:extLst>
                <a:ext uri="{FF2B5EF4-FFF2-40B4-BE49-F238E27FC236}">
                  <a16:creationId xmlns:a16="http://schemas.microsoft.com/office/drawing/2014/main" id="{B8CBA243-F9CA-4703-8461-B7530B68C72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0" name="Freeform 31">
              <a:extLst>
                <a:ext uri="{FF2B5EF4-FFF2-40B4-BE49-F238E27FC236}">
                  <a16:creationId xmlns:a16="http://schemas.microsoft.com/office/drawing/2014/main" id="{BEFE81FC-4EF4-40DE-B0B5-017FF694EAE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1" name="Freeform 32">
              <a:extLst>
                <a:ext uri="{FF2B5EF4-FFF2-40B4-BE49-F238E27FC236}">
                  <a16:creationId xmlns:a16="http://schemas.microsoft.com/office/drawing/2014/main" id="{5471A45A-6702-4FF3-BF3F-AA095B3167C3}"/>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2" name="Freeform 33">
              <a:extLst>
                <a:ext uri="{FF2B5EF4-FFF2-40B4-BE49-F238E27FC236}">
                  <a16:creationId xmlns:a16="http://schemas.microsoft.com/office/drawing/2014/main" id="{A856BDE7-ABD5-4AA9-90E0-9BF26920894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3" name="Freeform 34">
              <a:extLst>
                <a:ext uri="{FF2B5EF4-FFF2-40B4-BE49-F238E27FC236}">
                  <a16:creationId xmlns:a16="http://schemas.microsoft.com/office/drawing/2014/main" id="{5B33C623-FC0B-4DB0-9139-16AEFB55648E}"/>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4" name="Freeform 35">
              <a:extLst>
                <a:ext uri="{FF2B5EF4-FFF2-40B4-BE49-F238E27FC236}">
                  <a16:creationId xmlns:a16="http://schemas.microsoft.com/office/drawing/2014/main" id="{BF93011B-20CB-4B59-B57F-D0E5F0D710DA}"/>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5" name="Freeform 36">
              <a:extLst>
                <a:ext uri="{FF2B5EF4-FFF2-40B4-BE49-F238E27FC236}">
                  <a16:creationId xmlns:a16="http://schemas.microsoft.com/office/drawing/2014/main" id="{4277CAF6-D055-4219-B7CB-7E3AECD464B3}"/>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6" name="Freeform 37">
              <a:extLst>
                <a:ext uri="{FF2B5EF4-FFF2-40B4-BE49-F238E27FC236}">
                  <a16:creationId xmlns:a16="http://schemas.microsoft.com/office/drawing/2014/main" id="{44449575-0D98-4B96-9773-2D9D1312AFE5}"/>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7" name="Freeform 38">
              <a:extLst>
                <a:ext uri="{FF2B5EF4-FFF2-40B4-BE49-F238E27FC236}">
                  <a16:creationId xmlns:a16="http://schemas.microsoft.com/office/drawing/2014/main" id="{FECAD6D8-748E-4248-91CD-C303F26082A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8" name="Freeform 39">
              <a:extLst>
                <a:ext uri="{FF2B5EF4-FFF2-40B4-BE49-F238E27FC236}">
                  <a16:creationId xmlns:a16="http://schemas.microsoft.com/office/drawing/2014/main" id="{A5F72799-892E-4419-B0AF-FDB220823A16}"/>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9" name="Freeform 40">
              <a:extLst>
                <a:ext uri="{FF2B5EF4-FFF2-40B4-BE49-F238E27FC236}">
                  <a16:creationId xmlns:a16="http://schemas.microsoft.com/office/drawing/2014/main" id="{A8E14BF9-6308-417D-B617-BEE670F4609C}"/>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0" name="Freeform 41">
              <a:extLst>
                <a:ext uri="{FF2B5EF4-FFF2-40B4-BE49-F238E27FC236}">
                  <a16:creationId xmlns:a16="http://schemas.microsoft.com/office/drawing/2014/main" id="{EB678B35-F35B-4DC1-A1AE-8A3B38B604C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1" name="Freeform 42">
              <a:extLst>
                <a:ext uri="{FF2B5EF4-FFF2-40B4-BE49-F238E27FC236}">
                  <a16:creationId xmlns:a16="http://schemas.microsoft.com/office/drawing/2014/main" id="{F0B1A059-FCBD-4C55-B7A0-E83C8A56FF61}"/>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2" name="Freeform 43">
              <a:extLst>
                <a:ext uri="{FF2B5EF4-FFF2-40B4-BE49-F238E27FC236}">
                  <a16:creationId xmlns:a16="http://schemas.microsoft.com/office/drawing/2014/main" id="{1761CD14-E091-4286-B840-D6833DDCCAB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3" name="Freeform 44">
              <a:extLst>
                <a:ext uri="{FF2B5EF4-FFF2-40B4-BE49-F238E27FC236}">
                  <a16:creationId xmlns:a16="http://schemas.microsoft.com/office/drawing/2014/main" id="{D23C526C-74BB-48E1-B51C-072349D35337}"/>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4" name="Freeform 45">
              <a:extLst>
                <a:ext uri="{FF2B5EF4-FFF2-40B4-BE49-F238E27FC236}">
                  <a16:creationId xmlns:a16="http://schemas.microsoft.com/office/drawing/2014/main" id="{EA46AB70-F38C-41FD-B680-9D64D7C9E6F8}"/>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5" name="Freeform 46">
              <a:extLst>
                <a:ext uri="{FF2B5EF4-FFF2-40B4-BE49-F238E27FC236}">
                  <a16:creationId xmlns:a16="http://schemas.microsoft.com/office/drawing/2014/main" id="{6882C5AA-AFD6-4BE0-B635-1024B3BF4611}"/>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6" name="Freeform 47">
              <a:extLst>
                <a:ext uri="{FF2B5EF4-FFF2-40B4-BE49-F238E27FC236}">
                  <a16:creationId xmlns:a16="http://schemas.microsoft.com/office/drawing/2014/main" id="{901357A6-4AC5-4271-A369-61BB5966CC8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7" name="Freeform 48">
              <a:extLst>
                <a:ext uri="{FF2B5EF4-FFF2-40B4-BE49-F238E27FC236}">
                  <a16:creationId xmlns:a16="http://schemas.microsoft.com/office/drawing/2014/main" id="{9EE87015-9E66-41C6-8292-F47C74D53BD5}"/>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8" name="Freeform 49">
              <a:extLst>
                <a:ext uri="{FF2B5EF4-FFF2-40B4-BE49-F238E27FC236}">
                  <a16:creationId xmlns:a16="http://schemas.microsoft.com/office/drawing/2014/main" id="{0836FB61-0983-4D2A-8BB3-C409A70AB5A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9" name="Freeform 50">
              <a:extLst>
                <a:ext uri="{FF2B5EF4-FFF2-40B4-BE49-F238E27FC236}">
                  <a16:creationId xmlns:a16="http://schemas.microsoft.com/office/drawing/2014/main" id="{244D91A4-C6E5-4044-9DEB-508F04E2FEC0}"/>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0" name="Freeform 51">
              <a:extLst>
                <a:ext uri="{FF2B5EF4-FFF2-40B4-BE49-F238E27FC236}">
                  <a16:creationId xmlns:a16="http://schemas.microsoft.com/office/drawing/2014/main" id="{309A0763-E430-4E37-9A1B-E404EF85A142}"/>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1" name="Freeform 52">
              <a:extLst>
                <a:ext uri="{FF2B5EF4-FFF2-40B4-BE49-F238E27FC236}">
                  <a16:creationId xmlns:a16="http://schemas.microsoft.com/office/drawing/2014/main" id="{A8746E9B-9828-4121-8987-B17AF52AA373}"/>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2" name="Freeform 53">
              <a:extLst>
                <a:ext uri="{FF2B5EF4-FFF2-40B4-BE49-F238E27FC236}">
                  <a16:creationId xmlns:a16="http://schemas.microsoft.com/office/drawing/2014/main" id="{A4313CF1-34B3-49F2-A340-892CEA6D97D4}"/>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3" name="Freeform 54">
              <a:extLst>
                <a:ext uri="{FF2B5EF4-FFF2-40B4-BE49-F238E27FC236}">
                  <a16:creationId xmlns:a16="http://schemas.microsoft.com/office/drawing/2014/main" id="{7CBDAF9C-2456-43F2-88F8-8B0EDA786ED3}"/>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4" name="Freeform 55">
              <a:extLst>
                <a:ext uri="{FF2B5EF4-FFF2-40B4-BE49-F238E27FC236}">
                  <a16:creationId xmlns:a16="http://schemas.microsoft.com/office/drawing/2014/main" id="{EDE9DEE8-405B-427E-ABEF-2B50F435482D}"/>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5" name="Freeform 56">
              <a:extLst>
                <a:ext uri="{FF2B5EF4-FFF2-40B4-BE49-F238E27FC236}">
                  <a16:creationId xmlns:a16="http://schemas.microsoft.com/office/drawing/2014/main" id="{DA5FA370-A478-41A3-94E7-14756D89504D}"/>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6" name="Freeform 57">
              <a:extLst>
                <a:ext uri="{FF2B5EF4-FFF2-40B4-BE49-F238E27FC236}">
                  <a16:creationId xmlns:a16="http://schemas.microsoft.com/office/drawing/2014/main" id="{326A9F01-78BD-436E-90CB-7220663067FF}"/>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7" name="Freeform 58">
              <a:extLst>
                <a:ext uri="{FF2B5EF4-FFF2-40B4-BE49-F238E27FC236}">
                  <a16:creationId xmlns:a16="http://schemas.microsoft.com/office/drawing/2014/main" id="{8063C839-06FF-4A5B-985A-58218E11328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8" name="Freeform 59">
              <a:extLst>
                <a:ext uri="{FF2B5EF4-FFF2-40B4-BE49-F238E27FC236}">
                  <a16:creationId xmlns:a16="http://schemas.microsoft.com/office/drawing/2014/main" id="{26196DB2-1D60-4414-AF36-292FBE5A8004}"/>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9" name="Freeform 60">
              <a:extLst>
                <a:ext uri="{FF2B5EF4-FFF2-40B4-BE49-F238E27FC236}">
                  <a16:creationId xmlns:a16="http://schemas.microsoft.com/office/drawing/2014/main" id="{D50B7FF8-F0D2-40C2-918B-2397A515A6DD}"/>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0" name="Freeform 61">
              <a:extLst>
                <a:ext uri="{FF2B5EF4-FFF2-40B4-BE49-F238E27FC236}">
                  <a16:creationId xmlns:a16="http://schemas.microsoft.com/office/drawing/2014/main" id="{22F7BCA0-1051-48D1-9AAD-1BF328F475FC}"/>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1" name="Freeform 62">
              <a:extLst>
                <a:ext uri="{FF2B5EF4-FFF2-40B4-BE49-F238E27FC236}">
                  <a16:creationId xmlns:a16="http://schemas.microsoft.com/office/drawing/2014/main" id="{9BE215B4-D9A2-4C9C-96EF-320FB2DC8EAC}"/>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2" name="Freeform 63">
              <a:extLst>
                <a:ext uri="{FF2B5EF4-FFF2-40B4-BE49-F238E27FC236}">
                  <a16:creationId xmlns:a16="http://schemas.microsoft.com/office/drawing/2014/main" id="{3DAEFDC7-49C5-4AB7-9DDD-6E31C99E0567}"/>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3" name="Freeform 64">
              <a:extLst>
                <a:ext uri="{FF2B5EF4-FFF2-40B4-BE49-F238E27FC236}">
                  <a16:creationId xmlns:a16="http://schemas.microsoft.com/office/drawing/2014/main" id="{D57657E5-7F33-4946-8F17-435B88A895C1}"/>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4" name="Freeform 65">
              <a:extLst>
                <a:ext uri="{FF2B5EF4-FFF2-40B4-BE49-F238E27FC236}">
                  <a16:creationId xmlns:a16="http://schemas.microsoft.com/office/drawing/2014/main" id="{2542C190-AF92-4F21-B477-2571478965BE}"/>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5" name="Freeform 66">
              <a:extLst>
                <a:ext uri="{FF2B5EF4-FFF2-40B4-BE49-F238E27FC236}">
                  <a16:creationId xmlns:a16="http://schemas.microsoft.com/office/drawing/2014/main" id="{211DB50F-459F-4B91-8086-224FAD2BDD82}"/>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6" name="Freeform 67">
              <a:extLst>
                <a:ext uri="{FF2B5EF4-FFF2-40B4-BE49-F238E27FC236}">
                  <a16:creationId xmlns:a16="http://schemas.microsoft.com/office/drawing/2014/main" id="{615D971A-8E51-4CD8-A873-B36D1DB5AAE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7" name="Freeform 68">
              <a:extLst>
                <a:ext uri="{FF2B5EF4-FFF2-40B4-BE49-F238E27FC236}">
                  <a16:creationId xmlns:a16="http://schemas.microsoft.com/office/drawing/2014/main" id="{068F78A8-12B3-4A99-9F7D-2F4DDCC9534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8" name="Freeform 69">
              <a:extLst>
                <a:ext uri="{FF2B5EF4-FFF2-40B4-BE49-F238E27FC236}">
                  <a16:creationId xmlns:a16="http://schemas.microsoft.com/office/drawing/2014/main" id="{ACF098F2-95AE-4EDE-AE03-9E64A3AF0779}"/>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9" name="Freeform 70">
              <a:extLst>
                <a:ext uri="{FF2B5EF4-FFF2-40B4-BE49-F238E27FC236}">
                  <a16:creationId xmlns:a16="http://schemas.microsoft.com/office/drawing/2014/main" id="{155BC4D7-8919-42CE-AFCF-4E2A0962BA30}"/>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0" name="Freeform 71">
              <a:extLst>
                <a:ext uri="{FF2B5EF4-FFF2-40B4-BE49-F238E27FC236}">
                  <a16:creationId xmlns:a16="http://schemas.microsoft.com/office/drawing/2014/main" id="{4682BA81-EB02-4F99-AB17-1BB33A4CD5B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1" name="Freeform 72">
              <a:extLst>
                <a:ext uri="{FF2B5EF4-FFF2-40B4-BE49-F238E27FC236}">
                  <a16:creationId xmlns:a16="http://schemas.microsoft.com/office/drawing/2014/main" id="{1464EA57-0E07-444F-AB14-7E7297916CFC}"/>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2" name="Freeform 73">
              <a:extLst>
                <a:ext uri="{FF2B5EF4-FFF2-40B4-BE49-F238E27FC236}">
                  <a16:creationId xmlns:a16="http://schemas.microsoft.com/office/drawing/2014/main" id="{0D351302-DDB7-4EE0-87E1-52D76A1EEF27}"/>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3" name="Freeform 74">
              <a:extLst>
                <a:ext uri="{FF2B5EF4-FFF2-40B4-BE49-F238E27FC236}">
                  <a16:creationId xmlns:a16="http://schemas.microsoft.com/office/drawing/2014/main" id="{22C51433-7BA3-486C-8CB2-C931C4F793E4}"/>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4" name="Freeform 75">
              <a:extLst>
                <a:ext uri="{FF2B5EF4-FFF2-40B4-BE49-F238E27FC236}">
                  <a16:creationId xmlns:a16="http://schemas.microsoft.com/office/drawing/2014/main" id="{F9489482-0543-485D-9CEE-0FAB7581529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5" name="Freeform 76">
              <a:extLst>
                <a:ext uri="{FF2B5EF4-FFF2-40B4-BE49-F238E27FC236}">
                  <a16:creationId xmlns:a16="http://schemas.microsoft.com/office/drawing/2014/main" id="{E1F5150B-E3D6-49A2-8A78-E694E9C06094}"/>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6" name="Freeform 77">
              <a:extLst>
                <a:ext uri="{FF2B5EF4-FFF2-40B4-BE49-F238E27FC236}">
                  <a16:creationId xmlns:a16="http://schemas.microsoft.com/office/drawing/2014/main" id="{84E2A2C9-272B-4017-A4C1-604D4F9A543C}"/>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7" name="Freeform 78">
              <a:extLst>
                <a:ext uri="{FF2B5EF4-FFF2-40B4-BE49-F238E27FC236}">
                  <a16:creationId xmlns:a16="http://schemas.microsoft.com/office/drawing/2014/main" id="{5A92BE81-6380-4CCE-B942-249281FF3112}"/>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8" name="Freeform 79">
              <a:extLst>
                <a:ext uri="{FF2B5EF4-FFF2-40B4-BE49-F238E27FC236}">
                  <a16:creationId xmlns:a16="http://schemas.microsoft.com/office/drawing/2014/main" id="{9B841C9D-7DAE-448E-8CE3-AC8028516B0F}"/>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9" name="Freeform 80">
              <a:extLst>
                <a:ext uri="{FF2B5EF4-FFF2-40B4-BE49-F238E27FC236}">
                  <a16:creationId xmlns:a16="http://schemas.microsoft.com/office/drawing/2014/main" id="{76A3A55F-10DB-427D-8A2A-F146B1678F11}"/>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0" name="Freeform 81">
              <a:extLst>
                <a:ext uri="{FF2B5EF4-FFF2-40B4-BE49-F238E27FC236}">
                  <a16:creationId xmlns:a16="http://schemas.microsoft.com/office/drawing/2014/main" id="{2E1B3DD7-0947-4146-9B19-AB2BBF2E657B}"/>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1" name="Freeform 82">
              <a:extLst>
                <a:ext uri="{FF2B5EF4-FFF2-40B4-BE49-F238E27FC236}">
                  <a16:creationId xmlns:a16="http://schemas.microsoft.com/office/drawing/2014/main" id="{0777AD67-9F13-4F54-A4C6-8C1771196FE6}"/>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2" name="Freeform 83">
              <a:extLst>
                <a:ext uri="{FF2B5EF4-FFF2-40B4-BE49-F238E27FC236}">
                  <a16:creationId xmlns:a16="http://schemas.microsoft.com/office/drawing/2014/main" id="{A8B334E0-F8B4-43AC-8345-3C84116D4F5C}"/>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3" name="Freeform 84">
              <a:extLst>
                <a:ext uri="{FF2B5EF4-FFF2-40B4-BE49-F238E27FC236}">
                  <a16:creationId xmlns:a16="http://schemas.microsoft.com/office/drawing/2014/main" id="{175588BA-F7EB-4EFC-B966-218018B49B6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4" name="Freeform 85">
              <a:extLst>
                <a:ext uri="{FF2B5EF4-FFF2-40B4-BE49-F238E27FC236}">
                  <a16:creationId xmlns:a16="http://schemas.microsoft.com/office/drawing/2014/main" id="{E76D4042-A80A-4B4C-B727-7E63E37FB05C}"/>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5" name="Freeform 86">
              <a:extLst>
                <a:ext uri="{FF2B5EF4-FFF2-40B4-BE49-F238E27FC236}">
                  <a16:creationId xmlns:a16="http://schemas.microsoft.com/office/drawing/2014/main" id="{700C5FE9-9631-4D0C-AB6C-05324934858E}"/>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6" name="Freeform 87">
              <a:extLst>
                <a:ext uri="{FF2B5EF4-FFF2-40B4-BE49-F238E27FC236}">
                  <a16:creationId xmlns:a16="http://schemas.microsoft.com/office/drawing/2014/main" id="{91727A1E-B589-4000-AED4-297CE2F6754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7" name="Freeform 88">
              <a:extLst>
                <a:ext uri="{FF2B5EF4-FFF2-40B4-BE49-F238E27FC236}">
                  <a16:creationId xmlns:a16="http://schemas.microsoft.com/office/drawing/2014/main" id="{943ADE9A-50BD-4744-9EE4-13FC7FCDA672}"/>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8" name="Freeform 89">
              <a:extLst>
                <a:ext uri="{FF2B5EF4-FFF2-40B4-BE49-F238E27FC236}">
                  <a16:creationId xmlns:a16="http://schemas.microsoft.com/office/drawing/2014/main" id="{56E7819E-3704-4C13-8E6A-33F3C76E5046}"/>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9" name="Freeform 90">
              <a:extLst>
                <a:ext uri="{FF2B5EF4-FFF2-40B4-BE49-F238E27FC236}">
                  <a16:creationId xmlns:a16="http://schemas.microsoft.com/office/drawing/2014/main" id="{E7837BCA-9775-400F-B173-EB34160E4AC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0" name="Freeform 91">
              <a:extLst>
                <a:ext uri="{FF2B5EF4-FFF2-40B4-BE49-F238E27FC236}">
                  <a16:creationId xmlns:a16="http://schemas.microsoft.com/office/drawing/2014/main" id="{D73A2C78-F78E-4D9F-9EC6-FFB00D93724F}"/>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1" name="Freeform 92">
              <a:extLst>
                <a:ext uri="{FF2B5EF4-FFF2-40B4-BE49-F238E27FC236}">
                  <a16:creationId xmlns:a16="http://schemas.microsoft.com/office/drawing/2014/main" id="{21EA0F92-76FF-44CD-9C00-818474D61DE1}"/>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2" name="Freeform 93">
              <a:extLst>
                <a:ext uri="{FF2B5EF4-FFF2-40B4-BE49-F238E27FC236}">
                  <a16:creationId xmlns:a16="http://schemas.microsoft.com/office/drawing/2014/main" id="{A6A67B8F-8970-4492-8391-160FC00C3915}"/>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3" name="Freeform 94">
              <a:extLst>
                <a:ext uri="{FF2B5EF4-FFF2-40B4-BE49-F238E27FC236}">
                  <a16:creationId xmlns:a16="http://schemas.microsoft.com/office/drawing/2014/main" id="{75EC9204-A365-46A8-AD32-050AD3E3BCB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4" name="Freeform 95">
              <a:extLst>
                <a:ext uri="{FF2B5EF4-FFF2-40B4-BE49-F238E27FC236}">
                  <a16:creationId xmlns:a16="http://schemas.microsoft.com/office/drawing/2014/main" id="{CDCE3A15-BC3C-4FEB-8177-315B794A1D19}"/>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5" name="Freeform 96">
              <a:extLst>
                <a:ext uri="{FF2B5EF4-FFF2-40B4-BE49-F238E27FC236}">
                  <a16:creationId xmlns:a16="http://schemas.microsoft.com/office/drawing/2014/main" id="{2BB20E81-4FAA-4F0F-B78B-EB490D9845A3}"/>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6" name="Freeform 97">
              <a:extLst>
                <a:ext uri="{FF2B5EF4-FFF2-40B4-BE49-F238E27FC236}">
                  <a16:creationId xmlns:a16="http://schemas.microsoft.com/office/drawing/2014/main" id="{BDEAB956-6FCC-4851-94C8-A31D4131646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7" name="Freeform 98">
              <a:extLst>
                <a:ext uri="{FF2B5EF4-FFF2-40B4-BE49-F238E27FC236}">
                  <a16:creationId xmlns:a16="http://schemas.microsoft.com/office/drawing/2014/main" id="{A554212E-69A7-43EC-8758-CCBA4992190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8" name="Freeform 99">
              <a:extLst>
                <a:ext uri="{FF2B5EF4-FFF2-40B4-BE49-F238E27FC236}">
                  <a16:creationId xmlns:a16="http://schemas.microsoft.com/office/drawing/2014/main" id="{5DA9C1C0-62C7-4EF5-B0B8-6D617B9B24F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9" name="Freeform 100">
              <a:extLst>
                <a:ext uri="{FF2B5EF4-FFF2-40B4-BE49-F238E27FC236}">
                  <a16:creationId xmlns:a16="http://schemas.microsoft.com/office/drawing/2014/main" id="{EC0042B0-9898-44E0-8937-F06C2C9C5BC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0" name="Freeform 101">
              <a:extLst>
                <a:ext uri="{FF2B5EF4-FFF2-40B4-BE49-F238E27FC236}">
                  <a16:creationId xmlns:a16="http://schemas.microsoft.com/office/drawing/2014/main" id="{717B45E8-D6CE-4ADA-9853-7E8D1B6AE7AF}"/>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1" name="Freeform 102">
              <a:extLst>
                <a:ext uri="{FF2B5EF4-FFF2-40B4-BE49-F238E27FC236}">
                  <a16:creationId xmlns:a16="http://schemas.microsoft.com/office/drawing/2014/main" id="{E8BDB43D-A6AB-475D-921B-AC9C7F859508}"/>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2" name="Freeform 103">
              <a:extLst>
                <a:ext uri="{FF2B5EF4-FFF2-40B4-BE49-F238E27FC236}">
                  <a16:creationId xmlns:a16="http://schemas.microsoft.com/office/drawing/2014/main" id="{49A548FA-D3DB-4C0A-83B9-4C37E7E5A8B3}"/>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3" name="Freeform 104">
              <a:extLst>
                <a:ext uri="{FF2B5EF4-FFF2-40B4-BE49-F238E27FC236}">
                  <a16:creationId xmlns:a16="http://schemas.microsoft.com/office/drawing/2014/main" id="{FD9842EF-FD03-44BE-9600-8B96A58E8A3E}"/>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4" name="Freeform 105">
              <a:extLst>
                <a:ext uri="{FF2B5EF4-FFF2-40B4-BE49-F238E27FC236}">
                  <a16:creationId xmlns:a16="http://schemas.microsoft.com/office/drawing/2014/main" id="{A1011A64-5E4E-4594-A8DE-74FF373E9BA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5" name="Freeform 106">
              <a:extLst>
                <a:ext uri="{FF2B5EF4-FFF2-40B4-BE49-F238E27FC236}">
                  <a16:creationId xmlns:a16="http://schemas.microsoft.com/office/drawing/2014/main" id="{F4527F61-F8E2-4A83-B828-7F9A2D20AE0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6" name="Freeform 107">
              <a:extLst>
                <a:ext uri="{FF2B5EF4-FFF2-40B4-BE49-F238E27FC236}">
                  <a16:creationId xmlns:a16="http://schemas.microsoft.com/office/drawing/2014/main" id="{31C8F3E2-4276-4903-8BAE-C136E917888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7" name="Freeform 108">
              <a:extLst>
                <a:ext uri="{FF2B5EF4-FFF2-40B4-BE49-F238E27FC236}">
                  <a16:creationId xmlns:a16="http://schemas.microsoft.com/office/drawing/2014/main" id="{1690E3ED-83A1-4600-802A-98ED282E71C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8" name="Freeform 109">
              <a:extLst>
                <a:ext uri="{FF2B5EF4-FFF2-40B4-BE49-F238E27FC236}">
                  <a16:creationId xmlns:a16="http://schemas.microsoft.com/office/drawing/2014/main" id="{4239165E-2EE2-488E-B7CB-FF2E044A30E5}"/>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9" name="Freeform 110">
              <a:extLst>
                <a:ext uri="{FF2B5EF4-FFF2-40B4-BE49-F238E27FC236}">
                  <a16:creationId xmlns:a16="http://schemas.microsoft.com/office/drawing/2014/main" id="{F6B21CF6-6DE2-42FE-8AD5-FB796403E409}"/>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0" name="Freeform 111">
              <a:extLst>
                <a:ext uri="{FF2B5EF4-FFF2-40B4-BE49-F238E27FC236}">
                  <a16:creationId xmlns:a16="http://schemas.microsoft.com/office/drawing/2014/main" id="{4F256DF3-A7A2-4240-9B0F-39EACFB79F96}"/>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1" name="Freeform 112">
              <a:extLst>
                <a:ext uri="{FF2B5EF4-FFF2-40B4-BE49-F238E27FC236}">
                  <a16:creationId xmlns:a16="http://schemas.microsoft.com/office/drawing/2014/main" id="{67F90312-742F-4B5E-A071-E2B5AACA8C9D}"/>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2" name="Freeform 113">
              <a:extLst>
                <a:ext uri="{FF2B5EF4-FFF2-40B4-BE49-F238E27FC236}">
                  <a16:creationId xmlns:a16="http://schemas.microsoft.com/office/drawing/2014/main" id="{CC6DE712-69FE-469E-8E0A-282EAE580CE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3" name="Freeform 114">
              <a:extLst>
                <a:ext uri="{FF2B5EF4-FFF2-40B4-BE49-F238E27FC236}">
                  <a16:creationId xmlns:a16="http://schemas.microsoft.com/office/drawing/2014/main" id="{41C37D1F-1017-4DF5-A693-37AF770919C0}"/>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4" name="Freeform 115">
              <a:extLst>
                <a:ext uri="{FF2B5EF4-FFF2-40B4-BE49-F238E27FC236}">
                  <a16:creationId xmlns:a16="http://schemas.microsoft.com/office/drawing/2014/main" id="{B5456ABC-1011-49D7-AA91-1AE9FD2DC6C3}"/>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5" name="Freeform 116">
              <a:extLst>
                <a:ext uri="{FF2B5EF4-FFF2-40B4-BE49-F238E27FC236}">
                  <a16:creationId xmlns:a16="http://schemas.microsoft.com/office/drawing/2014/main" id="{2AF87458-D5FC-4A51-AAD4-29D2350E02A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6" name="Freeform 117">
              <a:extLst>
                <a:ext uri="{FF2B5EF4-FFF2-40B4-BE49-F238E27FC236}">
                  <a16:creationId xmlns:a16="http://schemas.microsoft.com/office/drawing/2014/main" id="{3CA624A6-A33D-4BBF-B16F-614A15B60DBC}"/>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7" name="Freeform 118">
              <a:extLst>
                <a:ext uri="{FF2B5EF4-FFF2-40B4-BE49-F238E27FC236}">
                  <a16:creationId xmlns:a16="http://schemas.microsoft.com/office/drawing/2014/main" id="{A3D50DD6-9119-483A-AE3D-0BD08C5B154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8" name="Freeform 119">
              <a:extLst>
                <a:ext uri="{FF2B5EF4-FFF2-40B4-BE49-F238E27FC236}">
                  <a16:creationId xmlns:a16="http://schemas.microsoft.com/office/drawing/2014/main" id="{752B3BFB-22B8-49E5-956B-59196DC8031E}"/>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9" name="Freeform 120">
              <a:extLst>
                <a:ext uri="{FF2B5EF4-FFF2-40B4-BE49-F238E27FC236}">
                  <a16:creationId xmlns:a16="http://schemas.microsoft.com/office/drawing/2014/main" id="{0305FB9B-F3D9-4004-8FEC-8B28C9EBF8E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0" name="Freeform 121">
              <a:extLst>
                <a:ext uri="{FF2B5EF4-FFF2-40B4-BE49-F238E27FC236}">
                  <a16:creationId xmlns:a16="http://schemas.microsoft.com/office/drawing/2014/main" id="{640EFF07-2B9E-4E86-A2D4-B3A2A854B94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1" name="Freeform 122">
              <a:extLst>
                <a:ext uri="{FF2B5EF4-FFF2-40B4-BE49-F238E27FC236}">
                  <a16:creationId xmlns:a16="http://schemas.microsoft.com/office/drawing/2014/main" id="{6FD2C5F7-0D13-441D-812B-61A06950C7B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2" name="Freeform 123">
              <a:extLst>
                <a:ext uri="{FF2B5EF4-FFF2-40B4-BE49-F238E27FC236}">
                  <a16:creationId xmlns:a16="http://schemas.microsoft.com/office/drawing/2014/main" id="{3B282372-B9BE-42C0-AA58-D61B92D59054}"/>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3" name="Freeform 124">
              <a:extLst>
                <a:ext uri="{FF2B5EF4-FFF2-40B4-BE49-F238E27FC236}">
                  <a16:creationId xmlns:a16="http://schemas.microsoft.com/office/drawing/2014/main" id="{F959333D-2382-48DE-B39B-9A1621295AB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4" name="Freeform 125">
              <a:extLst>
                <a:ext uri="{FF2B5EF4-FFF2-40B4-BE49-F238E27FC236}">
                  <a16:creationId xmlns:a16="http://schemas.microsoft.com/office/drawing/2014/main" id="{D841025C-8973-4742-A26E-832D5FBCEFC7}"/>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5" name="Freeform 126">
              <a:extLst>
                <a:ext uri="{FF2B5EF4-FFF2-40B4-BE49-F238E27FC236}">
                  <a16:creationId xmlns:a16="http://schemas.microsoft.com/office/drawing/2014/main" id="{ED5D6E25-E0D9-4692-B079-08CAA54DB217}"/>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6" name="Freeform 127">
              <a:extLst>
                <a:ext uri="{FF2B5EF4-FFF2-40B4-BE49-F238E27FC236}">
                  <a16:creationId xmlns:a16="http://schemas.microsoft.com/office/drawing/2014/main" id="{A5FEEF9B-6FB3-46CD-86C9-F8D5F14AD9BB}"/>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7" name="Freeform 128">
              <a:extLst>
                <a:ext uri="{FF2B5EF4-FFF2-40B4-BE49-F238E27FC236}">
                  <a16:creationId xmlns:a16="http://schemas.microsoft.com/office/drawing/2014/main" id="{1607079C-4EFE-4392-BF78-0CDB0610356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8" name="Freeform 129">
              <a:extLst>
                <a:ext uri="{FF2B5EF4-FFF2-40B4-BE49-F238E27FC236}">
                  <a16:creationId xmlns:a16="http://schemas.microsoft.com/office/drawing/2014/main" id="{4F91CDE7-F8C3-4B84-AC0B-9AC7915ED1E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9" name="Freeform 130">
              <a:extLst>
                <a:ext uri="{FF2B5EF4-FFF2-40B4-BE49-F238E27FC236}">
                  <a16:creationId xmlns:a16="http://schemas.microsoft.com/office/drawing/2014/main" id="{149A1A34-F097-4CB1-8B75-025C709C930D}"/>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0" name="Freeform 131">
              <a:extLst>
                <a:ext uri="{FF2B5EF4-FFF2-40B4-BE49-F238E27FC236}">
                  <a16:creationId xmlns:a16="http://schemas.microsoft.com/office/drawing/2014/main" id="{F89F84B3-F700-49FF-86FF-F4546470B363}"/>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1" name="Freeform 132">
              <a:extLst>
                <a:ext uri="{FF2B5EF4-FFF2-40B4-BE49-F238E27FC236}">
                  <a16:creationId xmlns:a16="http://schemas.microsoft.com/office/drawing/2014/main" id="{43D78379-2C09-4BDF-AA05-E6B3981E2DA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2" name="Freeform 133">
              <a:extLst>
                <a:ext uri="{FF2B5EF4-FFF2-40B4-BE49-F238E27FC236}">
                  <a16:creationId xmlns:a16="http://schemas.microsoft.com/office/drawing/2014/main" id="{2BA278D5-D953-47FC-B24C-CE31F718BD19}"/>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3" name="Freeform 134">
              <a:extLst>
                <a:ext uri="{FF2B5EF4-FFF2-40B4-BE49-F238E27FC236}">
                  <a16:creationId xmlns:a16="http://schemas.microsoft.com/office/drawing/2014/main" id="{33FE9DCE-CF25-4A02-B1F0-7C022FA33156}"/>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4" name="Freeform 135">
              <a:extLst>
                <a:ext uri="{FF2B5EF4-FFF2-40B4-BE49-F238E27FC236}">
                  <a16:creationId xmlns:a16="http://schemas.microsoft.com/office/drawing/2014/main" id="{405A7AC9-5887-407F-AB03-BBA0F1DA2CC4}"/>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5" name="Freeform 136">
              <a:extLst>
                <a:ext uri="{FF2B5EF4-FFF2-40B4-BE49-F238E27FC236}">
                  <a16:creationId xmlns:a16="http://schemas.microsoft.com/office/drawing/2014/main" id="{B8EBF5EC-43AC-4C2F-8EEE-5A1BF6C584AC}"/>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6" name="Freeform 137">
              <a:extLst>
                <a:ext uri="{FF2B5EF4-FFF2-40B4-BE49-F238E27FC236}">
                  <a16:creationId xmlns:a16="http://schemas.microsoft.com/office/drawing/2014/main" id="{57E3E087-447A-4BB6-9CF3-9C941869DA8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7" name="Freeform 138">
              <a:extLst>
                <a:ext uri="{FF2B5EF4-FFF2-40B4-BE49-F238E27FC236}">
                  <a16:creationId xmlns:a16="http://schemas.microsoft.com/office/drawing/2014/main" id="{003DA055-27AB-4663-9B4D-60BCE7537605}"/>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8" name="Freeform 139">
              <a:extLst>
                <a:ext uri="{FF2B5EF4-FFF2-40B4-BE49-F238E27FC236}">
                  <a16:creationId xmlns:a16="http://schemas.microsoft.com/office/drawing/2014/main" id="{B4341D9C-4AC3-4FD1-B8A4-F0C7F01DA136}"/>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9" name="Freeform 140">
              <a:extLst>
                <a:ext uri="{FF2B5EF4-FFF2-40B4-BE49-F238E27FC236}">
                  <a16:creationId xmlns:a16="http://schemas.microsoft.com/office/drawing/2014/main" id="{C7E82C09-FBB6-4D03-A8A1-BF81B82A61BC}"/>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0" name="Freeform 141">
              <a:extLst>
                <a:ext uri="{FF2B5EF4-FFF2-40B4-BE49-F238E27FC236}">
                  <a16:creationId xmlns:a16="http://schemas.microsoft.com/office/drawing/2014/main" id="{8B5E99B2-0445-4FA4-A637-FF2EA19DAED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1" name="Freeform 142">
              <a:extLst>
                <a:ext uri="{FF2B5EF4-FFF2-40B4-BE49-F238E27FC236}">
                  <a16:creationId xmlns:a16="http://schemas.microsoft.com/office/drawing/2014/main" id="{0EF626F5-E25A-4842-8BA1-28B44F359240}"/>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2" name="Freeform 143">
              <a:extLst>
                <a:ext uri="{FF2B5EF4-FFF2-40B4-BE49-F238E27FC236}">
                  <a16:creationId xmlns:a16="http://schemas.microsoft.com/office/drawing/2014/main" id="{16C5D3B1-7764-484F-A450-B3B9521FFBC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3" name="Freeform 144">
              <a:extLst>
                <a:ext uri="{FF2B5EF4-FFF2-40B4-BE49-F238E27FC236}">
                  <a16:creationId xmlns:a16="http://schemas.microsoft.com/office/drawing/2014/main" id="{631AB5F8-9907-4344-B300-98A5063C4C79}"/>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4" name="Freeform 145">
              <a:extLst>
                <a:ext uri="{FF2B5EF4-FFF2-40B4-BE49-F238E27FC236}">
                  <a16:creationId xmlns:a16="http://schemas.microsoft.com/office/drawing/2014/main" id="{BEA77649-0291-4CD9-990A-4871988A0432}"/>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5" name="Freeform 146">
              <a:extLst>
                <a:ext uri="{FF2B5EF4-FFF2-40B4-BE49-F238E27FC236}">
                  <a16:creationId xmlns:a16="http://schemas.microsoft.com/office/drawing/2014/main" id="{53E8AD6B-0C51-430C-9268-81ED954A1AAA}"/>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6" name="Freeform 147">
              <a:extLst>
                <a:ext uri="{FF2B5EF4-FFF2-40B4-BE49-F238E27FC236}">
                  <a16:creationId xmlns:a16="http://schemas.microsoft.com/office/drawing/2014/main" id="{A802DB4C-B6B5-4DE2-AAA8-560EA1AE28AE}"/>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7" name="Freeform 148">
              <a:extLst>
                <a:ext uri="{FF2B5EF4-FFF2-40B4-BE49-F238E27FC236}">
                  <a16:creationId xmlns:a16="http://schemas.microsoft.com/office/drawing/2014/main" id="{B6BC24FB-9DD7-498D-8B07-F294ED522EA1}"/>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8" name="Freeform 149">
              <a:extLst>
                <a:ext uri="{FF2B5EF4-FFF2-40B4-BE49-F238E27FC236}">
                  <a16:creationId xmlns:a16="http://schemas.microsoft.com/office/drawing/2014/main" id="{E15CDD2D-2196-481B-9C4D-052C62013B8B}"/>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9" name="Freeform 150">
              <a:extLst>
                <a:ext uri="{FF2B5EF4-FFF2-40B4-BE49-F238E27FC236}">
                  <a16:creationId xmlns:a16="http://schemas.microsoft.com/office/drawing/2014/main" id="{0331EFDA-FD1A-4135-891E-90A135C799F6}"/>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0" name="Freeform 151">
              <a:extLst>
                <a:ext uri="{FF2B5EF4-FFF2-40B4-BE49-F238E27FC236}">
                  <a16:creationId xmlns:a16="http://schemas.microsoft.com/office/drawing/2014/main" id="{80B4EDA3-8633-49BA-A697-3FC57C3DECE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1" name="Freeform 152">
              <a:extLst>
                <a:ext uri="{FF2B5EF4-FFF2-40B4-BE49-F238E27FC236}">
                  <a16:creationId xmlns:a16="http://schemas.microsoft.com/office/drawing/2014/main" id="{9B7DF57E-F532-439F-A51C-BD1C0D5212FB}"/>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2" name="Freeform 153">
              <a:extLst>
                <a:ext uri="{FF2B5EF4-FFF2-40B4-BE49-F238E27FC236}">
                  <a16:creationId xmlns:a16="http://schemas.microsoft.com/office/drawing/2014/main" id="{6DA6FEB3-6ECF-494C-86F3-A7B25586981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3" name="Freeform 154">
              <a:extLst>
                <a:ext uri="{FF2B5EF4-FFF2-40B4-BE49-F238E27FC236}">
                  <a16:creationId xmlns:a16="http://schemas.microsoft.com/office/drawing/2014/main" id="{20D75089-6B19-4D21-942C-6BED7800083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4" name="Freeform 155">
              <a:extLst>
                <a:ext uri="{FF2B5EF4-FFF2-40B4-BE49-F238E27FC236}">
                  <a16:creationId xmlns:a16="http://schemas.microsoft.com/office/drawing/2014/main" id="{90F99167-5BCD-42A2-9763-763A57B11256}"/>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5" name="Freeform 156">
              <a:extLst>
                <a:ext uri="{FF2B5EF4-FFF2-40B4-BE49-F238E27FC236}">
                  <a16:creationId xmlns:a16="http://schemas.microsoft.com/office/drawing/2014/main" id="{575C0552-2AD3-4F6F-BF0A-487DD3F69E8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6" name="Freeform 157">
              <a:extLst>
                <a:ext uri="{FF2B5EF4-FFF2-40B4-BE49-F238E27FC236}">
                  <a16:creationId xmlns:a16="http://schemas.microsoft.com/office/drawing/2014/main" id="{DF3236F2-F1B3-40D8-826E-ECA3BDE5AD08}"/>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7" name="Freeform 158">
              <a:extLst>
                <a:ext uri="{FF2B5EF4-FFF2-40B4-BE49-F238E27FC236}">
                  <a16:creationId xmlns:a16="http://schemas.microsoft.com/office/drawing/2014/main" id="{A312DAB8-57AC-4EBC-B69B-F959BE3AD64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8" name="Freeform 159">
              <a:extLst>
                <a:ext uri="{FF2B5EF4-FFF2-40B4-BE49-F238E27FC236}">
                  <a16:creationId xmlns:a16="http://schemas.microsoft.com/office/drawing/2014/main" id="{B38D44E2-4FB5-4A1A-9601-33E5D505A3B3}"/>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9" name="Freeform 160">
              <a:extLst>
                <a:ext uri="{FF2B5EF4-FFF2-40B4-BE49-F238E27FC236}">
                  <a16:creationId xmlns:a16="http://schemas.microsoft.com/office/drawing/2014/main" id="{06B34E05-82B8-46B3-AA20-332497CA783F}"/>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0" name="Freeform 161">
              <a:extLst>
                <a:ext uri="{FF2B5EF4-FFF2-40B4-BE49-F238E27FC236}">
                  <a16:creationId xmlns:a16="http://schemas.microsoft.com/office/drawing/2014/main" id="{492648A6-D8F1-4D87-A98B-9732124DF4A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1" name="Freeform 162">
              <a:extLst>
                <a:ext uri="{FF2B5EF4-FFF2-40B4-BE49-F238E27FC236}">
                  <a16:creationId xmlns:a16="http://schemas.microsoft.com/office/drawing/2014/main" id="{F0947339-6DDE-44DD-94FD-F3382C3E737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2" name="Freeform 163">
              <a:extLst>
                <a:ext uri="{FF2B5EF4-FFF2-40B4-BE49-F238E27FC236}">
                  <a16:creationId xmlns:a16="http://schemas.microsoft.com/office/drawing/2014/main" id="{6AA5CD90-E18E-46FE-91C9-7860368B1F8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3" name="Freeform 164">
              <a:extLst>
                <a:ext uri="{FF2B5EF4-FFF2-40B4-BE49-F238E27FC236}">
                  <a16:creationId xmlns:a16="http://schemas.microsoft.com/office/drawing/2014/main" id="{9657AB00-2FEE-4797-A15D-77281CEAFD9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4" name="Freeform 165">
              <a:extLst>
                <a:ext uri="{FF2B5EF4-FFF2-40B4-BE49-F238E27FC236}">
                  <a16:creationId xmlns:a16="http://schemas.microsoft.com/office/drawing/2014/main" id="{0637C0F5-63CF-4C17-AF74-D1F6F89FFF11}"/>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5" name="Freeform 166">
              <a:extLst>
                <a:ext uri="{FF2B5EF4-FFF2-40B4-BE49-F238E27FC236}">
                  <a16:creationId xmlns:a16="http://schemas.microsoft.com/office/drawing/2014/main" id="{5399AB76-E921-4CCB-9EB9-6BF3E1BEF712}"/>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6" name="Freeform 167">
              <a:extLst>
                <a:ext uri="{FF2B5EF4-FFF2-40B4-BE49-F238E27FC236}">
                  <a16:creationId xmlns:a16="http://schemas.microsoft.com/office/drawing/2014/main" id="{676EA345-9F45-40DD-BCF8-C112120620C1}"/>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7" name="Freeform 168">
              <a:extLst>
                <a:ext uri="{FF2B5EF4-FFF2-40B4-BE49-F238E27FC236}">
                  <a16:creationId xmlns:a16="http://schemas.microsoft.com/office/drawing/2014/main" id="{44F64BD3-E273-4E97-A9F2-42F61C81EF7C}"/>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8" name="Freeform 169">
              <a:extLst>
                <a:ext uri="{FF2B5EF4-FFF2-40B4-BE49-F238E27FC236}">
                  <a16:creationId xmlns:a16="http://schemas.microsoft.com/office/drawing/2014/main" id="{F62B9931-4517-4A47-B4F3-14E51C98736F}"/>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9" name="Freeform 170">
              <a:extLst>
                <a:ext uri="{FF2B5EF4-FFF2-40B4-BE49-F238E27FC236}">
                  <a16:creationId xmlns:a16="http://schemas.microsoft.com/office/drawing/2014/main" id="{F393EC69-78D6-42AC-BF5E-9F004DFDD62E}"/>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0" name="Freeform 171">
              <a:extLst>
                <a:ext uri="{FF2B5EF4-FFF2-40B4-BE49-F238E27FC236}">
                  <a16:creationId xmlns:a16="http://schemas.microsoft.com/office/drawing/2014/main" id="{1A348B77-5BBE-4B30-A12B-D13FB8BA2A5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1" name="Freeform 172">
              <a:extLst>
                <a:ext uri="{FF2B5EF4-FFF2-40B4-BE49-F238E27FC236}">
                  <a16:creationId xmlns:a16="http://schemas.microsoft.com/office/drawing/2014/main" id="{5D7D5252-D939-45BF-841A-A9E6EC5EC026}"/>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2" name="Freeform 173">
              <a:extLst>
                <a:ext uri="{FF2B5EF4-FFF2-40B4-BE49-F238E27FC236}">
                  <a16:creationId xmlns:a16="http://schemas.microsoft.com/office/drawing/2014/main" id="{FC70FF52-A1DD-41A6-94D7-4E3B630B4D4E}"/>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3" name="Freeform 174">
              <a:extLst>
                <a:ext uri="{FF2B5EF4-FFF2-40B4-BE49-F238E27FC236}">
                  <a16:creationId xmlns:a16="http://schemas.microsoft.com/office/drawing/2014/main" id="{C332CD1F-C057-4D5F-BD7E-17589644388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4" name="Freeform 175">
              <a:extLst>
                <a:ext uri="{FF2B5EF4-FFF2-40B4-BE49-F238E27FC236}">
                  <a16:creationId xmlns:a16="http://schemas.microsoft.com/office/drawing/2014/main" id="{ABC66243-76F6-456D-9E96-FE07025AFFAA}"/>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5" name="Freeform 176">
              <a:extLst>
                <a:ext uri="{FF2B5EF4-FFF2-40B4-BE49-F238E27FC236}">
                  <a16:creationId xmlns:a16="http://schemas.microsoft.com/office/drawing/2014/main" id="{944F8DA1-9520-4030-A9A9-D254D4198FA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6" name="Freeform 177">
              <a:extLst>
                <a:ext uri="{FF2B5EF4-FFF2-40B4-BE49-F238E27FC236}">
                  <a16:creationId xmlns:a16="http://schemas.microsoft.com/office/drawing/2014/main" id="{5AFDDFAB-A9D2-438F-BA80-E8E98104828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7" name="Freeform 178">
              <a:extLst>
                <a:ext uri="{FF2B5EF4-FFF2-40B4-BE49-F238E27FC236}">
                  <a16:creationId xmlns:a16="http://schemas.microsoft.com/office/drawing/2014/main" id="{F686574A-344A-4B28-B212-444539BAAA38}"/>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8" name="Freeform 179">
              <a:extLst>
                <a:ext uri="{FF2B5EF4-FFF2-40B4-BE49-F238E27FC236}">
                  <a16:creationId xmlns:a16="http://schemas.microsoft.com/office/drawing/2014/main" id="{FA4C4732-F656-4EA5-9147-80A0C6A23691}"/>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9" name="Freeform 180">
              <a:extLst>
                <a:ext uri="{FF2B5EF4-FFF2-40B4-BE49-F238E27FC236}">
                  <a16:creationId xmlns:a16="http://schemas.microsoft.com/office/drawing/2014/main" id="{F33733F4-E49A-4401-B0B9-A288936083D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0" name="Freeform 181">
              <a:extLst>
                <a:ext uri="{FF2B5EF4-FFF2-40B4-BE49-F238E27FC236}">
                  <a16:creationId xmlns:a16="http://schemas.microsoft.com/office/drawing/2014/main" id="{307A8FB1-4BA3-4FEC-A655-49E5C270BF12}"/>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1" name="Freeform 182">
              <a:extLst>
                <a:ext uri="{FF2B5EF4-FFF2-40B4-BE49-F238E27FC236}">
                  <a16:creationId xmlns:a16="http://schemas.microsoft.com/office/drawing/2014/main" id="{D496293F-E31E-448D-BB89-7C224AA96F5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2" name="Freeform 183">
              <a:extLst>
                <a:ext uri="{FF2B5EF4-FFF2-40B4-BE49-F238E27FC236}">
                  <a16:creationId xmlns:a16="http://schemas.microsoft.com/office/drawing/2014/main" id="{B3B30193-974C-43B1-B38F-77BBC65B084C}"/>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3" name="Freeform 184">
              <a:extLst>
                <a:ext uri="{FF2B5EF4-FFF2-40B4-BE49-F238E27FC236}">
                  <a16:creationId xmlns:a16="http://schemas.microsoft.com/office/drawing/2014/main" id="{1F915AE8-1D4F-4899-8DB2-0503B8BC2AF5}"/>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4" name="Freeform 185">
              <a:extLst>
                <a:ext uri="{FF2B5EF4-FFF2-40B4-BE49-F238E27FC236}">
                  <a16:creationId xmlns:a16="http://schemas.microsoft.com/office/drawing/2014/main" id="{FAFA2CB0-F536-41BE-AF17-8AB818DBE6AE}"/>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5" name="Freeform 186">
              <a:extLst>
                <a:ext uri="{FF2B5EF4-FFF2-40B4-BE49-F238E27FC236}">
                  <a16:creationId xmlns:a16="http://schemas.microsoft.com/office/drawing/2014/main" id="{3D716A1C-DF86-4817-AD25-380B33B8C4A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6" name="Freeform 187">
              <a:extLst>
                <a:ext uri="{FF2B5EF4-FFF2-40B4-BE49-F238E27FC236}">
                  <a16:creationId xmlns:a16="http://schemas.microsoft.com/office/drawing/2014/main" id="{D653188F-F4F3-435B-9458-0EB4835EC09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7" name="Freeform 188">
              <a:extLst>
                <a:ext uri="{FF2B5EF4-FFF2-40B4-BE49-F238E27FC236}">
                  <a16:creationId xmlns:a16="http://schemas.microsoft.com/office/drawing/2014/main" id="{A8C04899-231A-431D-B7F2-87BF0EA48BA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8" name="Freeform 189">
              <a:extLst>
                <a:ext uri="{FF2B5EF4-FFF2-40B4-BE49-F238E27FC236}">
                  <a16:creationId xmlns:a16="http://schemas.microsoft.com/office/drawing/2014/main" id="{46D13857-FE85-4845-A564-94D845E7B1EE}"/>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9" name="Freeform 190">
              <a:extLst>
                <a:ext uri="{FF2B5EF4-FFF2-40B4-BE49-F238E27FC236}">
                  <a16:creationId xmlns:a16="http://schemas.microsoft.com/office/drawing/2014/main" id="{6E16F842-267B-423B-BCA1-ED0C6D62F25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0" name="Freeform 191">
              <a:extLst>
                <a:ext uri="{FF2B5EF4-FFF2-40B4-BE49-F238E27FC236}">
                  <a16:creationId xmlns:a16="http://schemas.microsoft.com/office/drawing/2014/main" id="{6B66FBE5-7890-4354-89A2-0D4334F816B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1" name="Freeform 192">
              <a:extLst>
                <a:ext uri="{FF2B5EF4-FFF2-40B4-BE49-F238E27FC236}">
                  <a16:creationId xmlns:a16="http://schemas.microsoft.com/office/drawing/2014/main" id="{88178C68-B78E-460A-B7DF-55B86823980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2" name="Freeform 193">
              <a:extLst>
                <a:ext uri="{FF2B5EF4-FFF2-40B4-BE49-F238E27FC236}">
                  <a16:creationId xmlns:a16="http://schemas.microsoft.com/office/drawing/2014/main" id="{22F5D28C-F916-47ED-BFEB-58B3AC11D67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3" name="Freeform 194">
              <a:extLst>
                <a:ext uri="{FF2B5EF4-FFF2-40B4-BE49-F238E27FC236}">
                  <a16:creationId xmlns:a16="http://schemas.microsoft.com/office/drawing/2014/main" id="{1117B35C-2073-437E-8922-9B788234FD91}"/>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4" name="Freeform 195">
              <a:extLst>
                <a:ext uri="{FF2B5EF4-FFF2-40B4-BE49-F238E27FC236}">
                  <a16:creationId xmlns:a16="http://schemas.microsoft.com/office/drawing/2014/main" id="{08EB7069-810A-44F6-9CF7-1FB6F4BAE368}"/>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5" name="Freeform 196">
              <a:extLst>
                <a:ext uri="{FF2B5EF4-FFF2-40B4-BE49-F238E27FC236}">
                  <a16:creationId xmlns:a16="http://schemas.microsoft.com/office/drawing/2014/main" id="{A9B0D52E-2D2F-4830-848F-F6308055995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6" name="Freeform 197">
              <a:extLst>
                <a:ext uri="{FF2B5EF4-FFF2-40B4-BE49-F238E27FC236}">
                  <a16:creationId xmlns:a16="http://schemas.microsoft.com/office/drawing/2014/main" id="{40932096-FDF0-48DE-88C1-93E593E62FD5}"/>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7" name="Freeform 198">
              <a:extLst>
                <a:ext uri="{FF2B5EF4-FFF2-40B4-BE49-F238E27FC236}">
                  <a16:creationId xmlns:a16="http://schemas.microsoft.com/office/drawing/2014/main" id="{58090B69-5C31-49B8-B5C7-11D4875B347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8" name="Freeform 199">
              <a:extLst>
                <a:ext uri="{FF2B5EF4-FFF2-40B4-BE49-F238E27FC236}">
                  <a16:creationId xmlns:a16="http://schemas.microsoft.com/office/drawing/2014/main" id="{B0847717-09BF-4ADC-BFED-3A08AD7B72F5}"/>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9" name="Freeform 200">
              <a:extLst>
                <a:ext uri="{FF2B5EF4-FFF2-40B4-BE49-F238E27FC236}">
                  <a16:creationId xmlns:a16="http://schemas.microsoft.com/office/drawing/2014/main" id="{9FEAF7EA-37AF-4C67-9A33-69DBA7A8DC9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0" name="Freeform 201">
              <a:extLst>
                <a:ext uri="{FF2B5EF4-FFF2-40B4-BE49-F238E27FC236}">
                  <a16:creationId xmlns:a16="http://schemas.microsoft.com/office/drawing/2014/main" id="{63A81AF5-7480-4BA9-91C9-B94E9573715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1" name="Freeform 202">
              <a:extLst>
                <a:ext uri="{FF2B5EF4-FFF2-40B4-BE49-F238E27FC236}">
                  <a16:creationId xmlns:a16="http://schemas.microsoft.com/office/drawing/2014/main" id="{70242358-2E7D-4BAC-BF02-5C4EB6886A0F}"/>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2" name="Freeform 203">
              <a:extLst>
                <a:ext uri="{FF2B5EF4-FFF2-40B4-BE49-F238E27FC236}">
                  <a16:creationId xmlns:a16="http://schemas.microsoft.com/office/drawing/2014/main" id="{DE80D6BD-545C-47A7-A6D2-AEBF1894A57F}"/>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3" name="Freeform 204">
              <a:extLst>
                <a:ext uri="{FF2B5EF4-FFF2-40B4-BE49-F238E27FC236}">
                  <a16:creationId xmlns:a16="http://schemas.microsoft.com/office/drawing/2014/main" id="{6AADBBDA-441F-4B5D-A521-F16540D834DC}"/>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4" name="Freeform 205">
              <a:extLst>
                <a:ext uri="{FF2B5EF4-FFF2-40B4-BE49-F238E27FC236}">
                  <a16:creationId xmlns:a16="http://schemas.microsoft.com/office/drawing/2014/main" id="{8C806C89-2528-4D00-BC27-D000BE62ECC5}"/>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5" name="Freeform 206">
              <a:extLst>
                <a:ext uri="{FF2B5EF4-FFF2-40B4-BE49-F238E27FC236}">
                  <a16:creationId xmlns:a16="http://schemas.microsoft.com/office/drawing/2014/main" id="{3497C7AC-A4BD-4FCB-84D0-9E65B15AE41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6" name="Freeform 207">
              <a:extLst>
                <a:ext uri="{FF2B5EF4-FFF2-40B4-BE49-F238E27FC236}">
                  <a16:creationId xmlns:a16="http://schemas.microsoft.com/office/drawing/2014/main" id="{84F947CA-A845-4B74-BD12-B7C0B7D6664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7" name="Freeform 208">
              <a:extLst>
                <a:ext uri="{FF2B5EF4-FFF2-40B4-BE49-F238E27FC236}">
                  <a16:creationId xmlns:a16="http://schemas.microsoft.com/office/drawing/2014/main" id="{4AA99D9A-1EFF-407C-8374-2E4AA747EA8D}"/>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8" name="Freeform 209">
              <a:extLst>
                <a:ext uri="{FF2B5EF4-FFF2-40B4-BE49-F238E27FC236}">
                  <a16:creationId xmlns:a16="http://schemas.microsoft.com/office/drawing/2014/main" id="{6F1DCE9E-010E-47F0-8023-F9BD9A9A2C70}"/>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9" name="Freeform 210">
              <a:extLst>
                <a:ext uri="{FF2B5EF4-FFF2-40B4-BE49-F238E27FC236}">
                  <a16:creationId xmlns:a16="http://schemas.microsoft.com/office/drawing/2014/main" id="{468749FA-C87A-41A9-9A21-0F617C853FEC}"/>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0" name="Freeform 211">
              <a:extLst>
                <a:ext uri="{FF2B5EF4-FFF2-40B4-BE49-F238E27FC236}">
                  <a16:creationId xmlns:a16="http://schemas.microsoft.com/office/drawing/2014/main" id="{822258CC-391D-43CD-B04A-582807A9090D}"/>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1" name="Freeform 212">
              <a:extLst>
                <a:ext uri="{FF2B5EF4-FFF2-40B4-BE49-F238E27FC236}">
                  <a16:creationId xmlns:a16="http://schemas.microsoft.com/office/drawing/2014/main" id="{4977AFD1-3D9C-4013-8385-CE2BB1DB5DB8}"/>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2" name="Freeform 213">
              <a:extLst>
                <a:ext uri="{FF2B5EF4-FFF2-40B4-BE49-F238E27FC236}">
                  <a16:creationId xmlns:a16="http://schemas.microsoft.com/office/drawing/2014/main" id="{B29224C0-9E0D-411B-B764-BB451F7A29EB}"/>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3" name="Freeform 214">
              <a:extLst>
                <a:ext uri="{FF2B5EF4-FFF2-40B4-BE49-F238E27FC236}">
                  <a16:creationId xmlns:a16="http://schemas.microsoft.com/office/drawing/2014/main" id="{4C2FFC42-1FA2-4A71-9427-CCD740F661B4}"/>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4" name="Freeform 215">
              <a:extLst>
                <a:ext uri="{FF2B5EF4-FFF2-40B4-BE49-F238E27FC236}">
                  <a16:creationId xmlns:a16="http://schemas.microsoft.com/office/drawing/2014/main" id="{F8B1D8C0-5345-48DE-9479-77B3908A349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5" name="Freeform 216">
              <a:extLst>
                <a:ext uri="{FF2B5EF4-FFF2-40B4-BE49-F238E27FC236}">
                  <a16:creationId xmlns:a16="http://schemas.microsoft.com/office/drawing/2014/main" id="{0A14FB99-6F19-4720-A3D1-539DF87E689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6" name="Freeform 217">
              <a:extLst>
                <a:ext uri="{FF2B5EF4-FFF2-40B4-BE49-F238E27FC236}">
                  <a16:creationId xmlns:a16="http://schemas.microsoft.com/office/drawing/2014/main" id="{443793C8-4F5C-4596-86F6-027CB812F886}"/>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7" name="Freeform 218">
              <a:extLst>
                <a:ext uri="{FF2B5EF4-FFF2-40B4-BE49-F238E27FC236}">
                  <a16:creationId xmlns:a16="http://schemas.microsoft.com/office/drawing/2014/main" id="{39CEAACE-CA5C-45FE-B35D-84A7B245656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8" name="Freeform 219">
              <a:extLst>
                <a:ext uri="{FF2B5EF4-FFF2-40B4-BE49-F238E27FC236}">
                  <a16:creationId xmlns:a16="http://schemas.microsoft.com/office/drawing/2014/main" id="{569152D8-4149-41D1-AA97-1687CC043D74}"/>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9" name="Freeform 220">
              <a:extLst>
                <a:ext uri="{FF2B5EF4-FFF2-40B4-BE49-F238E27FC236}">
                  <a16:creationId xmlns:a16="http://schemas.microsoft.com/office/drawing/2014/main" id="{8D6E5055-82D5-4DDB-B84D-5992DA45EE91}"/>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0" name="Freeform 221">
              <a:extLst>
                <a:ext uri="{FF2B5EF4-FFF2-40B4-BE49-F238E27FC236}">
                  <a16:creationId xmlns:a16="http://schemas.microsoft.com/office/drawing/2014/main" id="{43E89B34-2892-49B7-869B-30B145198AEF}"/>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1" name="Freeform 222">
              <a:extLst>
                <a:ext uri="{FF2B5EF4-FFF2-40B4-BE49-F238E27FC236}">
                  <a16:creationId xmlns:a16="http://schemas.microsoft.com/office/drawing/2014/main" id="{DF708CFD-36D8-4268-9977-244B8D6409FD}"/>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2" name="Freeform 223">
              <a:extLst>
                <a:ext uri="{FF2B5EF4-FFF2-40B4-BE49-F238E27FC236}">
                  <a16:creationId xmlns:a16="http://schemas.microsoft.com/office/drawing/2014/main" id="{8C720DA8-0381-45F9-9239-071D3926ACE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3" name="Freeform 224">
              <a:extLst>
                <a:ext uri="{FF2B5EF4-FFF2-40B4-BE49-F238E27FC236}">
                  <a16:creationId xmlns:a16="http://schemas.microsoft.com/office/drawing/2014/main" id="{AECC2B7F-76AA-4EB1-AE56-5844A8C6614B}"/>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4" name="Freeform 225">
              <a:extLst>
                <a:ext uri="{FF2B5EF4-FFF2-40B4-BE49-F238E27FC236}">
                  <a16:creationId xmlns:a16="http://schemas.microsoft.com/office/drawing/2014/main" id="{EF944B02-5C38-4F6D-A8B9-3DA9C35CAA5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5" name="Freeform 226">
              <a:extLst>
                <a:ext uri="{FF2B5EF4-FFF2-40B4-BE49-F238E27FC236}">
                  <a16:creationId xmlns:a16="http://schemas.microsoft.com/office/drawing/2014/main" id="{F4BC932B-B963-443F-9369-56EE06960729}"/>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6" name="Freeform 227">
              <a:extLst>
                <a:ext uri="{FF2B5EF4-FFF2-40B4-BE49-F238E27FC236}">
                  <a16:creationId xmlns:a16="http://schemas.microsoft.com/office/drawing/2014/main" id="{ED57303F-DBFB-4207-8014-45D816785ED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7" name="Freeform 228">
              <a:extLst>
                <a:ext uri="{FF2B5EF4-FFF2-40B4-BE49-F238E27FC236}">
                  <a16:creationId xmlns:a16="http://schemas.microsoft.com/office/drawing/2014/main" id="{A4029D03-33BF-4B58-87D2-6375AA5D6439}"/>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8" name="Freeform 229">
              <a:extLst>
                <a:ext uri="{FF2B5EF4-FFF2-40B4-BE49-F238E27FC236}">
                  <a16:creationId xmlns:a16="http://schemas.microsoft.com/office/drawing/2014/main" id="{A3541480-172A-4DE7-A8F2-7183F51F8CB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9" name="Freeform 230">
              <a:extLst>
                <a:ext uri="{FF2B5EF4-FFF2-40B4-BE49-F238E27FC236}">
                  <a16:creationId xmlns:a16="http://schemas.microsoft.com/office/drawing/2014/main" id="{D0A44877-0803-4713-A225-67C5BBCEF76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0" name="Freeform 231">
              <a:extLst>
                <a:ext uri="{FF2B5EF4-FFF2-40B4-BE49-F238E27FC236}">
                  <a16:creationId xmlns:a16="http://schemas.microsoft.com/office/drawing/2014/main" id="{84E54FD6-EB3D-4918-9FC6-95E440492C35}"/>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1" name="Freeform 232">
              <a:extLst>
                <a:ext uri="{FF2B5EF4-FFF2-40B4-BE49-F238E27FC236}">
                  <a16:creationId xmlns:a16="http://schemas.microsoft.com/office/drawing/2014/main" id="{09C92073-1DF9-49E4-AAFF-021B54FBD53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2" name="Freeform 233">
              <a:extLst>
                <a:ext uri="{FF2B5EF4-FFF2-40B4-BE49-F238E27FC236}">
                  <a16:creationId xmlns:a16="http://schemas.microsoft.com/office/drawing/2014/main" id="{2E26F25A-53AA-48B3-9E58-A3E9F1E7EF6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3" name="Freeform 234">
              <a:extLst>
                <a:ext uri="{FF2B5EF4-FFF2-40B4-BE49-F238E27FC236}">
                  <a16:creationId xmlns:a16="http://schemas.microsoft.com/office/drawing/2014/main" id="{9ED563DF-F839-4FEF-A7E1-AD608D6E0126}"/>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4" name="Freeform 235">
              <a:extLst>
                <a:ext uri="{FF2B5EF4-FFF2-40B4-BE49-F238E27FC236}">
                  <a16:creationId xmlns:a16="http://schemas.microsoft.com/office/drawing/2014/main" id="{566261B3-84CE-4DB9-BA7E-D43062588D4A}"/>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5" name="Freeform 236">
              <a:extLst>
                <a:ext uri="{FF2B5EF4-FFF2-40B4-BE49-F238E27FC236}">
                  <a16:creationId xmlns:a16="http://schemas.microsoft.com/office/drawing/2014/main" id="{7F0CF272-62A4-4FA4-B2FD-54962BFE509D}"/>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6" name="Freeform 237">
              <a:extLst>
                <a:ext uri="{FF2B5EF4-FFF2-40B4-BE49-F238E27FC236}">
                  <a16:creationId xmlns:a16="http://schemas.microsoft.com/office/drawing/2014/main" id="{F614EA3D-F810-4A8B-A7E0-C3DAC4548FE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7" name="Freeform 238">
              <a:extLst>
                <a:ext uri="{FF2B5EF4-FFF2-40B4-BE49-F238E27FC236}">
                  <a16:creationId xmlns:a16="http://schemas.microsoft.com/office/drawing/2014/main" id="{F9393B9F-F46E-4DF3-93F9-D2A159F020FC}"/>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8" name="Freeform 239">
              <a:extLst>
                <a:ext uri="{FF2B5EF4-FFF2-40B4-BE49-F238E27FC236}">
                  <a16:creationId xmlns:a16="http://schemas.microsoft.com/office/drawing/2014/main" id="{BA830600-150C-4A93-AC69-FF625F28C129}"/>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9" name="Freeform 240">
              <a:extLst>
                <a:ext uri="{FF2B5EF4-FFF2-40B4-BE49-F238E27FC236}">
                  <a16:creationId xmlns:a16="http://schemas.microsoft.com/office/drawing/2014/main" id="{B17421F9-8B06-4C0F-A10E-FB1A66648FF6}"/>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0" name="Freeform 241">
              <a:extLst>
                <a:ext uri="{FF2B5EF4-FFF2-40B4-BE49-F238E27FC236}">
                  <a16:creationId xmlns:a16="http://schemas.microsoft.com/office/drawing/2014/main" id="{F9255759-DE74-45FD-A0D1-293426C8192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1" name="Freeform 242">
              <a:extLst>
                <a:ext uri="{FF2B5EF4-FFF2-40B4-BE49-F238E27FC236}">
                  <a16:creationId xmlns:a16="http://schemas.microsoft.com/office/drawing/2014/main" id="{F8ECE51F-5F3E-45BC-B70F-C8C1E8EE6EA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2" name="Freeform 243">
              <a:extLst>
                <a:ext uri="{FF2B5EF4-FFF2-40B4-BE49-F238E27FC236}">
                  <a16:creationId xmlns:a16="http://schemas.microsoft.com/office/drawing/2014/main" id="{C2894087-93C7-4089-83F3-7835EA9053C5}"/>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3" name="Freeform 244">
              <a:extLst>
                <a:ext uri="{FF2B5EF4-FFF2-40B4-BE49-F238E27FC236}">
                  <a16:creationId xmlns:a16="http://schemas.microsoft.com/office/drawing/2014/main" id="{4460DD0E-79B2-490E-AF40-6608172C7A0C}"/>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4" name="Freeform 245">
              <a:extLst>
                <a:ext uri="{FF2B5EF4-FFF2-40B4-BE49-F238E27FC236}">
                  <a16:creationId xmlns:a16="http://schemas.microsoft.com/office/drawing/2014/main" id="{EF0758A3-FD18-42A5-81B7-9ABF35966B41}"/>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5" name="Freeform 246">
              <a:extLst>
                <a:ext uri="{FF2B5EF4-FFF2-40B4-BE49-F238E27FC236}">
                  <a16:creationId xmlns:a16="http://schemas.microsoft.com/office/drawing/2014/main" id="{FBD1A6D8-7567-4731-9995-668361DEEB86}"/>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6" name="Freeform 247">
              <a:extLst>
                <a:ext uri="{FF2B5EF4-FFF2-40B4-BE49-F238E27FC236}">
                  <a16:creationId xmlns:a16="http://schemas.microsoft.com/office/drawing/2014/main" id="{3746C90A-C82F-4FB4-8C27-ECA034D3BB55}"/>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7" name="Freeform 248">
              <a:extLst>
                <a:ext uri="{FF2B5EF4-FFF2-40B4-BE49-F238E27FC236}">
                  <a16:creationId xmlns:a16="http://schemas.microsoft.com/office/drawing/2014/main" id="{E15CFCAB-24FF-42A0-A9FB-447833C0431B}"/>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8" name="Freeform 249">
              <a:extLst>
                <a:ext uri="{FF2B5EF4-FFF2-40B4-BE49-F238E27FC236}">
                  <a16:creationId xmlns:a16="http://schemas.microsoft.com/office/drawing/2014/main" id="{F96AE3CA-E305-47B3-A11A-7217FCABE4B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9" name="Freeform 250">
              <a:extLst>
                <a:ext uri="{FF2B5EF4-FFF2-40B4-BE49-F238E27FC236}">
                  <a16:creationId xmlns:a16="http://schemas.microsoft.com/office/drawing/2014/main" id="{DCBEAAC7-D4EF-4625-83DB-A995830FC8AB}"/>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0" name="Freeform 251">
              <a:extLst>
                <a:ext uri="{FF2B5EF4-FFF2-40B4-BE49-F238E27FC236}">
                  <a16:creationId xmlns:a16="http://schemas.microsoft.com/office/drawing/2014/main" id="{6D450494-B149-4185-A355-75B038C7DEF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1" name="Freeform 252">
              <a:extLst>
                <a:ext uri="{FF2B5EF4-FFF2-40B4-BE49-F238E27FC236}">
                  <a16:creationId xmlns:a16="http://schemas.microsoft.com/office/drawing/2014/main" id="{38FA72A7-054F-46EE-ACF4-48D12551B23F}"/>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2" name="Freeform 253">
              <a:extLst>
                <a:ext uri="{FF2B5EF4-FFF2-40B4-BE49-F238E27FC236}">
                  <a16:creationId xmlns:a16="http://schemas.microsoft.com/office/drawing/2014/main" id="{B82341B0-7106-4BA6-A172-76207B4D5B91}"/>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3" name="Freeform 254">
              <a:extLst>
                <a:ext uri="{FF2B5EF4-FFF2-40B4-BE49-F238E27FC236}">
                  <a16:creationId xmlns:a16="http://schemas.microsoft.com/office/drawing/2014/main" id="{2DC1E46C-9D64-48CC-B252-C7067D091BB6}"/>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4" name="Freeform 255">
              <a:extLst>
                <a:ext uri="{FF2B5EF4-FFF2-40B4-BE49-F238E27FC236}">
                  <a16:creationId xmlns:a16="http://schemas.microsoft.com/office/drawing/2014/main" id="{62DDFA54-35C1-4342-8BBE-D3962AA11DC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5" name="Freeform 256">
              <a:extLst>
                <a:ext uri="{FF2B5EF4-FFF2-40B4-BE49-F238E27FC236}">
                  <a16:creationId xmlns:a16="http://schemas.microsoft.com/office/drawing/2014/main" id="{D882F8EF-D7BD-4BD7-AECD-357BC5535548}"/>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6" name="Freeform 257">
              <a:extLst>
                <a:ext uri="{FF2B5EF4-FFF2-40B4-BE49-F238E27FC236}">
                  <a16:creationId xmlns:a16="http://schemas.microsoft.com/office/drawing/2014/main" id="{3B62E96C-E316-4416-95BB-3AF4F86ACA0C}"/>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 name="Rectangle 74">
            <a:extLst>
              <a:ext uri="{FF2B5EF4-FFF2-40B4-BE49-F238E27FC236}">
                <a16:creationId xmlns:a16="http://schemas.microsoft.com/office/drawing/2014/main" id="{56827C3C-D52F-46CE-A441-3CD6A1A6A0A2}"/>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137" y="0"/>
            <a:ext cx="12192000" cy="6858000"/>
          </a:xfrm>
          <a:prstGeom prst="rect">
            <a:avLst/>
          </a:prstGeom>
          <a:solidFill>
            <a:schemeClr val="bg1">
              <a:lumMod val="8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F52A8B51-0A89-497B-B882-6658E029A3F9}"/>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467" y="643466"/>
            <a:ext cx="3522548" cy="5571067"/>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122" name="Picture 2" descr="Cắt, gấp, dán lọ hoa - Thế Trung - 3/5 - SẢN PHẨM CỦA EM - Phạm Thị Thái -  Website của Trường Tiểu học Trần Quốc Toản - Tam Kỳ - Quảng Nam">
            <a:extLst>
              <a:ext uri="{FF2B5EF4-FFF2-40B4-BE49-F238E27FC236}">
                <a16:creationId xmlns:a16="http://schemas.microsoft.com/office/drawing/2014/main" id="{07714AF5-B111-42A1-B9B3-4981EF91D24C}"/>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965200" y="1509611"/>
            <a:ext cx="2879083" cy="3838777"/>
          </a:xfrm>
          <a:prstGeom prst="rect">
            <a:avLst/>
          </a:prstGeom>
          <a:noFill/>
          <a:extLst>
            <a:ext uri="{909E8E84-426E-40DD-AFC4-6F175D3DCCD1}">
              <a14:hiddenFill xmlns:a14="http://schemas.microsoft.com/office/drawing/2010/main">
                <a:solidFill>
                  <a:srgbClr val="FFFFFF"/>
                </a:solidFill>
              </a14:hiddenFill>
            </a:ext>
          </a:extLst>
        </p:spPr>
      </p:pic>
      <p:sp>
        <p:nvSpPr>
          <p:cNvPr id="79" name="Rectangle 78">
            <a:extLst>
              <a:ext uri="{FF2B5EF4-FFF2-40B4-BE49-F238E27FC236}">
                <a16:creationId xmlns:a16="http://schemas.microsoft.com/office/drawing/2014/main" id="{EB1CEFBF-6F09-4052-862B-E219DA15757E}"/>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326882" y="643466"/>
            <a:ext cx="3522548" cy="5571067"/>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126" name="Picture 6" descr="Cắt, gấp, dán lọ hoa - Thu Huyền - 3/5 - SẢN PHẨM CỦA EM - Phạm Thị Thái -  Website của Trường Tiểu học Trần Quốc Toản - Tam Kỳ - Quảng Nam">
            <a:extLst>
              <a:ext uri="{FF2B5EF4-FFF2-40B4-BE49-F238E27FC236}">
                <a16:creationId xmlns:a16="http://schemas.microsoft.com/office/drawing/2014/main" id="{9FF0186D-0A6B-48A8-935A-35FAC71CCE8D}"/>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647976" y="1509267"/>
            <a:ext cx="2880360" cy="3840480"/>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a:extLst>
              <a:ext uri="{FF2B5EF4-FFF2-40B4-BE49-F238E27FC236}">
                <a16:creationId xmlns:a16="http://schemas.microsoft.com/office/drawing/2014/main" id="{BCB5D417-2A71-445D-B4C7-9E814D633D3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022847" y="643466"/>
            <a:ext cx="3522548" cy="5571067"/>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124" name="Picture 4" descr="Cắt, gấp, dán lọ hoa - Trọng Đức - 3/5 - SẢN PHẨM CỦA EM - Phạm Thị Thái -  Website của Trường Tiểu học Trần Quốc Toản - Tam Kỳ - Quảng Nam">
            <a:extLst>
              <a:ext uri="{FF2B5EF4-FFF2-40B4-BE49-F238E27FC236}">
                <a16:creationId xmlns:a16="http://schemas.microsoft.com/office/drawing/2014/main" id="{9058B813-C93B-475C-AE99-5FACC7E5AC80}"/>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8343941" y="1508759"/>
            <a:ext cx="2880360" cy="38404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311745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3">
            <a:extLst>
              <a:ext uri="{FF2B5EF4-FFF2-40B4-BE49-F238E27FC236}">
                <a16:creationId xmlns:a16="http://schemas.microsoft.com/office/drawing/2014/main" id="{59D7ABF7-6AF3-433D-A384-86720B7DB55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066800"/>
            <a:ext cx="8077200" cy="4841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9">
            <a:extLst>
              <a:ext uri="{FF2B5EF4-FFF2-40B4-BE49-F238E27FC236}">
                <a16:creationId xmlns:a16="http://schemas.microsoft.com/office/drawing/2014/main" id="{B40A25CC-1614-40FB-A5A6-049B9271974D}"/>
              </a:ext>
            </a:extLst>
          </p:cNvPr>
          <p:cNvSpPr txBox="1">
            <a:spLocks noChangeArrowheads="1"/>
          </p:cNvSpPr>
          <p:nvPr/>
        </p:nvSpPr>
        <p:spPr bwMode="auto">
          <a:xfrm>
            <a:off x="2857500" y="1149350"/>
            <a:ext cx="6477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8915" name="Picture 2">
            <a:extLst>
              <a:ext uri="{FF2B5EF4-FFF2-40B4-BE49-F238E27FC236}">
                <a16:creationId xmlns:a16="http://schemas.microsoft.com/office/drawing/2014/main" id="{AFEEF56E-D20A-4F4D-ACE7-EDE32A1F6D5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81400" y="735013"/>
            <a:ext cx="5029200" cy="611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16" name="Group 4">
            <a:extLst>
              <a:ext uri="{FF2B5EF4-FFF2-40B4-BE49-F238E27FC236}">
                <a16:creationId xmlns:a16="http://schemas.microsoft.com/office/drawing/2014/main" id="{22B50419-2289-4E66-83CE-C5199B7D4D85}"/>
              </a:ext>
            </a:extLst>
          </p:cNvPr>
          <p:cNvGrpSpPr>
            <a:grpSpLocks/>
          </p:cNvGrpSpPr>
          <p:nvPr/>
        </p:nvGrpSpPr>
        <p:grpSpPr bwMode="auto">
          <a:xfrm rot="10800000">
            <a:off x="168275" y="14288"/>
            <a:ext cx="1990725" cy="2266950"/>
            <a:chOff x="4176" y="878"/>
            <a:chExt cx="1254" cy="1422"/>
          </a:xfrm>
        </p:grpSpPr>
        <p:sp>
          <p:nvSpPr>
            <p:cNvPr id="38917" name="Freeform 5">
              <a:extLst>
                <a:ext uri="{FF2B5EF4-FFF2-40B4-BE49-F238E27FC236}">
                  <a16:creationId xmlns:a16="http://schemas.microsoft.com/office/drawing/2014/main" id="{B1C335A6-4102-4E8C-9161-8ED0BCE1B23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18" name="Freeform 6">
              <a:extLst>
                <a:ext uri="{FF2B5EF4-FFF2-40B4-BE49-F238E27FC236}">
                  <a16:creationId xmlns:a16="http://schemas.microsoft.com/office/drawing/2014/main" id="{23244EE0-8D03-4452-8A15-2C1F2FBD52F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19" name="Freeform 7">
              <a:extLst>
                <a:ext uri="{FF2B5EF4-FFF2-40B4-BE49-F238E27FC236}">
                  <a16:creationId xmlns:a16="http://schemas.microsoft.com/office/drawing/2014/main" id="{F86CEE51-C0AA-456E-9001-79345866D55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0" name="Freeform 8">
              <a:extLst>
                <a:ext uri="{FF2B5EF4-FFF2-40B4-BE49-F238E27FC236}">
                  <a16:creationId xmlns:a16="http://schemas.microsoft.com/office/drawing/2014/main" id="{8AF2D233-17DB-418D-AF66-657D85E86B58}"/>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1" name="Freeform 9">
              <a:extLst>
                <a:ext uri="{FF2B5EF4-FFF2-40B4-BE49-F238E27FC236}">
                  <a16:creationId xmlns:a16="http://schemas.microsoft.com/office/drawing/2014/main" id="{883FA7A3-FAA3-4300-9A9A-129BC2ECA862}"/>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2" name="Freeform 10">
              <a:extLst>
                <a:ext uri="{FF2B5EF4-FFF2-40B4-BE49-F238E27FC236}">
                  <a16:creationId xmlns:a16="http://schemas.microsoft.com/office/drawing/2014/main" id="{D3AEB167-62C3-4D7D-9D05-AD9976D16227}"/>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3" name="Freeform 11">
              <a:extLst>
                <a:ext uri="{FF2B5EF4-FFF2-40B4-BE49-F238E27FC236}">
                  <a16:creationId xmlns:a16="http://schemas.microsoft.com/office/drawing/2014/main" id="{8E801DFF-EDB8-475B-B650-2E8EF6606CE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4" name="Freeform 12">
              <a:extLst>
                <a:ext uri="{FF2B5EF4-FFF2-40B4-BE49-F238E27FC236}">
                  <a16:creationId xmlns:a16="http://schemas.microsoft.com/office/drawing/2014/main" id="{485073B4-30F8-47A4-AB67-FED476C18415}"/>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5" name="Freeform 13">
              <a:extLst>
                <a:ext uri="{FF2B5EF4-FFF2-40B4-BE49-F238E27FC236}">
                  <a16:creationId xmlns:a16="http://schemas.microsoft.com/office/drawing/2014/main" id="{8ACC0278-93CF-4452-BA25-79B188E6448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6" name="Freeform 14">
              <a:extLst>
                <a:ext uri="{FF2B5EF4-FFF2-40B4-BE49-F238E27FC236}">
                  <a16:creationId xmlns:a16="http://schemas.microsoft.com/office/drawing/2014/main" id="{98495494-1326-431A-8A2A-7EF2D62BFE3C}"/>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7" name="Freeform 15">
              <a:extLst>
                <a:ext uri="{FF2B5EF4-FFF2-40B4-BE49-F238E27FC236}">
                  <a16:creationId xmlns:a16="http://schemas.microsoft.com/office/drawing/2014/main" id="{FBBC8081-D9F8-429E-A8FA-4702BD77B90E}"/>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8" name="Freeform 16">
              <a:extLst>
                <a:ext uri="{FF2B5EF4-FFF2-40B4-BE49-F238E27FC236}">
                  <a16:creationId xmlns:a16="http://schemas.microsoft.com/office/drawing/2014/main" id="{0BC561FC-9B01-4771-AAD9-E119F8AF96C1}"/>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9" name="Freeform 17">
              <a:extLst>
                <a:ext uri="{FF2B5EF4-FFF2-40B4-BE49-F238E27FC236}">
                  <a16:creationId xmlns:a16="http://schemas.microsoft.com/office/drawing/2014/main" id="{AF02BDEF-4707-4CAC-8A8F-AEE710B6B99B}"/>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0" name="Freeform 18">
              <a:extLst>
                <a:ext uri="{FF2B5EF4-FFF2-40B4-BE49-F238E27FC236}">
                  <a16:creationId xmlns:a16="http://schemas.microsoft.com/office/drawing/2014/main" id="{30865094-3B39-4F86-B24B-D5F6D0D32D2B}"/>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1" name="Freeform 19">
              <a:extLst>
                <a:ext uri="{FF2B5EF4-FFF2-40B4-BE49-F238E27FC236}">
                  <a16:creationId xmlns:a16="http://schemas.microsoft.com/office/drawing/2014/main" id="{1174C837-2697-4081-8BF0-7093507A528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2" name="Freeform 20">
              <a:extLst>
                <a:ext uri="{FF2B5EF4-FFF2-40B4-BE49-F238E27FC236}">
                  <a16:creationId xmlns:a16="http://schemas.microsoft.com/office/drawing/2014/main" id="{D05B3A95-8810-499F-92E8-090347C71CCB}"/>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3" name="Freeform 21">
              <a:extLst>
                <a:ext uri="{FF2B5EF4-FFF2-40B4-BE49-F238E27FC236}">
                  <a16:creationId xmlns:a16="http://schemas.microsoft.com/office/drawing/2014/main" id="{06864501-30EE-4C6A-A36B-250270780A4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4" name="Freeform 22">
              <a:extLst>
                <a:ext uri="{FF2B5EF4-FFF2-40B4-BE49-F238E27FC236}">
                  <a16:creationId xmlns:a16="http://schemas.microsoft.com/office/drawing/2014/main" id="{E6849D58-7DED-43B9-80A0-CFFB8CD7AB99}"/>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5" name="Freeform 23">
              <a:extLst>
                <a:ext uri="{FF2B5EF4-FFF2-40B4-BE49-F238E27FC236}">
                  <a16:creationId xmlns:a16="http://schemas.microsoft.com/office/drawing/2014/main" id="{36C16197-CA10-473A-97F8-05D4FD525653}"/>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6" name="Freeform 24">
              <a:extLst>
                <a:ext uri="{FF2B5EF4-FFF2-40B4-BE49-F238E27FC236}">
                  <a16:creationId xmlns:a16="http://schemas.microsoft.com/office/drawing/2014/main" id="{F288C920-0AC6-4BB3-AD34-567A4277AA88}"/>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7" name="Freeform 25">
              <a:extLst>
                <a:ext uri="{FF2B5EF4-FFF2-40B4-BE49-F238E27FC236}">
                  <a16:creationId xmlns:a16="http://schemas.microsoft.com/office/drawing/2014/main" id="{31560E10-A2BB-4E69-8EED-45426DECC4CE}"/>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8" name="Freeform 26">
              <a:extLst>
                <a:ext uri="{FF2B5EF4-FFF2-40B4-BE49-F238E27FC236}">
                  <a16:creationId xmlns:a16="http://schemas.microsoft.com/office/drawing/2014/main" id="{6F6E9D4E-915F-47CF-833F-ACCC4BC8FE5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9" name="Freeform 27">
              <a:extLst>
                <a:ext uri="{FF2B5EF4-FFF2-40B4-BE49-F238E27FC236}">
                  <a16:creationId xmlns:a16="http://schemas.microsoft.com/office/drawing/2014/main" id="{B2652D9F-CB6D-4CA5-A2E5-B0F586C775B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0" name="Freeform 28">
              <a:extLst>
                <a:ext uri="{FF2B5EF4-FFF2-40B4-BE49-F238E27FC236}">
                  <a16:creationId xmlns:a16="http://schemas.microsoft.com/office/drawing/2014/main" id="{AF39226A-9D41-41AA-8DB0-0A17795924E8}"/>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1" name="Freeform 29">
              <a:extLst>
                <a:ext uri="{FF2B5EF4-FFF2-40B4-BE49-F238E27FC236}">
                  <a16:creationId xmlns:a16="http://schemas.microsoft.com/office/drawing/2014/main" id="{1C7C9837-525F-497B-87F3-27F075DFFEF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2" name="Freeform 30">
              <a:extLst>
                <a:ext uri="{FF2B5EF4-FFF2-40B4-BE49-F238E27FC236}">
                  <a16:creationId xmlns:a16="http://schemas.microsoft.com/office/drawing/2014/main" id="{819A03DF-BEFF-4A89-955C-101ECE3DAE7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3" name="Freeform 31">
              <a:extLst>
                <a:ext uri="{FF2B5EF4-FFF2-40B4-BE49-F238E27FC236}">
                  <a16:creationId xmlns:a16="http://schemas.microsoft.com/office/drawing/2014/main" id="{BEC68908-44DF-4516-AFED-E241FC5FC97F}"/>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4" name="Freeform 32">
              <a:extLst>
                <a:ext uri="{FF2B5EF4-FFF2-40B4-BE49-F238E27FC236}">
                  <a16:creationId xmlns:a16="http://schemas.microsoft.com/office/drawing/2014/main" id="{271CCB73-23C6-469C-9DAD-FC9C76B56A8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5" name="Freeform 33">
              <a:extLst>
                <a:ext uri="{FF2B5EF4-FFF2-40B4-BE49-F238E27FC236}">
                  <a16:creationId xmlns:a16="http://schemas.microsoft.com/office/drawing/2014/main" id="{5995BD76-3DE2-437D-80FC-A8633C26E345}"/>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6" name="Freeform 34">
              <a:extLst>
                <a:ext uri="{FF2B5EF4-FFF2-40B4-BE49-F238E27FC236}">
                  <a16:creationId xmlns:a16="http://schemas.microsoft.com/office/drawing/2014/main" id="{922F0B0A-7B37-496D-B423-DB6310CE2837}"/>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7" name="Freeform 35">
              <a:extLst>
                <a:ext uri="{FF2B5EF4-FFF2-40B4-BE49-F238E27FC236}">
                  <a16:creationId xmlns:a16="http://schemas.microsoft.com/office/drawing/2014/main" id="{B857E7D5-3DD8-4A04-B60F-E15A73B85153}"/>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8" name="Freeform 36">
              <a:extLst>
                <a:ext uri="{FF2B5EF4-FFF2-40B4-BE49-F238E27FC236}">
                  <a16:creationId xmlns:a16="http://schemas.microsoft.com/office/drawing/2014/main" id="{2E06A4BB-BE7B-4D5E-8D79-7EC0E76C9B64}"/>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9" name="Freeform 37">
              <a:extLst>
                <a:ext uri="{FF2B5EF4-FFF2-40B4-BE49-F238E27FC236}">
                  <a16:creationId xmlns:a16="http://schemas.microsoft.com/office/drawing/2014/main" id="{961A38A8-A626-41CA-A4E9-204D637DEBDD}"/>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0" name="Freeform 38">
              <a:extLst>
                <a:ext uri="{FF2B5EF4-FFF2-40B4-BE49-F238E27FC236}">
                  <a16:creationId xmlns:a16="http://schemas.microsoft.com/office/drawing/2014/main" id="{435E843A-7AFB-46FF-9A54-2C69C267E28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1" name="Freeform 39">
              <a:extLst>
                <a:ext uri="{FF2B5EF4-FFF2-40B4-BE49-F238E27FC236}">
                  <a16:creationId xmlns:a16="http://schemas.microsoft.com/office/drawing/2014/main" id="{70560A35-2731-4F00-BC8E-4A3506A207BC}"/>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2" name="Freeform 40">
              <a:extLst>
                <a:ext uri="{FF2B5EF4-FFF2-40B4-BE49-F238E27FC236}">
                  <a16:creationId xmlns:a16="http://schemas.microsoft.com/office/drawing/2014/main" id="{AA4EC7E1-4DDF-44F2-98C6-13EEC9E23B56}"/>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3" name="Freeform 41">
              <a:extLst>
                <a:ext uri="{FF2B5EF4-FFF2-40B4-BE49-F238E27FC236}">
                  <a16:creationId xmlns:a16="http://schemas.microsoft.com/office/drawing/2014/main" id="{58D200D8-2C47-43DE-AC1E-50FADC81304A}"/>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4" name="Freeform 42">
              <a:extLst>
                <a:ext uri="{FF2B5EF4-FFF2-40B4-BE49-F238E27FC236}">
                  <a16:creationId xmlns:a16="http://schemas.microsoft.com/office/drawing/2014/main" id="{5C5D6291-47A3-4616-A9F2-77F5C65EEF42}"/>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5" name="Freeform 43">
              <a:extLst>
                <a:ext uri="{FF2B5EF4-FFF2-40B4-BE49-F238E27FC236}">
                  <a16:creationId xmlns:a16="http://schemas.microsoft.com/office/drawing/2014/main" id="{A2C15570-A8B6-44FC-B502-ABAE6ABAA641}"/>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6" name="Freeform 44">
              <a:extLst>
                <a:ext uri="{FF2B5EF4-FFF2-40B4-BE49-F238E27FC236}">
                  <a16:creationId xmlns:a16="http://schemas.microsoft.com/office/drawing/2014/main" id="{D16634FE-BFCC-4381-91F8-095E68B55829}"/>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7" name="Freeform 45">
              <a:extLst>
                <a:ext uri="{FF2B5EF4-FFF2-40B4-BE49-F238E27FC236}">
                  <a16:creationId xmlns:a16="http://schemas.microsoft.com/office/drawing/2014/main" id="{549145AC-6CAE-456C-8CBC-B20D537A0EE7}"/>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8" name="Freeform 46">
              <a:extLst>
                <a:ext uri="{FF2B5EF4-FFF2-40B4-BE49-F238E27FC236}">
                  <a16:creationId xmlns:a16="http://schemas.microsoft.com/office/drawing/2014/main" id="{155E3684-F570-4B46-AF20-2B06C80CE595}"/>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9" name="Freeform 47">
              <a:extLst>
                <a:ext uri="{FF2B5EF4-FFF2-40B4-BE49-F238E27FC236}">
                  <a16:creationId xmlns:a16="http://schemas.microsoft.com/office/drawing/2014/main" id="{8DA8885B-2475-45A2-8E21-6A57639E3E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0" name="Freeform 48">
              <a:extLst>
                <a:ext uri="{FF2B5EF4-FFF2-40B4-BE49-F238E27FC236}">
                  <a16:creationId xmlns:a16="http://schemas.microsoft.com/office/drawing/2014/main" id="{A500B0F5-AACE-4741-9B2E-C69599A49351}"/>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1" name="Freeform 49">
              <a:extLst>
                <a:ext uri="{FF2B5EF4-FFF2-40B4-BE49-F238E27FC236}">
                  <a16:creationId xmlns:a16="http://schemas.microsoft.com/office/drawing/2014/main" id="{99C0F49A-0377-4427-8FBB-CC92863467F8}"/>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2" name="Freeform 50">
              <a:extLst>
                <a:ext uri="{FF2B5EF4-FFF2-40B4-BE49-F238E27FC236}">
                  <a16:creationId xmlns:a16="http://schemas.microsoft.com/office/drawing/2014/main" id="{13C77435-6FB8-4D1D-B687-C0EDDE5B4070}"/>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3" name="Freeform 51">
              <a:extLst>
                <a:ext uri="{FF2B5EF4-FFF2-40B4-BE49-F238E27FC236}">
                  <a16:creationId xmlns:a16="http://schemas.microsoft.com/office/drawing/2014/main" id="{2D5DD30A-DC88-4742-91A3-A764ACA0DCEE}"/>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4" name="Freeform 52">
              <a:extLst>
                <a:ext uri="{FF2B5EF4-FFF2-40B4-BE49-F238E27FC236}">
                  <a16:creationId xmlns:a16="http://schemas.microsoft.com/office/drawing/2014/main" id="{37E26700-3C79-4428-9B22-B3F7DAA3D4D6}"/>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5" name="Freeform 53">
              <a:extLst>
                <a:ext uri="{FF2B5EF4-FFF2-40B4-BE49-F238E27FC236}">
                  <a16:creationId xmlns:a16="http://schemas.microsoft.com/office/drawing/2014/main" id="{8A32366E-3401-4ACD-8BEB-FB2E2071ACF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6" name="Freeform 54">
              <a:extLst>
                <a:ext uri="{FF2B5EF4-FFF2-40B4-BE49-F238E27FC236}">
                  <a16:creationId xmlns:a16="http://schemas.microsoft.com/office/drawing/2014/main" id="{6A8E7E56-2D1D-42B9-A3A0-BC9044DFBC2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7" name="Freeform 55">
              <a:extLst>
                <a:ext uri="{FF2B5EF4-FFF2-40B4-BE49-F238E27FC236}">
                  <a16:creationId xmlns:a16="http://schemas.microsoft.com/office/drawing/2014/main" id="{14411476-46EA-4F9F-B8A0-7ACA428DF50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8" name="Freeform 56">
              <a:extLst>
                <a:ext uri="{FF2B5EF4-FFF2-40B4-BE49-F238E27FC236}">
                  <a16:creationId xmlns:a16="http://schemas.microsoft.com/office/drawing/2014/main" id="{D4072CBE-77F7-4976-9166-4003D66BA0CE}"/>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9" name="Freeform 57">
              <a:extLst>
                <a:ext uri="{FF2B5EF4-FFF2-40B4-BE49-F238E27FC236}">
                  <a16:creationId xmlns:a16="http://schemas.microsoft.com/office/drawing/2014/main" id="{4DDD77FC-048C-46E3-8624-01BCB3853A50}"/>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0" name="Freeform 58">
              <a:extLst>
                <a:ext uri="{FF2B5EF4-FFF2-40B4-BE49-F238E27FC236}">
                  <a16:creationId xmlns:a16="http://schemas.microsoft.com/office/drawing/2014/main" id="{CE53EEF4-E2B5-447B-AB52-45B4B59E73BE}"/>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1" name="Freeform 59">
              <a:extLst>
                <a:ext uri="{FF2B5EF4-FFF2-40B4-BE49-F238E27FC236}">
                  <a16:creationId xmlns:a16="http://schemas.microsoft.com/office/drawing/2014/main" id="{17AB56A1-FB86-470F-8511-829CF6A2830D}"/>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2" name="Freeform 60">
              <a:extLst>
                <a:ext uri="{FF2B5EF4-FFF2-40B4-BE49-F238E27FC236}">
                  <a16:creationId xmlns:a16="http://schemas.microsoft.com/office/drawing/2014/main" id="{BAA2FDA1-A776-4851-9F49-A44132919A5B}"/>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3" name="Freeform 61">
              <a:extLst>
                <a:ext uri="{FF2B5EF4-FFF2-40B4-BE49-F238E27FC236}">
                  <a16:creationId xmlns:a16="http://schemas.microsoft.com/office/drawing/2014/main" id="{E296E600-17FA-4FE7-88EE-86213BB68989}"/>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4" name="Freeform 62">
              <a:extLst>
                <a:ext uri="{FF2B5EF4-FFF2-40B4-BE49-F238E27FC236}">
                  <a16:creationId xmlns:a16="http://schemas.microsoft.com/office/drawing/2014/main" id="{5EFE9E47-3D97-45EE-A4F7-BE29D0F58922}"/>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5" name="Freeform 63">
              <a:extLst>
                <a:ext uri="{FF2B5EF4-FFF2-40B4-BE49-F238E27FC236}">
                  <a16:creationId xmlns:a16="http://schemas.microsoft.com/office/drawing/2014/main" id="{FFE28116-85AB-4EE6-B479-02546B6A2F5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6" name="Freeform 64">
              <a:extLst>
                <a:ext uri="{FF2B5EF4-FFF2-40B4-BE49-F238E27FC236}">
                  <a16:creationId xmlns:a16="http://schemas.microsoft.com/office/drawing/2014/main" id="{FB77BD57-D8CF-46AD-B90C-4722C3AED245}"/>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7" name="Freeform 65">
              <a:extLst>
                <a:ext uri="{FF2B5EF4-FFF2-40B4-BE49-F238E27FC236}">
                  <a16:creationId xmlns:a16="http://schemas.microsoft.com/office/drawing/2014/main" id="{0F4EB54B-2414-40F6-ADB4-13B794E4BD4B}"/>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8" name="Freeform 66">
              <a:extLst>
                <a:ext uri="{FF2B5EF4-FFF2-40B4-BE49-F238E27FC236}">
                  <a16:creationId xmlns:a16="http://schemas.microsoft.com/office/drawing/2014/main" id="{F520F5AD-3519-4A2C-A35E-5A9FDA90854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9" name="Freeform 67">
              <a:extLst>
                <a:ext uri="{FF2B5EF4-FFF2-40B4-BE49-F238E27FC236}">
                  <a16:creationId xmlns:a16="http://schemas.microsoft.com/office/drawing/2014/main" id="{618B0496-A895-4058-AA15-04BFDD28FAA2}"/>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0" name="Freeform 68">
              <a:extLst>
                <a:ext uri="{FF2B5EF4-FFF2-40B4-BE49-F238E27FC236}">
                  <a16:creationId xmlns:a16="http://schemas.microsoft.com/office/drawing/2014/main" id="{82407036-CCB3-42F7-910D-DBCB9091B45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1" name="Freeform 69">
              <a:extLst>
                <a:ext uri="{FF2B5EF4-FFF2-40B4-BE49-F238E27FC236}">
                  <a16:creationId xmlns:a16="http://schemas.microsoft.com/office/drawing/2014/main" id="{839C899F-730A-4726-846D-2EA398BC3213}"/>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2" name="Freeform 70">
              <a:extLst>
                <a:ext uri="{FF2B5EF4-FFF2-40B4-BE49-F238E27FC236}">
                  <a16:creationId xmlns:a16="http://schemas.microsoft.com/office/drawing/2014/main" id="{4D2D262E-1B95-4E80-9E9A-A1C4C34790B4}"/>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3" name="Freeform 71">
              <a:extLst>
                <a:ext uri="{FF2B5EF4-FFF2-40B4-BE49-F238E27FC236}">
                  <a16:creationId xmlns:a16="http://schemas.microsoft.com/office/drawing/2014/main" id="{CFC04A48-9C7E-4AE9-B862-FCD9B6FDB185}"/>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4" name="Freeform 72">
              <a:extLst>
                <a:ext uri="{FF2B5EF4-FFF2-40B4-BE49-F238E27FC236}">
                  <a16:creationId xmlns:a16="http://schemas.microsoft.com/office/drawing/2014/main" id="{344D8469-AC35-46A6-8681-72A17A09FB6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5" name="Freeform 73">
              <a:extLst>
                <a:ext uri="{FF2B5EF4-FFF2-40B4-BE49-F238E27FC236}">
                  <a16:creationId xmlns:a16="http://schemas.microsoft.com/office/drawing/2014/main" id="{B324EC56-2BD6-4FDA-9292-A1210D70A434}"/>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6" name="Freeform 74">
              <a:extLst>
                <a:ext uri="{FF2B5EF4-FFF2-40B4-BE49-F238E27FC236}">
                  <a16:creationId xmlns:a16="http://schemas.microsoft.com/office/drawing/2014/main" id="{CB0CBDEE-E485-4298-B510-9E7FB895196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7" name="Freeform 75">
              <a:extLst>
                <a:ext uri="{FF2B5EF4-FFF2-40B4-BE49-F238E27FC236}">
                  <a16:creationId xmlns:a16="http://schemas.microsoft.com/office/drawing/2014/main" id="{2B6C32A3-D50F-4309-9401-BD6D182FBEBD}"/>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8" name="Freeform 76">
              <a:extLst>
                <a:ext uri="{FF2B5EF4-FFF2-40B4-BE49-F238E27FC236}">
                  <a16:creationId xmlns:a16="http://schemas.microsoft.com/office/drawing/2014/main" id="{AC244848-07A7-411C-8709-83A5D371C525}"/>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9" name="Freeform 77">
              <a:extLst>
                <a:ext uri="{FF2B5EF4-FFF2-40B4-BE49-F238E27FC236}">
                  <a16:creationId xmlns:a16="http://schemas.microsoft.com/office/drawing/2014/main" id="{42407B85-7801-4003-8899-4A817EAA31F3}"/>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0" name="Freeform 78">
              <a:extLst>
                <a:ext uri="{FF2B5EF4-FFF2-40B4-BE49-F238E27FC236}">
                  <a16:creationId xmlns:a16="http://schemas.microsoft.com/office/drawing/2014/main" id="{A7C85985-ED02-4E7B-85B5-40CEE4668668}"/>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1" name="Freeform 79">
              <a:extLst>
                <a:ext uri="{FF2B5EF4-FFF2-40B4-BE49-F238E27FC236}">
                  <a16:creationId xmlns:a16="http://schemas.microsoft.com/office/drawing/2014/main" id="{619E2A5C-4D37-460F-BA1A-47289286DFF2}"/>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2" name="Freeform 80">
              <a:extLst>
                <a:ext uri="{FF2B5EF4-FFF2-40B4-BE49-F238E27FC236}">
                  <a16:creationId xmlns:a16="http://schemas.microsoft.com/office/drawing/2014/main" id="{F983C033-341C-452D-BE37-8CA15B804694}"/>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3" name="Freeform 81">
              <a:extLst>
                <a:ext uri="{FF2B5EF4-FFF2-40B4-BE49-F238E27FC236}">
                  <a16:creationId xmlns:a16="http://schemas.microsoft.com/office/drawing/2014/main" id="{7BD61BD9-B4AD-492F-9A33-F7930CCCBEB4}"/>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4" name="Freeform 82">
              <a:extLst>
                <a:ext uri="{FF2B5EF4-FFF2-40B4-BE49-F238E27FC236}">
                  <a16:creationId xmlns:a16="http://schemas.microsoft.com/office/drawing/2014/main" id="{6CA14CB4-33EA-43CC-841B-3C91AE13DC6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5" name="Freeform 83">
              <a:extLst>
                <a:ext uri="{FF2B5EF4-FFF2-40B4-BE49-F238E27FC236}">
                  <a16:creationId xmlns:a16="http://schemas.microsoft.com/office/drawing/2014/main" id="{9E430B01-676C-468E-88A9-F3B08B34025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6" name="Freeform 84">
              <a:extLst>
                <a:ext uri="{FF2B5EF4-FFF2-40B4-BE49-F238E27FC236}">
                  <a16:creationId xmlns:a16="http://schemas.microsoft.com/office/drawing/2014/main" id="{8BF3258D-FECF-4481-870B-CA44CC7D4B52}"/>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7" name="Freeform 85">
              <a:extLst>
                <a:ext uri="{FF2B5EF4-FFF2-40B4-BE49-F238E27FC236}">
                  <a16:creationId xmlns:a16="http://schemas.microsoft.com/office/drawing/2014/main" id="{BDC40963-BA8A-4BC5-A0AC-B220F487FAD2}"/>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8" name="Freeform 86">
              <a:extLst>
                <a:ext uri="{FF2B5EF4-FFF2-40B4-BE49-F238E27FC236}">
                  <a16:creationId xmlns:a16="http://schemas.microsoft.com/office/drawing/2014/main" id="{7BCF8B96-053D-4936-9BBF-7BAF4DDAA52E}"/>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9" name="Freeform 87">
              <a:extLst>
                <a:ext uri="{FF2B5EF4-FFF2-40B4-BE49-F238E27FC236}">
                  <a16:creationId xmlns:a16="http://schemas.microsoft.com/office/drawing/2014/main" id="{86EB7486-D137-4235-AA4D-C17EFD547B0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0" name="Freeform 88">
              <a:extLst>
                <a:ext uri="{FF2B5EF4-FFF2-40B4-BE49-F238E27FC236}">
                  <a16:creationId xmlns:a16="http://schemas.microsoft.com/office/drawing/2014/main" id="{98C647F0-D3ED-4A5A-9F77-2872F18BAFBF}"/>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1" name="Freeform 89">
              <a:extLst>
                <a:ext uri="{FF2B5EF4-FFF2-40B4-BE49-F238E27FC236}">
                  <a16:creationId xmlns:a16="http://schemas.microsoft.com/office/drawing/2014/main" id="{D1B28BCB-AD5A-48B6-A593-9C825364EF11}"/>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2" name="Freeform 90">
              <a:extLst>
                <a:ext uri="{FF2B5EF4-FFF2-40B4-BE49-F238E27FC236}">
                  <a16:creationId xmlns:a16="http://schemas.microsoft.com/office/drawing/2014/main" id="{A0ADB1DB-1425-4584-B9D5-BD7AB8C4611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3" name="Freeform 91">
              <a:extLst>
                <a:ext uri="{FF2B5EF4-FFF2-40B4-BE49-F238E27FC236}">
                  <a16:creationId xmlns:a16="http://schemas.microsoft.com/office/drawing/2014/main" id="{207EAE87-5053-4020-B074-6E8B85E91ADF}"/>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4" name="Freeform 92">
              <a:extLst>
                <a:ext uri="{FF2B5EF4-FFF2-40B4-BE49-F238E27FC236}">
                  <a16:creationId xmlns:a16="http://schemas.microsoft.com/office/drawing/2014/main" id="{9EF4C989-A68B-474C-B96B-952A900B2DF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5" name="Freeform 93">
              <a:extLst>
                <a:ext uri="{FF2B5EF4-FFF2-40B4-BE49-F238E27FC236}">
                  <a16:creationId xmlns:a16="http://schemas.microsoft.com/office/drawing/2014/main" id="{4320BA7E-202D-4D86-8E25-7679DA07201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6" name="Freeform 94">
              <a:extLst>
                <a:ext uri="{FF2B5EF4-FFF2-40B4-BE49-F238E27FC236}">
                  <a16:creationId xmlns:a16="http://schemas.microsoft.com/office/drawing/2014/main" id="{C0D29C83-E24C-4C57-9B1E-022B6A97F5C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7" name="Freeform 95">
              <a:extLst>
                <a:ext uri="{FF2B5EF4-FFF2-40B4-BE49-F238E27FC236}">
                  <a16:creationId xmlns:a16="http://schemas.microsoft.com/office/drawing/2014/main" id="{E9FA421D-0AB1-4DCE-B3AD-C8EC5192E34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8" name="Freeform 96">
              <a:extLst>
                <a:ext uri="{FF2B5EF4-FFF2-40B4-BE49-F238E27FC236}">
                  <a16:creationId xmlns:a16="http://schemas.microsoft.com/office/drawing/2014/main" id="{83D51C51-AE1F-405D-90B3-63AD8C1E6FB6}"/>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9" name="Freeform 97">
              <a:extLst>
                <a:ext uri="{FF2B5EF4-FFF2-40B4-BE49-F238E27FC236}">
                  <a16:creationId xmlns:a16="http://schemas.microsoft.com/office/drawing/2014/main" id="{AC0E1362-32E3-457E-9CEE-822289761811}"/>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0" name="Freeform 98">
              <a:extLst>
                <a:ext uri="{FF2B5EF4-FFF2-40B4-BE49-F238E27FC236}">
                  <a16:creationId xmlns:a16="http://schemas.microsoft.com/office/drawing/2014/main" id="{6688DB54-9C61-4542-86B5-6D1267F83A07}"/>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1" name="Freeform 99">
              <a:extLst>
                <a:ext uri="{FF2B5EF4-FFF2-40B4-BE49-F238E27FC236}">
                  <a16:creationId xmlns:a16="http://schemas.microsoft.com/office/drawing/2014/main" id="{9B01505F-44ED-4E8F-A432-672A68E09D78}"/>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2" name="Freeform 100">
              <a:extLst>
                <a:ext uri="{FF2B5EF4-FFF2-40B4-BE49-F238E27FC236}">
                  <a16:creationId xmlns:a16="http://schemas.microsoft.com/office/drawing/2014/main" id="{32D1DD28-8EB5-4079-9B69-97A4EA53A923}"/>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3" name="Freeform 101">
              <a:extLst>
                <a:ext uri="{FF2B5EF4-FFF2-40B4-BE49-F238E27FC236}">
                  <a16:creationId xmlns:a16="http://schemas.microsoft.com/office/drawing/2014/main" id="{9FFF8AA7-9E3E-451C-80C1-5621B68F935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4" name="Freeform 102">
              <a:extLst>
                <a:ext uri="{FF2B5EF4-FFF2-40B4-BE49-F238E27FC236}">
                  <a16:creationId xmlns:a16="http://schemas.microsoft.com/office/drawing/2014/main" id="{B941ECFF-3A90-444B-9018-8D5BAEE39E9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5" name="Freeform 103">
              <a:extLst>
                <a:ext uri="{FF2B5EF4-FFF2-40B4-BE49-F238E27FC236}">
                  <a16:creationId xmlns:a16="http://schemas.microsoft.com/office/drawing/2014/main" id="{61DB5721-E52E-4741-BB6B-8A3E261545D2}"/>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6" name="Freeform 104">
              <a:extLst>
                <a:ext uri="{FF2B5EF4-FFF2-40B4-BE49-F238E27FC236}">
                  <a16:creationId xmlns:a16="http://schemas.microsoft.com/office/drawing/2014/main" id="{AFC679C4-8797-42E6-A753-9E906E2E69A0}"/>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7" name="Freeform 105">
              <a:extLst>
                <a:ext uri="{FF2B5EF4-FFF2-40B4-BE49-F238E27FC236}">
                  <a16:creationId xmlns:a16="http://schemas.microsoft.com/office/drawing/2014/main" id="{CAF58BE3-34D0-4C8D-BC4B-9B4A0F24E085}"/>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8" name="Freeform 106">
              <a:extLst>
                <a:ext uri="{FF2B5EF4-FFF2-40B4-BE49-F238E27FC236}">
                  <a16:creationId xmlns:a16="http://schemas.microsoft.com/office/drawing/2014/main" id="{AE970D62-5234-4ED8-92BE-E33B2D936E1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9" name="Freeform 107">
              <a:extLst>
                <a:ext uri="{FF2B5EF4-FFF2-40B4-BE49-F238E27FC236}">
                  <a16:creationId xmlns:a16="http://schemas.microsoft.com/office/drawing/2014/main" id="{6B546C27-C286-4D79-B1EC-EC1E8B94308E}"/>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0" name="Freeform 108">
              <a:extLst>
                <a:ext uri="{FF2B5EF4-FFF2-40B4-BE49-F238E27FC236}">
                  <a16:creationId xmlns:a16="http://schemas.microsoft.com/office/drawing/2014/main" id="{4640196C-E65A-421F-A409-9CCD75629B52}"/>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1" name="Freeform 109">
              <a:extLst>
                <a:ext uri="{FF2B5EF4-FFF2-40B4-BE49-F238E27FC236}">
                  <a16:creationId xmlns:a16="http://schemas.microsoft.com/office/drawing/2014/main" id="{47313DE5-E50F-4CC9-B4FF-107127ECAEE6}"/>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2" name="Freeform 110">
              <a:extLst>
                <a:ext uri="{FF2B5EF4-FFF2-40B4-BE49-F238E27FC236}">
                  <a16:creationId xmlns:a16="http://schemas.microsoft.com/office/drawing/2014/main" id="{3D392934-D17B-41AF-BE26-6AA7C6DE0CC6}"/>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3" name="Freeform 111">
              <a:extLst>
                <a:ext uri="{FF2B5EF4-FFF2-40B4-BE49-F238E27FC236}">
                  <a16:creationId xmlns:a16="http://schemas.microsoft.com/office/drawing/2014/main" id="{93C67B79-5754-4E2D-BD9C-72940E568B69}"/>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4" name="Freeform 112">
              <a:extLst>
                <a:ext uri="{FF2B5EF4-FFF2-40B4-BE49-F238E27FC236}">
                  <a16:creationId xmlns:a16="http://schemas.microsoft.com/office/drawing/2014/main" id="{491FCF33-9165-4BC0-85B7-541837A5CAA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5" name="Freeform 113">
              <a:extLst>
                <a:ext uri="{FF2B5EF4-FFF2-40B4-BE49-F238E27FC236}">
                  <a16:creationId xmlns:a16="http://schemas.microsoft.com/office/drawing/2014/main" id="{C2797C5A-386F-4549-83CB-DFF9F9DEAC5C}"/>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6" name="Freeform 114">
              <a:extLst>
                <a:ext uri="{FF2B5EF4-FFF2-40B4-BE49-F238E27FC236}">
                  <a16:creationId xmlns:a16="http://schemas.microsoft.com/office/drawing/2014/main" id="{233B9DB5-A746-403C-8211-911B3B53F036}"/>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7" name="Freeform 115">
              <a:extLst>
                <a:ext uri="{FF2B5EF4-FFF2-40B4-BE49-F238E27FC236}">
                  <a16:creationId xmlns:a16="http://schemas.microsoft.com/office/drawing/2014/main" id="{56A67251-506E-46B0-B338-4452D718D9A3}"/>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8" name="Freeform 116">
              <a:extLst>
                <a:ext uri="{FF2B5EF4-FFF2-40B4-BE49-F238E27FC236}">
                  <a16:creationId xmlns:a16="http://schemas.microsoft.com/office/drawing/2014/main" id="{4F2BCA07-4B96-46F3-88F4-BB193A64674C}"/>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9" name="Freeform 117">
              <a:extLst>
                <a:ext uri="{FF2B5EF4-FFF2-40B4-BE49-F238E27FC236}">
                  <a16:creationId xmlns:a16="http://schemas.microsoft.com/office/drawing/2014/main" id="{E1C37947-0F15-4ED0-B573-1F44DA2FC14A}"/>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0" name="Freeform 118">
              <a:extLst>
                <a:ext uri="{FF2B5EF4-FFF2-40B4-BE49-F238E27FC236}">
                  <a16:creationId xmlns:a16="http://schemas.microsoft.com/office/drawing/2014/main" id="{33484CEE-3D0B-4E9A-BD51-18B8C06405F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1" name="Freeform 119">
              <a:extLst>
                <a:ext uri="{FF2B5EF4-FFF2-40B4-BE49-F238E27FC236}">
                  <a16:creationId xmlns:a16="http://schemas.microsoft.com/office/drawing/2014/main" id="{61700B72-CC2F-482C-B706-4C301F7BA303}"/>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2" name="Freeform 120">
              <a:extLst>
                <a:ext uri="{FF2B5EF4-FFF2-40B4-BE49-F238E27FC236}">
                  <a16:creationId xmlns:a16="http://schemas.microsoft.com/office/drawing/2014/main" id="{7B897F22-2229-4029-BC68-288A79B3086C}"/>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3" name="Freeform 121">
              <a:extLst>
                <a:ext uri="{FF2B5EF4-FFF2-40B4-BE49-F238E27FC236}">
                  <a16:creationId xmlns:a16="http://schemas.microsoft.com/office/drawing/2014/main" id="{5763CF39-246C-4E70-B640-27FC580527D3}"/>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4" name="Freeform 122">
              <a:extLst>
                <a:ext uri="{FF2B5EF4-FFF2-40B4-BE49-F238E27FC236}">
                  <a16:creationId xmlns:a16="http://schemas.microsoft.com/office/drawing/2014/main" id="{81E16708-AD86-4EF8-8F77-8FC23A1E6808}"/>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5" name="Freeform 123">
              <a:extLst>
                <a:ext uri="{FF2B5EF4-FFF2-40B4-BE49-F238E27FC236}">
                  <a16:creationId xmlns:a16="http://schemas.microsoft.com/office/drawing/2014/main" id="{3894B563-BC98-43FD-A95B-266565D0AF0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6" name="Freeform 124">
              <a:extLst>
                <a:ext uri="{FF2B5EF4-FFF2-40B4-BE49-F238E27FC236}">
                  <a16:creationId xmlns:a16="http://schemas.microsoft.com/office/drawing/2014/main" id="{0CC9F93D-5F62-4F0E-8CF6-1F825EC782E1}"/>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7" name="Freeform 125">
              <a:extLst>
                <a:ext uri="{FF2B5EF4-FFF2-40B4-BE49-F238E27FC236}">
                  <a16:creationId xmlns:a16="http://schemas.microsoft.com/office/drawing/2014/main" id="{DF73F61D-7F1F-434E-BBD7-E0FACA6BD29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8" name="Freeform 126">
              <a:extLst>
                <a:ext uri="{FF2B5EF4-FFF2-40B4-BE49-F238E27FC236}">
                  <a16:creationId xmlns:a16="http://schemas.microsoft.com/office/drawing/2014/main" id="{B4FB81E8-CC04-4309-8267-50136023CC56}"/>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9" name="Freeform 127">
              <a:extLst>
                <a:ext uri="{FF2B5EF4-FFF2-40B4-BE49-F238E27FC236}">
                  <a16:creationId xmlns:a16="http://schemas.microsoft.com/office/drawing/2014/main" id="{02B5660A-918D-4FF8-8F9E-900F1CD77AAA}"/>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0" name="Freeform 128">
              <a:extLst>
                <a:ext uri="{FF2B5EF4-FFF2-40B4-BE49-F238E27FC236}">
                  <a16:creationId xmlns:a16="http://schemas.microsoft.com/office/drawing/2014/main" id="{0EBA32CA-9673-432D-A434-376A6800500B}"/>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1" name="Freeform 129">
              <a:extLst>
                <a:ext uri="{FF2B5EF4-FFF2-40B4-BE49-F238E27FC236}">
                  <a16:creationId xmlns:a16="http://schemas.microsoft.com/office/drawing/2014/main" id="{232E7A66-D5D6-4DCA-90A1-17327981C46A}"/>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2" name="Freeform 130">
              <a:extLst>
                <a:ext uri="{FF2B5EF4-FFF2-40B4-BE49-F238E27FC236}">
                  <a16:creationId xmlns:a16="http://schemas.microsoft.com/office/drawing/2014/main" id="{69458249-3C15-40F2-8B8F-01123902D3BD}"/>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3" name="Freeform 131">
              <a:extLst>
                <a:ext uri="{FF2B5EF4-FFF2-40B4-BE49-F238E27FC236}">
                  <a16:creationId xmlns:a16="http://schemas.microsoft.com/office/drawing/2014/main" id="{C248F793-4A98-4DDA-A999-053110D8028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4" name="Freeform 132">
              <a:extLst>
                <a:ext uri="{FF2B5EF4-FFF2-40B4-BE49-F238E27FC236}">
                  <a16:creationId xmlns:a16="http://schemas.microsoft.com/office/drawing/2014/main" id="{24DF116B-FCE4-4E79-870D-69B44AF13360}"/>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5" name="Freeform 133">
              <a:extLst>
                <a:ext uri="{FF2B5EF4-FFF2-40B4-BE49-F238E27FC236}">
                  <a16:creationId xmlns:a16="http://schemas.microsoft.com/office/drawing/2014/main" id="{E242E506-55A1-42B1-934D-8C431C1A3CA4}"/>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6" name="Freeform 134">
              <a:extLst>
                <a:ext uri="{FF2B5EF4-FFF2-40B4-BE49-F238E27FC236}">
                  <a16:creationId xmlns:a16="http://schemas.microsoft.com/office/drawing/2014/main" id="{425FBADE-8F5A-499E-B118-F68E99CE9E2C}"/>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7" name="Freeform 135">
              <a:extLst>
                <a:ext uri="{FF2B5EF4-FFF2-40B4-BE49-F238E27FC236}">
                  <a16:creationId xmlns:a16="http://schemas.microsoft.com/office/drawing/2014/main" id="{098A4E4C-E361-41BE-9853-6B523F9D9568}"/>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8" name="Freeform 136">
              <a:extLst>
                <a:ext uri="{FF2B5EF4-FFF2-40B4-BE49-F238E27FC236}">
                  <a16:creationId xmlns:a16="http://schemas.microsoft.com/office/drawing/2014/main" id="{E581E0F4-40BE-40C8-B085-578B10C17FF1}"/>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9" name="Freeform 137">
              <a:extLst>
                <a:ext uri="{FF2B5EF4-FFF2-40B4-BE49-F238E27FC236}">
                  <a16:creationId xmlns:a16="http://schemas.microsoft.com/office/drawing/2014/main" id="{2D5800ED-8473-40CF-BB85-90779A6457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0" name="Freeform 138">
              <a:extLst>
                <a:ext uri="{FF2B5EF4-FFF2-40B4-BE49-F238E27FC236}">
                  <a16:creationId xmlns:a16="http://schemas.microsoft.com/office/drawing/2014/main" id="{819D56D4-4DAE-413D-A10D-647512D2A4B8}"/>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1" name="Freeform 139">
              <a:extLst>
                <a:ext uri="{FF2B5EF4-FFF2-40B4-BE49-F238E27FC236}">
                  <a16:creationId xmlns:a16="http://schemas.microsoft.com/office/drawing/2014/main" id="{2CA6F590-7067-41D4-B4A6-F1FBC8B0581F}"/>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2" name="Freeform 140">
              <a:extLst>
                <a:ext uri="{FF2B5EF4-FFF2-40B4-BE49-F238E27FC236}">
                  <a16:creationId xmlns:a16="http://schemas.microsoft.com/office/drawing/2014/main" id="{40016253-BAF0-4E96-9F7A-41A4FB683718}"/>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3" name="Freeform 141">
              <a:extLst>
                <a:ext uri="{FF2B5EF4-FFF2-40B4-BE49-F238E27FC236}">
                  <a16:creationId xmlns:a16="http://schemas.microsoft.com/office/drawing/2014/main" id="{30427895-310E-4B16-879A-02B898B0406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4" name="Freeform 142">
              <a:extLst>
                <a:ext uri="{FF2B5EF4-FFF2-40B4-BE49-F238E27FC236}">
                  <a16:creationId xmlns:a16="http://schemas.microsoft.com/office/drawing/2014/main" id="{A16E4EAE-C3BC-4C5C-B4A1-03C217DC535B}"/>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5" name="Freeform 143">
              <a:extLst>
                <a:ext uri="{FF2B5EF4-FFF2-40B4-BE49-F238E27FC236}">
                  <a16:creationId xmlns:a16="http://schemas.microsoft.com/office/drawing/2014/main" id="{C3A92F72-F8EA-4E22-8649-5462F931CCEB}"/>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6" name="Freeform 144">
              <a:extLst>
                <a:ext uri="{FF2B5EF4-FFF2-40B4-BE49-F238E27FC236}">
                  <a16:creationId xmlns:a16="http://schemas.microsoft.com/office/drawing/2014/main" id="{18D1D9CA-3959-470D-816E-CBF24B9E80C2}"/>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7" name="Freeform 145">
              <a:extLst>
                <a:ext uri="{FF2B5EF4-FFF2-40B4-BE49-F238E27FC236}">
                  <a16:creationId xmlns:a16="http://schemas.microsoft.com/office/drawing/2014/main" id="{D87887A5-AC8F-427B-A47A-4FCA1263AD7E}"/>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8" name="Freeform 146">
              <a:extLst>
                <a:ext uri="{FF2B5EF4-FFF2-40B4-BE49-F238E27FC236}">
                  <a16:creationId xmlns:a16="http://schemas.microsoft.com/office/drawing/2014/main" id="{7F23916A-2CE6-4F16-8C50-1B056C650BA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9" name="Freeform 147">
              <a:extLst>
                <a:ext uri="{FF2B5EF4-FFF2-40B4-BE49-F238E27FC236}">
                  <a16:creationId xmlns:a16="http://schemas.microsoft.com/office/drawing/2014/main" id="{C7430820-8DD6-440B-B705-0A42E5C2FED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0" name="Freeform 148">
              <a:extLst>
                <a:ext uri="{FF2B5EF4-FFF2-40B4-BE49-F238E27FC236}">
                  <a16:creationId xmlns:a16="http://schemas.microsoft.com/office/drawing/2014/main" id="{35402A4D-2C94-4F2F-8985-5C57E3072E0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1" name="Freeform 149">
              <a:extLst>
                <a:ext uri="{FF2B5EF4-FFF2-40B4-BE49-F238E27FC236}">
                  <a16:creationId xmlns:a16="http://schemas.microsoft.com/office/drawing/2014/main" id="{41899AEF-458C-4A7D-9635-CC9A1FFE43C6}"/>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2" name="Freeform 150">
              <a:extLst>
                <a:ext uri="{FF2B5EF4-FFF2-40B4-BE49-F238E27FC236}">
                  <a16:creationId xmlns:a16="http://schemas.microsoft.com/office/drawing/2014/main" id="{943088F9-450A-43A4-97D3-6CB89728E3FF}"/>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3" name="Freeform 151">
              <a:extLst>
                <a:ext uri="{FF2B5EF4-FFF2-40B4-BE49-F238E27FC236}">
                  <a16:creationId xmlns:a16="http://schemas.microsoft.com/office/drawing/2014/main" id="{C86617F0-4666-4956-A4DE-75661DFFCC03}"/>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4" name="Freeform 152">
              <a:extLst>
                <a:ext uri="{FF2B5EF4-FFF2-40B4-BE49-F238E27FC236}">
                  <a16:creationId xmlns:a16="http://schemas.microsoft.com/office/drawing/2014/main" id="{E5F55E33-333B-4487-B383-FCF81FCEB154}"/>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5" name="Freeform 153">
              <a:extLst>
                <a:ext uri="{FF2B5EF4-FFF2-40B4-BE49-F238E27FC236}">
                  <a16:creationId xmlns:a16="http://schemas.microsoft.com/office/drawing/2014/main" id="{A2F08B52-092A-4767-87F1-F8E8159B1408}"/>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6" name="Freeform 154">
              <a:extLst>
                <a:ext uri="{FF2B5EF4-FFF2-40B4-BE49-F238E27FC236}">
                  <a16:creationId xmlns:a16="http://schemas.microsoft.com/office/drawing/2014/main" id="{F75A1FCF-5D9C-4085-B0B4-851D79D2CA2C}"/>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7" name="Freeform 155">
              <a:extLst>
                <a:ext uri="{FF2B5EF4-FFF2-40B4-BE49-F238E27FC236}">
                  <a16:creationId xmlns:a16="http://schemas.microsoft.com/office/drawing/2014/main" id="{69EDAFEC-3913-486F-A4BA-D36D2029401A}"/>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8" name="Freeform 156">
              <a:extLst>
                <a:ext uri="{FF2B5EF4-FFF2-40B4-BE49-F238E27FC236}">
                  <a16:creationId xmlns:a16="http://schemas.microsoft.com/office/drawing/2014/main" id="{76A12CF3-77B1-48A3-B830-CFCBD21D08DF}"/>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9" name="Freeform 157">
              <a:extLst>
                <a:ext uri="{FF2B5EF4-FFF2-40B4-BE49-F238E27FC236}">
                  <a16:creationId xmlns:a16="http://schemas.microsoft.com/office/drawing/2014/main" id="{FCC02290-D489-4EC2-969B-2014B8B290E0}"/>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0" name="Freeform 158">
              <a:extLst>
                <a:ext uri="{FF2B5EF4-FFF2-40B4-BE49-F238E27FC236}">
                  <a16:creationId xmlns:a16="http://schemas.microsoft.com/office/drawing/2014/main" id="{FA988371-98B1-4D4A-B89E-915EFD10E5A6}"/>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1" name="Freeform 159">
              <a:extLst>
                <a:ext uri="{FF2B5EF4-FFF2-40B4-BE49-F238E27FC236}">
                  <a16:creationId xmlns:a16="http://schemas.microsoft.com/office/drawing/2014/main" id="{97A57081-1A3F-4C73-A3C6-1DEC3474E58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2" name="Freeform 160">
              <a:extLst>
                <a:ext uri="{FF2B5EF4-FFF2-40B4-BE49-F238E27FC236}">
                  <a16:creationId xmlns:a16="http://schemas.microsoft.com/office/drawing/2014/main" id="{92EE600D-0FDF-4D48-A7C0-52F3FF65C415}"/>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3" name="Freeform 161">
              <a:extLst>
                <a:ext uri="{FF2B5EF4-FFF2-40B4-BE49-F238E27FC236}">
                  <a16:creationId xmlns:a16="http://schemas.microsoft.com/office/drawing/2014/main" id="{F9BFDE54-4AE1-44E4-B519-06652586235B}"/>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4" name="Freeform 162">
              <a:extLst>
                <a:ext uri="{FF2B5EF4-FFF2-40B4-BE49-F238E27FC236}">
                  <a16:creationId xmlns:a16="http://schemas.microsoft.com/office/drawing/2014/main" id="{E7D4B21C-4D5C-4646-AD11-F862457CBF79}"/>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5" name="Freeform 163">
              <a:extLst>
                <a:ext uri="{FF2B5EF4-FFF2-40B4-BE49-F238E27FC236}">
                  <a16:creationId xmlns:a16="http://schemas.microsoft.com/office/drawing/2014/main" id="{2082123A-6155-47C5-838A-9D9522F88DF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6" name="Freeform 164">
              <a:extLst>
                <a:ext uri="{FF2B5EF4-FFF2-40B4-BE49-F238E27FC236}">
                  <a16:creationId xmlns:a16="http://schemas.microsoft.com/office/drawing/2014/main" id="{64C28ADD-72E1-487A-8028-DFFAA359C05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7" name="Freeform 165">
              <a:extLst>
                <a:ext uri="{FF2B5EF4-FFF2-40B4-BE49-F238E27FC236}">
                  <a16:creationId xmlns:a16="http://schemas.microsoft.com/office/drawing/2014/main" id="{59250579-9056-444E-BDC1-4B3FF02476FA}"/>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8" name="Freeform 166">
              <a:extLst>
                <a:ext uri="{FF2B5EF4-FFF2-40B4-BE49-F238E27FC236}">
                  <a16:creationId xmlns:a16="http://schemas.microsoft.com/office/drawing/2014/main" id="{8FDB32A8-0384-4AC4-B263-59814B8E99D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9" name="Freeform 167">
              <a:extLst>
                <a:ext uri="{FF2B5EF4-FFF2-40B4-BE49-F238E27FC236}">
                  <a16:creationId xmlns:a16="http://schemas.microsoft.com/office/drawing/2014/main" id="{6AE0F057-D457-493D-92B7-EE0137FCF3B9}"/>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0" name="Freeform 168">
              <a:extLst>
                <a:ext uri="{FF2B5EF4-FFF2-40B4-BE49-F238E27FC236}">
                  <a16:creationId xmlns:a16="http://schemas.microsoft.com/office/drawing/2014/main" id="{D4580F1C-2C09-490F-B7AC-F5B38D14B73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1" name="Freeform 169">
              <a:extLst>
                <a:ext uri="{FF2B5EF4-FFF2-40B4-BE49-F238E27FC236}">
                  <a16:creationId xmlns:a16="http://schemas.microsoft.com/office/drawing/2014/main" id="{D2FFC97A-5EF6-4BEF-8EBA-86E8B0ADE2E5}"/>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2" name="Freeform 170">
              <a:extLst>
                <a:ext uri="{FF2B5EF4-FFF2-40B4-BE49-F238E27FC236}">
                  <a16:creationId xmlns:a16="http://schemas.microsoft.com/office/drawing/2014/main" id="{3D7DDA35-66FA-4BF3-86C6-B83AA6112AF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3" name="Freeform 171">
              <a:extLst>
                <a:ext uri="{FF2B5EF4-FFF2-40B4-BE49-F238E27FC236}">
                  <a16:creationId xmlns:a16="http://schemas.microsoft.com/office/drawing/2014/main" id="{4C9AB66A-B970-485F-8A37-CCF396C50FE0}"/>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4" name="Freeform 172">
              <a:extLst>
                <a:ext uri="{FF2B5EF4-FFF2-40B4-BE49-F238E27FC236}">
                  <a16:creationId xmlns:a16="http://schemas.microsoft.com/office/drawing/2014/main" id="{3D7D1091-10C1-4337-88E5-CFBF8C7EF16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5" name="Freeform 173">
              <a:extLst>
                <a:ext uri="{FF2B5EF4-FFF2-40B4-BE49-F238E27FC236}">
                  <a16:creationId xmlns:a16="http://schemas.microsoft.com/office/drawing/2014/main" id="{4B6F53CF-B856-4FBF-8A1D-59FD908768D9}"/>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6" name="Freeform 174">
              <a:extLst>
                <a:ext uri="{FF2B5EF4-FFF2-40B4-BE49-F238E27FC236}">
                  <a16:creationId xmlns:a16="http://schemas.microsoft.com/office/drawing/2014/main" id="{B8417196-711E-41A4-BB5B-38630B08AC92}"/>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7" name="Freeform 175">
              <a:extLst>
                <a:ext uri="{FF2B5EF4-FFF2-40B4-BE49-F238E27FC236}">
                  <a16:creationId xmlns:a16="http://schemas.microsoft.com/office/drawing/2014/main" id="{4BE69309-A013-46B8-BBDB-F7078AA89295}"/>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8" name="Freeform 176">
              <a:extLst>
                <a:ext uri="{FF2B5EF4-FFF2-40B4-BE49-F238E27FC236}">
                  <a16:creationId xmlns:a16="http://schemas.microsoft.com/office/drawing/2014/main" id="{54615D4F-99E2-44BA-B288-9776D91B392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9" name="Freeform 177">
              <a:extLst>
                <a:ext uri="{FF2B5EF4-FFF2-40B4-BE49-F238E27FC236}">
                  <a16:creationId xmlns:a16="http://schemas.microsoft.com/office/drawing/2014/main" id="{CBF2E3D9-24C1-49BE-97E9-67F3D8A5A029}"/>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0" name="Freeform 178">
              <a:extLst>
                <a:ext uri="{FF2B5EF4-FFF2-40B4-BE49-F238E27FC236}">
                  <a16:creationId xmlns:a16="http://schemas.microsoft.com/office/drawing/2014/main" id="{410269EF-2C8F-4731-A358-BF55C2880B6A}"/>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1" name="Freeform 179">
              <a:extLst>
                <a:ext uri="{FF2B5EF4-FFF2-40B4-BE49-F238E27FC236}">
                  <a16:creationId xmlns:a16="http://schemas.microsoft.com/office/drawing/2014/main" id="{9E4F35EE-2453-40CD-8DE4-656C8053A46E}"/>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2" name="Freeform 180">
              <a:extLst>
                <a:ext uri="{FF2B5EF4-FFF2-40B4-BE49-F238E27FC236}">
                  <a16:creationId xmlns:a16="http://schemas.microsoft.com/office/drawing/2014/main" id="{26C6F83F-3121-4B46-ADBB-4CB37173C690}"/>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3" name="Freeform 181">
              <a:extLst>
                <a:ext uri="{FF2B5EF4-FFF2-40B4-BE49-F238E27FC236}">
                  <a16:creationId xmlns:a16="http://schemas.microsoft.com/office/drawing/2014/main" id="{5E2CA1D5-1364-4E2F-86DF-34A7A6108FBE}"/>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4" name="Freeform 182">
              <a:extLst>
                <a:ext uri="{FF2B5EF4-FFF2-40B4-BE49-F238E27FC236}">
                  <a16:creationId xmlns:a16="http://schemas.microsoft.com/office/drawing/2014/main" id="{31290D8F-9A45-4CD2-8CBF-DBFBFA55E69C}"/>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5" name="Freeform 183">
              <a:extLst>
                <a:ext uri="{FF2B5EF4-FFF2-40B4-BE49-F238E27FC236}">
                  <a16:creationId xmlns:a16="http://schemas.microsoft.com/office/drawing/2014/main" id="{82FB968D-89AB-4D18-9AEF-54880AEE8B6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6" name="Freeform 184">
              <a:extLst>
                <a:ext uri="{FF2B5EF4-FFF2-40B4-BE49-F238E27FC236}">
                  <a16:creationId xmlns:a16="http://schemas.microsoft.com/office/drawing/2014/main" id="{536437E7-9E51-4B6B-A5EC-23D0934D95AE}"/>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7" name="Freeform 185">
              <a:extLst>
                <a:ext uri="{FF2B5EF4-FFF2-40B4-BE49-F238E27FC236}">
                  <a16:creationId xmlns:a16="http://schemas.microsoft.com/office/drawing/2014/main" id="{D6DDAA6C-B200-4B44-9479-F747CD68AC21}"/>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8" name="Freeform 186">
              <a:extLst>
                <a:ext uri="{FF2B5EF4-FFF2-40B4-BE49-F238E27FC236}">
                  <a16:creationId xmlns:a16="http://schemas.microsoft.com/office/drawing/2014/main" id="{3ED3BE4B-E947-4762-9F66-BF153DF0DB72}"/>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9" name="Freeform 187">
              <a:extLst>
                <a:ext uri="{FF2B5EF4-FFF2-40B4-BE49-F238E27FC236}">
                  <a16:creationId xmlns:a16="http://schemas.microsoft.com/office/drawing/2014/main" id="{242ACF9F-8F25-4E5D-8D4A-0A31104B992A}"/>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0" name="Freeform 188">
              <a:extLst>
                <a:ext uri="{FF2B5EF4-FFF2-40B4-BE49-F238E27FC236}">
                  <a16:creationId xmlns:a16="http://schemas.microsoft.com/office/drawing/2014/main" id="{ACDD9E58-6550-475F-9034-60779B89563A}"/>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1" name="Freeform 189">
              <a:extLst>
                <a:ext uri="{FF2B5EF4-FFF2-40B4-BE49-F238E27FC236}">
                  <a16:creationId xmlns:a16="http://schemas.microsoft.com/office/drawing/2014/main" id="{29675FC6-2A2B-403C-BECD-DEE476A148FA}"/>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2" name="Freeform 190">
              <a:extLst>
                <a:ext uri="{FF2B5EF4-FFF2-40B4-BE49-F238E27FC236}">
                  <a16:creationId xmlns:a16="http://schemas.microsoft.com/office/drawing/2014/main" id="{12F568ED-633D-410F-B571-559D205CFC36}"/>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3" name="Freeform 191">
              <a:extLst>
                <a:ext uri="{FF2B5EF4-FFF2-40B4-BE49-F238E27FC236}">
                  <a16:creationId xmlns:a16="http://schemas.microsoft.com/office/drawing/2014/main" id="{CECCBF92-91D3-439A-BD3D-78419E16A68F}"/>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4" name="Freeform 192">
              <a:extLst>
                <a:ext uri="{FF2B5EF4-FFF2-40B4-BE49-F238E27FC236}">
                  <a16:creationId xmlns:a16="http://schemas.microsoft.com/office/drawing/2014/main" id="{B10E143B-59B3-43EF-8352-91725F0D576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5" name="Freeform 193">
              <a:extLst>
                <a:ext uri="{FF2B5EF4-FFF2-40B4-BE49-F238E27FC236}">
                  <a16:creationId xmlns:a16="http://schemas.microsoft.com/office/drawing/2014/main" id="{A8BFD1EF-C777-4C8A-9395-59ADF4644E99}"/>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6" name="Freeform 194">
              <a:extLst>
                <a:ext uri="{FF2B5EF4-FFF2-40B4-BE49-F238E27FC236}">
                  <a16:creationId xmlns:a16="http://schemas.microsoft.com/office/drawing/2014/main" id="{15CFD999-9B57-45A2-A6BF-3C29509E85A7}"/>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7" name="Freeform 195">
              <a:extLst>
                <a:ext uri="{FF2B5EF4-FFF2-40B4-BE49-F238E27FC236}">
                  <a16:creationId xmlns:a16="http://schemas.microsoft.com/office/drawing/2014/main" id="{D215304C-84F9-4AB2-8595-5A039E4895B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8" name="Freeform 196">
              <a:extLst>
                <a:ext uri="{FF2B5EF4-FFF2-40B4-BE49-F238E27FC236}">
                  <a16:creationId xmlns:a16="http://schemas.microsoft.com/office/drawing/2014/main" id="{ABE2770C-FC3A-4932-89AC-FEAC89048CB0}"/>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9" name="Freeform 197">
              <a:extLst>
                <a:ext uri="{FF2B5EF4-FFF2-40B4-BE49-F238E27FC236}">
                  <a16:creationId xmlns:a16="http://schemas.microsoft.com/office/drawing/2014/main" id="{A8706A2B-676E-4FCC-AEF9-0F36B223531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0" name="Freeform 198">
              <a:extLst>
                <a:ext uri="{FF2B5EF4-FFF2-40B4-BE49-F238E27FC236}">
                  <a16:creationId xmlns:a16="http://schemas.microsoft.com/office/drawing/2014/main" id="{90409EBA-1D46-46E9-9289-25E4E194BD8D}"/>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1" name="Freeform 199">
              <a:extLst>
                <a:ext uri="{FF2B5EF4-FFF2-40B4-BE49-F238E27FC236}">
                  <a16:creationId xmlns:a16="http://schemas.microsoft.com/office/drawing/2014/main" id="{BFF5FC9C-B85E-4630-97A8-C4E790BF13D6}"/>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2" name="Freeform 200">
              <a:extLst>
                <a:ext uri="{FF2B5EF4-FFF2-40B4-BE49-F238E27FC236}">
                  <a16:creationId xmlns:a16="http://schemas.microsoft.com/office/drawing/2014/main" id="{CDEEA483-0E7A-40B1-851D-F334E42EEDD7}"/>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3" name="Freeform 201">
              <a:extLst>
                <a:ext uri="{FF2B5EF4-FFF2-40B4-BE49-F238E27FC236}">
                  <a16:creationId xmlns:a16="http://schemas.microsoft.com/office/drawing/2014/main" id="{75C50E42-F096-41C1-825C-A8FC6E261BDF}"/>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4" name="Freeform 202">
              <a:extLst>
                <a:ext uri="{FF2B5EF4-FFF2-40B4-BE49-F238E27FC236}">
                  <a16:creationId xmlns:a16="http://schemas.microsoft.com/office/drawing/2014/main" id="{1F6A5D32-839E-4639-90F4-A80B948AD47A}"/>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5" name="Freeform 203">
              <a:extLst>
                <a:ext uri="{FF2B5EF4-FFF2-40B4-BE49-F238E27FC236}">
                  <a16:creationId xmlns:a16="http://schemas.microsoft.com/office/drawing/2014/main" id="{A2D4CF51-C198-4352-9197-A3937AD0CF39}"/>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6" name="Freeform 204">
              <a:extLst>
                <a:ext uri="{FF2B5EF4-FFF2-40B4-BE49-F238E27FC236}">
                  <a16:creationId xmlns:a16="http://schemas.microsoft.com/office/drawing/2014/main" id="{54E0CF55-9E9A-4535-8545-B3DF66BC7194}"/>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7" name="Freeform 205">
              <a:extLst>
                <a:ext uri="{FF2B5EF4-FFF2-40B4-BE49-F238E27FC236}">
                  <a16:creationId xmlns:a16="http://schemas.microsoft.com/office/drawing/2014/main" id="{3C8793C9-C71F-4213-9463-8B7493450ACB}"/>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8" name="Freeform 206">
              <a:extLst>
                <a:ext uri="{FF2B5EF4-FFF2-40B4-BE49-F238E27FC236}">
                  <a16:creationId xmlns:a16="http://schemas.microsoft.com/office/drawing/2014/main" id="{EABE9C28-4AAD-4E0A-9CEC-508E96580E2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9" name="Freeform 207">
              <a:extLst>
                <a:ext uri="{FF2B5EF4-FFF2-40B4-BE49-F238E27FC236}">
                  <a16:creationId xmlns:a16="http://schemas.microsoft.com/office/drawing/2014/main" id="{99BA5623-8A03-4D09-8559-2DD6BAAEF269}"/>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0" name="Freeform 208">
              <a:extLst>
                <a:ext uri="{FF2B5EF4-FFF2-40B4-BE49-F238E27FC236}">
                  <a16:creationId xmlns:a16="http://schemas.microsoft.com/office/drawing/2014/main" id="{6257DF58-653C-497B-A9F8-BBD9697E85FA}"/>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1" name="Freeform 209">
              <a:extLst>
                <a:ext uri="{FF2B5EF4-FFF2-40B4-BE49-F238E27FC236}">
                  <a16:creationId xmlns:a16="http://schemas.microsoft.com/office/drawing/2014/main" id="{4072A1D4-D045-48F1-9811-6742EDCA99CD}"/>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2" name="Freeform 210">
              <a:extLst>
                <a:ext uri="{FF2B5EF4-FFF2-40B4-BE49-F238E27FC236}">
                  <a16:creationId xmlns:a16="http://schemas.microsoft.com/office/drawing/2014/main" id="{1698F439-D6D4-4FE8-9198-928807E96D9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3" name="Freeform 211">
              <a:extLst>
                <a:ext uri="{FF2B5EF4-FFF2-40B4-BE49-F238E27FC236}">
                  <a16:creationId xmlns:a16="http://schemas.microsoft.com/office/drawing/2014/main" id="{AF207277-D922-4CD5-8F9C-808F2D2A79EB}"/>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4" name="Freeform 212">
              <a:extLst>
                <a:ext uri="{FF2B5EF4-FFF2-40B4-BE49-F238E27FC236}">
                  <a16:creationId xmlns:a16="http://schemas.microsoft.com/office/drawing/2014/main" id="{5949CAAB-744C-4DE8-9961-4326F08216BF}"/>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5" name="Freeform 213">
              <a:extLst>
                <a:ext uri="{FF2B5EF4-FFF2-40B4-BE49-F238E27FC236}">
                  <a16:creationId xmlns:a16="http://schemas.microsoft.com/office/drawing/2014/main" id="{1467F8A8-25A6-4442-B83B-DEDFC450E8D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6" name="Freeform 214">
              <a:extLst>
                <a:ext uri="{FF2B5EF4-FFF2-40B4-BE49-F238E27FC236}">
                  <a16:creationId xmlns:a16="http://schemas.microsoft.com/office/drawing/2014/main" id="{F337A3EE-A75D-44BF-A3B6-8665D657EFE3}"/>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7" name="Freeform 215">
              <a:extLst>
                <a:ext uri="{FF2B5EF4-FFF2-40B4-BE49-F238E27FC236}">
                  <a16:creationId xmlns:a16="http://schemas.microsoft.com/office/drawing/2014/main" id="{F1890BEF-A326-4B60-84B9-5B96DD81965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8" name="Freeform 216">
              <a:extLst>
                <a:ext uri="{FF2B5EF4-FFF2-40B4-BE49-F238E27FC236}">
                  <a16:creationId xmlns:a16="http://schemas.microsoft.com/office/drawing/2014/main" id="{47D6F1D1-5D1F-471B-AEA1-0E9ED594B252}"/>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9" name="Freeform 217">
              <a:extLst>
                <a:ext uri="{FF2B5EF4-FFF2-40B4-BE49-F238E27FC236}">
                  <a16:creationId xmlns:a16="http://schemas.microsoft.com/office/drawing/2014/main" id="{2E623A0E-2868-4149-8AC2-E0FC8C61F320}"/>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0" name="Freeform 218">
              <a:extLst>
                <a:ext uri="{FF2B5EF4-FFF2-40B4-BE49-F238E27FC236}">
                  <a16:creationId xmlns:a16="http://schemas.microsoft.com/office/drawing/2014/main" id="{AD15141F-F63A-4C8D-8D96-78872A31CD26}"/>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1" name="Freeform 219">
              <a:extLst>
                <a:ext uri="{FF2B5EF4-FFF2-40B4-BE49-F238E27FC236}">
                  <a16:creationId xmlns:a16="http://schemas.microsoft.com/office/drawing/2014/main" id="{DC0A6808-9CBA-4C69-AD82-DBE3AA6CEBA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2" name="Freeform 220">
              <a:extLst>
                <a:ext uri="{FF2B5EF4-FFF2-40B4-BE49-F238E27FC236}">
                  <a16:creationId xmlns:a16="http://schemas.microsoft.com/office/drawing/2014/main" id="{040E7677-D273-4480-9457-7FAE5B7D42C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3" name="Freeform 221">
              <a:extLst>
                <a:ext uri="{FF2B5EF4-FFF2-40B4-BE49-F238E27FC236}">
                  <a16:creationId xmlns:a16="http://schemas.microsoft.com/office/drawing/2014/main" id="{97188715-9B06-42DE-A820-5BDFE25261D8}"/>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4" name="Freeform 222">
              <a:extLst>
                <a:ext uri="{FF2B5EF4-FFF2-40B4-BE49-F238E27FC236}">
                  <a16:creationId xmlns:a16="http://schemas.microsoft.com/office/drawing/2014/main" id="{075CC46B-C069-4BCF-80A5-7DF2DA9A18D2}"/>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5" name="Freeform 223">
              <a:extLst>
                <a:ext uri="{FF2B5EF4-FFF2-40B4-BE49-F238E27FC236}">
                  <a16:creationId xmlns:a16="http://schemas.microsoft.com/office/drawing/2014/main" id="{42BFD326-050F-4749-9D88-C20921D84C0B}"/>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6" name="Freeform 224">
              <a:extLst>
                <a:ext uri="{FF2B5EF4-FFF2-40B4-BE49-F238E27FC236}">
                  <a16:creationId xmlns:a16="http://schemas.microsoft.com/office/drawing/2014/main" id="{7158763D-C36D-40BA-8BFA-DA4B1B647F87}"/>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7" name="Freeform 225">
              <a:extLst>
                <a:ext uri="{FF2B5EF4-FFF2-40B4-BE49-F238E27FC236}">
                  <a16:creationId xmlns:a16="http://schemas.microsoft.com/office/drawing/2014/main" id="{AF94AF9F-A289-4876-9A45-50024FE9825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8" name="Freeform 226">
              <a:extLst>
                <a:ext uri="{FF2B5EF4-FFF2-40B4-BE49-F238E27FC236}">
                  <a16:creationId xmlns:a16="http://schemas.microsoft.com/office/drawing/2014/main" id="{148792C9-34E6-49ED-97BE-DE871BD087C9}"/>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9" name="Freeform 227">
              <a:extLst>
                <a:ext uri="{FF2B5EF4-FFF2-40B4-BE49-F238E27FC236}">
                  <a16:creationId xmlns:a16="http://schemas.microsoft.com/office/drawing/2014/main" id="{4B199F7E-FAEE-4459-B031-A20F4C1BB046}"/>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0" name="Freeform 228">
              <a:extLst>
                <a:ext uri="{FF2B5EF4-FFF2-40B4-BE49-F238E27FC236}">
                  <a16:creationId xmlns:a16="http://schemas.microsoft.com/office/drawing/2014/main" id="{7F347B7C-97DF-40A6-B95E-9608BB463E05}"/>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1" name="Freeform 229">
              <a:extLst>
                <a:ext uri="{FF2B5EF4-FFF2-40B4-BE49-F238E27FC236}">
                  <a16:creationId xmlns:a16="http://schemas.microsoft.com/office/drawing/2014/main" id="{0F2993F9-9466-4E73-9761-6275CC173BC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2" name="Freeform 230">
              <a:extLst>
                <a:ext uri="{FF2B5EF4-FFF2-40B4-BE49-F238E27FC236}">
                  <a16:creationId xmlns:a16="http://schemas.microsoft.com/office/drawing/2014/main" id="{FF07DFB3-1593-44EF-90AB-61961F327C5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3" name="Freeform 231">
              <a:extLst>
                <a:ext uri="{FF2B5EF4-FFF2-40B4-BE49-F238E27FC236}">
                  <a16:creationId xmlns:a16="http://schemas.microsoft.com/office/drawing/2014/main" id="{C02A3370-61E8-4285-B1E8-024C8DD87FA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4" name="Freeform 232">
              <a:extLst>
                <a:ext uri="{FF2B5EF4-FFF2-40B4-BE49-F238E27FC236}">
                  <a16:creationId xmlns:a16="http://schemas.microsoft.com/office/drawing/2014/main" id="{56D0A137-597D-49CF-B681-691465B121CD}"/>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5" name="Freeform 233">
              <a:extLst>
                <a:ext uri="{FF2B5EF4-FFF2-40B4-BE49-F238E27FC236}">
                  <a16:creationId xmlns:a16="http://schemas.microsoft.com/office/drawing/2014/main" id="{0EAA53FA-014D-4056-8D7E-CB8C70F043AC}"/>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6" name="Freeform 234">
              <a:extLst>
                <a:ext uri="{FF2B5EF4-FFF2-40B4-BE49-F238E27FC236}">
                  <a16:creationId xmlns:a16="http://schemas.microsoft.com/office/drawing/2014/main" id="{7940DDD2-8B75-40E7-8F48-6F08D85D1E2B}"/>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7" name="Freeform 235">
              <a:extLst>
                <a:ext uri="{FF2B5EF4-FFF2-40B4-BE49-F238E27FC236}">
                  <a16:creationId xmlns:a16="http://schemas.microsoft.com/office/drawing/2014/main" id="{F077EF5C-5529-4092-B584-BE7CEFE990D7}"/>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8" name="Freeform 236">
              <a:extLst>
                <a:ext uri="{FF2B5EF4-FFF2-40B4-BE49-F238E27FC236}">
                  <a16:creationId xmlns:a16="http://schemas.microsoft.com/office/drawing/2014/main" id="{A55A16F2-B6C0-440C-9045-EF07FF0C8C3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9" name="Freeform 237">
              <a:extLst>
                <a:ext uri="{FF2B5EF4-FFF2-40B4-BE49-F238E27FC236}">
                  <a16:creationId xmlns:a16="http://schemas.microsoft.com/office/drawing/2014/main" id="{98C78502-24BD-4B57-A31A-2BC074BF72C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0" name="Freeform 238">
              <a:extLst>
                <a:ext uri="{FF2B5EF4-FFF2-40B4-BE49-F238E27FC236}">
                  <a16:creationId xmlns:a16="http://schemas.microsoft.com/office/drawing/2014/main" id="{6F12790C-703B-4396-A4EC-FF8A613BA0C1}"/>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1" name="Freeform 239">
              <a:extLst>
                <a:ext uri="{FF2B5EF4-FFF2-40B4-BE49-F238E27FC236}">
                  <a16:creationId xmlns:a16="http://schemas.microsoft.com/office/drawing/2014/main" id="{E8F7AD96-F91D-4043-9EDD-D6CF780228E1}"/>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2" name="Freeform 240">
              <a:extLst>
                <a:ext uri="{FF2B5EF4-FFF2-40B4-BE49-F238E27FC236}">
                  <a16:creationId xmlns:a16="http://schemas.microsoft.com/office/drawing/2014/main" id="{A3ED0D30-B926-4F27-BA11-51A91C13630A}"/>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3" name="Freeform 241">
              <a:extLst>
                <a:ext uri="{FF2B5EF4-FFF2-40B4-BE49-F238E27FC236}">
                  <a16:creationId xmlns:a16="http://schemas.microsoft.com/office/drawing/2014/main" id="{77961745-22E1-4F2A-9D88-DAF4A5D0B08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4" name="Freeform 242">
              <a:extLst>
                <a:ext uri="{FF2B5EF4-FFF2-40B4-BE49-F238E27FC236}">
                  <a16:creationId xmlns:a16="http://schemas.microsoft.com/office/drawing/2014/main" id="{7B6F0665-73A7-4D32-8385-66A88605812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5" name="Freeform 243">
              <a:extLst>
                <a:ext uri="{FF2B5EF4-FFF2-40B4-BE49-F238E27FC236}">
                  <a16:creationId xmlns:a16="http://schemas.microsoft.com/office/drawing/2014/main" id="{764C4D1E-4467-4D3B-A20B-E2414E2241DE}"/>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6" name="Freeform 244">
              <a:extLst>
                <a:ext uri="{FF2B5EF4-FFF2-40B4-BE49-F238E27FC236}">
                  <a16:creationId xmlns:a16="http://schemas.microsoft.com/office/drawing/2014/main" id="{C5E30F1B-DCCF-4AE6-92D0-60BCC4DE5A8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7" name="Freeform 245">
              <a:extLst>
                <a:ext uri="{FF2B5EF4-FFF2-40B4-BE49-F238E27FC236}">
                  <a16:creationId xmlns:a16="http://schemas.microsoft.com/office/drawing/2014/main" id="{67DF6E31-3C4D-44F9-B49D-211EFB7EFDA8}"/>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8" name="Freeform 246">
              <a:extLst>
                <a:ext uri="{FF2B5EF4-FFF2-40B4-BE49-F238E27FC236}">
                  <a16:creationId xmlns:a16="http://schemas.microsoft.com/office/drawing/2014/main" id="{7725710F-EFCE-4B9A-B40E-FA35E9E30D0C}"/>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9" name="Freeform 247">
              <a:extLst>
                <a:ext uri="{FF2B5EF4-FFF2-40B4-BE49-F238E27FC236}">
                  <a16:creationId xmlns:a16="http://schemas.microsoft.com/office/drawing/2014/main" id="{E1D676F5-18B0-412C-93C2-BCF7F2B7BFBD}"/>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0" name="Freeform 248">
              <a:extLst>
                <a:ext uri="{FF2B5EF4-FFF2-40B4-BE49-F238E27FC236}">
                  <a16:creationId xmlns:a16="http://schemas.microsoft.com/office/drawing/2014/main" id="{43A20E44-F950-4A4E-BDB6-FE3B4E94CD6D}"/>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1" name="Freeform 249">
              <a:extLst>
                <a:ext uri="{FF2B5EF4-FFF2-40B4-BE49-F238E27FC236}">
                  <a16:creationId xmlns:a16="http://schemas.microsoft.com/office/drawing/2014/main" id="{CB180B36-C60B-4250-80A1-81E2DFFE342C}"/>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2" name="Freeform 250">
              <a:extLst>
                <a:ext uri="{FF2B5EF4-FFF2-40B4-BE49-F238E27FC236}">
                  <a16:creationId xmlns:a16="http://schemas.microsoft.com/office/drawing/2014/main" id="{2F7FDE35-5F16-4D2C-8C95-3FEE1B91091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3" name="Freeform 251">
              <a:extLst>
                <a:ext uri="{FF2B5EF4-FFF2-40B4-BE49-F238E27FC236}">
                  <a16:creationId xmlns:a16="http://schemas.microsoft.com/office/drawing/2014/main" id="{C0DFC202-7711-47B7-95A0-CA6BD205F6A1}"/>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4" name="Freeform 252">
              <a:extLst>
                <a:ext uri="{FF2B5EF4-FFF2-40B4-BE49-F238E27FC236}">
                  <a16:creationId xmlns:a16="http://schemas.microsoft.com/office/drawing/2014/main" id="{69FEEBFF-0B92-414B-9EBF-3F0A072BABB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5" name="Freeform 253">
              <a:extLst>
                <a:ext uri="{FF2B5EF4-FFF2-40B4-BE49-F238E27FC236}">
                  <a16:creationId xmlns:a16="http://schemas.microsoft.com/office/drawing/2014/main" id="{2A4857A0-64A9-450C-9297-3978EB3D81A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6" name="Freeform 254">
              <a:extLst>
                <a:ext uri="{FF2B5EF4-FFF2-40B4-BE49-F238E27FC236}">
                  <a16:creationId xmlns:a16="http://schemas.microsoft.com/office/drawing/2014/main" id="{7FC42D80-DA1B-450A-98C0-5624BBA3242A}"/>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7" name="Freeform 255">
              <a:extLst>
                <a:ext uri="{FF2B5EF4-FFF2-40B4-BE49-F238E27FC236}">
                  <a16:creationId xmlns:a16="http://schemas.microsoft.com/office/drawing/2014/main" id="{E57E6F5A-E392-4B25-8379-5D2CEFB77C8D}"/>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8" name="Freeform 256">
              <a:extLst>
                <a:ext uri="{FF2B5EF4-FFF2-40B4-BE49-F238E27FC236}">
                  <a16:creationId xmlns:a16="http://schemas.microsoft.com/office/drawing/2014/main" id="{31BE6C07-18FB-41A0-9B9E-5BACB89EAB61}"/>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9" name="Freeform 257">
              <a:extLst>
                <a:ext uri="{FF2B5EF4-FFF2-40B4-BE49-F238E27FC236}">
                  <a16:creationId xmlns:a16="http://schemas.microsoft.com/office/drawing/2014/main" id="{810816AB-D911-456D-9520-819C2EA0ACA7}"/>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6DB16F19-6DA0-47CF-B8E7-7A299E5A6ECB}"/>
              </a:ext>
            </a:extLst>
          </p:cNvPr>
          <p:cNvSpPr>
            <a:spLocks noChangeArrowheads="1"/>
          </p:cNvSpPr>
          <p:nvPr/>
        </p:nvSpPr>
        <p:spPr bwMode="auto">
          <a:xfrm>
            <a:off x="4191000" y="1082675"/>
            <a:ext cx="670560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b="1" i="1">
                <a:solidFill>
                  <a:srgbClr val="FF0000"/>
                </a:solidFill>
                <a:latin typeface="Times New Roman" panose="02020603050405020304" pitchFamily="18" charset="0"/>
              </a:rPr>
              <a:t>Chuẩn bị bài sau:</a:t>
            </a:r>
          </a:p>
          <a:p>
            <a:pPr eaLnBrk="1" hangingPunct="1">
              <a:spcBef>
                <a:spcPct val="0"/>
              </a:spcBef>
              <a:buFontTx/>
              <a:buNone/>
            </a:pPr>
            <a:r>
              <a:rPr lang="en-US" altLang="en-US">
                <a:solidFill>
                  <a:schemeClr val="accent2"/>
                </a:solidFill>
                <a:latin typeface="Times New Roman" panose="02020603050405020304" pitchFamily="18" charset="0"/>
              </a:rPr>
              <a:t>- Giấy thủ công</a:t>
            </a:r>
          </a:p>
          <a:p>
            <a:pPr eaLnBrk="1" hangingPunct="1">
              <a:spcBef>
                <a:spcPct val="0"/>
              </a:spcBef>
              <a:buFontTx/>
              <a:buNone/>
            </a:pPr>
            <a:r>
              <a:rPr lang="en-US" altLang="en-US">
                <a:solidFill>
                  <a:schemeClr val="accent2"/>
                </a:solidFill>
                <a:latin typeface="Times New Roman" panose="02020603050405020304" pitchFamily="18" charset="0"/>
              </a:rPr>
              <a:t>- Tờ bìa cứng khổ A4</a:t>
            </a:r>
          </a:p>
          <a:p>
            <a:pPr eaLnBrk="1" hangingPunct="1">
              <a:spcBef>
                <a:spcPct val="0"/>
              </a:spcBef>
              <a:buFontTx/>
              <a:buNone/>
            </a:pPr>
            <a:r>
              <a:rPr lang="en-US" altLang="en-US">
                <a:solidFill>
                  <a:schemeClr val="accent2"/>
                </a:solidFill>
                <a:latin typeface="Times New Roman" panose="02020603050405020304" pitchFamily="18" charset="0"/>
              </a:rPr>
              <a:t>- Hồ dán </a:t>
            </a:r>
          </a:p>
          <a:p>
            <a:pPr eaLnBrk="1" hangingPunct="1">
              <a:spcBef>
                <a:spcPct val="0"/>
              </a:spcBef>
              <a:buFontTx/>
              <a:buNone/>
            </a:pPr>
            <a:r>
              <a:rPr lang="en-US" altLang="en-US">
                <a:solidFill>
                  <a:schemeClr val="accent2"/>
                </a:solidFill>
                <a:latin typeface="Times New Roman" panose="02020603050405020304" pitchFamily="18" charset="0"/>
              </a:rPr>
              <a:t>- Bút màu</a:t>
            </a:r>
          </a:p>
          <a:p>
            <a:pPr eaLnBrk="1" hangingPunct="1">
              <a:spcBef>
                <a:spcPct val="0"/>
              </a:spcBef>
              <a:buFontTx/>
              <a:buNone/>
            </a:pPr>
            <a:r>
              <a:rPr lang="en-US" altLang="en-US">
                <a:solidFill>
                  <a:schemeClr val="accent2"/>
                </a:solidFill>
                <a:latin typeface="Times New Roman" panose="02020603050405020304" pitchFamily="18" charset="0"/>
              </a:rPr>
              <a:t>- Kéo thủ công</a:t>
            </a:r>
          </a:p>
        </p:txBody>
      </p:sp>
      <p:grpSp>
        <p:nvGrpSpPr>
          <p:cNvPr id="40963" name="Group 4">
            <a:extLst>
              <a:ext uri="{FF2B5EF4-FFF2-40B4-BE49-F238E27FC236}">
                <a16:creationId xmlns:a16="http://schemas.microsoft.com/office/drawing/2014/main" id="{00560640-2C28-46E0-8542-62950E81683D}"/>
              </a:ext>
            </a:extLst>
          </p:cNvPr>
          <p:cNvGrpSpPr>
            <a:grpSpLocks/>
          </p:cNvGrpSpPr>
          <p:nvPr/>
        </p:nvGrpSpPr>
        <p:grpSpPr bwMode="auto">
          <a:xfrm rot="10800000">
            <a:off x="168275" y="14288"/>
            <a:ext cx="1990725" cy="2266950"/>
            <a:chOff x="4176" y="878"/>
            <a:chExt cx="1254" cy="1422"/>
          </a:xfrm>
        </p:grpSpPr>
        <p:sp>
          <p:nvSpPr>
            <p:cNvPr id="40964" name="Freeform 5">
              <a:extLst>
                <a:ext uri="{FF2B5EF4-FFF2-40B4-BE49-F238E27FC236}">
                  <a16:creationId xmlns:a16="http://schemas.microsoft.com/office/drawing/2014/main" id="{499E0C73-7A5F-4FEE-A1F7-29FC07BBC8CF}"/>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5" name="Freeform 6">
              <a:extLst>
                <a:ext uri="{FF2B5EF4-FFF2-40B4-BE49-F238E27FC236}">
                  <a16:creationId xmlns:a16="http://schemas.microsoft.com/office/drawing/2014/main" id="{DB32FE4C-06B2-4C7A-8EB5-1723D518556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6" name="Freeform 7">
              <a:extLst>
                <a:ext uri="{FF2B5EF4-FFF2-40B4-BE49-F238E27FC236}">
                  <a16:creationId xmlns:a16="http://schemas.microsoft.com/office/drawing/2014/main" id="{4584A7C0-4F0F-4D9D-9E64-60AC9688E6F1}"/>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7" name="Freeform 8">
              <a:extLst>
                <a:ext uri="{FF2B5EF4-FFF2-40B4-BE49-F238E27FC236}">
                  <a16:creationId xmlns:a16="http://schemas.microsoft.com/office/drawing/2014/main" id="{CD25D51D-1AD3-4689-A9FE-5E6EDF26C29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8" name="Freeform 9">
              <a:extLst>
                <a:ext uri="{FF2B5EF4-FFF2-40B4-BE49-F238E27FC236}">
                  <a16:creationId xmlns:a16="http://schemas.microsoft.com/office/drawing/2014/main" id="{76DC9A4D-AC3D-4CA8-B02F-4A9D8C6D991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9" name="Freeform 10">
              <a:extLst>
                <a:ext uri="{FF2B5EF4-FFF2-40B4-BE49-F238E27FC236}">
                  <a16:creationId xmlns:a16="http://schemas.microsoft.com/office/drawing/2014/main" id="{339DCA9D-BA01-4BD5-85E2-FFDB19AFBB8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0" name="Freeform 11">
              <a:extLst>
                <a:ext uri="{FF2B5EF4-FFF2-40B4-BE49-F238E27FC236}">
                  <a16:creationId xmlns:a16="http://schemas.microsoft.com/office/drawing/2014/main" id="{A056F592-EA93-426D-A8AA-47AA05898FF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1" name="Freeform 12">
              <a:extLst>
                <a:ext uri="{FF2B5EF4-FFF2-40B4-BE49-F238E27FC236}">
                  <a16:creationId xmlns:a16="http://schemas.microsoft.com/office/drawing/2014/main" id="{56FD2103-6E1A-42C8-BACC-B5B01B00744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2" name="Freeform 13">
              <a:extLst>
                <a:ext uri="{FF2B5EF4-FFF2-40B4-BE49-F238E27FC236}">
                  <a16:creationId xmlns:a16="http://schemas.microsoft.com/office/drawing/2014/main" id="{A6B54D3D-074D-4D30-9007-4A75BFF39082}"/>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3" name="Freeform 14">
              <a:extLst>
                <a:ext uri="{FF2B5EF4-FFF2-40B4-BE49-F238E27FC236}">
                  <a16:creationId xmlns:a16="http://schemas.microsoft.com/office/drawing/2014/main" id="{B9E2DFEF-958D-44C1-BB18-DB242F881AF3}"/>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4" name="Freeform 15">
              <a:extLst>
                <a:ext uri="{FF2B5EF4-FFF2-40B4-BE49-F238E27FC236}">
                  <a16:creationId xmlns:a16="http://schemas.microsoft.com/office/drawing/2014/main" id="{442E12CD-409F-4B67-9663-A3E2B0ACE5F8}"/>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5" name="Freeform 16">
              <a:extLst>
                <a:ext uri="{FF2B5EF4-FFF2-40B4-BE49-F238E27FC236}">
                  <a16:creationId xmlns:a16="http://schemas.microsoft.com/office/drawing/2014/main" id="{B4134373-8D0F-40CF-A3A5-3B5D819B9FB4}"/>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6" name="Freeform 17">
              <a:extLst>
                <a:ext uri="{FF2B5EF4-FFF2-40B4-BE49-F238E27FC236}">
                  <a16:creationId xmlns:a16="http://schemas.microsoft.com/office/drawing/2014/main" id="{E55C926C-6E62-4288-9F16-D68C39EBAE4D}"/>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7" name="Freeform 18">
              <a:extLst>
                <a:ext uri="{FF2B5EF4-FFF2-40B4-BE49-F238E27FC236}">
                  <a16:creationId xmlns:a16="http://schemas.microsoft.com/office/drawing/2014/main" id="{714B2878-C8D6-4E4C-B692-058B229F5604}"/>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8" name="Freeform 19">
              <a:extLst>
                <a:ext uri="{FF2B5EF4-FFF2-40B4-BE49-F238E27FC236}">
                  <a16:creationId xmlns:a16="http://schemas.microsoft.com/office/drawing/2014/main" id="{AB22A0AC-31A1-4750-A78C-6062FB6CFD8E}"/>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9" name="Freeform 20">
              <a:extLst>
                <a:ext uri="{FF2B5EF4-FFF2-40B4-BE49-F238E27FC236}">
                  <a16:creationId xmlns:a16="http://schemas.microsoft.com/office/drawing/2014/main" id="{104643CE-4A38-4DCA-9A79-5C12AFF4267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0" name="Freeform 21">
              <a:extLst>
                <a:ext uri="{FF2B5EF4-FFF2-40B4-BE49-F238E27FC236}">
                  <a16:creationId xmlns:a16="http://schemas.microsoft.com/office/drawing/2014/main" id="{16F34A32-E0BE-4367-8995-AA79F78558F3}"/>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1" name="Freeform 22">
              <a:extLst>
                <a:ext uri="{FF2B5EF4-FFF2-40B4-BE49-F238E27FC236}">
                  <a16:creationId xmlns:a16="http://schemas.microsoft.com/office/drawing/2014/main" id="{F1C183BD-A795-48A4-A916-CFB0BB87D456}"/>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2" name="Freeform 23">
              <a:extLst>
                <a:ext uri="{FF2B5EF4-FFF2-40B4-BE49-F238E27FC236}">
                  <a16:creationId xmlns:a16="http://schemas.microsoft.com/office/drawing/2014/main" id="{F0488F3D-18C9-46E5-8B91-B1350744C68D}"/>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3" name="Freeform 24">
              <a:extLst>
                <a:ext uri="{FF2B5EF4-FFF2-40B4-BE49-F238E27FC236}">
                  <a16:creationId xmlns:a16="http://schemas.microsoft.com/office/drawing/2014/main" id="{23A0F923-84FB-40FF-9443-8C706637E760}"/>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4" name="Freeform 25">
              <a:extLst>
                <a:ext uri="{FF2B5EF4-FFF2-40B4-BE49-F238E27FC236}">
                  <a16:creationId xmlns:a16="http://schemas.microsoft.com/office/drawing/2014/main" id="{2FAD1478-4FD3-4E4B-AA02-2EDFE1E7FF3B}"/>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5" name="Freeform 26">
              <a:extLst>
                <a:ext uri="{FF2B5EF4-FFF2-40B4-BE49-F238E27FC236}">
                  <a16:creationId xmlns:a16="http://schemas.microsoft.com/office/drawing/2014/main" id="{3AF26321-591F-4861-8694-1FE3C65DE2F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6" name="Freeform 27">
              <a:extLst>
                <a:ext uri="{FF2B5EF4-FFF2-40B4-BE49-F238E27FC236}">
                  <a16:creationId xmlns:a16="http://schemas.microsoft.com/office/drawing/2014/main" id="{9DEDE7D7-D625-4289-876B-9A71D5A454D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7" name="Freeform 28">
              <a:extLst>
                <a:ext uri="{FF2B5EF4-FFF2-40B4-BE49-F238E27FC236}">
                  <a16:creationId xmlns:a16="http://schemas.microsoft.com/office/drawing/2014/main" id="{6303AC2F-CFF2-4005-9D04-44A1D45342A4}"/>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8" name="Freeform 29">
              <a:extLst>
                <a:ext uri="{FF2B5EF4-FFF2-40B4-BE49-F238E27FC236}">
                  <a16:creationId xmlns:a16="http://schemas.microsoft.com/office/drawing/2014/main" id="{EDC0AAC1-5FF5-4343-8951-38ADB6A9B69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9" name="Freeform 30">
              <a:extLst>
                <a:ext uri="{FF2B5EF4-FFF2-40B4-BE49-F238E27FC236}">
                  <a16:creationId xmlns:a16="http://schemas.microsoft.com/office/drawing/2014/main" id="{EC01C9CA-2C8B-4889-9F24-C39C6A41FC1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0" name="Freeform 31">
              <a:extLst>
                <a:ext uri="{FF2B5EF4-FFF2-40B4-BE49-F238E27FC236}">
                  <a16:creationId xmlns:a16="http://schemas.microsoft.com/office/drawing/2014/main" id="{29E8D087-0DA5-434E-B13F-A0FC21BF198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1" name="Freeform 32">
              <a:extLst>
                <a:ext uri="{FF2B5EF4-FFF2-40B4-BE49-F238E27FC236}">
                  <a16:creationId xmlns:a16="http://schemas.microsoft.com/office/drawing/2014/main" id="{6C2D1C67-B9BB-418D-8EF2-0AE1FD5AB8D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2" name="Freeform 33">
              <a:extLst>
                <a:ext uri="{FF2B5EF4-FFF2-40B4-BE49-F238E27FC236}">
                  <a16:creationId xmlns:a16="http://schemas.microsoft.com/office/drawing/2014/main" id="{57E19061-F3DB-4446-85EE-D6A10BA24F4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3" name="Freeform 34">
              <a:extLst>
                <a:ext uri="{FF2B5EF4-FFF2-40B4-BE49-F238E27FC236}">
                  <a16:creationId xmlns:a16="http://schemas.microsoft.com/office/drawing/2014/main" id="{666CDE2E-97B8-4639-B78F-30CC9EBEBFBC}"/>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4" name="Freeform 35">
              <a:extLst>
                <a:ext uri="{FF2B5EF4-FFF2-40B4-BE49-F238E27FC236}">
                  <a16:creationId xmlns:a16="http://schemas.microsoft.com/office/drawing/2014/main" id="{BB10E4E0-F0CB-47A5-A794-306F98F5977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5" name="Freeform 36">
              <a:extLst>
                <a:ext uri="{FF2B5EF4-FFF2-40B4-BE49-F238E27FC236}">
                  <a16:creationId xmlns:a16="http://schemas.microsoft.com/office/drawing/2014/main" id="{2BD650BC-7EEA-463D-961F-62F559A2479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6" name="Freeform 37">
              <a:extLst>
                <a:ext uri="{FF2B5EF4-FFF2-40B4-BE49-F238E27FC236}">
                  <a16:creationId xmlns:a16="http://schemas.microsoft.com/office/drawing/2014/main" id="{548D3E19-D8CC-4669-8F43-D88AC4B17D28}"/>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7" name="Freeform 38">
              <a:extLst>
                <a:ext uri="{FF2B5EF4-FFF2-40B4-BE49-F238E27FC236}">
                  <a16:creationId xmlns:a16="http://schemas.microsoft.com/office/drawing/2014/main" id="{0FB4D6BF-8A15-4FCB-B724-27789FD362DB}"/>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8" name="Freeform 39">
              <a:extLst>
                <a:ext uri="{FF2B5EF4-FFF2-40B4-BE49-F238E27FC236}">
                  <a16:creationId xmlns:a16="http://schemas.microsoft.com/office/drawing/2014/main" id="{F4252E35-3A44-417A-A693-9D338EF4B8A3}"/>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9" name="Freeform 40">
              <a:extLst>
                <a:ext uri="{FF2B5EF4-FFF2-40B4-BE49-F238E27FC236}">
                  <a16:creationId xmlns:a16="http://schemas.microsoft.com/office/drawing/2014/main" id="{2BD41C1B-C756-44C7-92D4-F893C8CD6A9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0" name="Freeform 41">
              <a:extLst>
                <a:ext uri="{FF2B5EF4-FFF2-40B4-BE49-F238E27FC236}">
                  <a16:creationId xmlns:a16="http://schemas.microsoft.com/office/drawing/2014/main" id="{906C93D6-8B62-47E8-BA4B-F765E1DBFE3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1" name="Freeform 42">
              <a:extLst>
                <a:ext uri="{FF2B5EF4-FFF2-40B4-BE49-F238E27FC236}">
                  <a16:creationId xmlns:a16="http://schemas.microsoft.com/office/drawing/2014/main" id="{F1F3808D-55DE-4E3B-9086-899185D870BF}"/>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2" name="Freeform 43">
              <a:extLst>
                <a:ext uri="{FF2B5EF4-FFF2-40B4-BE49-F238E27FC236}">
                  <a16:creationId xmlns:a16="http://schemas.microsoft.com/office/drawing/2014/main" id="{EA753061-64A8-4143-B332-BFEE8AC3D253}"/>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3" name="Freeform 44">
              <a:extLst>
                <a:ext uri="{FF2B5EF4-FFF2-40B4-BE49-F238E27FC236}">
                  <a16:creationId xmlns:a16="http://schemas.microsoft.com/office/drawing/2014/main" id="{5AE9C716-EAF6-4D0A-A28F-FD29065B3406}"/>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4" name="Freeform 45">
              <a:extLst>
                <a:ext uri="{FF2B5EF4-FFF2-40B4-BE49-F238E27FC236}">
                  <a16:creationId xmlns:a16="http://schemas.microsoft.com/office/drawing/2014/main" id="{C7851ACF-6850-4ACC-BE1E-6D9B75992C5C}"/>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5" name="Freeform 46">
              <a:extLst>
                <a:ext uri="{FF2B5EF4-FFF2-40B4-BE49-F238E27FC236}">
                  <a16:creationId xmlns:a16="http://schemas.microsoft.com/office/drawing/2014/main" id="{888E15F8-FBF7-48B2-9C8D-30AE839473C7}"/>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6" name="Freeform 47">
              <a:extLst>
                <a:ext uri="{FF2B5EF4-FFF2-40B4-BE49-F238E27FC236}">
                  <a16:creationId xmlns:a16="http://schemas.microsoft.com/office/drawing/2014/main" id="{62088865-A60B-44BC-8180-788BF5DEFB8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7" name="Freeform 48">
              <a:extLst>
                <a:ext uri="{FF2B5EF4-FFF2-40B4-BE49-F238E27FC236}">
                  <a16:creationId xmlns:a16="http://schemas.microsoft.com/office/drawing/2014/main" id="{C8429B35-9789-4F26-B401-1A8E59F0CEA5}"/>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8" name="Freeform 49">
              <a:extLst>
                <a:ext uri="{FF2B5EF4-FFF2-40B4-BE49-F238E27FC236}">
                  <a16:creationId xmlns:a16="http://schemas.microsoft.com/office/drawing/2014/main" id="{8913E729-6DEC-4CA8-814A-056504E394C4}"/>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9" name="Freeform 50">
              <a:extLst>
                <a:ext uri="{FF2B5EF4-FFF2-40B4-BE49-F238E27FC236}">
                  <a16:creationId xmlns:a16="http://schemas.microsoft.com/office/drawing/2014/main" id="{E0F62061-C09B-4A8B-817A-1D430C78FF12}"/>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0" name="Freeform 51">
              <a:extLst>
                <a:ext uri="{FF2B5EF4-FFF2-40B4-BE49-F238E27FC236}">
                  <a16:creationId xmlns:a16="http://schemas.microsoft.com/office/drawing/2014/main" id="{6C432F4E-922B-4CF1-8652-BAAE77F89036}"/>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1" name="Freeform 52">
              <a:extLst>
                <a:ext uri="{FF2B5EF4-FFF2-40B4-BE49-F238E27FC236}">
                  <a16:creationId xmlns:a16="http://schemas.microsoft.com/office/drawing/2014/main" id="{47A638C7-B131-4AF4-BC18-1FD4EC63BB6B}"/>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2" name="Freeform 53">
              <a:extLst>
                <a:ext uri="{FF2B5EF4-FFF2-40B4-BE49-F238E27FC236}">
                  <a16:creationId xmlns:a16="http://schemas.microsoft.com/office/drawing/2014/main" id="{A6C9BE8D-D9D0-4467-9ADF-790749DBF9CC}"/>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3" name="Freeform 54">
              <a:extLst>
                <a:ext uri="{FF2B5EF4-FFF2-40B4-BE49-F238E27FC236}">
                  <a16:creationId xmlns:a16="http://schemas.microsoft.com/office/drawing/2014/main" id="{8CA980F5-5191-4323-8FF7-A8B65224C0F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4" name="Freeform 55">
              <a:extLst>
                <a:ext uri="{FF2B5EF4-FFF2-40B4-BE49-F238E27FC236}">
                  <a16:creationId xmlns:a16="http://schemas.microsoft.com/office/drawing/2014/main" id="{6FD1FD65-B179-4F1A-A351-7C754A1ECBC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5" name="Freeform 56">
              <a:extLst>
                <a:ext uri="{FF2B5EF4-FFF2-40B4-BE49-F238E27FC236}">
                  <a16:creationId xmlns:a16="http://schemas.microsoft.com/office/drawing/2014/main" id="{CAD6B43A-8A45-4CF3-BDE7-EF6C7FF2C5B4}"/>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6" name="Freeform 57">
              <a:extLst>
                <a:ext uri="{FF2B5EF4-FFF2-40B4-BE49-F238E27FC236}">
                  <a16:creationId xmlns:a16="http://schemas.microsoft.com/office/drawing/2014/main" id="{78D8F2EF-339D-4F7B-8512-EFC89ACB7FD7}"/>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7" name="Freeform 58">
              <a:extLst>
                <a:ext uri="{FF2B5EF4-FFF2-40B4-BE49-F238E27FC236}">
                  <a16:creationId xmlns:a16="http://schemas.microsoft.com/office/drawing/2014/main" id="{C5C14681-63B3-4FD9-B3C5-C36AD98750A3}"/>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8" name="Freeform 59">
              <a:extLst>
                <a:ext uri="{FF2B5EF4-FFF2-40B4-BE49-F238E27FC236}">
                  <a16:creationId xmlns:a16="http://schemas.microsoft.com/office/drawing/2014/main" id="{C17BE46A-DDE9-41FC-B03F-154EEB1EED9F}"/>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9" name="Freeform 60">
              <a:extLst>
                <a:ext uri="{FF2B5EF4-FFF2-40B4-BE49-F238E27FC236}">
                  <a16:creationId xmlns:a16="http://schemas.microsoft.com/office/drawing/2014/main" id="{9CEF1914-1362-491F-B30A-CE04D88C7EE3}"/>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0" name="Freeform 61">
              <a:extLst>
                <a:ext uri="{FF2B5EF4-FFF2-40B4-BE49-F238E27FC236}">
                  <a16:creationId xmlns:a16="http://schemas.microsoft.com/office/drawing/2014/main" id="{80BC22A0-6F92-4B8A-B2D8-5F7A5DC8E0F4}"/>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1" name="Freeform 62">
              <a:extLst>
                <a:ext uri="{FF2B5EF4-FFF2-40B4-BE49-F238E27FC236}">
                  <a16:creationId xmlns:a16="http://schemas.microsoft.com/office/drawing/2014/main" id="{D8F6686F-D406-4BF5-9BB8-BD80F0BFD6EA}"/>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2" name="Freeform 63">
              <a:extLst>
                <a:ext uri="{FF2B5EF4-FFF2-40B4-BE49-F238E27FC236}">
                  <a16:creationId xmlns:a16="http://schemas.microsoft.com/office/drawing/2014/main" id="{5008A471-E337-42AE-9407-FBB257C40991}"/>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3" name="Freeform 64">
              <a:extLst>
                <a:ext uri="{FF2B5EF4-FFF2-40B4-BE49-F238E27FC236}">
                  <a16:creationId xmlns:a16="http://schemas.microsoft.com/office/drawing/2014/main" id="{770858C1-8A5E-4136-9608-42AA09BC038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4" name="Freeform 65">
              <a:extLst>
                <a:ext uri="{FF2B5EF4-FFF2-40B4-BE49-F238E27FC236}">
                  <a16:creationId xmlns:a16="http://schemas.microsoft.com/office/drawing/2014/main" id="{337E6048-9789-456E-B292-E6CD3AF571B5}"/>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5" name="Freeform 66">
              <a:extLst>
                <a:ext uri="{FF2B5EF4-FFF2-40B4-BE49-F238E27FC236}">
                  <a16:creationId xmlns:a16="http://schemas.microsoft.com/office/drawing/2014/main" id="{B3D24605-7678-45E4-8B9C-513B81CFD1C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6" name="Freeform 67">
              <a:extLst>
                <a:ext uri="{FF2B5EF4-FFF2-40B4-BE49-F238E27FC236}">
                  <a16:creationId xmlns:a16="http://schemas.microsoft.com/office/drawing/2014/main" id="{866D452F-A644-47B2-A871-F2140D32E855}"/>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7" name="Freeform 68">
              <a:extLst>
                <a:ext uri="{FF2B5EF4-FFF2-40B4-BE49-F238E27FC236}">
                  <a16:creationId xmlns:a16="http://schemas.microsoft.com/office/drawing/2014/main" id="{E43A25CD-5B76-4BD0-AC5D-E8C8288EC856}"/>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8" name="Freeform 69">
              <a:extLst>
                <a:ext uri="{FF2B5EF4-FFF2-40B4-BE49-F238E27FC236}">
                  <a16:creationId xmlns:a16="http://schemas.microsoft.com/office/drawing/2014/main" id="{E0A572D9-98A4-47B3-83DD-C730B5F2AD5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9" name="Freeform 70">
              <a:extLst>
                <a:ext uri="{FF2B5EF4-FFF2-40B4-BE49-F238E27FC236}">
                  <a16:creationId xmlns:a16="http://schemas.microsoft.com/office/drawing/2014/main" id="{6F73E091-9981-428F-BB07-1E922FDAF7CC}"/>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0" name="Freeform 71">
              <a:extLst>
                <a:ext uri="{FF2B5EF4-FFF2-40B4-BE49-F238E27FC236}">
                  <a16:creationId xmlns:a16="http://schemas.microsoft.com/office/drawing/2014/main" id="{BFF977D5-6557-4B5A-B5A1-4120591A9C4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1" name="Freeform 72">
              <a:extLst>
                <a:ext uri="{FF2B5EF4-FFF2-40B4-BE49-F238E27FC236}">
                  <a16:creationId xmlns:a16="http://schemas.microsoft.com/office/drawing/2014/main" id="{EEC4E7F5-3091-4E34-8BDF-069D427804A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2" name="Freeform 73">
              <a:extLst>
                <a:ext uri="{FF2B5EF4-FFF2-40B4-BE49-F238E27FC236}">
                  <a16:creationId xmlns:a16="http://schemas.microsoft.com/office/drawing/2014/main" id="{7B350D14-B69A-4A89-82DE-3B3852CF8FF5}"/>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3" name="Freeform 74">
              <a:extLst>
                <a:ext uri="{FF2B5EF4-FFF2-40B4-BE49-F238E27FC236}">
                  <a16:creationId xmlns:a16="http://schemas.microsoft.com/office/drawing/2014/main" id="{5F73C725-427A-4813-8E85-22E7B0BEAEAC}"/>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4" name="Freeform 75">
              <a:extLst>
                <a:ext uri="{FF2B5EF4-FFF2-40B4-BE49-F238E27FC236}">
                  <a16:creationId xmlns:a16="http://schemas.microsoft.com/office/drawing/2014/main" id="{5DBBCE4D-0298-4634-B556-E05A4D60C45E}"/>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5" name="Freeform 76">
              <a:extLst>
                <a:ext uri="{FF2B5EF4-FFF2-40B4-BE49-F238E27FC236}">
                  <a16:creationId xmlns:a16="http://schemas.microsoft.com/office/drawing/2014/main" id="{3761A3E5-56C0-4E65-B6AE-1500A16A5744}"/>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6" name="Freeform 77">
              <a:extLst>
                <a:ext uri="{FF2B5EF4-FFF2-40B4-BE49-F238E27FC236}">
                  <a16:creationId xmlns:a16="http://schemas.microsoft.com/office/drawing/2014/main" id="{97E444BC-EED3-4036-9139-93E8A4F022B5}"/>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7" name="Freeform 78">
              <a:extLst>
                <a:ext uri="{FF2B5EF4-FFF2-40B4-BE49-F238E27FC236}">
                  <a16:creationId xmlns:a16="http://schemas.microsoft.com/office/drawing/2014/main" id="{EAF1D06B-D84C-4188-857A-2ECE0ACEFB03}"/>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8" name="Freeform 79">
              <a:extLst>
                <a:ext uri="{FF2B5EF4-FFF2-40B4-BE49-F238E27FC236}">
                  <a16:creationId xmlns:a16="http://schemas.microsoft.com/office/drawing/2014/main" id="{B200C7D1-E03E-499D-9516-8F246867F411}"/>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9" name="Freeform 80">
              <a:extLst>
                <a:ext uri="{FF2B5EF4-FFF2-40B4-BE49-F238E27FC236}">
                  <a16:creationId xmlns:a16="http://schemas.microsoft.com/office/drawing/2014/main" id="{83520C40-CA3B-4089-9A47-AF90FC3907D7}"/>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0" name="Freeform 81">
              <a:extLst>
                <a:ext uri="{FF2B5EF4-FFF2-40B4-BE49-F238E27FC236}">
                  <a16:creationId xmlns:a16="http://schemas.microsoft.com/office/drawing/2014/main" id="{000365F1-35E0-4732-9010-E6EE88D26C8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1" name="Freeform 82">
              <a:extLst>
                <a:ext uri="{FF2B5EF4-FFF2-40B4-BE49-F238E27FC236}">
                  <a16:creationId xmlns:a16="http://schemas.microsoft.com/office/drawing/2014/main" id="{B1A0E5E8-58E3-4F08-BE27-5EDA44D2697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2" name="Freeform 83">
              <a:extLst>
                <a:ext uri="{FF2B5EF4-FFF2-40B4-BE49-F238E27FC236}">
                  <a16:creationId xmlns:a16="http://schemas.microsoft.com/office/drawing/2014/main" id="{ADBF812D-3A90-4A0F-9447-82B1C6E8CFB7}"/>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3" name="Freeform 84">
              <a:extLst>
                <a:ext uri="{FF2B5EF4-FFF2-40B4-BE49-F238E27FC236}">
                  <a16:creationId xmlns:a16="http://schemas.microsoft.com/office/drawing/2014/main" id="{0220BA2B-2C60-4660-A8A8-01184DD9B0A0}"/>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4" name="Freeform 85">
              <a:extLst>
                <a:ext uri="{FF2B5EF4-FFF2-40B4-BE49-F238E27FC236}">
                  <a16:creationId xmlns:a16="http://schemas.microsoft.com/office/drawing/2014/main" id="{96721CB9-EF65-457E-A7C7-757068CAFCBA}"/>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5" name="Freeform 86">
              <a:extLst>
                <a:ext uri="{FF2B5EF4-FFF2-40B4-BE49-F238E27FC236}">
                  <a16:creationId xmlns:a16="http://schemas.microsoft.com/office/drawing/2014/main" id="{CCB0BE47-60D4-442C-9CB0-5C916A1C113F}"/>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6" name="Freeform 87">
              <a:extLst>
                <a:ext uri="{FF2B5EF4-FFF2-40B4-BE49-F238E27FC236}">
                  <a16:creationId xmlns:a16="http://schemas.microsoft.com/office/drawing/2014/main" id="{93E65C18-184A-4C37-841F-CAEB9BA70B40}"/>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7" name="Freeform 88">
              <a:extLst>
                <a:ext uri="{FF2B5EF4-FFF2-40B4-BE49-F238E27FC236}">
                  <a16:creationId xmlns:a16="http://schemas.microsoft.com/office/drawing/2014/main" id="{30808E8A-FCB4-41A4-BAA0-764393070EEF}"/>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8" name="Freeform 89">
              <a:extLst>
                <a:ext uri="{FF2B5EF4-FFF2-40B4-BE49-F238E27FC236}">
                  <a16:creationId xmlns:a16="http://schemas.microsoft.com/office/drawing/2014/main" id="{0099142F-449E-4B87-BCDC-2E04AF78EF1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9" name="Freeform 90">
              <a:extLst>
                <a:ext uri="{FF2B5EF4-FFF2-40B4-BE49-F238E27FC236}">
                  <a16:creationId xmlns:a16="http://schemas.microsoft.com/office/drawing/2014/main" id="{615CFD4E-5651-47C4-AB35-99B7BBAFF8A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0" name="Freeform 91">
              <a:extLst>
                <a:ext uri="{FF2B5EF4-FFF2-40B4-BE49-F238E27FC236}">
                  <a16:creationId xmlns:a16="http://schemas.microsoft.com/office/drawing/2014/main" id="{07F59701-D6B7-41AA-A468-DEBA7F6E6A65}"/>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1" name="Freeform 92">
              <a:extLst>
                <a:ext uri="{FF2B5EF4-FFF2-40B4-BE49-F238E27FC236}">
                  <a16:creationId xmlns:a16="http://schemas.microsoft.com/office/drawing/2014/main" id="{D397722F-74FF-4E07-BF99-D56DB84BFD20}"/>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2" name="Freeform 93">
              <a:extLst>
                <a:ext uri="{FF2B5EF4-FFF2-40B4-BE49-F238E27FC236}">
                  <a16:creationId xmlns:a16="http://schemas.microsoft.com/office/drawing/2014/main" id="{BAE31F12-5819-446B-8599-D9987DE79FC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3" name="Freeform 94">
              <a:extLst>
                <a:ext uri="{FF2B5EF4-FFF2-40B4-BE49-F238E27FC236}">
                  <a16:creationId xmlns:a16="http://schemas.microsoft.com/office/drawing/2014/main" id="{24D8E686-378C-4F5D-996C-39E0685575F5}"/>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4" name="Freeform 95">
              <a:extLst>
                <a:ext uri="{FF2B5EF4-FFF2-40B4-BE49-F238E27FC236}">
                  <a16:creationId xmlns:a16="http://schemas.microsoft.com/office/drawing/2014/main" id="{612FDBA2-AAE8-4805-BB21-3B9E644B8BD8}"/>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5" name="Freeform 96">
              <a:extLst>
                <a:ext uri="{FF2B5EF4-FFF2-40B4-BE49-F238E27FC236}">
                  <a16:creationId xmlns:a16="http://schemas.microsoft.com/office/drawing/2014/main" id="{55251695-4542-498E-AE9B-400FECCAE02B}"/>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6" name="Freeform 97">
              <a:extLst>
                <a:ext uri="{FF2B5EF4-FFF2-40B4-BE49-F238E27FC236}">
                  <a16:creationId xmlns:a16="http://schemas.microsoft.com/office/drawing/2014/main" id="{4A386F83-2261-4637-9E06-8D1B6695E890}"/>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7" name="Freeform 98">
              <a:extLst>
                <a:ext uri="{FF2B5EF4-FFF2-40B4-BE49-F238E27FC236}">
                  <a16:creationId xmlns:a16="http://schemas.microsoft.com/office/drawing/2014/main" id="{380F561A-BF68-46E1-BCDC-1CD93598C9B4}"/>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8" name="Freeform 99">
              <a:extLst>
                <a:ext uri="{FF2B5EF4-FFF2-40B4-BE49-F238E27FC236}">
                  <a16:creationId xmlns:a16="http://schemas.microsoft.com/office/drawing/2014/main" id="{F6CDC135-C46C-4399-8DB5-488E0310F98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9" name="Freeform 100">
              <a:extLst>
                <a:ext uri="{FF2B5EF4-FFF2-40B4-BE49-F238E27FC236}">
                  <a16:creationId xmlns:a16="http://schemas.microsoft.com/office/drawing/2014/main" id="{53B1EE8B-3CFB-471A-AA39-F35011D2E09B}"/>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0" name="Freeform 101">
              <a:extLst>
                <a:ext uri="{FF2B5EF4-FFF2-40B4-BE49-F238E27FC236}">
                  <a16:creationId xmlns:a16="http://schemas.microsoft.com/office/drawing/2014/main" id="{F6CB630C-CE04-49B9-A465-100691648FB0}"/>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1" name="Freeform 102">
              <a:extLst>
                <a:ext uri="{FF2B5EF4-FFF2-40B4-BE49-F238E27FC236}">
                  <a16:creationId xmlns:a16="http://schemas.microsoft.com/office/drawing/2014/main" id="{40898EB6-85DF-4961-B01E-2EB40DFAA9EA}"/>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2" name="Freeform 103">
              <a:extLst>
                <a:ext uri="{FF2B5EF4-FFF2-40B4-BE49-F238E27FC236}">
                  <a16:creationId xmlns:a16="http://schemas.microsoft.com/office/drawing/2014/main" id="{B6812911-C676-4526-8437-1D96B2171C6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3" name="Freeform 104">
              <a:extLst>
                <a:ext uri="{FF2B5EF4-FFF2-40B4-BE49-F238E27FC236}">
                  <a16:creationId xmlns:a16="http://schemas.microsoft.com/office/drawing/2014/main" id="{C32E2275-3994-4272-ADDB-DB41A568E388}"/>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4" name="Freeform 105">
              <a:extLst>
                <a:ext uri="{FF2B5EF4-FFF2-40B4-BE49-F238E27FC236}">
                  <a16:creationId xmlns:a16="http://schemas.microsoft.com/office/drawing/2014/main" id="{DA36A694-B09E-46F5-989F-B3572044BAF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5" name="Freeform 106">
              <a:extLst>
                <a:ext uri="{FF2B5EF4-FFF2-40B4-BE49-F238E27FC236}">
                  <a16:creationId xmlns:a16="http://schemas.microsoft.com/office/drawing/2014/main" id="{3A017E34-B257-45A6-8F01-A85FD6B529F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6" name="Freeform 107">
              <a:extLst>
                <a:ext uri="{FF2B5EF4-FFF2-40B4-BE49-F238E27FC236}">
                  <a16:creationId xmlns:a16="http://schemas.microsoft.com/office/drawing/2014/main" id="{40994B33-B98D-4E5C-A56E-C6F30FA91DC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7" name="Freeform 108">
              <a:extLst>
                <a:ext uri="{FF2B5EF4-FFF2-40B4-BE49-F238E27FC236}">
                  <a16:creationId xmlns:a16="http://schemas.microsoft.com/office/drawing/2014/main" id="{2AC14284-E09B-40F1-8389-28784EEB4C52}"/>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8" name="Freeform 109">
              <a:extLst>
                <a:ext uri="{FF2B5EF4-FFF2-40B4-BE49-F238E27FC236}">
                  <a16:creationId xmlns:a16="http://schemas.microsoft.com/office/drawing/2014/main" id="{21FC1DA1-2F2B-421B-AD92-5B03FF293AC4}"/>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9" name="Freeform 110">
              <a:extLst>
                <a:ext uri="{FF2B5EF4-FFF2-40B4-BE49-F238E27FC236}">
                  <a16:creationId xmlns:a16="http://schemas.microsoft.com/office/drawing/2014/main" id="{10ABB74B-558C-4ED8-B06D-60F40279B62C}"/>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0" name="Freeform 111">
              <a:extLst>
                <a:ext uri="{FF2B5EF4-FFF2-40B4-BE49-F238E27FC236}">
                  <a16:creationId xmlns:a16="http://schemas.microsoft.com/office/drawing/2014/main" id="{8D27247D-5341-4846-960F-24B5F572B07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1" name="Freeform 112">
              <a:extLst>
                <a:ext uri="{FF2B5EF4-FFF2-40B4-BE49-F238E27FC236}">
                  <a16:creationId xmlns:a16="http://schemas.microsoft.com/office/drawing/2014/main" id="{75704283-710B-4AC4-A217-089784967AD7}"/>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2" name="Freeform 113">
              <a:extLst>
                <a:ext uri="{FF2B5EF4-FFF2-40B4-BE49-F238E27FC236}">
                  <a16:creationId xmlns:a16="http://schemas.microsoft.com/office/drawing/2014/main" id="{4F795520-3D68-4B0A-8C8B-E4FC9BACAE4A}"/>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3" name="Freeform 114">
              <a:extLst>
                <a:ext uri="{FF2B5EF4-FFF2-40B4-BE49-F238E27FC236}">
                  <a16:creationId xmlns:a16="http://schemas.microsoft.com/office/drawing/2014/main" id="{BAC7CB50-4EF0-4865-A081-592258607F70}"/>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4" name="Freeform 115">
              <a:extLst>
                <a:ext uri="{FF2B5EF4-FFF2-40B4-BE49-F238E27FC236}">
                  <a16:creationId xmlns:a16="http://schemas.microsoft.com/office/drawing/2014/main" id="{1F2630CF-7D27-415D-9010-4862773B7B70}"/>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5" name="Freeform 116">
              <a:extLst>
                <a:ext uri="{FF2B5EF4-FFF2-40B4-BE49-F238E27FC236}">
                  <a16:creationId xmlns:a16="http://schemas.microsoft.com/office/drawing/2014/main" id="{63C21112-49A0-40EE-A8AB-636C7250373E}"/>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6" name="Freeform 117">
              <a:extLst>
                <a:ext uri="{FF2B5EF4-FFF2-40B4-BE49-F238E27FC236}">
                  <a16:creationId xmlns:a16="http://schemas.microsoft.com/office/drawing/2014/main" id="{193D34EE-C2A3-4FC8-85BA-959914BDA6E8}"/>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7" name="Freeform 118">
              <a:extLst>
                <a:ext uri="{FF2B5EF4-FFF2-40B4-BE49-F238E27FC236}">
                  <a16:creationId xmlns:a16="http://schemas.microsoft.com/office/drawing/2014/main" id="{FBFD4BBC-6667-4233-9693-66F1F4A87E5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8" name="Freeform 119">
              <a:extLst>
                <a:ext uri="{FF2B5EF4-FFF2-40B4-BE49-F238E27FC236}">
                  <a16:creationId xmlns:a16="http://schemas.microsoft.com/office/drawing/2014/main" id="{37B06D3F-323E-447B-8224-B72D2584D537}"/>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9" name="Freeform 120">
              <a:extLst>
                <a:ext uri="{FF2B5EF4-FFF2-40B4-BE49-F238E27FC236}">
                  <a16:creationId xmlns:a16="http://schemas.microsoft.com/office/drawing/2014/main" id="{B94216DE-A989-4743-B8CB-B04F2F5C1EB1}"/>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0" name="Freeform 121">
              <a:extLst>
                <a:ext uri="{FF2B5EF4-FFF2-40B4-BE49-F238E27FC236}">
                  <a16:creationId xmlns:a16="http://schemas.microsoft.com/office/drawing/2014/main" id="{055BC530-B806-470B-AE04-E8BAD1C9E88C}"/>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1" name="Freeform 122">
              <a:extLst>
                <a:ext uri="{FF2B5EF4-FFF2-40B4-BE49-F238E27FC236}">
                  <a16:creationId xmlns:a16="http://schemas.microsoft.com/office/drawing/2014/main" id="{1B6E6076-756C-44D8-8B69-C24E70F53B52}"/>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2" name="Freeform 123">
              <a:extLst>
                <a:ext uri="{FF2B5EF4-FFF2-40B4-BE49-F238E27FC236}">
                  <a16:creationId xmlns:a16="http://schemas.microsoft.com/office/drawing/2014/main" id="{C6D1E738-EB5C-4A4A-BD9C-70D769973EC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3" name="Freeform 124">
              <a:extLst>
                <a:ext uri="{FF2B5EF4-FFF2-40B4-BE49-F238E27FC236}">
                  <a16:creationId xmlns:a16="http://schemas.microsoft.com/office/drawing/2014/main" id="{250E8A9A-0588-42A4-B377-0E5E77A35E0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4" name="Freeform 125">
              <a:extLst>
                <a:ext uri="{FF2B5EF4-FFF2-40B4-BE49-F238E27FC236}">
                  <a16:creationId xmlns:a16="http://schemas.microsoft.com/office/drawing/2014/main" id="{0F38337E-7376-41B8-92D7-FC6E73416B6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5" name="Freeform 126">
              <a:extLst>
                <a:ext uri="{FF2B5EF4-FFF2-40B4-BE49-F238E27FC236}">
                  <a16:creationId xmlns:a16="http://schemas.microsoft.com/office/drawing/2014/main" id="{9CD6999D-FF9F-4122-BAF9-249CE170475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6" name="Freeform 127">
              <a:extLst>
                <a:ext uri="{FF2B5EF4-FFF2-40B4-BE49-F238E27FC236}">
                  <a16:creationId xmlns:a16="http://schemas.microsoft.com/office/drawing/2014/main" id="{FFD7D9EB-93A9-4BE2-BE7D-452C2FF51E1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7" name="Freeform 128">
              <a:extLst>
                <a:ext uri="{FF2B5EF4-FFF2-40B4-BE49-F238E27FC236}">
                  <a16:creationId xmlns:a16="http://schemas.microsoft.com/office/drawing/2014/main" id="{A8ACD179-352A-47C5-AEAB-E2E652256C1A}"/>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8" name="Freeform 129">
              <a:extLst>
                <a:ext uri="{FF2B5EF4-FFF2-40B4-BE49-F238E27FC236}">
                  <a16:creationId xmlns:a16="http://schemas.microsoft.com/office/drawing/2014/main" id="{3B40FF62-8522-437D-BB1D-34C649BA9E42}"/>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9" name="Freeform 130">
              <a:extLst>
                <a:ext uri="{FF2B5EF4-FFF2-40B4-BE49-F238E27FC236}">
                  <a16:creationId xmlns:a16="http://schemas.microsoft.com/office/drawing/2014/main" id="{1975691A-CF79-4B91-8C33-65A0C9505586}"/>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0" name="Freeform 131">
              <a:extLst>
                <a:ext uri="{FF2B5EF4-FFF2-40B4-BE49-F238E27FC236}">
                  <a16:creationId xmlns:a16="http://schemas.microsoft.com/office/drawing/2014/main" id="{69DB11E0-0BA1-4230-91A8-8354BAB180C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1" name="Freeform 132">
              <a:extLst>
                <a:ext uri="{FF2B5EF4-FFF2-40B4-BE49-F238E27FC236}">
                  <a16:creationId xmlns:a16="http://schemas.microsoft.com/office/drawing/2014/main" id="{D9A0FBDA-13E5-4A84-9217-DA078D83D96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2" name="Freeform 133">
              <a:extLst>
                <a:ext uri="{FF2B5EF4-FFF2-40B4-BE49-F238E27FC236}">
                  <a16:creationId xmlns:a16="http://schemas.microsoft.com/office/drawing/2014/main" id="{45B29E05-E2CA-45C3-B65D-B9F2A4F34F46}"/>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3" name="Freeform 134">
              <a:extLst>
                <a:ext uri="{FF2B5EF4-FFF2-40B4-BE49-F238E27FC236}">
                  <a16:creationId xmlns:a16="http://schemas.microsoft.com/office/drawing/2014/main" id="{A9288E76-9C8B-4FE8-832D-610A6BAE25A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4" name="Freeform 135">
              <a:extLst>
                <a:ext uri="{FF2B5EF4-FFF2-40B4-BE49-F238E27FC236}">
                  <a16:creationId xmlns:a16="http://schemas.microsoft.com/office/drawing/2014/main" id="{0109C3F4-DE49-4695-90D5-D234655206F2}"/>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5" name="Freeform 136">
              <a:extLst>
                <a:ext uri="{FF2B5EF4-FFF2-40B4-BE49-F238E27FC236}">
                  <a16:creationId xmlns:a16="http://schemas.microsoft.com/office/drawing/2014/main" id="{52B51A24-9C01-4B45-9C91-636AF7D4E0BA}"/>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6" name="Freeform 137">
              <a:extLst>
                <a:ext uri="{FF2B5EF4-FFF2-40B4-BE49-F238E27FC236}">
                  <a16:creationId xmlns:a16="http://schemas.microsoft.com/office/drawing/2014/main" id="{C7A0A95B-9D06-42F9-B463-B643566C321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7" name="Freeform 138">
              <a:extLst>
                <a:ext uri="{FF2B5EF4-FFF2-40B4-BE49-F238E27FC236}">
                  <a16:creationId xmlns:a16="http://schemas.microsoft.com/office/drawing/2014/main" id="{493D92A6-E3EE-433B-BB10-B6A0CBB1E7EE}"/>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8" name="Freeform 139">
              <a:extLst>
                <a:ext uri="{FF2B5EF4-FFF2-40B4-BE49-F238E27FC236}">
                  <a16:creationId xmlns:a16="http://schemas.microsoft.com/office/drawing/2014/main" id="{FFCC245E-64F4-44D3-8AD4-FBD0525AE38A}"/>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9" name="Freeform 140">
              <a:extLst>
                <a:ext uri="{FF2B5EF4-FFF2-40B4-BE49-F238E27FC236}">
                  <a16:creationId xmlns:a16="http://schemas.microsoft.com/office/drawing/2014/main" id="{62105FE5-D416-4E6C-B470-2DC2248F7B9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0" name="Freeform 141">
              <a:extLst>
                <a:ext uri="{FF2B5EF4-FFF2-40B4-BE49-F238E27FC236}">
                  <a16:creationId xmlns:a16="http://schemas.microsoft.com/office/drawing/2014/main" id="{7C0FD1CB-98AD-4518-B1B6-6A7888C7098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1" name="Freeform 142">
              <a:extLst>
                <a:ext uri="{FF2B5EF4-FFF2-40B4-BE49-F238E27FC236}">
                  <a16:creationId xmlns:a16="http://schemas.microsoft.com/office/drawing/2014/main" id="{ACBBB162-E0C6-42C2-8131-9CA9F2EBD84C}"/>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2" name="Freeform 143">
              <a:extLst>
                <a:ext uri="{FF2B5EF4-FFF2-40B4-BE49-F238E27FC236}">
                  <a16:creationId xmlns:a16="http://schemas.microsoft.com/office/drawing/2014/main" id="{EA79B08C-5362-40EA-93D8-9F7BEB5CC49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3" name="Freeform 144">
              <a:extLst>
                <a:ext uri="{FF2B5EF4-FFF2-40B4-BE49-F238E27FC236}">
                  <a16:creationId xmlns:a16="http://schemas.microsoft.com/office/drawing/2014/main" id="{77EA99E1-321E-407F-9FE9-B24E6C22E58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4" name="Freeform 145">
              <a:extLst>
                <a:ext uri="{FF2B5EF4-FFF2-40B4-BE49-F238E27FC236}">
                  <a16:creationId xmlns:a16="http://schemas.microsoft.com/office/drawing/2014/main" id="{57393A7D-8CC1-4D6F-A8AE-7870FA3B2074}"/>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5" name="Freeform 146">
              <a:extLst>
                <a:ext uri="{FF2B5EF4-FFF2-40B4-BE49-F238E27FC236}">
                  <a16:creationId xmlns:a16="http://schemas.microsoft.com/office/drawing/2014/main" id="{16146DA0-947D-429E-BA57-13C89C8AD542}"/>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6" name="Freeform 147">
              <a:extLst>
                <a:ext uri="{FF2B5EF4-FFF2-40B4-BE49-F238E27FC236}">
                  <a16:creationId xmlns:a16="http://schemas.microsoft.com/office/drawing/2014/main" id="{989929A7-5150-4FEB-A1F8-EF86E0BE43E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7" name="Freeform 148">
              <a:extLst>
                <a:ext uri="{FF2B5EF4-FFF2-40B4-BE49-F238E27FC236}">
                  <a16:creationId xmlns:a16="http://schemas.microsoft.com/office/drawing/2014/main" id="{659B89FE-A9C3-4341-B795-3663633C6BC8}"/>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8" name="Freeform 149">
              <a:extLst>
                <a:ext uri="{FF2B5EF4-FFF2-40B4-BE49-F238E27FC236}">
                  <a16:creationId xmlns:a16="http://schemas.microsoft.com/office/drawing/2014/main" id="{593AD522-E8F4-4425-94DD-FC5891800206}"/>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9" name="Freeform 150">
              <a:extLst>
                <a:ext uri="{FF2B5EF4-FFF2-40B4-BE49-F238E27FC236}">
                  <a16:creationId xmlns:a16="http://schemas.microsoft.com/office/drawing/2014/main" id="{FE0F56A8-F45E-4C5C-A92A-71E27B045D12}"/>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0" name="Freeform 151">
              <a:extLst>
                <a:ext uri="{FF2B5EF4-FFF2-40B4-BE49-F238E27FC236}">
                  <a16:creationId xmlns:a16="http://schemas.microsoft.com/office/drawing/2014/main" id="{3807ED45-1F0F-4262-AB57-1C1A244D0C4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1" name="Freeform 152">
              <a:extLst>
                <a:ext uri="{FF2B5EF4-FFF2-40B4-BE49-F238E27FC236}">
                  <a16:creationId xmlns:a16="http://schemas.microsoft.com/office/drawing/2014/main" id="{DC798907-F1C6-4AEF-ADCC-43C22AA4C3E9}"/>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2" name="Freeform 153">
              <a:extLst>
                <a:ext uri="{FF2B5EF4-FFF2-40B4-BE49-F238E27FC236}">
                  <a16:creationId xmlns:a16="http://schemas.microsoft.com/office/drawing/2014/main" id="{5C96072E-070A-4FCB-96AE-3881944381B5}"/>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3" name="Freeform 154">
              <a:extLst>
                <a:ext uri="{FF2B5EF4-FFF2-40B4-BE49-F238E27FC236}">
                  <a16:creationId xmlns:a16="http://schemas.microsoft.com/office/drawing/2014/main" id="{DB1363F0-DAA9-46CF-8D77-CF487A030EA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4" name="Freeform 155">
              <a:extLst>
                <a:ext uri="{FF2B5EF4-FFF2-40B4-BE49-F238E27FC236}">
                  <a16:creationId xmlns:a16="http://schemas.microsoft.com/office/drawing/2014/main" id="{F5E1E64C-561E-47C4-A20E-DDF7BC565552}"/>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5" name="Freeform 156">
              <a:extLst>
                <a:ext uri="{FF2B5EF4-FFF2-40B4-BE49-F238E27FC236}">
                  <a16:creationId xmlns:a16="http://schemas.microsoft.com/office/drawing/2014/main" id="{2140F0D3-DF2E-4CD8-9D17-5EF3516637E6}"/>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6" name="Freeform 157">
              <a:extLst>
                <a:ext uri="{FF2B5EF4-FFF2-40B4-BE49-F238E27FC236}">
                  <a16:creationId xmlns:a16="http://schemas.microsoft.com/office/drawing/2014/main" id="{FFE284D0-2039-46AC-B280-5FF4C719494C}"/>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7" name="Freeform 158">
              <a:extLst>
                <a:ext uri="{FF2B5EF4-FFF2-40B4-BE49-F238E27FC236}">
                  <a16:creationId xmlns:a16="http://schemas.microsoft.com/office/drawing/2014/main" id="{CF9E8FA6-9AE3-4695-BAE9-D37E28CCF97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8" name="Freeform 159">
              <a:extLst>
                <a:ext uri="{FF2B5EF4-FFF2-40B4-BE49-F238E27FC236}">
                  <a16:creationId xmlns:a16="http://schemas.microsoft.com/office/drawing/2014/main" id="{39B489FA-4E35-4583-8080-F4D9E11F53D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9" name="Freeform 160">
              <a:extLst>
                <a:ext uri="{FF2B5EF4-FFF2-40B4-BE49-F238E27FC236}">
                  <a16:creationId xmlns:a16="http://schemas.microsoft.com/office/drawing/2014/main" id="{CC804B24-B0FA-4332-980B-286DB5E2E3D7}"/>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0" name="Freeform 161">
              <a:extLst>
                <a:ext uri="{FF2B5EF4-FFF2-40B4-BE49-F238E27FC236}">
                  <a16:creationId xmlns:a16="http://schemas.microsoft.com/office/drawing/2014/main" id="{2E8BB67E-4860-418C-B41E-8A8A589D7F0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1" name="Freeform 162">
              <a:extLst>
                <a:ext uri="{FF2B5EF4-FFF2-40B4-BE49-F238E27FC236}">
                  <a16:creationId xmlns:a16="http://schemas.microsoft.com/office/drawing/2014/main" id="{FAE1BE3B-2092-4622-BC8D-A314F45B437B}"/>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2" name="Freeform 163">
              <a:extLst>
                <a:ext uri="{FF2B5EF4-FFF2-40B4-BE49-F238E27FC236}">
                  <a16:creationId xmlns:a16="http://schemas.microsoft.com/office/drawing/2014/main" id="{21F1846F-B1A0-4989-94A5-2BE04E17B549}"/>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3" name="Freeform 164">
              <a:extLst>
                <a:ext uri="{FF2B5EF4-FFF2-40B4-BE49-F238E27FC236}">
                  <a16:creationId xmlns:a16="http://schemas.microsoft.com/office/drawing/2014/main" id="{4AB85427-D36C-4082-8DF5-4240892AC0B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4" name="Freeform 165">
              <a:extLst>
                <a:ext uri="{FF2B5EF4-FFF2-40B4-BE49-F238E27FC236}">
                  <a16:creationId xmlns:a16="http://schemas.microsoft.com/office/drawing/2014/main" id="{055E4D8C-8AC1-499E-82AC-FAB293BE12B5}"/>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5" name="Freeform 166">
              <a:extLst>
                <a:ext uri="{FF2B5EF4-FFF2-40B4-BE49-F238E27FC236}">
                  <a16:creationId xmlns:a16="http://schemas.microsoft.com/office/drawing/2014/main" id="{57CA93D1-1D26-48A1-8CD5-BBF8F66D807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6" name="Freeform 167">
              <a:extLst>
                <a:ext uri="{FF2B5EF4-FFF2-40B4-BE49-F238E27FC236}">
                  <a16:creationId xmlns:a16="http://schemas.microsoft.com/office/drawing/2014/main" id="{A01D84B6-58B7-4050-AEEB-D4F5A73E593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7" name="Freeform 168">
              <a:extLst>
                <a:ext uri="{FF2B5EF4-FFF2-40B4-BE49-F238E27FC236}">
                  <a16:creationId xmlns:a16="http://schemas.microsoft.com/office/drawing/2014/main" id="{6FB87060-C2FC-44CE-90DA-1A4FB63D660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8" name="Freeform 169">
              <a:extLst>
                <a:ext uri="{FF2B5EF4-FFF2-40B4-BE49-F238E27FC236}">
                  <a16:creationId xmlns:a16="http://schemas.microsoft.com/office/drawing/2014/main" id="{13A3BDB8-A1DD-4E5C-A6DB-8F7BFB4F96E2}"/>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9" name="Freeform 170">
              <a:extLst>
                <a:ext uri="{FF2B5EF4-FFF2-40B4-BE49-F238E27FC236}">
                  <a16:creationId xmlns:a16="http://schemas.microsoft.com/office/drawing/2014/main" id="{3313A6E9-626E-469A-A1B3-62296A2C8F9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0" name="Freeform 171">
              <a:extLst>
                <a:ext uri="{FF2B5EF4-FFF2-40B4-BE49-F238E27FC236}">
                  <a16:creationId xmlns:a16="http://schemas.microsoft.com/office/drawing/2014/main" id="{744D00D0-4848-4A0B-84CE-EA59B2453FBF}"/>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1" name="Freeform 172">
              <a:extLst>
                <a:ext uri="{FF2B5EF4-FFF2-40B4-BE49-F238E27FC236}">
                  <a16:creationId xmlns:a16="http://schemas.microsoft.com/office/drawing/2014/main" id="{6EEE3834-A278-4930-A8C8-3396C64E26EF}"/>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2" name="Freeform 173">
              <a:extLst>
                <a:ext uri="{FF2B5EF4-FFF2-40B4-BE49-F238E27FC236}">
                  <a16:creationId xmlns:a16="http://schemas.microsoft.com/office/drawing/2014/main" id="{F74906FD-0E15-472B-8E5C-1F19A3454F8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3" name="Freeform 174">
              <a:extLst>
                <a:ext uri="{FF2B5EF4-FFF2-40B4-BE49-F238E27FC236}">
                  <a16:creationId xmlns:a16="http://schemas.microsoft.com/office/drawing/2014/main" id="{6C28F108-58A3-45AA-9A8A-86B778600984}"/>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4" name="Freeform 175">
              <a:extLst>
                <a:ext uri="{FF2B5EF4-FFF2-40B4-BE49-F238E27FC236}">
                  <a16:creationId xmlns:a16="http://schemas.microsoft.com/office/drawing/2014/main" id="{94D95B76-38F2-4B25-A687-DEE9DE595A14}"/>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5" name="Freeform 176">
              <a:extLst>
                <a:ext uri="{FF2B5EF4-FFF2-40B4-BE49-F238E27FC236}">
                  <a16:creationId xmlns:a16="http://schemas.microsoft.com/office/drawing/2014/main" id="{8BFAB717-86F0-48A6-AADD-AB0439CC3B0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6" name="Freeform 177">
              <a:extLst>
                <a:ext uri="{FF2B5EF4-FFF2-40B4-BE49-F238E27FC236}">
                  <a16:creationId xmlns:a16="http://schemas.microsoft.com/office/drawing/2014/main" id="{597F475D-F8AE-4732-9713-2B028C0A4698}"/>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7" name="Freeform 178">
              <a:extLst>
                <a:ext uri="{FF2B5EF4-FFF2-40B4-BE49-F238E27FC236}">
                  <a16:creationId xmlns:a16="http://schemas.microsoft.com/office/drawing/2014/main" id="{F36AC74E-EC0A-4B0B-94F4-61318E998FEA}"/>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8" name="Freeform 179">
              <a:extLst>
                <a:ext uri="{FF2B5EF4-FFF2-40B4-BE49-F238E27FC236}">
                  <a16:creationId xmlns:a16="http://schemas.microsoft.com/office/drawing/2014/main" id="{C7FBB67D-8417-40D9-AA10-715875FF33D4}"/>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9" name="Freeform 180">
              <a:extLst>
                <a:ext uri="{FF2B5EF4-FFF2-40B4-BE49-F238E27FC236}">
                  <a16:creationId xmlns:a16="http://schemas.microsoft.com/office/drawing/2014/main" id="{44692385-0F7A-4EF4-B61D-CA0BB751DDB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0" name="Freeform 181">
              <a:extLst>
                <a:ext uri="{FF2B5EF4-FFF2-40B4-BE49-F238E27FC236}">
                  <a16:creationId xmlns:a16="http://schemas.microsoft.com/office/drawing/2014/main" id="{B352834A-4DAD-4776-9885-8A9E5E50DFBD}"/>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1" name="Freeform 182">
              <a:extLst>
                <a:ext uri="{FF2B5EF4-FFF2-40B4-BE49-F238E27FC236}">
                  <a16:creationId xmlns:a16="http://schemas.microsoft.com/office/drawing/2014/main" id="{3783DE57-FF1C-40D4-918E-915459378DAC}"/>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2" name="Freeform 183">
              <a:extLst>
                <a:ext uri="{FF2B5EF4-FFF2-40B4-BE49-F238E27FC236}">
                  <a16:creationId xmlns:a16="http://schemas.microsoft.com/office/drawing/2014/main" id="{BC6D9544-BC51-48EB-BB05-F92E164E4832}"/>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3" name="Freeform 184">
              <a:extLst>
                <a:ext uri="{FF2B5EF4-FFF2-40B4-BE49-F238E27FC236}">
                  <a16:creationId xmlns:a16="http://schemas.microsoft.com/office/drawing/2014/main" id="{E3850288-168F-4784-B41A-3E6233BF26CA}"/>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4" name="Freeform 185">
              <a:extLst>
                <a:ext uri="{FF2B5EF4-FFF2-40B4-BE49-F238E27FC236}">
                  <a16:creationId xmlns:a16="http://schemas.microsoft.com/office/drawing/2014/main" id="{B8EE444D-10AE-4503-8BA0-81D307F4F24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5" name="Freeform 186">
              <a:extLst>
                <a:ext uri="{FF2B5EF4-FFF2-40B4-BE49-F238E27FC236}">
                  <a16:creationId xmlns:a16="http://schemas.microsoft.com/office/drawing/2014/main" id="{67155C29-7AB3-4502-B4A9-38BC1C895D4E}"/>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6" name="Freeform 187">
              <a:extLst>
                <a:ext uri="{FF2B5EF4-FFF2-40B4-BE49-F238E27FC236}">
                  <a16:creationId xmlns:a16="http://schemas.microsoft.com/office/drawing/2014/main" id="{B60B8C5A-3B9C-4A01-AE01-02458ADB5194}"/>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7" name="Freeform 188">
              <a:extLst>
                <a:ext uri="{FF2B5EF4-FFF2-40B4-BE49-F238E27FC236}">
                  <a16:creationId xmlns:a16="http://schemas.microsoft.com/office/drawing/2014/main" id="{EEC3BB38-E955-4C3F-9A9F-1F86A4FE7D1F}"/>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8" name="Freeform 189">
              <a:extLst>
                <a:ext uri="{FF2B5EF4-FFF2-40B4-BE49-F238E27FC236}">
                  <a16:creationId xmlns:a16="http://schemas.microsoft.com/office/drawing/2014/main" id="{B9ACCA97-469C-4D92-A238-B52809BBB40B}"/>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9" name="Freeform 190">
              <a:extLst>
                <a:ext uri="{FF2B5EF4-FFF2-40B4-BE49-F238E27FC236}">
                  <a16:creationId xmlns:a16="http://schemas.microsoft.com/office/drawing/2014/main" id="{6D218253-DF69-4614-8EBA-2857E263C79C}"/>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0" name="Freeform 191">
              <a:extLst>
                <a:ext uri="{FF2B5EF4-FFF2-40B4-BE49-F238E27FC236}">
                  <a16:creationId xmlns:a16="http://schemas.microsoft.com/office/drawing/2014/main" id="{2DC47396-B6BC-42F3-867D-9D00EF720008}"/>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1" name="Freeform 192">
              <a:extLst>
                <a:ext uri="{FF2B5EF4-FFF2-40B4-BE49-F238E27FC236}">
                  <a16:creationId xmlns:a16="http://schemas.microsoft.com/office/drawing/2014/main" id="{48EAE98E-97E6-4FF8-8465-36835419FAF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2" name="Freeform 193">
              <a:extLst>
                <a:ext uri="{FF2B5EF4-FFF2-40B4-BE49-F238E27FC236}">
                  <a16:creationId xmlns:a16="http://schemas.microsoft.com/office/drawing/2014/main" id="{EA30EE30-2966-4604-9EC0-AEDC41EDE2ED}"/>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3" name="Freeform 194">
              <a:extLst>
                <a:ext uri="{FF2B5EF4-FFF2-40B4-BE49-F238E27FC236}">
                  <a16:creationId xmlns:a16="http://schemas.microsoft.com/office/drawing/2014/main" id="{9D2EF6C2-E0C1-4305-BDA6-8B6081280C84}"/>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4" name="Freeform 195">
              <a:extLst>
                <a:ext uri="{FF2B5EF4-FFF2-40B4-BE49-F238E27FC236}">
                  <a16:creationId xmlns:a16="http://schemas.microsoft.com/office/drawing/2014/main" id="{263F7B45-E2A6-4543-BFBD-6EAFF00A7F5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5" name="Freeform 196">
              <a:extLst>
                <a:ext uri="{FF2B5EF4-FFF2-40B4-BE49-F238E27FC236}">
                  <a16:creationId xmlns:a16="http://schemas.microsoft.com/office/drawing/2014/main" id="{64938247-6D12-4D14-9AF0-D98CEC5F5012}"/>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6" name="Freeform 197">
              <a:extLst>
                <a:ext uri="{FF2B5EF4-FFF2-40B4-BE49-F238E27FC236}">
                  <a16:creationId xmlns:a16="http://schemas.microsoft.com/office/drawing/2014/main" id="{A0404118-3C47-4F77-BCEC-FF265B0667C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7" name="Freeform 198">
              <a:extLst>
                <a:ext uri="{FF2B5EF4-FFF2-40B4-BE49-F238E27FC236}">
                  <a16:creationId xmlns:a16="http://schemas.microsoft.com/office/drawing/2014/main" id="{7789E8B1-7DC4-45A1-B250-0D1AD0D4D3A2}"/>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8" name="Freeform 199">
              <a:extLst>
                <a:ext uri="{FF2B5EF4-FFF2-40B4-BE49-F238E27FC236}">
                  <a16:creationId xmlns:a16="http://schemas.microsoft.com/office/drawing/2014/main" id="{24E2E112-DD6E-40B1-B940-5D44B5241E1C}"/>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9" name="Freeform 200">
              <a:extLst>
                <a:ext uri="{FF2B5EF4-FFF2-40B4-BE49-F238E27FC236}">
                  <a16:creationId xmlns:a16="http://schemas.microsoft.com/office/drawing/2014/main" id="{97AA8357-2537-436B-9A0C-51D7B7D26F03}"/>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0" name="Freeform 201">
              <a:extLst>
                <a:ext uri="{FF2B5EF4-FFF2-40B4-BE49-F238E27FC236}">
                  <a16:creationId xmlns:a16="http://schemas.microsoft.com/office/drawing/2014/main" id="{E091E0C8-8623-4CCF-9C31-8E9FFAB62106}"/>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1" name="Freeform 202">
              <a:extLst>
                <a:ext uri="{FF2B5EF4-FFF2-40B4-BE49-F238E27FC236}">
                  <a16:creationId xmlns:a16="http://schemas.microsoft.com/office/drawing/2014/main" id="{E99561C4-6666-43C5-80CF-D8BC3EDC59F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2" name="Freeform 203">
              <a:extLst>
                <a:ext uri="{FF2B5EF4-FFF2-40B4-BE49-F238E27FC236}">
                  <a16:creationId xmlns:a16="http://schemas.microsoft.com/office/drawing/2014/main" id="{3E204FC7-ECE4-44FC-95E0-3ED461414869}"/>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3" name="Freeform 204">
              <a:extLst>
                <a:ext uri="{FF2B5EF4-FFF2-40B4-BE49-F238E27FC236}">
                  <a16:creationId xmlns:a16="http://schemas.microsoft.com/office/drawing/2014/main" id="{326199F2-E324-4C50-837C-69296E1325C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4" name="Freeform 205">
              <a:extLst>
                <a:ext uri="{FF2B5EF4-FFF2-40B4-BE49-F238E27FC236}">
                  <a16:creationId xmlns:a16="http://schemas.microsoft.com/office/drawing/2014/main" id="{C55D97E8-7464-4CE0-8F65-D0987A764AAF}"/>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5" name="Freeform 206">
              <a:extLst>
                <a:ext uri="{FF2B5EF4-FFF2-40B4-BE49-F238E27FC236}">
                  <a16:creationId xmlns:a16="http://schemas.microsoft.com/office/drawing/2014/main" id="{0660E1AE-DFAF-4B60-B976-33A6ED962DA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6" name="Freeform 207">
              <a:extLst>
                <a:ext uri="{FF2B5EF4-FFF2-40B4-BE49-F238E27FC236}">
                  <a16:creationId xmlns:a16="http://schemas.microsoft.com/office/drawing/2014/main" id="{AFB0EB7F-F7D9-44F0-9C4C-6E07983E52B5}"/>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7" name="Freeform 208">
              <a:extLst>
                <a:ext uri="{FF2B5EF4-FFF2-40B4-BE49-F238E27FC236}">
                  <a16:creationId xmlns:a16="http://schemas.microsoft.com/office/drawing/2014/main" id="{E68CBB89-4923-4C00-B040-A52D2B6D7D84}"/>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8" name="Freeform 209">
              <a:extLst>
                <a:ext uri="{FF2B5EF4-FFF2-40B4-BE49-F238E27FC236}">
                  <a16:creationId xmlns:a16="http://schemas.microsoft.com/office/drawing/2014/main" id="{376E7ADB-03C1-4313-A96B-03998DE146A8}"/>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9" name="Freeform 210">
              <a:extLst>
                <a:ext uri="{FF2B5EF4-FFF2-40B4-BE49-F238E27FC236}">
                  <a16:creationId xmlns:a16="http://schemas.microsoft.com/office/drawing/2014/main" id="{4608DE33-0C76-4F8D-B542-16105BC2DB86}"/>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0" name="Freeform 211">
              <a:extLst>
                <a:ext uri="{FF2B5EF4-FFF2-40B4-BE49-F238E27FC236}">
                  <a16:creationId xmlns:a16="http://schemas.microsoft.com/office/drawing/2014/main" id="{8A683BF4-739C-4A3B-9C32-2DC3A4A70A9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1" name="Freeform 212">
              <a:extLst>
                <a:ext uri="{FF2B5EF4-FFF2-40B4-BE49-F238E27FC236}">
                  <a16:creationId xmlns:a16="http://schemas.microsoft.com/office/drawing/2014/main" id="{44F38D5E-A561-4147-A5D5-5A07F957A7D5}"/>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2" name="Freeform 213">
              <a:extLst>
                <a:ext uri="{FF2B5EF4-FFF2-40B4-BE49-F238E27FC236}">
                  <a16:creationId xmlns:a16="http://schemas.microsoft.com/office/drawing/2014/main" id="{D88F5AB3-4802-4F6D-A3CB-416ED5BE24C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3" name="Freeform 214">
              <a:extLst>
                <a:ext uri="{FF2B5EF4-FFF2-40B4-BE49-F238E27FC236}">
                  <a16:creationId xmlns:a16="http://schemas.microsoft.com/office/drawing/2014/main" id="{53B47D0F-B7A5-433F-80A0-783DF5A86E78}"/>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4" name="Freeform 215">
              <a:extLst>
                <a:ext uri="{FF2B5EF4-FFF2-40B4-BE49-F238E27FC236}">
                  <a16:creationId xmlns:a16="http://schemas.microsoft.com/office/drawing/2014/main" id="{D4BC71A9-42C7-463A-827F-2FDF8AFD99B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5" name="Freeform 216">
              <a:extLst>
                <a:ext uri="{FF2B5EF4-FFF2-40B4-BE49-F238E27FC236}">
                  <a16:creationId xmlns:a16="http://schemas.microsoft.com/office/drawing/2014/main" id="{C10F6F7C-92B6-4BD4-BF18-F892A357A80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6" name="Freeform 217">
              <a:extLst>
                <a:ext uri="{FF2B5EF4-FFF2-40B4-BE49-F238E27FC236}">
                  <a16:creationId xmlns:a16="http://schemas.microsoft.com/office/drawing/2014/main" id="{CC0DDEE6-8CAF-4D69-B2F4-6F026A34ECC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7" name="Freeform 218">
              <a:extLst>
                <a:ext uri="{FF2B5EF4-FFF2-40B4-BE49-F238E27FC236}">
                  <a16:creationId xmlns:a16="http://schemas.microsoft.com/office/drawing/2014/main" id="{F35873CE-FD9E-463E-B90E-DE6C0C269A9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8" name="Freeform 219">
              <a:extLst>
                <a:ext uri="{FF2B5EF4-FFF2-40B4-BE49-F238E27FC236}">
                  <a16:creationId xmlns:a16="http://schemas.microsoft.com/office/drawing/2014/main" id="{5B69D6ED-FA9A-469A-B891-101B60667093}"/>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9" name="Freeform 220">
              <a:extLst>
                <a:ext uri="{FF2B5EF4-FFF2-40B4-BE49-F238E27FC236}">
                  <a16:creationId xmlns:a16="http://schemas.microsoft.com/office/drawing/2014/main" id="{096215A7-53D1-4E91-A88D-52B71C15C4FA}"/>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0" name="Freeform 221">
              <a:extLst>
                <a:ext uri="{FF2B5EF4-FFF2-40B4-BE49-F238E27FC236}">
                  <a16:creationId xmlns:a16="http://schemas.microsoft.com/office/drawing/2014/main" id="{CD6F3FAA-C1D0-4B69-8366-CECEB5ED2E6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1" name="Freeform 222">
              <a:extLst>
                <a:ext uri="{FF2B5EF4-FFF2-40B4-BE49-F238E27FC236}">
                  <a16:creationId xmlns:a16="http://schemas.microsoft.com/office/drawing/2014/main" id="{0A8BFB30-F431-4312-959C-A01ED53E9D8F}"/>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2" name="Freeform 223">
              <a:extLst>
                <a:ext uri="{FF2B5EF4-FFF2-40B4-BE49-F238E27FC236}">
                  <a16:creationId xmlns:a16="http://schemas.microsoft.com/office/drawing/2014/main" id="{AD490F19-D201-4EC1-B2FE-7ACAC4B0C96E}"/>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3" name="Freeform 224">
              <a:extLst>
                <a:ext uri="{FF2B5EF4-FFF2-40B4-BE49-F238E27FC236}">
                  <a16:creationId xmlns:a16="http://schemas.microsoft.com/office/drawing/2014/main" id="{85ED2C97-DD8A-4BA9-A23A-0E5AECEB1A7D}"/>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4" name="Freeform 225">
              <a:extLst>
                <a:ext uri="{FF2B5EF4-FFF2-40B4-BE49-F238E27FC236}">
                  <a16:creationId xmlns:a16="http://schemas.microsoft.com/office/drawing/2014/main" id="{A9B5B64E-70A2-4C60-A7AE-1F5D02D8F6A2}"/>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5" name="Freeform 226">
              <a:extLst>
                <a:ext uri="{FF2B5EF4-FFF2-40B4-BE49-F238E27FC236}">
                  <a16:creationId xmlns:a16="http://schemas.microsoft.com/office/drawing/2014/main" id="{7B0AC821-0AA5-469D-AF6B-948227AC565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6" name="Freeform 227">
              <a:extLst>
                <a:ext uri="{FF2B5EF4-FFF2-40B4-BE49-F238E27FC236}">
                  <a16:creationId xmlns:a16="http://schemas.microsoft.com/office/drawing/2014/main" id="{2F5B4AEA-0B9C-4A2C-931D-054DB960B2B3}"/>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7" name="Freeform 228">
              <a:extLst>
                <a:ext uri="{FF2B5EF4-FFF2-40B4-BE49-F238E27FC236}">
                  <a16:creationId xmlns:a16="http://schemas.microsoft.com/office/drawing/2014/main" id="{264738DC-8ED7-46A1-ACD0-8E04727AA0CD}"/>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8" name="Freeform 229">
              <a:extLst>
                <a:ext uri="{FF2B5EF4-FFF2-40B4-BE49-F238E27FC236}">
                  <a16:creationId xmlns:a16="http://schemas.microsoft.com/office/drawing/2014/main" id="{DF390550-B62D-46BF-B9EF-957644941012}"/>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9" name="Freeform 230">
              <a:extLst>
                <a:ext uri="{FF2B5EF4-FFF2-40B4-BE49-F238E27FC236}">
                  <a16:creationId xmlns:a16="http://schemas.microsoft.com/office/drawing/2014/main" id="{1A17113F-BB3D-4E8B-9503-E2A838D109A7}"/>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0" name="Freeform 231">
              <a:extLst>
                <a:ext uri="{FF2B5EF4-FFF2-40B4-BE49-F238E27FC236}">
                  <a16:creationId xmlns:a16="http://schemas.microsoft.com/office/drawing/2014/main" id="{1486B52E-9AFE-4E78-85FB-EF47C9A611B9}"/>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1" name="Freeform 232">
              <a:extLst>
                <a:ext uri="{FF2B5EF4-FFF2-40B4-BE49-F238E27FC236}">
                  <a16:creationId xmlns:a16="http://schemas.microsoft.com/office/drawing/2014/main" id="{45FD1AA6-39EE-4C21-9186-176DFC00C2B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2" name="Freeform 233">
              <a:extLst>
                <a:ext uri="{FF2B5EF4-FFF2-40B4-BE49-F238E27FC236}">
                  <a16:creationId xmlns:a16="http://schemas.microsoft.com/office/drawing/2014/main" id="{B48CC3DF-AC89-4863-8800-4EA63C0011B8}"/>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3" name="Freeform 234">
              <a:extLst>
                <a:ext uri="{FF2B5EF4-FFF2-40B4-BE49-F238E27FC236}">
                  <a16:creationId xmlns:a16="http://schemas.microsoft.com/office/drawing/2014/main" id="{EF6CEA08-1627-4E55-A806-7EA0DE0DD6E1}"/>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4" name="Freeform 235">
              <a:extLst>
                <a:ext uri="{FF2B5EF4-FFF2-40B4-BE49-F238E27FC236}">
                  <a16:creationId xmlns:a16="http://schemas.microsoft.com/office/drawing/2014/main" id="{055CFB39-85DA-45FC-8B8A-FAD49330E984}"/>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5" name="Freeform 236">
              <a:extLst>
                <a:ext uri="{FF2B5EF4-FFF2-40B4-BE49-F238E27FC236}">
                  <a16:creationId xmlns:a16="http://schemas.microsoft.com/office/drawing/2014/main" id="{B165B780-760D-4052-8A92-FB43FBB250D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6" name="Freeform 237">
              <a:extLst>
                <a:ext uri="{FF2B5EF4-FFF2-40B4-BE49-F238E27FC236}">
                  <a16:creationId xmlns:a16="http://schemas.microsoft.com/office/drawing/2014/main" id="{EA32B0BA-A86B-4B61-BD99-38F8257643F3}"/>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7" name="Freeform 238">
              <a:extLst>
                <a:ext uri="{FF2B5EF4-FFF2-40B4-BE49-F238E27FC236}">
                  <a16:creationId xmlns:a16="http://schemas.microsoft.com/office/drawing/2014/main" id="{97C20EC3-624E-42FB-A802-3DA83418470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8" name="Freeform 239">
              <a:extLst>
                <a:ext uri="{FF2B5EF4-FFF2-40B4-BE49-F238E27FC236}">
                  <a16:creationId xmlns:a16="http://schemas.microsoft.com/office/drawing/2014/main" id="{EE8FA6EE-E1D2-408E-9543-74E382A03A6D}"/>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9" name="Freeform 240">
              <a:extLst>
                <a:ext uri="{FF2B5EF4-FFF2-40B4-BE49-F238E27FC236}">
                  <a16:creationId xmlns:a16="http://schemas.microsoft.com/office/drawing/2014/main" id="{2972DE4F-A648-41FF-8CED-6F23CC29E14E}"/>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0" name="Freeform 241">
              <a:extLst>
                <a:ext uri="{FF2B5EF4-FFF2-40B4-BE49-F238E27FC236}">
                  <a16:creationId xmlns:a16="http://schemas.microsoft.com/office/drawing/2014/main" id="{6B07C9FA-7DE5-4468-8739-948F6DCBA4A3}"/>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1" name="Freeform 242">
              <a:extLst>
                <a:ext uri="{FF2B5EF4-FFF2-40B4-BE49-F238E27FC236}">
                  <a16:creationId xmlns:a16="http://schemas.microsoft.com/office/drawing/2014/main" id="{E4279D8C-3CED-4EF3-B267-556586E0600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2" name="Freeform 243">
              <a:extLst>
                <a:ext uri="{FF2B5EF4-FFF2-40B4-BE49-F238E27FC236}">
                  <a16:creationId xmlns:a16="http://schemas.microsoft.com/office/drawing/2014/main" id="{048CCB7E-2B98-4572-9D3C-D51F5B7DF43A}"/>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3" name="Freeform 244">
              <a:extLst>
                <a:ext uri="{FF2B5EF4-FFF2-40B4-BE49-F238E27FC236}">
                  <a16:creationId xmlns:a16="http://schemas.microsoft.com/office/drawing/2014/main" id="{03B041C3-F74C-4EC2-9E8A-7F102DB02D81}"/>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4" name="Freeform 245">
              <a:extLst>
                <a:ext uri="{FF2B5EF4-FFF2-40B4-BE49-F238E27FC236}">
                  <a16:creationId xmlns:a16="http://schemas.microsoft.com/office/drawing/2014/main" id="{3B9E0CAE-523E-4959-BD6B-A610DB2F2B65}"/>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5" name="Freeform 246">
              <a:extLst>
                <a:ext uri="{FF2B5EF4-FFF2-40B4-BE49-F238E27FC236}">
                  <a16:creationId xmlns:a16="http://schemas.microsoft.com/office/drawing/2014/main" id="{D7CB8E1A-8472-4AB4-A568-316CC78DCBAD}"/>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6" name="Freeform 247">
              <a:extLst>
                <a:ext uri="{FF2B5EF4-FFF2-40B4-BE49-F238E27FC236}">
                  <a16:creationId xmlns:a16="http://schemas.microsoft.com/office/drawing/2014/main" id="{C0043A24-D31C-40EA-91C5-ED7358380148}"/>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7" name="Freeform 248">
              <a:extLst>
                <a:ext uri="{FF2B5EF4-FFF2-40B4-BE49-F238E27FC236}">
                  <a16:creationId xmlns:a16="http://schemas.microsoft.com/office/drawing/2014/main" id="{4B2E720E-0C46-470E-996B-19504C78E3B7}"/>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8" name="Freeform 249">
              <a:extLst>
                <a:ext uri="{FF2B5EF4-FFF2-40B4-BE49-F238E27FC236}">
                  <a16:creationId xmlns:a16="http://schemas.microsoft.com/office/drawing/2014/main" id="{F710AD88-619F-4B0D-89DA-4D653378CD1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9" name="Freeform 250">
              <a:extLst>
                <a:ext uri="{FF2B5EF4-FFF2-40B4-BE49-F238E27FC236}">
                  <a16:creationId xmlns:a16="http://schemas.microsoft.com/office/drawing/2014/main" id="{A5230BAE-7913-458A-87C6-FC2973C4C676}"/>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0" name="Freeform 251">
              <a:extLst>
                <a:ext uri="{FF2B5EF4-FFF2-40B4-BE49-F238E27FC236}">
                  <a16:creationId xmlns:a16="http://schemas.microsoft.com/office/drawing/2014/main" id="{0AD3DF9A-FF39-4699-883E-49D6946C7EFF}"/>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1" name="Freeform 252">
              <a:extLst>
                <a:ext uri="{FF2B5EF4-FFF2-40B4-BE49-F238E27FC236}">
                  <a16:creationId xmlns:a16="http://schemas.microsoft.com/office/drawing/2014/main" id="{78143360-743E-434E-B5CB-1044422B6CB2}"/>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2" name="Freeform 253">
              <a:extLst>
                <a:ext uri="{FF2B5EF4-FFF2-40B4-BE49-F238E27FC236}">
                  <a16:creationId xmlns:a16="http://schemas.microsoft.com/office/drawing/2014/main" id="{AB1AC9DA-EFB6-46EB-934C-5B42553D996A}"/>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3" name="Freeform 254">
              <a:extLst>
                <a:ext uri="{FF2B5EF4-FFF2-40B4-BE49-F238E27FC236}">
                  <a16:creationId xmlns:a16="http://schemas.microsoft.com/office/drawing/2014/main" id="{0686C120-B0CD-4A15-A539-497819DF3997}"/>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4" name="Freeform 255">
              <a:extLst>
                <a:ext uri="{FF2B5EF4-FFF2-40B4-BE49-F238E27FC236}">
                  <a16:creationId xmlns:a16="http://schemas.microsoft.com/office/drawing/2014/main" id="{8A772ED4-149E-4FF2-8EFC-27632877130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5" name="Freeform 256">
              <a:extLst>
                <a:ext uri="{FF2B5EF4-FFF2-40B4-BE49-F238E27FC236}">
                  <a16:creationId xmlns:a16="http://schemas.microsoft.com/office/drawing/2014/main" id="{13AE5A3C-4F0C-4D66-8B6A-7226EA47DAEE}"/>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6" name="Freeform 257">
              <a:extLst>
                <a:ext uri="{FF2B5EF4-FFF2-40B4-BE49-F238E27FC236}">
                  <a16:creationId xmlns:a16="http://schemas.microsoft.com/office/drawing/2014/main" id="{0163D8A4-C302-41A4-A901-9C17F2AE00F4}"/>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0962"/>
                                        </p:tgtEl>
                                        <p:attrNameLst>
                                          <p:attrName>style.visibility</p:attrName>
                                        </p:attrNameLst>
                                      </p:cBhvr>
                                      <p:to>
                                        <p:strVal val="visible"/>
                                      </p:to>
                                    </p:set>
                                    <p:animEffect transition="in" filter="circle(in)">
                                      <p:cBhvr>
                                        <p:cTn id="7" dur="2000"/>
                                        <p:tgtEl>
                                          <p:spTgt spid="409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B718207C-0999-4987-A3DD-B6F724CF9E09}"/>
              </a:ext>
            </a:extLst>
          </p:cNvPr>
          <p:cNvSpPr>
            <a:spLocks noGrp="1" noChangeArrowheads="1"/>
          </p:cNvSpPr>
          <p:nvPr>
            <p:ph type="ctrTitle"/>
          </p:nvPr>
        </p:nvSpPr>
        <p:spPr>
          <a:xfrm>
            <a:off x="914400" y="2130425"/>
            <a:ext cx="10363200" cy="1470025"/>
          </a:xfrm>
        </p:spPr>
        <p:txBody>
          <a:bodyPr/>
          <a:lstStyle/>
          <a:p>
            <a:pPr marL="484632" eaLnBrk="1" fontAlgn="auto" hangingPunct="1">
              <a:spcAft>
                <a:spcPts val="0"/>
              </a:spcAft>
              <a:defRPr/>
            </a:pPr>
            <a:r>
              <a:rPr lang="en-US">
                <a:solidFill>
                  <a:schemeClr val="accent1">
                    <a:tint val="83000"/>
                    <a:satMod val="150000"/>
                  </a:schemeClr>
                </a:solidFill>
                <a:latin typeface=".VnTime" pitchFamily="34" charset="0"/>
              </a:rPr>
              <a:t>%</a:t>
            </a:r>
          </a:p>
        </p:txBody>
      </p:sp>
      <p:sp>
        <p:nvSpPr>
          <p:cNvPr id="41987" name="Rectangle 3">
            <a:extLst>
              <a:ext uri="{FF2B5EF4-FFF2-40B4-BE49-F238E27FC236}">
                <a16:creationId xmlns:a16="http://schemas.microsoft.com/office/drawing/2014/main" id="{37C7446D-AB54-437B-8997-5FFB4C04958B}"/>
              </a:ext>
            </a:extLst>
          </p:cNvPr>
          <p:cNvSpPr>
            <a:spLocks noGrp="1" noChangeArrowheads="1"/>
          </p:cNvSpPr>
          <p:nvPr>
            <p:ph type="subTitle" idx="1"/>
          </p:nvPr>
        </p:nvSpPr>
        <p:spPr>
          <a:xfrm>
            <a:off x="2065338" y="2249488"/>
            <a:ext cx="8061325" cy="1752600"/>
          </a:xfrm>
        </p:spPr>
        <p:txBody>
          <a:bodyPr/>
          <a:lstStyle/>
          <a:p>
            <a:pPr eaLnBrk="1" hangingPunct="1">
              <a:spcBef>
                <a:spcPct val="0"/>
              </a:spcBef>
              <a:buFont typeface="Wingdings" panose="05000000000000000000" pitchFamily="2" charset="2"/>
              <a:buChar char="n"/>
            </a:pPr>
            <a:endParaRPr lang="en-US" altLang="en-US" sz="2800">
              <a:solidFill>
                <a:srgbClr val="FFFFFF"/>
              </a:solidFill>
              <a:latin typeface=".VnTime" panose="020B7200000000000000" pitchFamily="34" charset="0"/>
            </a:endParaRPr>
          </a:p>
        </p:txBody>
      </p:sp>
      <p:pic>
        <p:nvPicPr>
          <p:cNvPr id="41988" name="Picture 4" descr="Pla019">
            <a:extLst>
              <a:ext uri="{FF2B5EF4-FFF2-40B4-BE49-F238E27FC236}">
                <a16:creationId xmlns:a16="http://schemas.microsoft.com/office/drawing/2014/main" id="{0ABAA34A-F7FF-4BE0-98AF-25BAECCFB13A}"/>
              </a:ext>
            </a:extLst>
          </p:cNvPr>
          <p:cNvPicPr>
            <a:picLocks noChangeAspect="1" noChangeArrowheads="1"/>
          </p:cNvPicPr>
          <p:nvPr/>
        </p:nvPicPr>
        <p:blipFill>
          <a:blip r:embed="rId4">
            <a:lum bright="-6000" contrast="12000"/>
            <a:extLst>
              <a:ext uri="{28A0092B-C50C-407E-A947-70E740481C1C}">
                <a14:useLocalDpi xmlns:a14="http://schemas.microsoft.com/office/drawing/2010/main" val="0"/>
              </a:ext>
            </a:extLst>
          </a:blip>
          <a:srcRect/>
          <a:stretch>
            <a:fillRect/>
          </a:stretch>
        </p:blipFill>
        <p:spPr bwMode="auto">
          <a:xfrm>
            <a:off x="1924050" y="731838"/>
            <a:ext cx="8229600" cy="4983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9" name="Text Box 6">
            <a:extLst>
              <a:ext uri="{FF2B5EF4-FFF2-40B4-BE49-F238E27FC236}">
                <a16:creationId xmlns:a16="http://schemas.microsoft.com/office/drawing/2014/main" id="{FB21737D-E1E5-4F5E-8355-F8604C100B45}"/>
              </a:ext>
            </a:extLst>
          </p:cNvPr>
          <p:cNvSpPr txBox="1">
            <a:spLocks noChangeArrowheads="1"/>
          </p:cNvSpPr>
          <p:nvPr/>
        </p:nvSpPr>
        <p:spPr bwMode="auto">
          <a:xfrm>
            <a:off x="2819400" y="3962400"/>
            <a:ext cx="3810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en-US" altLang="en-US" sz="1800">
              <a:latin typeface=".VnAristote" panose="020B7200000000000000" pitchFamily="34" charset="0"/>
            </a:endParaRPr>
          </a:p>
        </p:txBody>
      </p:sp>
      <p:sp>
        <p:nvSpPr>
          <p:cNvPr id="41991" name="Text Box 7">
            <a:extLst>
              <a:ext uri="{FF2B5EF4-FFF2-40B4-BE49-F238E27FC236}">
                <a16:creationId xmlns:a16="http://schemas.microsoft.com/office/drawing/2014/main" id="{36A57D53-97B4-4EA1-BA20-6DC42141B52B}"/>
              </a:ext>
            </a:extLst>
          </p:cNvPr>
          <p:cNvSpPr txBox="1">
            <a:spLocks noChangeArrowheads="1"/>
          </p:cNvSpPr>
          <p:nvPr/>
        </p:nvSpPr>
        <p:spPr bwMode="auto">
          <a:xfrm>
            <a:off x="2305050" y="2066925"/>
            <a:ext cx="74676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600" b="1">
                <a:solidFill>
                  <a:srgbClr val="FF0000"/>
                </a:solidFill>
                <a:latin typeface="Times New Roman" panose="02020603050405020304" pitchFamily="18" charset="0"/>
                <a:cs typeface="Times New Roman" panose="02020603050405020304" pitchFamily="18" charset="0"/>
              </a:rPr>
              <a:t>      </a:t>
            </a:r>
            <a:r>
              <a:rPr lang="en-US" altLang="en-US" sz="3600" b="1">
                <a:solidFill>
                  <a:srgbClr val="0000FF"/>
                </a:solidFill>
                <a:latin typeface="Times New Roman" panose="02020603050405020304" pitchFamily="18" charset="0"/>
                <a:cs typeface="Times New Roman" panose="02020603050405020304" pitchFamily="18" charset="0"/>
              </a:rPr>
              <a:t>Cô chúc các em luôn chăm ngoan và học giỏi.</a:t>
            </a:r>
          </a:p>
        </p:txBody>
      </p:sp>
      <p:graphicFrame>
        <p:nvGraphicFramePr>
          <p:cNvPr id="2" name="Object 9">
            <a:extLst>
              <a:ext uri="{FF2B5EF4-FFF2-40B4-BE49-F238E27FC236}">
                <a16:creationId xmlns:a16="http://schemas.microsoft.com/office/drawing/2014/main" id="{26FAB66B-9DF2-449F-9713-8D73DF588199}"/>
              </a:ext>
            </a:extLst>
          </p:cNvPr>
          <p:cNvGraphicFramePr>
            <a:graphicFrameLocks noChangeAspect="1"/>
          </p:cNvGraphicFramePr>
          <p:nvPr/>
        </p:nvGraphicFramePr>
        <p:xfrm>
          <a:off x="3962400" y="5465763"/>
          <a:ext cx="4267200" cy="1392237"/>
        </p:xfrm>
        <a:graphic>
          <a:graphicData uri="http://schemas.openxmlformats.org/presentationml/2006/ole">
            <mc:AlternateContent xmlns:mc="http://schemas.openxmlformats.org/markup-compatibility/2006">
              <mc:Choice xmlns:v="urn:schemas-microsoft-com:vml" Requires="v">
                <p:oleObj spid="_x0000_s1053" name="CorelDRAW" r:id="rId5" imgW="9005708" imgH="1524697" progId="CorelDRAW.Graphic.12">
                  <p:embed/>
                </p:oleObj>
              </mc:Choice>
              <mc:Fallback>
                <p:oleObj name="CorelDRAW" r:id="rId5" imgW="9005708" imgH="1524697" progId="CorelDRAW.Graphic.12">
                  <p:embed/>
                  <p:pic>
                    <p:nvPicPr>
                      <p:cNvPr id="2" name="Object 9">
                        <a:extLst>
                          <a:ext uri="{FF2B5EF4-FFF2-40B4-BE49-F238E27FC236}">
                            <a16:creationId xmlns:a16="http://schemas.microsoft.com/office/drawing/2014/main" id="{26FAB66B-9DF2-449F-9713-8D73DF58819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r="48148"/>
                      <a:stretch>
                        <a:fillRect/>
                      </a:stretch>
                    </p:blipFill>
                    <p:spPr bwMode="auto">
                      <a:xfrm>
                        <a:off x="3962400" y="5465763"/>
                        <a:ext cx="4267200" cy="1392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1992" name="Object 10">
            <a:extLst>
              <a:ext uri="{FF2B5EF4-FFF2-40B4-BE49-F238E27FC236}">
                <a16:creationId xmlns:a16="http://schemas.microsoft.com/office/drawing/2014/main" id="{980FC87A-F0EA-4954-9C79-2BD214B2B2A6}"/>
              </a:ext>
            </a:extLst>
          </p:cNvPr>
          <p:cNvGraphicFramePr>
            <a:graphicFrameLocks noChangeAspect="1"/>
          </p:cNvGraphicFramePr>
          <p:nvPr/>
        </p:nvGraphicFramePr>
        <p:xfrm>
          <a:off x="8229600" y="228600"/>
          <a:ext cx="2057400" cy="1543050"/>
        </p:xfrm>
        <a:graphic>
          <a:graphicData uri="http://schemas.openxmlformats.org/presentationml/2006/ole">
            <mc:AlternateContent xmlns:mc="http://schemas.openxmlformats.org/markup-compatibility/2006">
              <mc:Choice xmlns:v="urn:schemas-microsoft-com:vml" Requires="v">
                <p:oleObj spid="_x0000_s1054" name="Clip" r:id="rId7" imgW="4435475" imgH="3328988" progId="MS_ClipArt_Gallery.2">
                  <p:embed/>
                </p:oleObj>
              </mc:Choice>
              <mc:Fallback>
                <p:oleObj name="Clip" r:id="rId7" imgW="4435475" imgH="3328988" progId="MS_ClipArt_Gallery.2">
                  <p:embed/>
                  <p:pic>
                    <p:nvPicPr>
                      <p:cNvPr id="41992" name="Object 10">
                        <a:extLst>
                          <a:ext uri="{FF2B5EF4-FFF2-40B4-BE49-F238E27FC236}">
                            <a16:creationId xmlns:a16="http://schemas.microsoft.com/office/drawing/2014/main" id="{980FC87A-F0EA-4954-9C79-2BD214B2B2A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229600" y="228600"/>
                        <a:ext cx="2057400" cy="154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41993" name="Object 11">
            <a:extLst>
              <a:ext uri="{FF2B5EF4-FFF2-40B4-BE49-F238E27FC236}">
                <a16:creationId xmlns:a16="http://schemas.microsoft.com/office/drawing/2014/main" id="{A11BA155-3599-4D66-A246-1BD2CF91E041}"/>
              </a:ext>
            </a:extLst>
          </p:cNvPr>
          <p:cNvGraphicFramePr>
            <a:graphicFrameLocks noChangeAspect="1"/>
          </p:cNvGraphicFramePr>
          <p:nvPr/>
        </p:nvGraphicFramePr>
        <p:xfrm>
          <a:off x="1905000" y="3886200"/>
          <a:ext cx="3057525" cy="2292350"/>
        </p:xfrm>
        <a:graphic>
          <a:graphicData uri="http://schemas.openxmlformats.org/presentationml/2006/ole">
            <mc:AlternateContent xmlns:mc="http://schemas.openxmlformats.org/markup-compatibility/2006">
              <mc:Choice xmlns:v="urn:schemas-microsoft-com:vml" Requires="v">
                <p:oleObj spid="_x0000_s1055" name="Clip" r:id="rId9" imgW="4435475" imgH="3328988" progId="MS_ClipArt_Gallery.2">
                  <p:embed/>
                </p:oleObj>
              </mc:Choice>
              <mc:Fallback>
                <p:oleObj name="Clip" r:id="rId9" imgW="4435475" imgH="3328988" progId="MS_ClipArt_Gallery.2">
                  <p:embed/>
                  <p:pic>
                    <p:nvPicPr>
                      <p:cNvPr id="41993" name="Object 11">
                        <a:extLst>
                          <a:ext uri="{FF2B5EF4-FFF2-40B4-BE49-F238E27FC236}">
                            <a16:creationId xmlns:a16="http://schemas.microsoft.com/office/drawing/2014/main" id="{A11BA155-3599-4D66-A246-1BD2CF91E04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05000" y="3886200"/>
                        <a:ext cx="3057525" cy="229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41996" name="Tre Em Hom Nay The Gioi Ngay Mai Le May - Phung Ngoc Hung - Dang cap nhat [NCT 33634026844731093750].mp3">
            <a:hlinkClick r:id="" action="ppaction://media"/>
            <a:extLst>
              <a:ext uri="{FF2B5EF4-FFF2-40B4-BE49-F238E27FC236}">
                <a16:creationId xmlns:a16="http://schemas.microsoft.com/office/drawing/2014/main" id="{E8F8D676-5A91-49C9-A7DB-C93BF633AAB6}"/>
              </a:ext>
            </a:extLst>
          </p:cNvPr>
          <p:cNvPicPr>
            <a:picLocks noRot="1" noChangeAspect="1" noChangeArrowheads="1"/>
          </p:cNvPicPr>
          <p:nvPr>
            <a:audioFile r:link="rId2"/>
          </p:nvPr>
        </p:nvPicPr>
        <p:blipFill>
          <a:blip r:embed="rId10">
            <a:extLst>
              <a:ext uri="{28A0092B-C50C-407E-A947-70E740481C1C}">
                <a14:useLocalDpi xmlns:a14="http://schemas.microsoft.com/office/drawing/2010/main" val="0"/>
              </a:ext>
            </a:extLst>
          </a:blip>
          <a:srcRect/>
          <a:stretch>
            <a:fillRect/>
          </a:stretch>
        </p:blipFill>
        <p:spPr bwMode="auto">
          <a:xfrm>
            <a:off x="1524000" y="6705600"/>
            <a:ext cx="152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7">
            <a:extLst>
              <a:ext uri="{FF2B5EF4-FFF2-40B4-BE49-F238E27FC236}">
                <a16:creationId xmlns:a16="http://schemas.microsoft.com/office/drawing/2014/main" id="{1381A7A3-32E3-4FAF-ACB9-E2D0FE3FE1E6}"/>
              </a:ext>
            </a:extLst>
          </p:cNvPr>
          <p:cNvSpPr txBox="1">
            <a:spLocks noChangeArrowheads="1"/>
          </p:cNvSpPr>
          <p:nvPr/>
        </p:nvSpPr>
        <p:spPr bwMode="auto">
          <a:xfrm>
            <a:off x="2290763" y="3224213"/>
            <a:ext cx="74676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600" b="1">
                <a:solidFill>
                  <a:srgbClr val="0000FF"/>
                </a:solidFill>
                <a:latin typeface="Times New Roman" panose="02020603050405020304" pitchFamily="18" charset="0"/>
                <a:cs typeface="Times New Roman" panose="02020603050405020304" pitchFamily="18" charset="0"/>
              </a:rPr>
              <a:t>       Thân ái chào các em!</a:t>
            </a:r>
            <a:r>
              <a:rPr lang="en-US" altLang="en-US" sz="3600" b="1">
                <a:solidFill>
                  <a:srgbClr val="0000FF"/>
                </a:solidFill>
                <a:latin typeface=".VnTimeH" panose="020B7200000000000000" pitchFamily="34" charset="0"/>
                <a:cs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25)">
                                      <p:cBhvr>
                                        <p:cTn id="6" dur="147244" fill="hold"/>
                                        <p:tgtEl>
                                          <p:spTgt spid="41996"/>
                                        </p:tgtEl>
                                      </p:cBhvr>
                                    </p:cmd>
                                  </p:childTnLst>
                                </p:cTn>
                              </p:par>
                            </p:childTnLst>
                          </p:cTn>
                        </p:par>
                      </p:childTnLst>
                    </p:cTn>
                  </p:par>
                  <p:par>
                    <p:cTn id="7" fill="hold" nodeType="clickPar">
                      <p:stCondLst>
                        <p:cond delay="indefinite"/>
                      </p:stCondLst>
                      <p:childTnLst>
                        <p:par>
                          <p:cTn id="8" fill="hold" nodeType="withGroup">
                            <p:stCondLst>
                              <p:cond delay="0"/>
                            </p:stCondLst>
                            <p:childTnLst>
                              <p:par>
                                <p:cTn id="9" presetID="27" presetClass="entr" presetSubtype="0" fill="hold" grpId="0" nodeType="clickEffect">
                                  <p:stCondLst>
                                    <p:cond delay="0"/>
                                  </p:stCondLst>
                                  <p:iterate type="lt">
                                    <p:tmPct val="50000"/>
                                  </p:iterate>
                                  <p:childTnLst>
                                    <p:set>
                                      <p:cBhvr>
                                        <p:cTn id="10" dur="1" fill="hold">
                                          <p:stCondLst>
                                            <p:cond delay="0"/>
                                          </p:stCondLst>
                                        </p:cTn>
                                        <p:tgtEl>
                                          <p:spTgt spid="41991"/>
                                        </p:tgtEl>
                                        <p:attrNameLst>
                                          <p:attrName>style.visibility</p:attrName>
                                        </p:attrNameLst>
                                      </p:cBhvr>
                                      <p:to>
                                        <p:strVal val="visible"/>
                                      </p:to>
                                    </p:set>
                                    <p:anim calcmode="discrete" valueType="clr">
                                      <p:cBhvr override="childStyle">
                                        <p:cTn id="11" dur="80"/>
                                        <p:tgtEl>
                                          <p:spTgt spid="41991"/>
                                        </p:tgtEl>
                                        <p:attrNameLst>
                                          <p:attrName>style.color</p:attrName>
                                        </p:attrNameLst>
                                      </p:cBhvr>
                                      <p:tavLst>
                                        <p:tav tm="0">
                                          <p:val>
                                            <p:clrVal>
                                              <a:schemeClr val="accent2"/>
                                            </p:clrVal>
                                          </p:val>
                                        </p:tav>
                                        <p:tav tm="50000">
                                          <p:val>
                                            <p:clrVal>
                                              <a:schemeClr val="hlink"/>
                                            </p:clrVal>
                                          </p:val>
                                        </p:tav>
                                      </p:tavLst>
                                    </p:anim>
                                    <p:anim calcmode="discrete" valueType="clr">
                                      <p:cBhvr>
                                        <p:cTn id="12" dur="80"/>
                                        <p:tgtEl>
                                          <p:spTgt spid="41991"/>
                                        </p:tgtEl>
                                        <p:attrNameLst>
                                          <p:attrName>fillcolor</p:attrName>
                                        </p:attrNameLst>
                                      </p:cBhvr>
                                      <p:tavLst>
                                        <p:tav tm="0">
                                          <p:val>
                                            <p:clrVal>
                                              <a:schemeClr val="accent2"/>
                                            </p:clrVal>
                                          </p:val>
                                        </p:tav>
                                        <p:tav tm="50000">
                                          <p:val>
                                            <p:clrVal>
                                              <a:schemeClr val="hlink"/>
                                            </p:clrVal>
                                          </p:val>
                                        </p:tav>
                                      </p:tavLst>
                                    </p:anim>
                                    <p:set>
                                      <p:cBhvr>
                                        <p:cTn id="13" dur="80"/>
                                        <p:tgtEl>
                                          <p:spTgt spid="41991"/>
                                        </p:tgtEl>
                                        <p:attrNameLst>
                                          <p:attrName>fill.type</p:attrName>
                                        </p:attrNameLst>
                                      </p:cBhvr>
                                      <p:to>
                                        <p:strVal val="solid"/>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7" presetClass="entr" presetSubtype="0" fill="hold" grpId="0" nodeType="clickEffect">
                                  <p:stCondLst>
                                    <p:cond delay="0"/>
                                  </p:stCondLst>
                                  <p:iterate type="lt">
                                    <p:tmPct val="50000"/>
                                  </p:iterate>
                                  <p:childTnLst>
                                    <p:set>
                                      <p:cBhvr>
                                        <p:cTn id="17" dur="1" fill="hold">
                                          <p:stCondLst>
                                            <p:cond delay="0"/>
                                          </p:stCondLst>
                                        </p:cTn>
                                        <p:tgtEl>
                                          <p:spTgt spid="11"/>
                                        </p:tgtEl>
                                        <p:attrNameLst>
                                          <p:attrName>style.visibility</p:attrName>
                                        </p:attrNameLst>
                                      </p:cBhvr>
                                      <p:to>
                                        <p:strVal val="visible"/>
                                      </p:to>
                                    </p:set>
                                    <p:anim calcmode="discrete" valueType="clr">
                                      <p:cBhvr override="childStyle">
                                        <p:cTn id="18" dur="80"/>
                                        <p:tgtEl>
                                          <p:spTgt spid="11"/>
                                        </p:tgtEl>
                                        <p:attrNameLst>
                                          <p:attrName>style.color</p:attrName>
                                        </p:attrNameLst>
                                      </p:cBhvr>
                                      <p:tavLst>
                                        <p:tav tm="0">
                                          <p:val>
                                            <p:clrVal>
                                              <a:schemeClr val="accent2"/>
                                            </p:clrVal>
                                          </p:val>
                                        </p:tav>
                                        <p:tav tm="50000">
                                          <p:val>
                                            <p:clrVal>
                                              <a:schemeClr val="hlink"/>
                                            </p:clrVal>
                                          </p:val>
                                        </p:tav>
                                      </p:tavLst>
                                    </p:anim>
                                    <p:anim calcmode="discrete" valueType="clr">
                                      <p:cBhvr>
                                        <p:cTn id="19" dur="80"/>
                                        <p:tgtEl>
                                          <p:spTgt spid="11"/>
                                        </p:tgtEl>
                                        <p:attrNameLst>
                                          <p:attrName>fillcolor</p:attrName>
                                        </p:attrNameLst>
                                      </p:cBhvr>
                                      <p:tavLst>
                                        <p:tav tm="0">
                                          <p:val>
                                            <p:clrVal>
                                              <a:schemeClr val="accent2"/>
                                            </p:clrVal>
                                          </p:val>
                                        </p:tav>
                                        <p:tav tm="50000">
                                          <p:val>
                                            <p:clrVal>
                                              <a:schemeClr val="hlink"/>
                                            </p:clrVal>
                                          </p:val>
                                        </p:tav>
                                      </p:tavLst>
                                    </p:anim>
                                    <p:set>
                                      <p:cBhvr>
                                        <p:cTn id="20" dur="80"/>
                                        <p:tgtEl>
                                          <p:spTgt spid="1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audio>
              <p:cMediaNode>
                <p:cTn id="21" fill="hold" display="0">
                  <p:stCondLst>
                    <p:cond delay="indefinite"/>
                  </p:stCondLst>
                  <p:endCondLst>
                    <p:cond evt="onNext" delay="0">
                      <p:tgtEl>
                        <p:sldTgt/>
                      </p:tgtEl>
                    </p:cond>
                    <p:cond evt="onPrev" delay="0">
                      <p:tgtEl>
                        <p:sldTgt/>
                      </p:tgtEl>
                    </p:cond>
                    <p:cond evt="onStopAudio" delay="0">
                      <p:tgtEl>
                        <p:sldTgt/>
                      </p:tgtEl>
                    </p:cond>
                  </p:endCondLst>
                </p:cTn>
                <p:tgtEl>
                  <p:spTgt spid="41996"/>
                </p:tgtEl>
              </p:cMediaNode>
            </p:audio>
          </p:childTnLst>
        </p:cTn>
      </p:par>
    </p:tnLst>
    <p:bldLst>
      <p:bldP spid="41991" grpId="0"/>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8">
            <a:extLst>
              <a:ext uri="{FF2B5EF4-FFF2-40B4-BE49-F238E27FC236}">
                <a16:creationId xmlns:a16="http://schemas.microsoft.com/office/drawing/2014/main" id="{EA856994-09D3-4429-8D7A-47A75F72FC6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541463"/>
            <a:ext cx="3276600" cy="3276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38" name="Picture 2">
            <a:extLst>
              <a:ext uri="{FF2B5EF4-FFF2-40B4-BE49-F238E27FC236}">
                <a16:creationId xmlns:a16="http://schemas.microsoft.com/office/drawing/2014/main" id="{7F6F5C3D-8371-40C1-BFD8-5554DFA9D4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7322" r="27631"/>
          <a:stretch>
            <a:fillRect/>
          </a:stretch>
        </p:blipFill>
        <p:spPr bwMode="auto">
          <a:xfrm>
            <a:off x="5257800" y="1676400"/>
            <a:ext cx="1679575" cy="3771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39" name="Picture 3">
            <a:extLst>
              <a:ext uri="{FF2B5EF4-FFF2-40B4-BE49-F238E27FC236}">
                <a16:creationId xmlns:a16="http://schemas.microsoft.com/office/drawing/2014/main" id="{F58BFA50-C15E-434F-AA29-FB06097CF5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7116" t="14809" r="12500" b="20384"/>
          <a:stretch>
            <a:fillRect/>
          </a:stretch>
        </p:blipFill>
        <p:spPr bwMode="auto">
          <a:xfrm>
            <a:off x="7278688" y="1985963"/>
            <a:ext cx="3359150" cy="3648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40" name="Picture 4">
            <a:extLst>
              <a:ext uri="{FF2B5EF4-FFF2-40B4-BE49-F238E27FC236}">
                <a16:creationId xmlns:a16="http://schemas.microsoft.com/office/drawing/2014/main" id="{69A7F0E4-3625-4BDE-849C-45806500FA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12875" y="4810125"/>
            <a:ext cx="5076825" cy="2211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41" name="Picture 5">
            <a:extLst>
              <a:ext uri="{FF2B5EF4-FFF2-40B4-BE49-F238E27FC236}">
                <a16:creationId xmlns:a16="http://schemas.microsoft.com/office/drawing/2014/main" id="{8084C467-B08B-424F-81CD-3CFFE1E299F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34325" r="31351"/>
          <a:stretch>
            <a:fillRect/>
          </a:stretch>
        </p:blipFill>
        <p:spPr bwMode="auto">
          <a:xfrm>
            <a:off x="6402388" y="4410075"/>
            <a:ext cx="1524000" cy="2447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415" name="Text Box 7">
            <a:extLst>
              <a:ext uri="{FF2B5EF4-FFF2-40B4-BE49-F238E27FC236}">
                <a16:creationId xmlns:a16="http://schemas.microsoft.com/office/drawing/2014/main" id="{E88199F1-D693-467A-8A0E-317BF82D30AF}"/>
              </a:ext>
            </a:extLst>
          </p:cNvPr>
          <p:cNvSpPr txBox="1">
            <a:spLocks noChangeArrowheads="1"/>
          </p:cNvSpPr>
          <p:nvPr/>
        </p:nvSpPr>
        <p:spPr bwMode="auto">
          <a:xfrm>
            <a:off x="2857500" y="214313"/>
            <a:ext cx="69072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b="1">
                <a:solidFill>
                  <a:srgbClr val="0000FF"/>
                </a:solidFill>
                <a:latin typeface="Times New Roman" panose="02020603050405020304" pitchFamily="18" charset="0"/>
              </a:rPr>
              <a:t>Môn: Thủ công</a:t>
            </a:r>
            <a:endParaRPr lang="en-US" altLang="en-US" sz="1800">
              <a:solidFill>
                <a:srgbClr val="0000FF"/>
              </a:solidFill>
              <a:latin typeface="Arial" panose="020B0604020202020204" pitchFamily="34" charset="0"/>
            </a:endParaRPr>
          </a:p>
        </p:txBody>
      </p:sp>
      <p:sp>
        <p:nvSpPr>
          <p:cNvPr id="17416" name="Text Box 8">
            <a:extLst>
              <a:ext uri="{FF2B5EF4-FFF2-40B4-BE49-F238E27FC236}">
                <a16:creationId xmlns:a16="http://schemas.microsoft.com/office/drawing/2014/main" id="{ECF57632-A845-4170-938C-C758FC27EF7F}"/>
              </a:ext>
            </a:extLst>
          </p:cNvPr>
          <p:cNvSpPr txBox="1">
            <a:spLocks noChangeArrowheads="1"/>
          </p:cNvSpPr>
          <p:nvPr/>
        </p:nvSpPr>
        <p:spPr bwMode="auto">
          <a:xfrm>
            <a:off x="2706688" y="793750"/>
            <a:ext cx="7058025"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dirty="0">
                <a:solidFill>
                  <a:schemeClr val="tx2"/>
                </a:solidFill>
                <a:latin typeface="Times New Roman" panose="02020603050405020304" pitchFamily="18" charset="0"/>
              </a:rPr>
              <a:t>Làm lọ hoa gắn tường (tiết </a:t>
            </a:r>
            <a:r>
              <a:rPr lang="en-US" altLang="en-US" sz="2800" b="1" dirty="0" smtClean="0">
                <a:solidFill>
                  <a:schemeClr val="tx2"/>
                </a:solidFill>
                <a:latin typeface="Times New Roman" panose="02020603050405020304" pitchFamily="18" charset="0"/>
              </a:rPr>
              <a:t>1)</a:t>
            </a:r>
            <a:endParaRPr lang="en-US" altLang="en-US" sz="2800" b="1" dirty="0">
              <a:solidFill>
                <a:schemeClr val="tx2"/>
              </a:solidFill>
              <a:latin typeface="Times New Roman" panose="02020603050405020304" pitchFamily="18" charset="0"/>
            </a:endParaRPr>
          </a:p>
          <a:p>
            <a:pPr algn="ctr" eaLnBrk="1" hangingPunct="1">
              <a:spcBef>
                <a:spcPct val="0"/>
              </a:spcBef>
              <a:buFontTx/>
              <a:buNone/>
            </a:pPr>
            <a:endParaRPr lang="en-US" altLang="en-US" sz="1800" dirty="0">
              <a:solidFill>
                <a:srgbClr val="C00000"/>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3" presetClass="entr" presetSubtype="16" fill="hold" nodeType="clickEffect">
                                  <p:stCondLst>
                                    <p:cond delay="0"/>
                                  </p:stCondLst>
                                  <p:childTnLst>
                                    <p:set>
                                      <p:cBhvr>
                                        <p:cTn id="14" dur="1" fill="hold">
                                          <p:stCondLst>
                                            <p:cond delay="0"/>
                                          </p:stCondLst>
                                        </p:cTn>
                                        <p:tgtEl>
                                          <p:spTgt spid="39938"/>
                                        </p:tgtEl>
                                        <p:attrNameLst>
                                          <p:attrName>style.visibility</p:attrName>
                                        </p:attrNameLst>
                                      </p:cBhvr>
                                      <p:to>
                                        <p:strVal val="visible"/>
                                      </p:to>
                                    </p:set>
                                    <p:anim calcmode="lin" valueType="num">
                                      <p:cBhvr>
                                        <p:cTn id="15" dur="500" fill="hold"/>
                                        <p:tgtEl>
                                          <p:spTgt spid="39938"/>
                                        </p:tgtEl>
                                        <p:attrNameLst>
                                          <p:attrName>ppt_w</p:attrName>
                                        </p:attrNameLst>
                                      </p:cBhvr>
                                      <p:tavLst>
                                        <p:tav tm="0">
                                          <p:val>
                                            <p:fltVal val="0"/>
                                          </p:val>
                                        </p:tav>
                                        <p:tav tm="100000">
                                          <p:val>
                                            <p:strVal val="#ppt_w"/>
                                          </p:val>
                                        </p:tav>
                                      </p:tavLst>
                                    </p:anim>
                                    <p:anim calcmode="lin" valueType="num">
                                      <p:cBhvr>
                                        <p:cTn id="16" dur="500" fill="hold"/>
                                        <p:tgtEl>
                                          <p:spTgt spid="39938"/>
                                        </p:tgtEl>
                                        <p:attrNameLst>
                                          <p:attrName>ppt_h</p:attrName>
                                        </p:attrNameLst>
                                      </p:cBhvr>
                                      <p:tavLst>
                                        <p:tav tm="0">
                                          <p:val>
                                            <p:fltVal val="0"/>
                                          </p:val>
                                        </p:tav>
                                        <p:tav tm="100000">
                                          <p:val>
                                            <p:strVal val="#ppt_h"/>
                                          </p:val>
                                        </p:tav>
                                      </p:tavLst>
                                    </p:anim>
                                    <p:animEffect transition="in" filter="fade">
                                      <p:cBhvr>
                                        <p:cTn id="17" dur="500"/>
                                        <p:tgtEl>
                                          <p:spTgt spid="3993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1" presetClass="entr" presetSubtype="1" fill="hold" nodeType="clickEffect">
                                  <p:stCondLst>
                                    <p:cond delay="0"/>
                                  </p:stCondLst>
                                  <p:childTnLst>
                                    <p:set>
                                      <p:cBhvr>
                                        <p:cTn id="21" dur="1" fill="hold">
                                          <p:stCondLst>
                                            <p:cond delay="0"/>
                                          </p:stCondLst>
                                        </p:cTn>
                                        <p:tgtEl>
                                          <p:spTgt spid="39939"/>
                                        </p:tgtEl>
                                        <p:attrNameLst>
                                          <p:attrName>style.visibility</p:attrName>
                                        </p:attrNameLst>
                                      </p:cBhvr>
                                      <p:to>
                                        <p:strVal val="visible"/>
                                      </p:to>
                                    </p:set>
                                    <p:animEffect transition="in" filter="wheel(1)">
                                      <p:cBhvr>
                                        <p:cTn id="22" dur="2000"/>
                                        <p:tgtEl>
                                          <p:spTgt spid="3993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5" presetClass="entr" presetSubtype="0" fill="hold" nodeType="clickEffect">
                                  <p:stCondLst>
                                    <p:cond delay="0"/>
                                  </p:stCondLst>
                                  <p:childTnLst>
                                    <p:set>
                                      <p:cBhvr>
                                        <p:cTn id="26" dur="1" fill="hold">
                                          <p:stCondLst>
                                            <p:cond delay="0"/>
                                          </p:stCondLst>
                                        </p:cTn>
                                        <p:tgtEl>
                                          <p:spTgt spid="39940"/>
                                        </p:tgtEl>
                                        <p:attrNameLst>
                                          <p:attrName>style.visibility</p:attrName>
                                        </p:attrNameLst>
                                      </p:cBhvr>
                                      <p:to>
                                        <p:strVal val="visible"/>
                                      </p:to>
                                    </p:set>
                                    <p:animEffect transition="in" filter="fade">
                                      <p:cBhvr>
                                        <p:cTn id="27" dur="2000"/>
                                        <p:tgtEl>
                                          <p:spTgt spid="39940"/>
                                        </p:tgtEl>
                                      </p:cBhvr>
                                    </p:animEffect>
                                    <p:anim calcmode="lin" valueType="num">
                                      <p:cBhvr>
                                        <p:cTn id="28" dur="2000" fill="hold"/>
                                        <p:tgtEl>
                                          <p:spTgt spid="39940"/>
                                        </p:tgtEl>
                                        <p:attrNameLst>
                                          <p:attrName>ppt_w</p:attrName>
                                        </p:attrNameLst>
                                      </p:cBhvr>
                                      <p:tavLst>
                                        <p:tav tm="0" fmla="#ppt_w*sin(2.5*pi*$)">
                                          <p:val>
                                            <p:fltVal val="0"/>
                                          </p:val>
                                        </p:tav>
                                        <p:tav tm="100000">
                                          <p:val>
                                            <p:fltVal val="1"/>
                                          </p:val>
                                        </p:tav>
                                      </p:tavLst>
                                    </p:anim>
                                    <p:anim calcmode="lin" valueType="num">
                                      <p:cBhvr>
                                        <p:cTn id="29" dur="2000" fill="hold"/>
                                        <p:tgtEl>
                                          <p:spTgt spid="39940"/>
                                        </p:tgtEl>
                                        <p:attrNameLst>
                                          <p:attrName>ppt_h</p:attrName>
                                        </p:attrNameLst>
                                      </p:cBhvr>
                                      <p:tavLst>
                                        <p:tav tm="0">
                                          <p:val>
                                            <p:strVal val="#ppt_h"/>
                                          </p:val>
                                        </p:tav>
                                        <p:tav tm="100000">
                                          <p:val>
                                            <p:strVal val="#ppt_h"/>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6" presetClass="entr" presetSubtype="16" fill="hold" nodeType="clickEffect">
                                  <p:stCondLst>
                                    <p:cond delay="0"/>
                                  </p:stCondLst>
                                  <p:childTnLst>
                                    <p:set>
                                      <p:cBhvr>
                                        <p:cTn id="33" dur="1" fill="hold">
                                          <p:stCondLst>
                                            <p:cond delay="0"/>
                                          </p:stCondLst>
                                        </p:cTn>
                                        <p:tgtEl>
                                          <p:spTgt spid="39941"/>
                                        </p:tgtEl>
                                        <p:attrNameLst>
                                          <p:attrName>style.visibility</p:attrName>
                                        </p:attrNameLst>
                                      </p:cBhvr>
                                      <p:to>
                                        <p:strVal val="visible"/>
                                      </p:to>
                                    </p:set>
                                    <p:animEffect transition="in" filter="circle(in)">
                                      <p:cBhvr>
                                        <p:cTn id="34" dur="2000"/>
                                        <p:tgtEl>
                                          <p:spTgt spid="39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4" name="Group 4">
            <a:extLst>
              <a:ext uri="{FF2B5EF4-FFF2-40B4-BE49-F238E27FC236}">
                <a16:creationId xmlns:a16="http://schemas.microsoft.com/office/drawing/2014/main" id="{EF84049B-3283-49DE-A2F9-181174BB82D1}"/>
              </a:ext>
            </a:extLst>
          </p:cNvPr>
          <p:cNvGrpSpPr>
            <a:grpSpLocks/>
          </p:cNvGrpSpPr>
          <p:nvPr/>
        </p:nvGrpSpPr>
        <p:grpSpPr bwMode="auto">
          <a:xfrm rot="10800000">
            <a:off x="168275" y="14288"/>
            <a:ext cx="1990725" cy="2266950"/>
            <a:chOff x="4176" y="878"/>
            <a:chExt cx="1254" cy="1422"/>
          </a:xfrm>
        </p:grpSpPr>
        <p:sp>
          <p:nvSpPr>
            <p:cNvPr id="18439" name="Freeform 5">
              <a:extLst>
                <a:ext uri="{FF2B5EF4-FFF2-40B4-BE49-F238E27FC236}">
                  <a16:creationId xmlns:a16="http://schemas.microsoft.com/office/drawing/2014/main" id="{CDE1E4C6-E6EF-4913-9F24-300212B859F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0" name="Freeform 6">
              <a:extLst>
                <a:ext uri="{FF2B5EF4-FFF2-40B4-BE49-F238E27FC236}">
                  <a16:creationId xmlns:a16="http://schemas.microsoft.com/office/drawing/2014/main" id="{3358305F-4AAF-49BD-8218-CB0FD3A267B0}"/>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1" name="Freeform 7">
              <a:extLst>
                <a:ext uri="{FF2B5EF4-FFF2-40B4-BE49-F238E27FC236}">
                  <a16:creationId xmlns:a16="http://schemas.microsoft.com/office/drawing/2014/main" id="{CA51E30A-AEE4-464C-B46D-F8A552FB122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2" name="Freeform 8">
              <a:extLst>
                <a:ext uri="{FF2B5EF4-FFF2-40B4-BE49-F238E27FC236}">
                  <a16:creationId xmlns:a16="http://schemas.microsoft.com/office/drawing/2014/main" id="{E055317A-06AD-473C-818E-432D142B11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3" name="Freeform 9">
              <a:extLst>
                <a:ext uri="{FF2B5EF4-FFF2-40B4-BE49-F238E27FC236}">
                  <a16:creationId xmlns:a16="http://schemas.microsoft.com/office/drawing/2014/main" id="{5E56617E-3CDE-47F5-B69E-1638F817993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4" name="Freeform 10">
              <a:extLst>
                <a:ext uri="{FF2B5EF4-FFF2-40B4-BE49-F238E27FC236}">
                  <a16:creationId xmlns:a16="http://schemas.microsoft.com/office/drawing/2014/main" id="{26B86616-7D6D-42D1-8D97-54972DC9F11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5" name="Freeform 11">
              <a:extLst>
                <a:ext uri="{FF2B5EF4-FFF2-40B4-BE49-F238E27FC236}">
                  <a16:creationId xmlns:a16="http://schemas.microsoft.com/office/drawing/2014/main" id="{7573F86E-372A-4689-9970-B6A8CE514675}"/>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6" name="Freeform 12">
              <a:extLst>
                <a:ext uri="{FF2B5EF4-FFF2-40B4-BE49-F238E27FC236}">
                  <a16:creationId xmlns:a16="http://schemas.microsoft.com/office/drawing/2014/main" id="{32152307-4876-4694-BFDC-0C230E664355}"/>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7" name="Freeform 13">
              <a:extLst>
                <a:ext uri="{FF2B5EF4-FFF2-40B4-BE49-F238E27FC236}">
                  <a16:creationId xmlns:a16="http://schemas.microsoft.com/office/drawing/2014/main" id="{EB8381FB-4B48-4F07-A5C3-47EF7DCA68CA}"/>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8" name="Freeform 14">
              <a:extLst>
                <a:ext uri="{FF2B5EF4-FFF2-40B4-BE49-F238E27FC236}">
                  <a16:creationId xmlns:a16="http://schemas.microsoft.com/office/drawing/2014/main" id="{A17C46DD-4110-4D06-94D8-BA434A8AA802}"/>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9" name="Freeform 15">
              <a:extLst>
                <a:ext uri="{FF2B5EF4-FFF2-40B4-BE49-F238E27FC236}">
                  <a16:creationId xmlns:a16="http://schemas.microsoft.com/office/drawing/2014/main" id="{6578DECE-3E07-41F9-A103-C069E0EC2F79}"/>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0" name="Freeform 16">
              <a:extLst>
                <a:ext uri="{FF2B5EF4-FFF2-40B4-BE49-F238E27FC236}">
                  <a16:creationId xmlns:a16="http://schemas.microsoft.com/office/drawing/2014/main" id="{9E55D060-D29D-4CC1-9E9D-FEE48E00428E}"/>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1" name="Freeform 17">
              <a:extLst>
                <a:ext uri="{FF2B5EF4-FFF2-40B4-BE49-F238E27FC236}">
                  <a16:creationId xmlns:a16="http://schemas.microsoft.com/office/drawing/2014/main" id="{4DC41C09-12B6-43C9-A149-B293F03F8C78}"/>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2" name="Freeform 18">
              <a:extLst>
                <a:ext uri="{FF2B5EF4-FFF2-40B4-BE49-F238E27FC236}">
                  <a16:creationId xmlns:a16="http://schemas.microsoft.com/office/drawing/2014/main" id="{DF1653A0-12B0-4C3A-9D1B-28B675520E7E}"/>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3" name="Freeform 19">
              <a:extLst>
                <a:ext uri="{FF2B5EF4-FFF2-40B4-BE49-F238E27FC236}">
                  <a16:creationId xmlns:a16="http://schemas.microsoft.com/office/drawing/2014/main" id="{2A9711B2-2C51-434C-904B-E12BE0EF6D06}"/>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4" name="Freeform 20">
              <a:extLst>
                <a:ext uri="{FF2B5EF4-FFF2-40B4-BE49-F238E27FC236}">
                  <a16:creationId xmlns:a16="http://schemas.microsoft.com/office/drawing/2014/main" id="{F465C9B6-4060-40F7-91E9-FAD7805C743A}"/>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5" name="Freeform 21">
              <a:extLst>
                <a:ext uri="{FF2B5EF4-FFF2-40B4-BE49-F238E27FC236}">
                  <a16:creationId xmlns:a16="http://schemas.microsoft.com/office/drawing/2014/main" id="{974A7908-25CF-44FA-A18A-BDDC2847983B}"/>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6" name="Freeform 22">
              <a:extLst>
                <a:ext uri="{FF2B5EF4-FFF2-40B4-BE49-F238E27FC236}">
                  <a16:creationId xmlns:a16="http://schemas.microsoft.com/office/drawing/2014/main" id="{9461AA8F-7AF5-4501-BB68-F0736B235620}"/>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7" name="Freeform 23">
              <a:extLst>
                <a:ext uri="{FF2B5EF4-FFF2-40B4-BE49-F238E27FC236}">
                  <a16:creationId xmlns:a16="http://schemas.microsoft.com/office/drawing/2014/main" id="{83FA67EC-DAC7-497A-851F-648C36B2F759}"/>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8" name="Freeform 24">
              <a:extLst>
                <a:ext uri="{FF2B5EF4-FFF2-40B4-BE49-F238E27FC236}">
                  <a16:creationId xmlns:a16="http://schemas.microsoft.com/office/drawing/2014/main" id="{1F5BA6BE-8F0C-439B-B896-836F4DEDF6D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9" name="Freeform 25">
              <a:extLst>
                <a:ext uri="{FF2B5EF4-FFF2-40B4-BE49-F238E27FC236}">
                  <a16:creationId xmlns:a16="http://schemas.microsoft.com/office/drawing/2014/main" id="{69114575-9072-42AB-B47C-21DA768934E2}"/>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0" name="Freeform 26">
              <a:extLst>
                <a:ext uri="{FF2B5EF4-FFF2-40B4-BE49-F238E27FC236}">
                  <a16:creationId xmlns:a16="http://schemas.microsoft.com/office/drawing/2014/main" id="{DE791875-6CA4-4AE0-8C80-62FF8C4271D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1" name="Freeform 27">
              <a:extLst>
                <a:ext uri="{FF2B5EF4-FFF2-40B4-BE49-F238E27FC236}">
                  <a16:creationId xmlns:a16="http://schemas.microsoft.com/office/drawing/2014/main" id="{42A999DC-5FA7-47F9-801A-5E81409D8721}"/>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2" name="Freeform 28">
              <a:extLst>
                <a:ext uri="{FF2B5EF4-FFF2-40B4-BE49-F238E27FC236}">
                  <a16:creationId xmlns:a16="http://schemas.microsoft.com/office/drawing/2014/main" id="{32F6B1BB-3799-40EB-B21B-A9FEE3CFBA0A}"/>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3" name="Freeform 29">
              <a:extLst>
                <a:ext uri="{FF2B5EF4-FFF2-40B4-BE49-F238E27FC236}">
                  <a16:creationId xmlns:a16="http://schemas.microsoft.com/office/drawing/2014/main" id="{5DF24477-1427-4C5F-8859-2FDB0048834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4" name="Freeform 30">
              <a:extLst>
                <a:ext uri="{FF2B5EF4-FFF2-40B4-BE49-F238E27FC236}">
                  <a16:creationId xmlns:a16="http://schemas.microsoft.com/office/drawing/2014/main" id="{20D8F6F9-EFC8-45E3-8982-2D71B4E02FB2}"/>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5" name="Freeform 31">
              <a:extLst>
                <a:ext uri="{FF2B5EF4-FFF2-40B4-BE49-F238E27FC236}">
                  <a16:creationId xmlns:a16="http://schemas.microsoft.com/office/drawing/2014/main" id="{8CE7D0F5-6F49-4368-B852-CB3F6BD33053}"/>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6" name="Freeform 32">
              <a:extLst>
                <a:ext uri="{FF2B5EF4-FFF2-40B4-BE49-F238E27FC236}">
                  <a16:creationId xmlns:a16="http://schemas.microsoft.com/office/drawing/2014/main" id="{EE62D3D6-F2D0-44E6-8A99-F87CF4735443}"/>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7" name="Freeform 33">
              <a:extLst>
                <a:ext uri="{FF2B5EF4-FFF2-40B4-BE49-F238E27FC236}">
                  <a16:creationId xmlns:a16="http://schemas.microsoft.com/office/drawing/2014/main" id="{9D664AB4-F024-4655-A3AD-0D34F449D39D}"/>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8" name="Freeform 34">
              <a:extLst>
                <a:ext uri="{FF2B5EF4-FFF2-40B4-BE49-F238E27FC236}">
                  <a16:creationId xmlns:a16="http://schemas.microsoft.com/office/drawing/2014/main" id="{3A17C605-C7E9-4D4E-BE14-BBC0BBF6EC0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9" name="Freeform 35">
              <a:extLst>
                <a:ext uri="{FF2B5EF4-FFF2-40B4-BE49-F238E27FC236}">
                  <a16:creationId xmlns:a16="http://schemas.microsoft.com/office/drawing/2014/main" id="{B6E63EC8-53E1-4E04-9041-5A61759AEA9D}"/>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0" name="Freeform 36">
              <a:extLst>
                <a:ext uri="{FF2B5EF4-FFF2-40B4-BE49-F238E27FC236}">
                  <a16:creationId xmlns:a16="http://schemas.microsoft.com/office/drawing/2014/main" id="{0CD8B657-9393-4BD0-B258-1F61BE75012A}"/>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1" name="Freeform 37">
              <a:extLst>
                <a:ext uri="{FF2B5EF4-FFF2-40B4-BE49-F238E27FC236}">
                  <a16:creationId xmlns:a16="http://schemas.microsoft.com/office/drawing/2014/main" id="{0FC72EBB-E393-44B4-B04A-9DB18EFC3C77}"/>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2" name="Freeform 38">
              <a:extLst>
                <a:ext uri="{FF2B5EF4-FFF2-40B4-BE49-F238E27FC236}">
                  <a16:creationId xmlns:a16="http://schemas.microsoft.com/office/drawing/2014/main" id="{F4A32656-2C2F-467B-940D-B0DE6164B154}"/>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3" name="Freeform 39">
              <a:extLst>
                <a:ext uri="{FF2B5EF4-FFF2-40B4-BE49-F238E27FC236}">
                  <a16:creationId xmlns:a16="http://schemas.microsoft.com/office/drawing/2014/main" id="{BF239F81-3899-4F47-84A2-913F231C5090}"/>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4" name="Freeform 40">
              <a:extLst>
                <a:ext uri="{FF2B5EF4-FFF2-40B4-BE49-F238E27FC236}">
                  <a16:creationId xmlns:a16="http://schemas.microsoft.com/office/drawing/2014/main" id="{863C7CC0-8293-42A8-8C4F-251CF2FBD1E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5" name="Freeform 41">
              <a:extLst>
                <a:ext uri="{FF2B5EF4-FFF2-40B4-BE49-F238E27FC236}">
                  <a16:creationId xmlns:a16="http://schemas.microsoft.com/office/drawing/2014/main" id="{B3DACD52-E157-4D80-BFA8-FDAD3207530D}"/>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6" name="Freeform 42">
              <a:extLst>
                <a:ext uri="{FF2B5EF4-FFF2-40B4-BE49-F238E27FC236}">
                  <a16:creationId xmlns:a16="http://schemas.microsoft.com/office/drawing/2014/main" id="{C62A778B-967A-4374-B60D-A7C1CDD07B65}"/>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7" name="Freeform 43">
              <a:extLst>
                <a:ext uri="{FF2B5EF4-FFF2-40B4-BE49-F238E27FC236}">
                  <a16:creationId xmlns:a16="http://schemas.microsoft.com/office/drawing/2014/main" id="{F4079119-C4A0-419D-86DE-7E96ADB5A38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8" name="Freeform 44">
              <a:extLst>
                <a:ext uri="{FF2B5EF4-FFF2-40B4-BE49-F238E27FC236}">
                  <a16:creationId xmlns:a16="http://schemas.microsoft.com/office/drawing/2014/main" id="{6CB0A63D-538F-4490-8EE7-37F8D9258B6D}"/>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9" name="Freeform 45">
              <a:extLst>
                <a:ext uri="{FF2B5EF4-FFF2-40B4-BE49-F238E27FC236}">
                  <a16:creationId xmlns:a16="http://schemas.microsoft.com/office/drawing/2014/main" id="{CA0E280E-31F8-41B4-920A-87848F002CB6}"/>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0" name="Freeform 46">
              <a:extLst>
                <a:ext uri="{FF2B5EF4-FFF2-40B4-BE49-F238E27FC236}">
                  <a16:creationId xmlns:a16="http://schemas.microsoft.com/office/drawing/2014/main" id="{6EE51EA1-B384-4908-A0FC-760A8093C78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1" name="Freeform 47">
              <a:extLst>
                <a:ext uri="{FF2B5EF4-FFF2-40B4-BE49-F238E27FC236}">
                  <a16:creationId xmlns:a16="http://schemas.microsoft.com/office/drawing/2014/main" id="{45480D70-6735-4CCA-91C3-3D569D86076F}"/>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2" name="Freeform 48">
              <a:extLst>
                <a:ext uri="{FF2B5EF4-FFF2-40B4-BE49-F238E27FC236}">
                  <a16:creationId xmlns:a16="http://schemas.microsoft.com/office/drawing/2014/main" id="{041E7BAC-3D29-4AA2-BD02-1F9EAE279C07}"/>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3" name="Freeform 49">
              <a:extLst>
                <a:ext uri="{FF2B5EF4-FFF2-40B4-BE49-F238E27FC236}">
                  <a16:creationId xmlns:a16="http://schemas.microsoft.com/office/drawing/2014/main" id="{8B9862EA-CAA5-4722-8575-DE011201304C}"/>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4" name="Freeform 50">
              <a:extLst>
                <a:ext uri="{FF2B5EF4-FFF2-40B4-BE49-F238E27FC236}">
                  <a16:creationId xmlns:a16="http://schemas.microsoft.com/office/drawing/2014/main" id="{7C081B12-689F-46C7-8805-A3D957A9CD4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5" name="Freeform 51">
              <a:extLst>
                <a:ext uri="{FF2B5EF4-FFF2-40B4-BE49-F238E27FC236}">
                  <a16:creationId xmlns:a16="http://schemas.microsoft.com/office/drawing/2014/main" id="{A8E77BB4-4145-4EBF-9321-DE193FC66EAC}"/>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6" name="Freeform 52">
              <a:extLst>
                <a:ext uri="{FF2B5EF4-FFF2-40B4-BE49-F238E27FC236}">
                  <a16:creationId xmlns:a16="http://schemas.microsoft.com/office/drawing/2014/main" id="{BD318459-E15F-4E46-AEE0-6734099A2561}"/>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7" name="Freeform 53">
              <a:extLst>
                <a:ext uri="{FF2B5EF4-FFF2-40B4-BE49-F238E27FC236}">
                  <a16:creationId xmlns:a16="http://schemas.microsoft.com/office/drawing/2014/main" id="{B8076D93-AB05-492F-9C14-1D358AD0E92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8" name="Freeform 54">
              <a:extLst>
                <a:ext uri="{FF2B5EF4-FFF2-40B4-BE49-F238E27FC236}">
                  <a16:creationId xmlns:a16="http://schemas.microsoft.com/office/drawing/2014/main" id="{AE8D9DA5-A785-4437-BF9A-FC7420EE5540}"/>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9" name="Freeform 55">
              <a:extLst>
                <a:ext uri="{FF2B5EF4-FFF2-40B4-BE49-F238E27FC236}">
                  <a16:creationId xmlns:a16="http://schemas.microsoft.com/office/drawing/2014/main" id="{3AA50234-E59C-42E8-A5AC-F3F1F862018B}"/>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0" name="Freeform 56">
              <a:extLst>
                <a:ext uri="{FF2B5EF4-FFF2-40B4-BE49-F238E27FC236}">
                  <a16:creationId xmlns:a16="http://schemas.microsoft.com/office/drawing/2014/main" id="{A5470E6E-519E-407A-9057-BE619F365E0E}"/>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1" name="Freeform 57">
              <a:extLst>
                <a:ext uri="{FF2B5EF4-FFF2-40B4-BE49-F238E27FC236}">
                  <a16:creationId xmlns:a16="http://schemas.microsoft.com/office/drawing/2014/main" id="{DCD765C8-5287-4DDD-A191-1A88B7C1D35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2" name="Freeform 58">
              <a:extLst>
                <a:ext uri="{FF2B5EF4-FFF2-40B4-BE49-F238E27FC236}">
                  <a16:creationId xmlns:a16="http://schemas.microsoft.com/office/drawing/2014/main" id="{BCBE585B-A9F1-4366-ADCE-51D3701124FF}"/>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3" name="Freeform 59">
              <a:extLst>
                <a:ext uri="{FF2B5EF4-FFF2-40B4-BE49-F238E27FC236}">
                  <a16:creationId xmlns:a16="http://schemas.microsoft.com/office/drawing/2014/main" id="{96417935-2C05-4102-80BD-EC2C50358851}"/>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4" name="Freeform 60">
              <a:extLst>
                <a:ext uri="{FF2B5EF4-FFF2-40B4-BE49-F238E27FC236}">
                  <a16:creationId xmlns:a16="http://schemas.microsoft.com/office/drawing/2014/main" id="{0106EFB9-E36F-447A-8879-D73A030808E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5" name="Freeform 61">
              <a:extLst>
                <a:ext uri="{FF2B5EF4-FFF2-40B4-BE49-F238E27FC236}">
                  <a16:creationId xmlns:a16="http://schemas.microsoft.com/office/drawing/2014/main" id="{09723918-2108-4638-929B-AD2C52883AB8}"/>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6" name="Freeform 62">
              <a:extLst>
                <a:ext uri="{FF2B5EF4-FFF2-40B4-BE49-F238E27FC236}">
                  <a16:creationId xmlns:a16="http://schemas.microsoft.com/office/drawing/2014/main" id="{B12E851A-D784-4524-B68C-CC5ADE402F2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7" name="Freeform 63">
              <a:extLst>
                <a:ext uri="{FF2B5EF4-FFF2-40B4-BE49-F238E27FC236}">
                  <a16:creationId xmlns:a16="http://schemas.microsoft.com/office/drawing/2014/main" id="{0D124090-46E3-49EF-B970-E7219DDC8A73}"/>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8" name="Freeform 64">
              <a:extLst>
                <a:ext uri="{FF2B5EF4-FFF2-40B4-BE49-F238E27FC236}">
                  <a16:creationId xmlns:a16="http://schemas.microsoft.com/office/drawing/2014/main" id="{D7EF61A8-EC8C-4E93-9174-F6CA3C09C497}"/>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9" name="Freeform 65">
              <a:extLst>
                <a:ext uri="{FF2B5EF4-FFF2-40B4-BE49-F238E27FC236}">
                  <a16:creationId xmlns:a16="http://schemas.microsoft.com/office/drawing/2014/main" id="{3B4257F1-5B09-4586-8286-459B30701B6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0" name="Freeform 66">
              <a:extLst>
                <a:ext uri="{FF2B5EF4-FFF2-40B4-BE49-F238E27FC236}">
                  <a16:creationId xmlns:a16="http://schemas.microsoft.com/office/drawing/2014/main" id="{20AE3838-73E8-4FFF-ADB9-AD517660B68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1" name="Freeform 67">
              <a:extLst>
                <a:ext uri="{FF2B5EF4-FFF2-40B4-BE49-F238E27FC236}">
                  <a16:creationId xmlns:a16="http://schemas.microsoft.com/office/drawing/2014/main" id="{DCC94836-FB2C-4226-A3D2-505E9BD95185}"/>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2" name="Freeform 68">
              <a:extLst>
                <a:ext uri="{FF2B5EF4-FFF2-40B4-BE49-F238E27FC236}">
                  <a16:creationId xmlns:a16="http://schemas.microsoft.com/office/drawing/2014/main" id="{6C8D2FC8-7DD5-416E-95CB-BAB073845EDF}"/>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3" name="Freeform 69">
              <a:extLst>
                <a:ext uri="{FF2B5EF4-FFF2-40B4-BE49-F238E27FC236}">
                  <a16:creationId xmlns:a16="http://schemas.microsoft.com/office/drawing/2014/main" id="{4DCF097A-DFE5-4ECB-A8DF-7B2DD1E8DF7B}"/>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4" name="Freeform 70">
              <a:extLst>
                <a:ext uri="{FF2B5EF4-FFF2-40B4-BE49-F238E27FC236}">
                  <a16:creationId xmlns:a16="http://schemas.microsoft.com/office/drawing/2014/main" id="{12692C5D-EAA3-4BAD-AD60-C2B11574DDF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5" name="Freeform 71">
              <a:extLst>
                <a:ext uri="{FF2B5EF4-FFF2-40B4-BE49-F238E27FC236}">
                  <a16:creationId xmlns:a16="http://schemas.microsoft.com/office/drawing/2014/main" id="{8E3B514C-168D-4DA5-942A-7523434113F9}"/>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6" name="Freeform 72">
              <a:extLst>
                <a:ext uri="{FF2B5EF4-FFF2-40B4-BE49-F238E27FC236}">
                  <a16:creationId xmlns:a16="http://schemas.microsoft.com/office/drawing/2014/main" id="{62D84DDD-1396-490C-9D84-28519225DEAB}"/>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7" name="Freeform 73">
              <a:extLst>
                <a:ext uri="{FF2B5EF4-FFF2-40B4-BE49-F238E27FC236}">
                  <a16:creationId xmlns:a16="http://schemas.microsoft.com/office/drawing/2014/main" id="{1663E8EA-68B6-4D77-88CB-8E5BC2B73429}"/>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8" name="Freeform 74">
              <a:extLst>
                <a:ext uri="{FF2B5EF4-FFF2-40B4-BE49-F238E27FC236}">
                  <a16:creationId xmlns:a16="http://schemas.microsoft.com/office/drawing/2014/main" id="{2468F83A-2545-477E-9993-7D9247F5478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9" name="Freeform 75">
              <a:extLst>
                <a:ext uri="{FF2B5EF4-FFF2-40B4-BE49-F238E27FC236}">
                  <a16:creationId xmlns:a16="http://schemas.microsoft.com/office/drawing/2014/main" id="{6EA3C5BB-DD8B-41D2-9057-0770A428518A}"/>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0" name="Freeform 76">
              <a:extLst>
                <a:ext uri="{FF2B5EF4-FFF2-40B4-BE49-F238E27FC236}">
                  <a16:creationId xmlns:a16="http://schemas.microsoft.com/office/drawing/2014/main" id="{373B4A48-7A89-4225-A9D8-AABEBCE5F816}"/>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1" name="Freeform 77">
              <a:extLst>
                <a:ext uri="{FF2B5EF4-FFF2-40B4-BE49-F238E27FC236}">
                  <a16:creationId xmlns:a16="http://schemas.microsoft.com/office/drawing/2014/main" id="{96CD9540-A975-48DA-9A87-D4CA0204C8B4}"/>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2" name="Freeform 78">
              <a:extLst>
                <a:ext uri="{FF2B5EF4-FFF2-40B4-BE49-F238E27FC236}">
                  <a16:creationId xmlns:a16="http://schemas.microsoft.com/office/drawing/2014/main" id="{E1AFB500-C577-4167-80EA-CD9F8BF77BD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3" name="Freeform 79">
              <a:extLst>
                <a:ext uri="{FF2B5EF4-FFF2-40B4-BE49-F238E27FC236}">
                  <a16:creationId xmlns:a16="http://schemas.microsoft.com/office/drawing/2014/main" id="{CCF49E2F-89BE-4F45-86A8-C31B5D3BDACD}"/>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4" name="Freeform 80">
              <a:extLst>
                <a:ext uri="{FF2B5EF4-FFF2-40B4-BE49-F238E27FC236}">
                  <a16:creationId xmlns:a16="http://schemas.microsoft.com/office/drawing/2014/main" id="{99F07A70-3019-4975-872B-CA1E24D97E53}"/>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5" name="Freeform 81">
              <a:extLst>
                <a:ext uri="{FF2B5EF4-FFF2-40B4-BE49-F238E27FC236}">
                  <a16:creationId xmlns:a16="http://schemas.microsoft.com/office/drawing/2014/main" id="{0119297F-D013-4D13-83FF-BE0756CEC638}"/>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6" name="Freeform 82">
              <a:extLst>
                <a:ext uri="{FF2B5EF4-FFF2-40B4-BE49-F238E27FC236}">
                  <a16:creationId xmlns:a16="http://schemas.microsoft.com/office/drawing/2014/main" id="{8FE6A918-0DE3-4CA5-B29C-D1475F8BDDCB}"/>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7" name="Freeform 83">
              <a:extLst>
                <a:ext uri="{FF2B5EF4-FFF2-40B4-BE49-F238E27FC236}">
                  <a16:creationId xmlns:a16="http://schemas.microsoft.com/office/drawing/2014/main" id="{E2668900-A839-4332-B9E1-7393E447518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8" name="Freeform 84">
              <a:extLst>
                <a:ext uri="{FF2B5EF4-FFF2-40B4-BE49-F238E27FC236}">
                  <a16:creationId xmlns:a16="http://schemas.microsoft.com/office/drawing/2014/main" id="{A0EFBCE2-BA90-4DA0-A7E4-8BC1294DDB78}"/>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9" name="Freeform 85">
              <a:extLst>
                <a:ext uri="{FF2B5EF4-FFF2-40B4-BE49-F238E27FC236}">
                  <a16:creationId xmlns:a16="http://schemas.microsoft.com/office/drawing/2014/main" id="{D9483DC0-8A2F-47CD-9E1C-92EC1F7A5955}"/>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0" name="Freeform 86">
              <a:extLst>
                <a:ext uri="{FF2B5EF4-FFF2-40B4-BE49-F238E27FC236}">
                  <a16:creationId xmlns:a16="http://schemas.microsoft.com/office/drawing/2014/main" id="{9E992E85-499D-4D0A-A00F-8BA816E0437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1" name="Freeform 87">
              <a:extLst>
                <a:ext uri="{FF2B5EF4-FFF2-40B4-BE49-F238E27FC236}">
                  <a16:creationId xmlns:a16="http://schemas.microsoft.com/office/drawing/2014/main" id="{14AFACF4-436F-46CB-AD29-C3D640643609}"/>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2" name="Freeform 88">
              <a:extLst>
                <a:ext uri="{FF2B5EF4-FFF2-40B4-BE49-F238E27FC236}">
                  <a16:creationId xmlns:a16="http://schemas.microsoft.com/office/drawing/2014/main" id="{3716622B-BE32-4622-8FB8-C9FF3E4976AE}"/>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3" name="Freeform 89">
              <a:extLst>
                <a:ext uri="{FF2B5EF4-FFF2-40B4-BE49-F238E27FC236}">
                  <a16:creationId xmlns:a16="http://schemas.microsoft.com/office/drawing/2014/main" id="{3FEF4CFD-19E3-44CF-B50B-14EAAFD2E701}"/>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4" name="Freeform 90">
              <a:extLst>
                <a:ext uri="{FF2B5EF4-FFF2-40B4-BE49-F238E27FC236}">
                  <a16:creationId xmlns:a16="http://schemas.microsoft.com/office/drawing/2014/main" id="{496C42E6-338B-4C38-AD3B-4D785AC7696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5" name="Freeform 91">
              <a:extLst>
                <a:ext uri="{FF2B5EF4-FFF2-40B4-BE49-F238E27FC236}">
                  <a16:creationId xmlns:a16="http://schemas.microsoft.com/office/drawing/2014/main" id="{316637AE-77E4-4467-89C3-A0B374A7C30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6" name="Freeform 92">
              <a:extLst>
                <a:ext uri="{FF2B5EF4-FFF2-40B4-BE49-F238E27FC236}">
                  <a16:creationId xmlns:a16="http://schemas.microsoft.com/office/drawing/2014/main" id="{D17EC374-9894-4AC2-8015-900E30DACC1E}"/>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7" name="Freeform 93">
              <a:extLst>
                <a:ext uri="{FF2B5EF4-FFF2-40B4-BE49-F238E27FC236}">
                  <a16:creationId xmlns:a16="http://schemas.microsoft.com/office/drawing/2014/main" id="{D23D79F5-5DB4-4385-9A07-7A2E644E8653}"/>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8" name="Freeform 94">
              <a:extLst>
                <a:ext uri="{FF2B5EF4-FFF2-40B4-BE49-F238E27FC236}">
                  <a16:creationId xmlns:a16="http://schemas.microsoft.com/office/drawing/2014/main" id="{0FD25D66-AB25-4420-82CE-4082FB24B4D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9" name="Freeform 95">
              <a:extLst>
                <a:ext uri="{FF2B5EF4-FFF2-40B4-BE49-F238E27FC236}">
                  <a16:creationId xmlns:a16="http://schemas.microsoft.com/office/drawing/2014/main" id="{9DF31B1C-F08C-44FD-B4A6-E993204A5BA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0" name="Freeform 96">
              <a:extLst>
                <a:ext uri="{FF2B5EF4-FFF2-40B4-BE49-F238E27FC236}">
                  <a16:creationId xmlns:a16="http://schemas.microsoft.com/office/drawing/2014/main" id="{719411E0-2AE7-4DAF-9465-581754090C0F}"/>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1" name="Freeform 97">
              <a:extLst>
                <a:ext uri="{FF2B5EF4-FFF2-40B4-BE49-F238E27FC236}">
                  <a16:creationId xmlns:a16="http://schemas.microsoft.com/office/drawing/2014/main" id="{B892C8A5-2039-49E7-9122-64269CEBED2D}"/>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2" name="Freeform 98">
              <a:extLst>
                <a:ext uri="{FF2B5EF4-FFF2-40B4-BE49-F238E27FC236}">
                  <a16:creationId xmlns:a16="http://schemas.microsoft.com/office/drawing/2014/main" id="{69F5A56E-8B68-45BF-958A-89856396AC4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3" name="Freeform 99">
              <a:extLst>
                <a:ext uri="{FF2B5EF4-FFF2-40B4-BE49-F238E27FC236}">
                  <a16:creationId xmlns:a16="http://schemas.microsoft.com/office/drawing/2014/main" id="{7943814C-AC2E-4455-B127-428FD217E378}"/>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4" name="Freeform 100">
              <a:extLst>
                <a:ext uri="{FF2B5EF4-FFF2-40B4-BE49-F238E27FC236}">
                  <a16:creationId xmlns:a16="http://schemas.microsoft.com/office/drawing/2014/main" id="{873BE3CC-D10C-46F2-837B-9C944C1DED7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5" name="Freeform 101">
              <a:extLst>
                <a:ext uri="{FF2B5EF4-FFF2-40B4-BE49-F238E27FC236}">
                  <a16:creationId xmlns:a16="http://schemas.microsoft.com/office/drawing/2014/main" id="{6D7E8AEE-4EE8-4303-A5D0-F1C612770F7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6" name="Freeform 102">
              <a:extLst>
                <a:ext uri="{FF2B5EF4-FFF2-40B4-BE49-F238E27FC236}">
                  <a16:creationId xmlns:a16="http://schemas.microsoft.com/office/drawing/2014/main" id="{692A4DA0-670B-4919-81E3-68CEC2017413}"/>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7" name="Freeform 103">
              <a:extLst>
                <a:ext uri="{FF2B5EF4-FFF2-40B4-BE49-F238E27FC236}">
                  <a16:creationId xmlns:a16="http://schemas.microsoft.com/office/drawing/2014/main" id="{5A480DB0-31D2-41C7-B5DC-1B5E914BC8FA}"/>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8" name="Freeform 104">
              <a:extLst>
                <a:ext uri="{FF2B5EF4-FFF2-40B4-BE49-F238E27FC236}">
                  <a16:creationId xmlns:a16="http://schemas.microsoft.com/office/drawing/2014/main" id="{E6D52529-E532-4ACA-8ECA-0ADFB2C7F2E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9" name="Freeform 105">
              <a:extLst>
                <a:ext uri="{FF2B5EF4-FFF2-40B4-BE49-F238E27FC236}">
                  <a16:creationId xmlns:a16="http://schemas.microsoft.com/office/drawing/2014/main" id="{0B6BAD7D-44FD-4062-BC62-175FAF4527B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0" name="Freeform 106">
              <a:extLst>
                <a:ext uri="{FF2B5EF4-FFF2-40B4-BE49-F238E27FC236}">
                  <a16:creationId xmlns:a16="http://schemas.microsoft.com/office/drawing/2014/main" id="{434A6515-B252-49EA-9D10-C79F495FC62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1" name="Freeform 107">
              <a:extLst>
                <a:ext uri="{FF2B5EF4-FFF2-40B4-BE49-F238E27FC236}">
                  <a16:creationId xmlns:a16="http://schemas.microsoft.com/office/drawing/2014/main" id="{11ACE4A8-4A4F-46E4-AEA1-548B010350A1}"/>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2" name="Freeform 108">
              <a:extLst>
                <a:ext uri="{FF2B5EF4-FFF2-40B4-BE49-F238E27FC236}">
                  <a16:creationId xmlns:a16="http://schemas.microsoft.com/office/drawing/2014/main" id="{0000AC56-9880-402D-A4D6-D69BD55E1A2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3" name="Freeform 109">
              <a:extLst>
                <a:ext uri="{FF2B5EF4-FFF2-40B4-BE49-F238E27FC236}">
                  <a16:creationId xmlns:a16="http://schemas.microsoft.com/office/drawing/2014/main" id="{15615A01-7A16-40F6-A79A-836CFBC1563C}"/>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4" name="Freeform 110">
              <a:extLst>
                <a:ext uri="{FF2B5EF4-FFF2-40B4-BE49-F238E27FC236}">
                  <a16:creationId xmlns:a16="http://schemas.microsoft.com/office/drawing/2014/main" id="{FF846427-94AE-4332-9653-E343B630C724}"/>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5" name="Freeform 111">
              <a:extLst>
                <a:ext uri="{FF2B5EF4-FFF2-40B4-BE49-F238E27FC236}">
                  <a16:creationId xmlns:a16="http://schemas.microsoft.com/office/drawing/2014/main" id="{6C30590A-E08D-479C-A11C-5888E6825DE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6" name="Freeform 112">
              <a:extLst>
                <a:ext uri="{FF2B5EF4-FFF2-40B4-BE49-F238E27FC236}">
                  <a16:creationId xmlns:a16="http://schemas.microsoft.com/office/drawing/2014/main" id="{4BEC3D9F-8645-4C08-B166-1B170ECEE43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7" name="Freeform 113">
              <a:extLst>
                <a:ext uri="{FF2B5EF4-FFF2-40B4-BE49-F238E27FC236}">
                  <a16:creationId xmlns:a16="http://schemas.microsoft.com/office/drawing/2014/main" id="{DF835818-020A-4870-921F-DCD5DF7B9685}"/>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8" name="Freeform 114">
              <a:extLst>
                <a:ext uri="{FF2B5EF4-FFF2-40B4-BE49-F238E27FC236}">
                  <a16:creationId xmlns:a16="http://schemas.microsoft.com/office/drawing/2014/main" id="{51813E8B-01C1-4C38-BDE8-FF0B7BD4577E}"/>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9" name="Freeform 115">
              <a:extLst>
                <a:ext uri="{FF2B5EF4-FFF2-40B4-BE49-F238E27FC236}">
                  <a16:creationId xmlns:a16="http://schemas.microsoft.com/office/drawing/2014/main" id="{C95D3F53-E971-4141-B031-384A8BA876FB}"/>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0" name="Freeform 116">
              <a:extLst>
                <a:ext uri="{FF2B5EF4-FFF2-40B4-BE49-F238E27FC236}">
                  <a16:creationId xmlns:a16="http://schemas.microsoft.com/office/drawing/2014/main" id="{04D62BD6-5230-462C-8986-60B2EFCC3AFB}"/>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1" name="Freeform 117">
              <a:extLst>
                <a:ext uri="{FF2B5EF4-FFF2-40B4-BE49-F238E27FC236}">
                  <a16:creationId xmlns:a16="http://schemas.microsoft.com/office/drawing/2014/main" id="{BFC0B044-26F6-4D21-8E0A-A4D803F0D96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2" name="Freeform 118">
              <a:extLst>
                <a:ext uri="{FF2B5EF4-FFF2-40B4-BE49-F238E27FC236}">
                  <a16:creationId xmlns:a16="http://schemas.microsoft.com/office/drawing/2014/main" id="{CDB0FE3B-AE5F-48ED-952B-46A975B6DD81}"/>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3" name="Freeform 119">
              <a:extLst>
                <a:ext uri="{FF2B5EF4-FFF2-40B4-BE49-F238E27FC236}">
                  <a16:creationId xmlns:a16="http://schemas.microsoft.com/office/drawing/2014/main" id="{644D567C-97CE-42A6-AA41-189432522BD0}"/>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4" name="Freeform 120">
              <a:extLst>
                <a:ext uri="{FF2B5EF4-FFF2-40B4-BE49-F238E27FC236}">
                  <a16:creationId xmlns:a16="http://schemas.microsoft.com/office/drawing/2014/main" id="{7BA17681-FEAC-40C2-8752-D051D9BB73D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5" name="Freeform 121">
              <a:extLst>
                <a:ext uri="{FF2B5EF4-FFF2-40B4-BE49-F238E27FC236}">
                  <a16:creationId xmlns:a16="http://schemas.microsoft.com/office/drawing/2014/main" id="{D23EEBF4-5811-4FE5-BD3E-9CFDD6A8F1D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6" name="Freeform 122">
              <a:extLst>
                <a:ext uri="{FF2B5EF4-FFF2-40B4-BE49-F238E27FC236}">
                  <a16:creationId xmlns:a16="http://schemas.microsoft.com/office/drawing/2014/main" id="{3E02F040-BDAF-453F-8ED7-CB54FCD3610A}"/>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7" name="Freeform 123">
              <a:extLst>
                <a:ext uri="{FF2B5EF4-FFF2-40B4-BE49-F238E27FC236}">
                  <a16:creationId xmlns:a16="http://schemas.microsoft.com/office/drawing/2014/main" id="{23B7AAC9-C262-44B4-907D-ECD6EED9DADA}"/>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8" name="Freeform 124">
              <a:extLst>
                <a:ext uri="{FF2B5EF4-FFF2-40B4-BE49-F238E27FC236}">
                  <a16:creationId xmlns:a16="http://schemas.microsoft.com/office/drawing/2014/main" id="{F5838D9B-96E0-4F1F-888D-92ABEFE326FE}"/>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9" name="Freeform 125">
              <a:extLst>
                <a:ext uri="{FF2B5EF4-FFF2-40B4-BE49-F238E27FC236}">
                  <a16:creationId xmlns:a16="http://schemas.microsoft.com/office/drawing/2014/main" id="{11767743-A749-49F2-A2F2-6A48AE21C68F}"/>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0" name="Freeform 126">
              <a:extLst>
                <a:ext uri="{FF2B5EF4-FFF2-40B4-BE49-F238E27FC236}">
                  <a16:creationId xmlns:a16="http://schemas.microsoft.com/office/drawing/2014/main" id="{78B4955D-5135-42CD-938E-7929098047CC}"/>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1" name="Freeform 127">
              <a:extLst>
                <a:ext uri="{FF2B5EF4-FFF2-40B4-BE49-F238E27FC236}">
                  <a16:creationId xmlns:a16="http://schemas.microsoft.com/office/drawing/2014/main" id="{22B8B34C-EDA7-4003-BFD7-C0742B334DB0}"/>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2" name="Freeform 128">
              <a:extLst>
                <a:ext uri="{FF2B5EF4-FFF2-40B4-BE49-F238E27FC236}">
                  <a16:creationId xmlns:a16="http://schemas.microsoft.com/office/drawing/2014/main" id="{45BF94F1-837B-4A0C-B90C-CF04B9961D26}"/>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3" name="Freeform 129">
              <a:extLst>
                <a:ext uri="{FF2B5EF4-FFF2-40B4-BE49-F238E27FC236}">
                  <a16:creationId xmlns:a16="http://schemas.microsoft.com/office/drawing/2014/main" id="{557A34ED-C0DC-4EC5-B39F-B21D1E29A7C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4" name="Freeform 130">
              <a:extLst>
                <a:ext uri="{FF2B5EF4-FFF2-40B4-BE49-F238E27FC236}">
                  <a16:creationId xmlns:a16="http://schemas.microsoft.com/office/drawing/2014/main" id="{9E2850E5-CA57-45C8-BC05-77A4873FA35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5" name="Freeform 131">
              <a:extLst>
                <a:ext uri="{FF2B5EF4-FFF2-40B4-BE49-F238E27FC236}">
                  <a16:creationId xmlns:a16="http://schemas.microsoft.com/office/drawing/2014/main" id="{522E1D4D-CF14-4D36-8457-B2A7595AFA25}"/>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6" name="Freeform 132">
              <a:extLst>
                <a:ext uri="{FF2B5EF4-FFF2-40B4-BE49-F238E27FC236}">
                  <a16:creationId xmlns:a16="http://schemas.microsoft.com/office/drawing/2014/main" id="{90CF372D-5F9B-4202-AB15-5510FFA4D00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7" name="Freeform 133">
              <a:extLst>
                <a:ext uri="{FF2B5EF4-FFF2-40B4-BE49-F238E27FC236}">
                  <a16:creationId xmlns:a16="http://schemas.microsoft.com/office/drawing/2014/main" id="{E90829BB-38AF-4753-BBAD-F3E814D6CA8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8" name="Freeform 134">
              <a:extLst>
                <a:ext uri="{FF2B5EF4-FFF2-40B4-BE49-F238E27FC236}">
                  <a16:creationId xmlns:a16="http://schemas.microsoft.com/office/drawing/2014/main" id="{38437BC0-749D-4695-B696-D83FCB89736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9" name="Freeform 135">
              <a:extLst>
                <a:ext uri="{FF2B5EF4-FFF2-40B4-BE49-F238E27FC236}">
                  <a16:creationId xmlns:a16="http://schemas.microsoft.com/office/drawing/2014/main" id="{3FA41C15-0DFC-4EAA-A7D2-FF6529C0EE8C}"/>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0" name="Freeform 136">
              <a:extLst>
                <a:ext uri="{FF2B5EF4-FFF2-40B4-BE49-F238E27FC236}">
                  <a16:creationId xmlns:a16="http://schemas.microsoft.com/office/drawing/2014/main" id="{D31E2B3D-DE89-47E0-ACAE-CB144D1E5270}"/>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1" name="Freeform 137">
              <a:extLst>
                <a:ext uri="{FF2B5EF4-FFF2-40B4-BE49-F238E27FC236}">
                  <a16:creationId xmlns:a16="http://schemas.microsoft.com/office/drawing/2014/main" id="{CE4D9724-B492-4803-9C94-9AE4BD59BBD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2" name="Freeform 138">
              <a:extLst>
                <a:ext uri="{FF2B5EF4-FFF2-40B4-BE49-F238E27FC236}">
                  <a16:creationId xmlns:a16="http://schemas.microsoft.com/office/drawing/2014/main" id="{14AEDCAE-1B65-4C92-BD46-4B12935D39E5}"/>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3" name="Freeform 139">
              <a:extLst>
                <a:ext uri="{FF2B5EF4-FFF2-40B4-BE49-F238E27FC236}">
                  <a16:creationId xmlns:a16="http://schemas.microsoft.com/office/drawing/2014/main" id="{10CB77C1-0FE0-41A4-8C55-94E826430CD2}"/>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4" name="Freeform 140">
              <a:extLst>
                <a:ext uri="{FF2B5EF4-FFF2-40B4-BE49-F238E27FC236}">
                  <a16:creationId xmlns:a16="http://schemas.microsoft.com/office/drawing/2014/main" id="{E34818A9-717B-42FE-B023-F84AB308CFF0}"/>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5" name="Freeform 141">
              <a:extLst>
                <a:ext uri="{FF2B5EF4-FFF2-40B4-BE49-F238E27FC236}">
                  <a16:creationId xmlns:a16="http://schemas.microsoft.com/office/drawing/2014/main" id="{C0717B8E-798A-47D1-A333-0E950D2C51CD}"/>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6" name="Freeform 142">
              <a:extLst>
                <a:ext uri="{FF2B5EF4-FFF2-40B4-BE49-F238E27FC236}">
                  <a16:creationId xmlns:a16="http://schemas.microsoft.com/office/drawing/2014/main" id="{AFA2FB32-C0AC-4791-BF8B-A8BEE55C8030}"/>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7" name="Freeform 143">
              <a:extLst>
                <a:ext uri="{FF2B5EF4-FFF2-40B4-BE49-F238E27FC236}">
                  <a16:creationId xmlns:a16="http://schemas.microsoft.com/office/drawing/2014/main" id="{E009CC3C-3D39-444F-9B6A-CC176C8B28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8" name="Freeform 144">
              <a:extLst>
                <a:ext uri="{FF2B5EF4-FFF2-40B4-BE49-F238E27FC236}">
                  <a16:creationId xmlns:a16="http://schemas.microsoft.com/office/drawing/2014/main" id="{6BCA5FE8-14E4-4E48-986E-EE1855D0647C}"/>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9" name="Freeform 145">
              <a:extLst>
                <a:ext uri="{FF2B5EF4-FFF2-40B4-BE49-F238E27FC236}">
                  <a16:creationId xmlns:a16="http://schemas.microsoft.com/office/drawing/2014/main" id="{55E31FF0-47A3-4467-A374-825D40962D35}"/>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0" name="Freeform 146">
              <a:extLst>
                <a:ext uri="{FF2B5EF4-FFF2-40B4-BE49-F238E27FC236}">
                  <a16:creationId xmlns:a16="http://schemas.microsoft.com/office/drawing/2014/main" id="{A77C7D4D-241D-4127-93A6-AAAF5A2FDFF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1" name="Freeform 147">
              <a:extLst>
                <a:ext uri="{FF2B5EF4-FFF2-40B4-BE49-F238E27FC236}">
                  <a16:creationId xmlns:a16="http://schemas.microsoft.com/office/drawing/2014/main" id="{682E8288-46C6-43AE-A0C2-0A731785F23B}"/>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2" name="Freeform 148">
              <a:extLst>
                <a:ext uri="{FF2B5EF4-FFF2-40B4-BE49-F238E27FC236}">
                  <a16:creationId xmlns:a16="http://schemas.microsoft.com/office/drawing/2014/main" id="{C43D3459-9E30-4B99-B262-6E3CDA5BAD44}"/>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3" name="Freeform 149">
              <a:extLst>
                <a:ext uri="{FF2B5EF4-FFF2-40B4-BE49-F238E27FC236}">
                  <a16:creationId xmlns:a16="http://schemas.microsoft.com/office/drawing/2014/main" id="{B1CC841F-AF4B-45C6-BE28-4150BFBDD9AE}"/>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4" name="Freeform 150">
              <a:extLst>
                <a:ext uri="{FF2B5EF4-FFF2-40B4-BE49-F238E27FC236}">
                  <a16:creationId xmlns:a16="http://schemas.microsoft.com/office/drawing/2014/main" id="{4CB8FFAE-446E-4F2D-BB91-6FF2F689E139}"/>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5" name="Freeform 151">
              <a:extLst>
                <a:ext uri="{FF2B5EF4-FFF2-40B4-BE49-F238E27FC236}">
                  <a16:creationId xmlns:a16="http://schemas.microsoft.com/office/drawing/2014/main" id="{161DD586-F6B6-4278-9EBF-A1252513AF3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6" name="Freeform 152">
              <a:extLst>
                <a:ext uri="{FF2B5EF4-FFF2-40B4-BE49-F238E27FC236}">
                  <a16:creationId xmlns:a16="http://schemas.microsoft.com/office/drawing/2014/main" id="{7148747F-B9D1-44D2-9859-6B47C5392241}"/>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7" name="Freeform 153">
              <a:extLst>
                <a:ext uri="{FF2B5EF4-FFF2-40B4-BE49-F238E27FC236}">
                  <a16:creationId xmlns:a16="http://schemas.microsoft.com/office/drawing/2014/main" id="{F4C2CB5A-3223-4347-81F8-FDA010A17CC6}"/>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8" name="Freeform 154">
              <a:extLst>
                <a:ext uri="{FF2B5EF4-FFF2-40B4-BE49-F238E27FC236}">
                  <a16:creationId xmlns:a16="http://schemas.microsoft.com/office/drawing/2014/main" id="{D844BBB5-7FDA-44BB-A72F-32FC5CEADAE3}"/>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9" name="Freeform 155">
              <a:extLst>
                <a:ext uri="{FF2B5EF4-FFF2-40B4-BE49-F238E27FC236}">
                  <a16:creationId xmlns:a16="http://schemas.microsoft.com/office/drawing/2014/main" id="{31003707-374D-42C9-B8A1-D8EDC35FB81E}"/>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0" name="Freeform 156">
              <a:extLst>
                <a:ext uri="{FF2B5EF4-FFF2-40B4-BE49-F238E27FC236}">
                  <a16:creationId xmlns:a16="http://schemas.microsoft.com/office/drawing/2014/main" id="{9FF8631A-26B7-4E5F-BACD-EFE3CDFB295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1" name="Freeform 157">
              <a:extLst>
                <a:ext uri="{FF2B5EF4-FFF2-40B4-BE49-F238E27FC236}">
                  <a16:creationId xmlns:a16="http://schemas.microsoft.com/office/drawing/2014/main" id="{D8F1BBB1-6D89-49B0-A2A1-7C57160E60DD}"/>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2" name="Freeform 158">
              <a:extLst>
                <a:ext uri="{FF2B5EF4-FFF2-40B4-BE49-F238E27FC236}">
                  <a16:creationId xmlns:a16="http://schemas.microsoft.com/office/drawing/2014/main" id="{A4E2BCC2-62A2-4A2F-8A3E-AF8C2A82640A}"/>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3" name="Freeform 159">
              <a:extLst>
                <a:ext uri="{FF2B5EF4-FFF2-40B4-BE49-F238E27FC236}">
                  <a16:creationId xmlns:a16="http://schemas.microsoft.com/office/drawing/2014/main" id="{748B09E9-BAE8-435A-B421-57CA31E66E22}"/>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4" name="Freeform 160">
              <a:extLst>
                <a:ext uri="{FF2B5EF4-FFF2-40B4-BE49-F238E27FC236}">
                  <a16:creationId xmlns:a16="http://schemas.microsoft.com/office/drawing/2014/main" id="{59606708-C736-4F90-85B1-BAB4789A351D}"/>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5" name="Freeform 161">
              <a:extLst>
                <a:ext uri="{FF2B5EF4-FFF2-40B4-BE49-F238E27FC236}">
                  <a16:creationId xmlns:a16="http://schemas.microsoft.com/office/drawing/2014/main" id="{5CACAD73-19AD-4453-9890-636F9E7E6A2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6" name="Freeform 162">
              <a:extLst>
                <a:ext uri="{FF2B5EF4-FFF2-40B4-BE49-F238E27FC236}">
                  <a16:creationId xmlns:a16="http://schemas.microsoft.com/office/drawing/2014/main" id="{D45CFD92-D567-44CE-B28D-03D53F0192E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7" name="Freeform 163">
              <a:extLst>
                <a:ext uri="{FF2B5EF4-FFF2-40B4-BE49-F238E27FC236}">
                  <a16:creationId xmlns:a16="http://schemas.microsoft.com/office/drawing/2014/main" id="{A0AE1EEE-BE32-408A-A51E-756A0E35B53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8" name="Freeform 164">
              <a:extLst>
                <a:ext uri="{FF2B5EF4-FFF2-40B4-BE49-F238E27FC236}">
                  <a16:creationId xmlns:a16="http://schemas.microsoft.com/office/drawing/2014/main" id="{3AB2DA9B-1C34-4507-9F58-BC6FD3F5688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9" name="Freeform 165">
              <a:extLst>
                <a:ext uri="{FF2B5EF4-FFF2-40B4-BE49-F238E27FC236}">
                  <a16:creationId xmlns:a16="http://schemas.microsoft.com/office/drawing/2014/main" id="{CDAEB6C4-A02D-4EA1-827A-F4B16405B19F}"/>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0" name="Freeform 166">
              <a:extLst>
                <a:ext uri="{FF2B5EF4-FFF2-40B4-BE49-F238E27FC236}">
                  <a16:creationId xmlns:a16="http://schemas.microsoft.com/office/drawing/2014/main" id="{4DEA9239-45A0-431C-9FE7-79A46CC22F7F}"/>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1" name="Freeform 167">
              <a:extLst>
                <a:ext uri="{FF2B5EF4-FFF2-40B4-BE49-F238E27FC236}">
                  <a16:creationId xmlns:a16="http://schemas.microsoft.com/office/drawing/2014/main" id="{807EC223-58C1-419F-9660-7E82571FD68E}"/>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2" name="Freeform 168">
              <a:extLst>
                <a:ext uri="{FF2B5EF4-FFF2-40B4-BE49-F238E27FC236}">
                  <a16:creationId xmlns:a16="http://schemas.microsoft.com/office/drawing/2014/main" id="{1B59EA58-88BC-4469-8E69-96CC73B3266A}"/>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3" name="Freeform 169">
              <a:extLst>
                <a:ext uri="{FF2B5EF4-FFF2-40B4-BE49-F238E27FC236}">
                  <a16:creationId xmlns:a16="http://schemas.microsoft.com/office/drawing/2014/main" id="{D2DDB895-C6A8-41D5-BB9F-BE1B3061789A}"/>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4" name="Freeform 170">
              <a:extLst>
                <a:ext uri="{FF2B5EF4-FFF2-40B4-BE49-F238E27FC236}">
                  <a16:creationId xmlns:a16="http://schemas.microsoft.com/office/drawing/2014/main" id="{68FC9A16-47AA-4567-98D0-F90BEADD2C9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5" name="Freeform 171">
              <a:extLst>
                <a:ext uri="{FF2B5EF4-FFF2-40B4-BE49-F238E27FC236}">
                  <a16:creationId xmlns:a16="http://schemas.microsoft.com/office/drawing/2014/main" id="{DE89C257-58B7-4E7C-BA5A-45B6541D0D6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6" name="Freeform 172">
              <a:extLst>
                <a:ext uri="{FF2B5EF4-FFF2-40B4-BE49-F238E27FC236}">
                  <a16:creationId xmlns:a16="http://schemas.microsoft.com/office/drawing/2014/main" id="{EA819E8E-0F46-47FE-887F-B3D498A5D559}"/>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7" name="Freeform 173">
              <a:extLst>
                <a:ext uri="{FF2B5EF4-FFF2-40B4-BE49-F238E27FC236}">
                  <a16:creationId xmlns:a16="http://schemas.microsoft.com/office/drawing/2014/main" id="{ABCD2A99-D69B-4A8D-9FE2-1931F1105369}"/>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8" name="Freeform 174">
              <a:extLst>
                <a:ext uri="{FF2B5EF4-FFF2-40B4-BE49-F238E27FC236}">
                  <a16:creationId xmlns:a16="http://schemas.microsoft.com/office/drawing/2014/main" id="{8A2F7FC7-FBD0-45E2-B81C-C556986DC2F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9" name="Freeform 175">
              <a:extLst>
                <a:ext uri="{FF2B5EF4-FFF2-40B4-BE49-F238E27FC236}">
                  <a16:creationId xmlns:a16="http://schemas.microsoft.com/office/drawing/2014/main" id="{5BA3BBBF-2948-4093-ACC1-5F7D48F354DC}"/>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0" name="Freeform 176">
              <a:extLst>
                <a:ext uri="{FF2B5EF4-FFF2-40B4-BE49-F238E27FC236}">
                  <a16:creationId xmlns:a16="http://schemas.microsoft.com/office/drawing/2014/main" id="{70F72085-AF45-43F1-8A34-66B6BCDC298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1" name="Freeform 177">
              <a:extLst>
                <a:ext uri="{FF2B5EF4-FFF2-40B4-BE49-F238E27FC236}">
                  <a16:creationId xmlns:a16="http://schemas.microsoft.com/office/drawing/2014/main" id="{ABD9CB73-29F3-4C2E-882A-C2F39963B11A}"/>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2" name="Freeform 178">
              <a:extLst>
                <a:ext uri="{FF2B5EF4-FFF2-40B4-BE49-F238E27FC236}">
                  <a16:creationId xmlns:a16="http://schemas.microsoft.com/office/drawing/2014/main" id="{80B79657-C702-4010-A21A-6F12495524D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3" name="Freeform 179">
              <a:extLst>
                <a:ext uri="{FF2B5EF4-FFF2-40B4-BE49-F238E27FC236}">
                  <a16:creationId xmlns:a16="http://schemas.microsoft.com/office/drawing/2014/main" id="{7056219D-47EA-4856-A70D-06A6BC26FA37}"/>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4" name="Freeform 180">
              <a:extLst>
                <a:ext uri="{FF2B5EF4-FFF2-40B4-BE49-F238E27FC236}">
                  <a16:creationId xmlns:a16="http://schemas.microsoft.com/office/drawing/2014/main" id="{F066D96B-F879-4EBB-9945-6957A3A7B0C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5" name="Freeform 181">
              <a:extLst>
                <a:ext uri="{FF2B5EF4-FFF2-40B4-BE49-F238E27FC236}">
                  <a16:creationId xmlns:a16="http://schemas.microsoft.com/office/drawing/2014/main" id="{9E1FB456-0D66-4F62-A824-A1EFBB20851C}"/>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6" name="Freeform 182">
              <a:extLst>
                <a:ext uri="{FF2B5EF4-FFF2-40B4-BE49-F238E27FC236}">
                  <a16:creationId xmlns:a16="http://schemas.microsoft.com/office/drawing/2014/main" id="{954A2C56-7E1B-440A-973B-D65F9F2F169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7" name="Freeform 183">
              <a:extLst>
                <a:ext uri="{FF2B5EF4-FFF2-40B4-BE49-F238E27FC236}">
                  <a16:creationId xmlns:a16="http://schemas.microsoft.com/office/drawing/2014/main" id="{0028040B-2A75-42E4-A03A-6FDCECF5125C}"/>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8" name="Freeform 184">
              <a:extLst>
                <a:ext uri="{FF2B5EF4-FFF2-40B4-BE49-F238E27FC236}">
                  <a16:creationId xmlns:a16="http://schemas.microsoft.com/office/drawing/2014/main" id="{779B46FF-E357-4602-9878-FE73CB984110}"/>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9" name="Freeform 185">
              <a:extLst>
                <a:ext uri="{FF2B5EF4-FFF2-40B4-BE49-F238E27FC236}">
                  <a16:creationId xmlns:a16="http://schemas.microsoft.com/office/drawing/2014/main" id="{5670029A-32E9-4BBC-932A-22B71AFC3DDB}"/>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0" name="Freeform 186">
              <a:extLst>
                <a:ext uri="{FF2B5EF4-FFF2-40B4-BE49-F238E27FC236}">
                  <a16:creationId xmlns:a16="http://schemas.microsoft.com/office/drawing/2014/main" id="{9C9B324C-9FC6-44A9-B30B-1974607118EA}"/>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1" name="Freeform 187">
              <a:extLst>
                <a:ext uri="{FF2B5EF4-FFF2-40B4-BE49-F238E27FC236}">
                  <a16:creationId xmlns:a16="http://schemas.microsoft.com/office/drawing/2014/main" id="{FADC8F41-C8CE-4840-B298-12B19E0BF13C}"/>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2" name="Freeform 188">
              <a:extLst>
                <a:ext uri="{FF2B5EF4-FFF2-40B4-BE49-F238E27FC236}">
                  <a16:creationId xmlns:a16="http://schemas.microsoft.com/office/drawing/2014/main" id="{AA938152-BE67-4002-96CA-7B83104FD598}"/>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3" name="Freeform 189">
              <a:extLst>
                <a:ext uri="{FF2B5EF4-FFF2-40B4-BE49-F238E27FC236}">
                  <a16:creationId xmlns:a16="http://schemas.microsoft.com/office/drawing/2014/main" id="{DB9E24A2-36B0-462D-8BE2-1220F255D4BE}"/>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4" name="Freeform 190">
              <a:extLst>
                <a:ext uri="{FF2B5EF4-FFF2-40B4-BE49-F238E27FC236}">
                  <a16:creationId xmlns:a16="http://schemas.microsoft.com/office/drawing/2014/main" id="{07B84289-13B1-49E7-B4C1-D8D6613CEB88}"/>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5" name="Freeform 191">
              <a:extLst>
                <a:ext uri="{FF2B5EF4-FFF2-40B4-BE49-F238E27FC236}">
                  <a16:creationId xmlns:a16="http://schemas.microsoft.com/office/drawing/2014/main" id="{AA2A9D62-8ED0-46E6-B55D-5F2A69DFA4C0}"/>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6" name="Freeform 192">
              <a:extLst>
                <a:ext uri="{FF2B5EF4-FFF2-40B4-BE49-F238E27FC236}">
                  <a16:creationId xmlns:a16="http://schemas.microsoft.com/office/drawing/2014/main" id="{99D756D4-4EFC-40C1-964B-6401A11E54E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7" name="Freeform 193">
              <a:extLst>
                <a:ext uri="{FF2B5EF4-FFF2-40B4-BE49-F238E27FC236}">
                  <a16:creationId xmlns:a16="http://schemas.microsoft.com/office/drawing/2014/main" id="{DC712C13-36C6-4369-A372-6F41F1290BB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8" name="Freeform 194">
              <a:extLst>
                <a:ext uri="{FF2B5EF4-FFF2-40B4-BE49-F238E27FC236}">
                  <a16:creationId xmlns:a16="http://schemas.microsoft.com/office/drawing/2014/main" id="{8B0FF5D7-F304-4382-9B45-F53A69C63139}"/>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9" name="Freeform 195">
              <a:extLst>
                <a:ext uri="{FF2B5EF4-FFF2-40B4-BE49-F238E27FC236}">
                  <a16:creationId xmlns:a16="http://schemas.microsoft.com/office/drawing/2014/main" id="{3331DCBA-C681-437F-AD2A-5627034325A8}"/>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0" name="Freeform 196">
              <a:extLst>
                <a:ext uri="{FF2B5EF4-FFF2-40B4-BE49-F238E27FC236}">
                  <a16:creationId xmlns:a16="http://schemas.microsoft.com/office/drawing/2014/main" id="{31E41E10-3AC2-4552-B0D2-E9461552843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1" name="Freeform 197">
              <a:extLst>
                <a:ext uri="{FF2B5EF4-FFF2-40B4-BE49-F238E27FC236}">
                  <a16:creationId xmlns:a16="http://schemas.microsoft.com/office/drawing/2014/main" id="{D88729AF-E790-4CE2-B9C0-03B63BDE725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2" name="Freeform 198">
              <a:extLst>
                <a:ext uri="{FF2B5EF4-FFF2-40B4-BE49-F238E27FC236}">
                  <a16:creationId xmlns:a16="http://schemas.microsoft.com/office/drawing/2014/main" id="{2113B7F4-8007-416A-A93A-C77F1E197704}"/>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3" name="Freeform 199">
              <a:extLst>
                <a:ext uri="{FF2B5EF4-FFF2-40B4-BE49-F238E27FC236}">
                  <a16:creationId xmlns:a16="http://schemas.microsoft.com/office/drawing/2014/main" id="{919A4893-EF25-4D0D-834C-11ACA3DF5C84}"/>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4" name="Freeform 200">
              <a:extLst>
                <a:ext uri="{FF2B5EF4-FFF2-40B4-BE49-F238E27FC236}">
                  <a16:creationId xmlns:a16="http://schemas.microsoft.com/office/drawing/2014/main" id="{3E6077C3-7091-4242-9B6B-929E3BF0B363}"/>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5" name="Freeform 201">
              <a:extLst>
                <a:ext uri="{FF2B5EF4-FFF2-40B4-BE49-F238E27FC236}">
                  <a16:creationId xmlns:a16="http://schemas.microsoft.com/office/drawing/2014/main" id="{38BA837F-91BC-4840-B61C-B517239F6C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6" name="Freeform 202">
              <a:extLst>
                <a:ext uri="{FF2B5EF4-FFF2-40B4-BE49-F238E27FC236}">
                  <a16:creationId xmlns:a16="http://schemas.microsoft.com/office/drawing/2014/main" id="{34E0B590-2777-4C2D-BDC3-8324789E2D75}"/>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7" name="Freeform 203">
              <a:extLst>
                <a:ext uri="{FF2B5EF4-FFF2-40B4-BE49-F238E27FC236}">
                  <a16:creationId xmlns:a16="http://schemas.microsoft.com/office/drawing/2014/main" id="{B8B954A6-2EAC-45A7-912A-D2231BE71ED2}"/>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8" name="Freeform 204">
              <a:extLst>
                <a:ext uri="{FF2B5EF4-FFF2-40B4-BE49-F238E27FC236}">
                  <a16:creationId xmlns:a16="http://schemas.microsoft.com/office/drawing/2014/main" id="{27DCB7A9-AA30-4172-A14A-263976D09963}"/>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9" name="Freeform 205">
              <a:extLst>
                <a:ext uri="{FF2B5EF4-FFF2-40B4-BE49-F238E27FC236}">
                  <a16:creationId xmlns:a16="http://schemas.microsoft.com/office/drawing/2014/main" id="{AAE0E883-C5FF-4C4C-9804-6F8535BF2235}"/>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0" name="Freeform 206">
              <a:extLst>
                <a:ext uri="{FF2B5EF4-FFF2-40B4-BE49-F238E27FC236}">
                  <a16:creationId xmlns:a16="http://schemas.microsoft.com/office/drawing/2014/main" id="{80D58A91-DE7A-4546-BB82-11FF24575DCB}"/>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1" name="Freeform 207">
              <a:extLst>
                <a:ext uri="{FF2B5EF4-FFF2-40B4-BE49-F238E27FC236}">
                  <a16:creationId xmlns:a16="http://schemas.microsoft.com/office/drawing/2014/main" id="{ABAFDE28-525C-42C1-9362-EF1E6EA1EF6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2" name="Freeform 208">
              <a:extLst>
                <a:ext uri="{FF2B5EF4-FFF2-40B4-BE49-F238E27FC236}">
                  <a16:creationId xmlns:a16="http://schemas.microsoft.com/office/drawing/2014/main" id="{1344D2AA-E7A2-49A7-8DF4-6F47D5A926A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3" name="Freeform 209">
              <a:extLst>
                <a:ext uri="{FF2B5EF4-FFF2-40B4-BE49-F238E27FC236}">
                  <a16:creationId xmlns:a16="http://schemas.microsoft.com/office/drawing/2014/main" id="{2C99BEB3-D049-43E7-8971-D631C1EF130C}"/>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4" name="Freeform 210">
              <a:extLst>
                <a:ext uri="{FF2B5EF4-FFF2-40B4-BE49-F238E27FC236}">
                  <a16:creationId xmlns:a16="http://schemas.microsoft.com/office/drawing/2014/main" id="{C78EED7E-6CE5-462E-BCB0-6DA94165F365}"/>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5" name="Freeform 211">
              <a:extLst>
                <a:ext uri="{FF2B5EF4-FFF2-40B4-BE49-F238E27FC236}">
                  <a16:creationId xmlns:a16="http://schemas.microsoft.com/office/drawing/2014/main" id="{4BE53C8A-C0BF-4650-A969-918CAB94A180}"/>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6" name="Freeform 212">
              <a:extLst>
                <a:ext uri="{FF2B5EF4-FFF2-40B4-BE49-F238E27FC236}">
                  <a16:creationId xmlns:a16="http://schemas.microsoft.com/office/drawing/2014/main" id="{A99894F0-6CC4-4A7F-B89C-14AC860B1BD7}"/>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7" name="Freeform 213">
              <a:extLst>
                <a:ext uri="{FF2B5EF4-FFF2-40B4-BE49-F238E27FC236}">
                  <a16:creationId xmlns:a16="http://schemas.microsoft.com/office/drawing/2014/main" id="{BDC56D7D-FCFD-487A-B4C3-359072ACDC0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8" name="Freeform 214">
              <a:extLst>
                <a:ext uri="{FF2B5EF4-FFF2-40B4-BE49-F238E27FC236}">
                  <a16:creationId xmlns:a16="http://schemas.microsoft.com/office/drawing/2014/main" id="{871BD7BD-9CB9-4E0E-9679-7584AC1F59A9}"/>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9" name="Freeform 215">
              <a:extLst>
                <a:ext uri="{FF2B5EF4-FFF2-40B4-BE49-F238E27FC236}">
                  <a16:creationId xmlns:a16="http://schemas.microsoft.com/office/drawing/2014/main" id="{A0739333-30DB-4978-95E8-84232C8A44DA}"/>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0" name="Freeform 216">
              <a:extLst>
                <a:ext uri="{FF2B5EF4-FFF2-40B4-BE49-F238E27FC236}">
                  <a16:creationId xmlns:a16="http://schemas.microsoft.com/office/drawing/2014/main" id="{ED0C0AC2-3506-419F-B075-00F5334B60F7}"/>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1" name="Freeform 217">
              <a:extLst>
                <a:ext uri="{FF2B5EF4-FFF2-40B4-BE49-F238E27FC236}">
                  <a16:creationId xmlns:a16="http://schemas.microsoft.com/office/drawing/2014/main" id="{CC978692-51B3-4352-BC4D-5B2165FBFB5A}"/>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2" name="Freeform 218">
              <a:extLst>
                <a:ext uri="{FF2B5EF4-FFF2-40B4-BE49-F238E27FC236}">
                  <a16:creationId xmlns:a16="http://schemas.microsoft.com/office/drawing/2014/main" id="{01658A20-153B-4C53-9773-D01D23C4646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3" name="Freeform 219">
              <a:extLst>
                <a:ext uri="{FF2B5EF4-FFF2-40B4-BE49-F238E27FC236}">
                  <a16:creationId xmlns:a16="http://schemas.microsoft.com/office/drawing/2014/main" id="{9C819B4C-BF9A-42A6-B1E4-10A6D28E46C1}"/>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4" name="Freeform 220">
              <a:extLst>
                <a:ext uri="{FF2B5EF4-FFF2-40B4-BE49-F238E27FC236}">
                  <a16:creationId xmlns:a16="http://schemas.microsoft.com/office/drawing/2014/main" id="{62469FFD-224E-4B1B-B887-7CFBD4059724}"/>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5" name="Freeform 221">
              <a:extLst>
                <a:ext uri="{FF2B5EF4-FFF2-40B4-BE49-F238E27FC236}">
                  <a16:creationId xmlns:a16="http://schemas.microsoft.com/office/drawing/2014/main" id="{FA50E50C-C60C-4BBA-B863-5BCD54B777D0}"/>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6" name="Freeform 222">
              <a:extLst>
                <a:ext uri="{FF2B5EF4-FFF2-40B4-BE49-F238E27FC236}">
                  <a16:creationId xmlns:a16="http://schemas.microsoft.com/office/drawing/2014/main" id="{ECDB3A1B-C3A2-46DE-BFAB-58C5ED0DCBB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7" name="Freeform 223">
              <a:extLst>
                <a:ext uri="{FF2B5EF4-FFF2-40B4-BE49-F238E27FC236}">
                  <a16:creationId xmlns:a16="http://schemas.microsoft.com/office/drawing/2014/main" id="{6E761FC2-E4DA-4E45-BA1B-562252CD1631}"/>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8" name="Freeform 224">
              <a:extLst>
                <a:ext uri="{FF2B5EF4-FFF2-40B4-BE49-F238E27FC236}">
                  <a16:creationId xmlns:a16="http://schemas.microsoft.com/office/drawing/2014/main" id="{7D8BB2E6-B361-477C-AF01-D99200625E7A}"/>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9" name="Freeform 225">
              <a:extLst>
                <a:ext uri="{FF2B5EF4-FFF2-40B4-BE49-F238E27FC236}">
                  <a16:creationId xmlns:a16="http://schemas.microsoft.com/office/drawing/2014/main" id="{4D9636C5-91C2-46AB-92DA-9AE9B59EDADF}"/>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0" name="Freeform 226">
              <a:extLst>
                <a:ext uri="{FF2B5EF4-FFF2-40B4-BE49-F238E27FC236}">
                  <a16:creationId xmlns:a16="http://schemas.microsoft.com/office/drawing/2014/main" id="{01C40F00-5732-45C7-A7A4-EE8F3263BC5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1" name="Freeform 227">
              <a:extLst>
                <a:ext uri="{FF2B5EF4-FFF2-40B4-BE49-F238E27FC236}">
                  <a16:creationId xmlns:a16="http://schemas.microsoft.com/office/drawing/2014/main" id="{295241CD-7631-4837-90D7-E048EEC93B2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2" name="Freeform 228">
              <a:extLst>
                <a:ext uri="{FF2B5EF4-FFF2-40B4-BE49-F238E27FC236}">
                  <a16:creationId xmlns:a16="http://schemas.microsoft.com/office/drawing/2014/main" id="{4687E81F-C3D0-46E5-8239-DA9F34774E38}"/>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3" name="Freeform 229">
              <a:extLst>
                <a:ext uri="{FF2B5EF4-FFF2-40B4-BE49-F238E27FC236}">
                  <a16:creationId xmlns:a16="http://schemas.microsoft.com/office/drawing/2014/main" id="{876A6481-C0EB-47BC-96FB-1989A52555B5}"/>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4" name="Freeform 230">
              <a:extLst>
                <a:ext uri="{FF2B5EF4-FFF2-40B4-BE49-F238E27FC236}">
                  <a16:creationId xmlns:a16="http://schemas.microsoft.com/office/drawing/2014/main" id="{C1313FEA-7B93-4771-948A-0460704C5B1F}"/>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5" name="Freeform 231">
              <a:extLst>
                <a:ext uri="{FF2B5EF4-FFF2-40B4-BE49-F238E27FC236}">
                  <a16:creationId xmlns:a16="http://schemas.microsoft.com/office/drawing/2014/main" id="{90177F52-DF0B-457B-B211-96C253404A9B}"/>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6" name="Freeform 232">
              <a:extLst>
                <a:ext uri="{FF2B5EF4-FFF2-40B4-BE49-F238E27FC236}">
                  <a16:creationId xmlns:a16="http://schemas.microsoft.com/office/drawing/2014/main" id="{5053DEDC-FEF1-4E99-9591-01436716452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7" name="Freeform 233">
              <a:extLst>
                <a:ext uri="{FF2B5EF4-FFF2-40B4-BE49-F238E27FC236}">
                  <a16:creationId xmlns:a16="http://schemas.microsoft.com/office/drawing/2014/main" id="{DB64A219-546A-4274-87C5-DAAE1B48C8E7}"/>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8" name="Freeform 234">
              <a:extLst>
                <a:ext uri="{FF2B5EF4-FFF2-40B4-BE49-F238E27FC236}">
                  <a16:creationId xmlns:a16="http://schemas.microsoft.com/office/drawing/2014/main" id="{88A1FB50-B566-4EC3-ADEB-5B3B75D46487}"/>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9" name="Freeform 235">
              <a:extLst>
                <a:ext uri="{FF2B5EF4-FFF2-40B4-BE49-F238E27FC236}">
                  <a16:creationId xmlns:a16="http://schemas.microsoft.com/office/drawing/2014/main" id="{1F9C2577-FCB9-474C-A52C-1C717419432B}"/>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0" name="Freeform 236">
              <a:extLst>
                <a:ext uri="{FF2B5EF4-FFF2-40B4-BE49-F238E27FC236}">
                  <a16:creationId xmlns:a16="http://schemas.microsoft.com/office/drawing/2014/main" id="{30CF2F7E-6330-4D4E-BE43-57DF72BD6274}"/>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1" name="Freeform 237">
              <a:extLst>
                <a:ext uri="{FF2B5EF4-FFF2-40B4-BE49-F238E27FC236}">
                  <a16:creationId xmlns:a16="http://schemas.microsoft.com/office/drawing/2014/main" id="{A42028C4-C3A0-4141-9083-9393AB6C8F87}"/>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2" name="Freeform 238">
              <a:extLst>
                <a:ext uri="{FF2B5EF4-FFF2-40B4-BE49-F238E27FC236}">
                  <a16:creationId xmlns:a16="http://schemas.microsoft.com/office/drawing/2014/main" id="{B475E878-9F76-47C4-AC67-9A8FA425FD64}"/>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3" name="Freeform 239">
              <a:extLst>
                <a:ext uri="{FF2B5EF4-FFF2-40B4-BE49-F238E27FC236}">
                  <a16:creationId xmlns:a16="http://schemas.microsoft.com/office/drawing/2014/main" id="{48BCB281-21AD-41DE-9A7E-8E09FFDC19A5}"/>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4" name="Freeform 240">
              <a:extLst>
                <a:ext uri="{FF2B5EF4-FFF2-40B4-BE49-F238E27FC236}">
                  <a16:creationId xmlns:a16="http://schemas.microsoft.com/office/drawing/2014/main" id="{A0D3D643-58A1-4EA7-BD9A-90C83591FF83}"/>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5" name="Freeform 241">
              <a:extLst>
                <a:ext uri="{FF2B5EF4-FFF2-40B4-BE49-F238E27FC236}">
                  <a16:creationId xmlns:a16="http://schemas.microsoft.com/office/drawing/2014/main" id="{36468778-EBBD-4EC9-A432-3233D0372084}"/>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6" name="Freeform 242">
              <a:extLst>
                <a:ext uri="{FF2B5EF4-FFF2-40B4-BE49-F238E27FC236}">
                  <a16:creationId xmlns:a16="http://schemas.microsoft.com/office/drawing/2014/main" id="{93527D0A-4A58-4CCC-A1A4-CC1C9CC3BA0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7" name="Freeform 243">
              <a:extLst>
                <a:ext uri="{FF2B5EF4-FFF2-40B4-BE49-F238E27FC236}">
                  <a16:creationId xmlns:a16="http://schemas.microsoft.com/office/drawing/2014/main" id="{73B2F256-E527-4E90-8D83-11AC55B1C34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8" name="Freeform 244">
              <a:extLst>
                <a:ext uri="{FF2B5EF4-FFF2-40B4-BE49-F238E27FC236}">
                  <a16:creationId xmlns:a16="http://schemas.microsoft.com/office/drawing/2014/main" id="{8525605E-C60E-4AD1-A97B-3CE3C1FADC89}"/>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9" name="Freeform 245">
              <a:extLst>
                <a:ext uri="{FF2B5EF4-FFF2-40B4-BE49-F238E27FC236}">
                  <a16:creationId xmlns:a16="http://schemas.microsoft.com/office/drawing/2014/main" id="{E9C34A54-8FB5-4687-BDD1-64E6DBC5E7C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0" name="Freeform 246">
              <a:extLst>
                <a:ext uri="{FF2B5EF4-FFF2-40B4-BE49-F238E27FC236}">
                  <a16:creationId xmlns:a16="http://schemas.microsoft.com/office/drawing/2014/main" id="{BCAB16AC-96EA-40C5-8494-81B4070203B0}"/>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1" name="Freeform 247">
              <a:extLst>
                <a:ext uri="{FF2B5EF4-FFF2-40B4-BE49-F238E27FC236}">
                  <a16:creationId xmlns:a16="http://schemas.microsoft.com/office/drawing/2014/main" id="{85B989F1-C17B-4725-BEBD-8F41A67759E4}"/>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2" name="Freeform 248">
              <a:extLst>
                <a:ext uri="{FF2B5EF4-FFF2-40B4-BE49-F238E27FC236}">
                  <a16:creationId xmlns:a16="http://schemas.microsoft.com/office/drawing/2014/main" id="{DAEDBD48-E716-4175-8916-A69C165B99FC}"/>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3" name="Freeform 249">
              <a:extLst>
                <a:ext uri="{FF2B5EF4-FFF2-40B4-BE49-F238E27FC236}">
                  <a16:creationId xmlns:a16="http://schemas.microsoft.com/office/drawing/2014/main" id="{03E57D88-D0C0-4DA1-85D7-299A53F143C5}"/>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4" name="Freeform 250">
              <a:extLst>
                <a:ext uri="{FF2B5EF4-FFF2-40B4-BE49-F238E27FC236}">
                  <a16:creationId xmlns:a16="http://schemas.microsoft.com/office/drawing/2014/main" id="{52EE96B1-27FE-4DE3-BE05-C2E0F92D510C}"/>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5" name="Freeform 251">
              <a:extLst>
                <a:ext uri="{FF2B5EF4-FFF2-40B4-BE49-F238E27FC236}">
                  <a16:creationId xmlns:a16="http://schemas.microsoft.com/office/drawing/2014/main" id="{3F12A729-A0C7-4639-AD0D-ABA20FD31BD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6" name="Freeform 252">
              <a:extLst>
                <a:ext uri="{FF2B5EF4-FFF2-40B4-BE49-F238E27FC236}">
                  <a16:creationId xmlns:a16="http://schemas.microsoft.com/office/drawing/2014/main" id="{3291B989-B417-414F-B372-40AA22B4E5FC}"/>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7" name="Freeform 253">
              <a:extLst>
                <a:ext uri="{FF2B5EF4-FFF2-40B4-BE49-F238E27FC236}">
                  <a16:creationId xmlns:a16="http://schemas.microsoft.com/office/drawing/2014/main" id="{F84E5F37-26C3-4773-A118-1B80FB1A9B43}"/>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8" name="Freeform 254">
              <a:extLst>
                <a:ext uri="{FF2B5EF4-FFF2-40B4-BE49-F238E27FC236}">
                  <a16:creationId xmlns:a16="http://schemas.microsoft.com/office/drawing/2014/main" id="{D0898E5B-6D3F-4664-B704-1466F19EFC7E}"/>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9" name="Freeform 255">
              <a:extLst>
                <a:ext uri="{FF2B5EF4-FFF2-40B4-BE49-F238E27FC236}">
                  <a16:creationId xmlns:a16="http://schemas.microsoft.com/office/drawing/2014/main" id="{2F887708-4C3D-4B73-AB67-EFF1400542F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90" name="Freeform 256">
              <a:extLst>
                <a:ext uri="{FF2B5EF4-FFF2-40B4-BE49-F238E27FC236}">
                  <a16:creationId xmlns:a16="http://schemas.microsoft.com/office/drawing/2014/main" id="{A31DC5FE-8376-4363-9D09-8226BEDF750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91" name="Freeform 257">
              <a:extLst>
                <a:ext uri="{FF2B5EF4-FFF2-40B4-BE49-F238E27FC236}">
                  <a16:creationId xmlns:a16="http://schemas.microsoft.com/office/drawing/2014/main" id="{9D4C9388-47F7-434A-91FF-9A812DF9838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18435" name="Rectangle 3">
            <a:extLst>
              <a:ext uri="{FF2B5EF4-FFF2-40B4-BE49-F238E27FC236}">
                <a16:creationId xmlns:a16="http://schemas.microsoft.com/office/drawing/2014/main" id="{8F4EE919-D1CB-4465-AD94-FFF8574A99DB}"/>
              </a:ext>
            </a:extLst>
          </p:cNvPr>
          <p:cNvSpPr txBox="1">
            <a:spLocks noChangeArrowheads="1"/>
          </p:cNvSpPr>
          <p:nvPr/>
        </p:nvSpPr>
        <p:spPr bwMode="auto">
          <a:xfrm>
            <a:off x="215900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sp>
        <p:nvSpPr>
          <p:cNvPr id="519" name="Text Box 7">
            <a:extLst>
              <a:ext uri="{FF2B5EF4-FFF2-40B4-BE49-F238E27FC236}">
                <a16:creationId xmlns:a16="http://schemas.microsoft.com/office/drawing/2014/main" id="{BC15554C-FBFC-4B30-BD76-B37E9DE7AF80}"/>
              </a:ext>
            </a:extLst>
          </p:cNvPr>
          <p:cNvSpPr txBox="1">
            <a:spLocks noChangeArrowheads="1"/>
          </p:cNvSpPr>
          <p:nvPr/>
        </p:nvSpPr>
        <p:spPr bwMode="auto">
          <a:xfrm>
            <a:off x="2276475" y="1944688"/>
            <a:ext cx="78708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1: Hướng dẫn các bước thực hành</a:t>
            </a:r>
          </a:p>
        </p:txBody>
      </p:sp>
      <p:sp>
        <p:nvSpPr>
          <p:cNvPr id="520" name="Text Box 7">
            <a:extLst>
              <a:ext uri="{FF2B5EF4-FFF2-40B4-BE49-F238E27FC236}">
                <a16:creationId xmlns:a16="http://schemas.microsoft.com/office/drawing/2014/main" id="{654D8967-4DD8-4E4F-8043-BB425BC1B877}"/>
              </a:ext>
            </a:extLst>
          </p:cNvPr>
          <p:cNvSpPr txBox="1">
            <a:spLocks noChangeArrowheads="1"/>
          </p:cNvSpPr>
          <p:nvPr/>
        </p:nvSpPr>
        <p:spPr bwMode="auto">
          <a:xfrm>
            <a:off x="2276475" y="2830513"/>
            <a:ext cx="7018338"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2: Hướng dẫn thực hành</a:t>
            </a:r>
          </a:p>
          <a:p>
            <a:pPr eaLnBrk="1" hangingPunct="1">
              <a:spcBef>
                <a:spcPct val="50000"/>
              </a:spcBef>
              <a:buFontTx/>
              <a:buNone/>
            </a:pPr>
            <a:endParaRPr lang="en-US" altLang="en-US" b="1">
              <a:latin typeface="Times New Roman" panose="02020603050405020304" pitchFamily="18" charset="0"/>
              <a:cs typeface="Times New Roman" panose="02020603050405020304" pitchFamily="18" charset="0"/>
            </a:endParaRPr>
          </a:p>
        </p:txBody>
      </p:sp>
      <p:sp>
        <p:nvSpPr>
          <p:cNvPr id="521" name="Text Box 7">
            <a:extLst>
              <a:ext uri="{FF2B5EF4-FFF2-40B4-BE49-F238E27FC236}">
                <a16:creationId xmlns:a16="http://schemas.microsoft.com/office/drawing/2014/main" id="{6C4AB9BA-775F-45B7-874A-C3DDFCC95A64}"/>
              </a:ext>
            </a:extLst>
          </p:cNvPr>
          <p:cNvSpPr txBox="1">
            <a:spLocks noChangeArrowheads="1"/>
          </p:cNvSpPr>
          <p:nvPr/>
        </p:nvSpPr>
        <p:spPr bwMode="auto">
          <a:xfrm>
            <a:off x="2268538" y="3590925"/>
            <a:ext cx="7189787"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3: Trưng bày sản phẩm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19"/>
                                        </p:tgtEl>
                                        <p:attrNameLst>
                                          <p:attrName>style.visibility</p:attrName>
                                        </p:attrNameLst>
                                      </p:cBhvr>
                                      <p:to>
                                        <p:strVal val="visible"/>
                                      </p:to>
                                    </p:set>
                                    <p:animEffect transition="in" filter="box(in)">
                                      <p:cBhvr>
                                        <p:cTn id="7" dur="500"/>
                                        <p:tgtEl>
                                          <p:spTgt spid="5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520"/>
                                        </p:tgtEl>
                                        <p:attrNameLst>
                                          <p:attrName>style.visibility</p:attrName>
                                        </p:attrNameLst>
                                      </p:cBhvr>
                                      <p:to>
                                        <p:strVal val="visible"/>
                                      </p:to>
                                    </p:set>
                                    <p:animEffect transition="in" filter="box(in)">
                                      <p:cBhvr>
                                        <p:cTn id="12" dur="500"/>
                                        <p:tgtEl>
                                          <p:spTgt spid="52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521"/>
                                        </p:tgtEl>
                                        <p:attrNameLst>
                                          <p:attrName>style.visibility</p:attrName>
                                        </p:attrNameLst>
                                      </p:cBhvr>
                                      <p:to>
                                        <p:strVal val="visible"/>
                                      </p:to>
                                    </p:set>
                                    <p:animEffect transition="in" filter="box(in)">
                                      <p:cBhvr>
                                        <p:cTn id="17" dur="500"/>
                                        <p:tgtEl>
                                          <p:spTgt spid="5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9" grpId="0" autoUpdateAnimBg="0"/>
      <p:bldP spid="520" grpId="0" autoUpdateAnimBg="0"/>
      <p:bldP spid="521"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 name="WordArt 1040">
            <a:extLst>
              <a:ext uri="{FF2B5EF4-FFF2-40B4-BE49-F238E27FC236}">
                <a16:creationId xmlns:a16="http://schemas.microsoft.com/office/drawing/2014/main" id="{810F79D2-A564-4350-AAA1-C5AFE3C402C6}"/>
              </a:ext>
            </a:extLst>
          </p:cNvPr>
          <p:cNvSpPr>
            <a:spLocks noChangeArrowheads="1" noChangeShapeType="1" noTextEdit="1"/>
          </p:cNvSpPr>
          <p:nvPr/>
        </p:nvSpPr>
        <p:spPr bwMode="auto">
          <a:xfrm>
            <a:off x="2370138" y="1943100"/>
            <a:ext cx="4505325" cy="700088"/>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1:</a:t>
            </a:r>
          </a:p>
        </p:txBody>
      </p:sp>
      <p:sp>
        <p:nvSpPr>
          <p:cNvPr id="19459" name="Rectangle 3">
            <a:extLst>
              <a:ext uri="{FF2B5EF4-FFF2-40B4-BE49-F238E27FC236}">
                <a16:creationId xmlns:a16="http://schemas.microsoft.com/office/drawing/2014/main" id="{D2FA0C96-21E8-4F2A-87E6-CE533F5335AA}"/>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sp>
        <p:nvSpPr>
          <p:cNvPr id="513" name="WordArt 1040">
            <a:extLst>
              <a:ext uri="{FF2B5EF4-FFF2-40B4-BE49-F238E27FC236}">
                <a16:creationId xmlns:a16="http://schemas.microsoft.com/office/drawing/2014/main" id="{9D5324C5-C7E3-4667-A613-5D0AE26AF34B}"/>
              </a:ext>
            </a:extLst>
          </p:cNvPr>
          <p:cNvSpPr>
            <a:spLocks noChangeArrowheads="1" noChangeShapeType="1" noTextEdit="1"/>
          </p:cNvSpPr>
          <p:nvPr/>
        </p:nvSpPr>
        <p:spPr bwMode="auto">
          <a:xfrm>
            <a:off x="2763838" y="3179763"/>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206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HƯỚNG DẪN CÁC BƯỚC THỰC HÀNH</a:t>
            </a:r>
          </a:p>
        </p:txBody>
      </p:sp>
      <p:grpSp>
        <p:nvGrpSpPr>
          <p:cNvPr id="19461" name="Group 4">
            <a:extLst>
              <a:ext uri="{FF2B5EF4-FFF2-40B4-BE49-F238E27FC236}">
                <a16:creationId xmlns:a16="http://schemas.microsoft.com/office/drawing/2014/main" id="{921B86CA-084C-4B9A-9451-8C8A80367450}"/>
              </a:ext>
            </a:extLst>
          </p:cNvPr>
          <p:cNvGrpSpPr>
            <a:grpSpLocks/>
          </p:cNvGrpSpPr>
          <p:nvPr/>
        </p:nvGrpSpPr>
        <p:grpSpPr bwMode="auto">
          <a:xfrm rot="10800000">
            <a:off x="168275" y="14288"/>
            <a:ext cx="1990725" cy="2266950"/>
            <a:chOff x="4176" y="878"/>
            <a:chExt cx="1254" cy="1422"/>
          </a:xfrm>
        </p:grpSpPr>
        <p:sp>
          <p:nvSpPr>
            <p:cNvPr id="19462" name="Freeform 5">
              <a:extLst>
                <a:ext uri="{FF2B5EF4-FFF2-40B4-BE49-F238E27FC236}">
                  <a16:creationId xmlns:a16="http://schemas.microsoft.com/office/drawing/2014/main" id="{07E9B2EF-2137-4750-A24F-107E40EA5D6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3" name="Freeform 6">
              <a:extLst>
                <a:ext uri="{FF2B5EF4-FFF2-40B4-BE49-F238E27FC236}">
                  <a16:creationId xmlns:a16="http://schemas.microsoft.com/office/drawing/2014/main" id="{4830DC71-23FA-4F28-892F-69AC6A5C62ED}"/>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4" name="Freeform 7">
              <a:extLst>
                <a:ext uri="{FF2B5EF4-FFF2-40B4-BE49-F238E27FC236}">
                  <a16:creationId xmlns:a16="http://schemas.microsoft.com/office/drawing/2014/main" id="{6B56E370-C40F-4092-BC4F-B4F8DB32E9D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5" name="Freeform 8">
              <a:extLst>
                <a:ext uri="{FF2B5EF4-FFF2-40B4-BE49-F238E27FC236}">
                  <a16:creationId xmlns:a16="http://schemas.microsoft.com/office/drawing/2014/main" id="{369E6566-E12B-40D6-9408-41B3DD88724B}"/>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6" name="Freeform 9">
              <a:extLst>
                <a:ext uri="{FF2B5EF4-FFF2-40B4-BE49-F238E27FC236}">
                  <a16:creationId xmlns:a16="http://schemas.microsoft.com/office/drawing/2014/main" id="{71B3C404-73BC-4420-A825-7F732DEB654B}"/>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7" name="Freeform 10">
              <a:extLst>
                <a:ext uri="{FF2B5EF4-FFF2-40B4-BE49-F238E27FC236}">
                  <a16:creationId xmlns:a16="http://schemas.microsoft.com/office/drawing/2014/main" id="{763DE1C5-8855-4B33-919E-332B94F92090}"/>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8" name="Freeform 11">
              <a:extLst>
                <a:ext uri="{FF2B5EF4-FFF2-40B4-BE49-F238E27FC236}">
                  <a16:creationId xmlns:a16="http://schemas.microsoft.com/office/drawing/2014/main" id="{568CB151-2BEA-44EC-8561-911E425E2FD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9" name="Freeform 12">
              <a:extLst>
                <a:ext uri="{FF2B5EF4-FFF2-40B4-BE49-F238E27FC236}">
                  <a16:creationId xmlns:a16="http://schemas.microsoft.com/office/drawing/2014/main" id="{7F435151-AF58-4284-A32E-2277BACE92EE}"/>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0" name="Freeform 13">
              <a:extLst>
                <a:ext uri="{FF2B5EF4-FFF2-40B4-BE49-F238E27FC236}">
                  <a16:creationId xmlns:a16="http://schemas.microsoft.com/office/drawing/2014/main" id="{101B34F9-B617-4461-8C0E-21F314850ED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1" name="Freeform 14">
              <a:extLst>
                <a:ext uri="{FF2B5EF4-FFF2-40B4-BE49-F238E27FC236}">
                  <a16:creationId xmlns:a16="http://schemas.microsoft.com/office/drawing/2014/main" id="{F7439157-8AE8-486C-A77C-74D9E7848078}"/>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2" name="Freeform 15">
              <a:extLst>
                <a:ext uri="{FF2B5EF4-FFF2-40B4-BE49-F238E27FC236}">
                  <a16:creationId xmlns:a16="http://schemas.microsoft.com/office/drawing/2014/main" id="{DFD21444-B9F4-4319-85B2-703ABB2F005C}"/>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3" name="Freeform 16">
              <a:extLst>
                <a:ext uri="{FF2B5EF4-FFF2-40B4-BE49-F238E27FC236}">
                  <a16:creationId xmlns:a16="http://schemas.microsoft.com/office/drawing/2014/main" id="{73550C50-22E1-4AA1-B91B-39AA0BD7EAB8}"/>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4" name="Freeform 17">
              <a:extLst>
                <a:ext uri="{FF2B5EF4-FFF2-40B4-BE49-F238E27FC236}">
                  <a16:creationId xmlns:a16="http://schemas.microsoft.com/office/drawing/2014/main" id="{133B9855-7C4F-4E85-A176-6378069C2D84}"/>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5" name="Freeform 18">
              <a:extLst>
                <a:ext uri="{FF2B5EF4-FFF2-40B4-BE49-F238E27FC236}">
                  <a16:creationId xmlns:a16="http://schemas.microsoft.com/office/drawing/2014/main" id="{51284E7F-0E19-4355-ABA3-DB54ACDDFD7A}"/>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6" name="Freeform 19">
              <a:extLst>
                <a:ext uri="{FF2B5EF4-FFF2-40B4-BE49-F238E27FC236}">
                  <a16:creationId xmlns:a16="http://schemas.microsoft.com/office/drawing/2014/main" id="{30955B73-3680-4BC7-AA43-309DC16B5F4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7" name="Freeform 20">
              <a:extLst>
                <a:ext uri="{FF2B5EF4-FFF2-40B4-BE49-F238E27FC236}">
                  <a16:creationId xmlns:a16="http://schemas.microsoft.com/office/drawing/2014/main" id="{92C45874-ED81-4D48-B191-8486FB86663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8" name="Freeform 21">
              <a:extLst>
                <a:ext uri="{FF2B5EF4-FFF2-40B4-BE49-F238E27FC236}">
                  <a16:creationId xmlns:a16="http://schemas.microsoft.com/office/drawing/2014/main" id="{2A7F51A7-7BEC-4628-922B-54B57D5A55A4}"/>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9" name="Freeform 22">
              <a:extLst>
                <a:ext uri="{FF2B5EF4-FFF2-40B4-BE49-F238E27FC236}">
                  <a16:creationId xmlns:a16="http://schemas.microsoft.com/office/drawing/2014/main" id="{549E8CF1-662F-4865-AFA8-1F7DB3F795E1}"/>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0" name="Freeform 23">
              <a:extLst>
                <a:ext uri="{FF2B5EF4-FFF2-40B4-BE49-F238E27FC236}">
                  <a16:creationId xmlns:a16="http://schemas.microsoft.com/office/drawing/2014/main" id="{76B90B3A-19A9-48B2-8964-FA34AAD2D10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1" name="Freeform 24">
              <a:extLst>
                <a:ext uri="{FF2B5EF4-FFF2-40B4-BE49-F238E27FC236}">
                  <a16:creationId xmlns:a16="http://schemas.microsoft.com/office/drawing/2014/main" id="{2ADC9845-27C6-4696-B20C-41E6B8B2FF31}"/>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2" name="Freeform 25">
              <a:extLst>
                <a:ext uri="{FF2B5EF4-FFF2-40B4-BE49-F238E27FC236}">
                  <a16:creationId xmlns:a16="http://schemas.microsoft.com/office/drawing/2014/main" id="{0285690A-92FF-4352-A055-321A0E1B1906}"/>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3" name="Freeform 26">
              <a:extLst>
                <a:ext uri="{FF2B5EF4-FFF2-40B4-BE49-F238E27FC236}">
                  <a16:creationId xmlns:a16="http://schemas.microsoft.com/office/drawing/2014/main" id="{54E1E53B-81C6-40D7-A058-208E46B9245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4" name="Freeform 27">
              <a:extLst>
                <a:ext uri="{FF2B5EF4-FFF2-40B4-BE49-F238E27FC236}">
                  <a16:creationId xmlns:a16="http://schemas.microsoft.com/office/drawing/2014/main" id="{73EBFD0B-4F84-4269-B30C-E43BBA78E654}"/>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5" name="Freeform 28">
              <a:extLst>
                <a:ext uri="{FF2B5EF4-FFF2-40B4-BE49-F238E27FC236}">
                  <a16:creationId xmlns:a16="http://schemas.microsoft.com/office/drawing/2014/main" id="{D10D9652-0873-4A83-837A-B64D3F1877D2}"/>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6" name="Freeform 29">
              <a:extLst>
                <a:ext uri="{FF2B5EF4-FFF2-40B4-BE49-F238E27FC236}">
                  <a16:creationId xmlns:a16="http://schemas.microsoft.com/office/drawing/2014/main" id="{5ACCE6DC-0D40-436B-AFE8-4C21D9BB01C0}"/>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7" name="Freeform 30">
              <a:extLst>
                <a:ext uri="{FF2B5EF4-FFF2-40B4-BE49-F238E27FC236}">
                  <a16:creationId xmlns:a16="http://schemas.microsoft.com/office/drawing/2014/main" id="{DE1CA2C7-31AB-41B8-868A-955943383553}"/>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8" name="Freeform 31">
              <a:extLst>
                <a:ext uri="{FF2B5EF4-FFF2-40B4-BE49-F238E27FC236}">
                  <a16:creationId xmlns:a16="http://schemas.microsoft.com/office/drawing/2014/main" id="{1E038476-B5FD-433F-8D0C-2B22B85067ED}"/>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9" name="Freeform 32">
              <a:extLst>
                <a:ext uri="{FF2B5EF4-FFF2-40B4-BE49-F238E27FC236}">
                  <a16:creationId xmlns:a16="http://schemas.microsoft.com/office/drawing/2014/main" id="{95747262-8825-41B2-A39A-6DFC8F434EAA}"/>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0" name="Freeform 33">
              <a:extLst>
                <a:ext uri="{FF2B5EF4-FFF2-40B4-BE49-F238E27FC236}">
                  <a16:creationId xmlns:a16="http://schemas.microsoft.com/office/drawing/2014/main" id="{0A4DC152-8029-4755-B2C5-1A351941CAF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1" name="Freeform 34">
              <a:extLst>
                <a:ext uri="{FF2B5EF4-FFF2-40B4-BE49-F238E27FC236}">
                  <a16:creationId xmlns:a16="http://schemas.microsoft.com/office/drawing/2014/main" id="{77F4EB80-965D-44BE-8B82-359C75A49AC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2" name="Freeform 35">
              <a:extLst>
                <a:ext uri="{FF2B5EF4-FFF2-40B4-BE49-F238E27FC236}">
                  <a16:creationId xmlns:a16="http://schemas.microsoft.com/office/drawing/2014/main" id="{7E963372-F694-4A36-A322-222BA5602720}"/>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3" name="Freeform 36">
              <a:extLst>
                <a:ext uri="{FF2B5EF4-FFF2-40B4-BE49-F238E27FC236}">
                  <a16:creationId xmlns:a16="http://schemas.microsoft.com/office/drawing/2014/main" id="{74AB1B25-3EBC-414F-9C49-D8DB54FB7700}"/>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4" name="Freeform 37">
              <a:extLst>
                <a:ext uri="{FF2B5EF4-FFF2-40B4-BE49-F238E27FC236}">
                  <a16:creationId xmlns:a16="http://schemas.microsoft.com/office/drawing/2014/main" id="{E89622F8-D661-4895-86F7-D7C054073E69}"/>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5" name="Freeform 38">
              <a:extLst>
                <a:ext uri="{FF2B5EF4-FFF2-40B4-BE49-F238E27FC236}">
                  <a16:creationId xmlns:a16="http://schemas.microsoft.com/office/drawing/2014/main" id="{BBB4B2F6-2900-4CCD-B12D-0D42D338B51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6" name="Freeform 39">
              <a:extLst>
                <a:ext uri="{FF2B5EF4-FFF2-40B4-BE49-F238E27FC236}">
                  <a16:creationId xmlns:a16="http://schemas.microsoft.com/office/drawing/2014/main" id="{F13D7135-BA06-4DCE-8475-4DC066174EC8}"/>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7" name="Freeform 40">
              <a:extLst>
                <a:ext uri="{FF2B5EF4-FFF2-40B4-BE49-F238E27FC236}">
                  <a16:creationId xmlns:a16="http://schemas.microsoft.com/office/drawing/2014/main" id="{B53E97E1-0D9D-409E-977F-E0B8413182F4}"/>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8" name="Freeform 41">
              <a:extLst>
                <a:ext uri="{FF2B5EF4-FFF2-40B4-BE49-F238E27FC236}">
                  <a16:creationId xmlns:a16="http://schemas.microsoft.com/office/drawing/2014/main" id="{0B9A6F21-032E-4CA9-A00F-B2DF34BA321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9" name="Freeform 42">
              <a:extLst>
                <a:ext uri="{FF2B5EF4-FFF2-40B4-BE49-F238E27FC236}">
                  <a16:creationId xmlns:a16="http://schemas.microsoft.com/office/drawing/2014/main" id="{B917C2A6-DEAE-42F1-AA26-31948A8A322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0" name="Freeform 43">
              <a:extLst>
                <a:ext uri="{FF2B5EF4-FFF2-40B4-BE49-F238E27FC236}">
                  <a16:creationId xmlns:a16="http://schemas.microsoft.com/office/drawing/2014/main" id="{2121BDCA-E64A-4DB7-ADE3-18781BB5304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1" name="Freeform 44">
              <a:extLst>
                <a:ext uri="{FF2B5EF4-FFF2-40B4-BE49-F238E27FC236}">
                  <a16:creationId xmlns:a16="http://schemas.microsoft.com/office/drawing/2014/main" id="{5EC2A02F-791B-4701-99F9-CCDA2BD6CB9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2" name="Freeform 45">
              <a:extLst>
                <a:ext uri="{FF2B5EF4-FFF2-40B4-BE49-F238E27FC236}">
                  <a16:creationId xmlns:a16="http://schemas.microsoft.com/office/drawing/2014/main" id="{393CAC9F-C185-48DF-BD86-8D389797047A}"/>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3" name="Freeform 46">
              <a:extLst>
                <a:ext uri="{FF2B5EF4-FFF2-40B4-BE49-F238E27FC236}">
                  <a16:creationId xmlns:a16="http://schemas.microsoft.com/office/drawing/2014/main" id="{07F87B85-FF42-4605-8EFB-B79C2444CB08}"/>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4" name="Freeform 47">
              <a:extLst>
                <a:ext uri="{FF2B5EF4-FFF2-40B4-BE49-F238E27FC236}">
                  <a16:creationId xmlns:a16="http://schemas.microsoft.com/office/drawing/2014/main" id="{8EB373CE-A9F1-4235-B018-B9C95FEB3F21}"/>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5" name="Freeform 48">
              <a:extLst>
                <a:ext uri="{FF2B5EF4-FFF2-40B4-BE49-F238E27FC236}">
                  <a16:creationId xmlns:a16="http://schemas.microsoft.com/office/drawing/2014/main" id="{81A59DF4-1333-4F49-9F66-82D9FE05B77D}"/>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6" name="Freeform 49">
              <a:extLst>
                <a:ext uri="{FF2B5EF4-FFF2-40B4-BE49-F238E27FC236}">
                  <a16:creationId xmlns:a16="http://schemas.microsoft.com/office/drawing/2014/main" id="{A78F30D6-2648-4576-AF3A-88BAB51BCBC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7" name="Freeform 50">
              <a:extLst>
                <a:ext uri="{FF2B5EF4-FFF2-40B4-BE49-F238E27FC236}">
                  <a16:creationId xmlns:a16="http://schemas.microsoft.com/office/drawing/2014/main" id="{268A879E-F237-4767-A3D8-7D7ACE64F615}"/>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8" name="Freeform 51">
              <a:extLst>
                <a:ext uri="{FF2B5EF4-FFF2-40B4-BE49-F238E27FC236}">
                  <a16:creationId xmlns:a16="http://schemas.microsoft.com/office/drawing/2014/main" id="{5BA11224-5352-413F-B21E-81402E86690E}"/>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9" name="Freeform 52">
              <a:extLst>
                <a:ext uri="{FF2B5EF4-FFF2-40B4-BE49-F238E27FC236}">
                  <a16:creationId xmlns:a16="http://schemas.microsoft.com/office/drawing/2014/main" id="{493352BF-9E0D-42D9-9A1D-3406C281CB1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0" name="Freeform 53">
              <a:extLst>
                <a:ext uri="{FF2B5EF4-FFF2-40B4-BE49-F238E27FC236}">
                  <a16:creationId xmlns:a16="http://schemas.microsoft.com/office/drawing/2014/main" id="{4DE16A7A-0840-4E27-9CEF-DFBFC298C856}"/>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1" name="Freeform 54">
              <a:extLst>
                <a:ext uri="{FF2B5EF4-FFF2-40B4-BE49-F238E27FC236}">
                  <a16:creationId xmlns:a16="http://schemas.microsoft.com/office/drawing/2014/main" id="{CC08FBA8-7B20-421E-920C-42874528F6E7}"/>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2" name="Freeform 55">
              <a:extLst>
                <a:ext uri="{FF2B5EF4-FFF2-40B4-BE49-F238E27FC236}">
                  <a16:creationId xmlns:a16="http://schemas.microsoft.com/office/drawing/2014/main" id="{C41A156C-7617-49BD-B445-561113C7C07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3" name="Freeform 56">
              <a:extLst>
                <a:ext uri="{FF2B5EF4-FFF2-40B4-BE49-F238E27FC236}">
                  <a16:creationId xmlns:a16="http://schemas.microsoft.com/office/drawing/2014/main" id="{E2B73281-6885-406D-929D-FC0E2327551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4" name="Freeform 57">
              <a:extLst>
                <a:ext uri="{FF2B5EF4-FFF2-40B4-BE49-F238E27FC236}">
                  <a16:creationId xmlns:a16="http://schemas.microsoft.com/office/drawing/2014/main" id="{16228764-1EA9-46B7-A4F8-74E44C114C71}"/>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5" name="Freeform 58">
              <a:extLst>
                <a:ext uri="{FF2B5EF4-FFF2-40B4-BE49-F238E27FC236}">
                  <a16:creationId xmlns:a16="http://schemas.microsoft.com/office/drawing/2014/main" id="{09E31734-6723-4859-AF58-D0F410DC5202}"/>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6" name="Freeform 59">
              <a:extLst>
                <a:ext uri="{FF2B5EF4-FFF2-40B4-BE49-F238E27FC236}">
                  <a16:creationId xmlns:a16="http://schemas.microsoft.com/office/drawing/2014/main" id="{57CCF878-16A0-49C7-9FA2-F93F6B3ED939}"/>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7" name="Freeform 60">
              <a:extLst>
                <a:ext uri="{FF2B5EF4-FFF2-40B4-BE49-F238E27FC236}">
                  <a16:creationId xmlns:a16="http://schemas.microsoft.com/office/drawing/2014/main" id="{36D0ABF1-04F1-4E78-B839-A3DD7AD77760}"/>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8" name="Freeform 61">
              <a:extLst>
                <a:ext uri="{FF2B5EF4-FFF2-40B4-BE49-F238E27FC236}">
                  <a16:creationId xmlns:a16="http://schemas.microsoft.com/office/drawing/2014/main" id="{CB5684CF-E76E-4AC6-BE6D-38116D1EDE01}"/>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9" name="Freeform 62">
              <a:extLst>
                <a:ext uri="{FF2B5EF4-FFF2-40B4-BE49-F238E27FC236}">
                  <a16:creationId xmlns:a16="http://schemas.microsoft.com/office/drawing/2014/main" id="{569D7A32-AC2C-4FFE-B280-70D83B7AAB76}"/>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0" name="Freeform 63">
              <a:extLst>
                <a:ext uri="{FF2B5EF4-FFF2-40B4-BE49-F238E27FC236}">
                  <a16:creationId xmlns:a16="http://schemas.microsoft.com/office/drawing/2014/main" id="{BAB03B7B-2416-46CE-B18F-8000A476E606}"/>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1" name="Freeform 64">
              <a:extLst>
                <a:ext uri="{FF2B5EF4-FFF2-40B4-BE49-F238E27FC236}">
                  <a16:creationId xmlns:a16="http://schemas.microsoft.com/office/drawing/2014/main" id="{450AC053-3A09-4098-8006-B5C261A95228}"/>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2" name="Freeform 65">
              <a:extLst>
                <a:ext uri="{FF2B5EF4-FFF2-40B4-BE49-F238E27FC236}">
                  <a16:creationId xmlns:a16="http://schemas.microsoft.com/office/drawing/2014/main" id="{66781F3A-462D-4B66-8DB3-D4F252AF76A9}"/>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3" name="Freeform 66">
              <a:extLst>
                <a:ext uri="{FF2B5EF4-FFF2-40B4-BE49-F238E27FC236}">
                  <a16:creationId xmlns:a16="http://schemas.microsoft.com/office/drawing/2014/main" id="{55182A18-1A53-458F-A3F0-62B6D1B9C940}"/>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4" name="Freeform 67">
              <a:extLst>
                <a:ext uri="{FF2B5EF4-FFF2-40B4-BE49-F238E27FC236}">
                  <a16:creationId xmlns:a16="http://schemas.microsoft.com/office/drawing/2014/main" id="{F0AB75DC-52F2-4DB6-96D5-9F1F3AF7CC8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5" name="Freeform 68">
              <a:extLst>
                <a:ext uri="{FF2B5EF4-FFF2-40B4-BE49-F238E27FC236}">
                  <a16:creationId xmlns:a16="http://schemas.microsoft.com/office/drawing/2014/main" id="{2BD47631-F245-4821-A846-F6C3D7359C9F}"/>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6" name="Freeform 69">
              <a:extLst>
                <a:ext uri="{FF2B5EF4-FFF2-40B4-BE49-F238E27FC236}">
                  <a16:creationId xmlns:a16="http://schemas.microsoft.com/office/drawing/2014/main" id="{7B4686DB-4637-42E9-830A-AE8D721FF68A}"/>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7" name="Freeform 70">
              <a:extLst>
                <a:ext uri="{FF2B5EF4-FFF2-40B4-BE49-F238E27FC236}">
                  <a16:creationId xmlns:a16="http://schemas.microsoft.com/office/drawing/2014/main" id="{7233CB92-2291-472C-8629-225E10A68E0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8" name="Freeform 71">
              <a:extLst>
                <a:ext uri="{FF2B5EF4-FFF2-40B4-BE49-F238E27FC236}">
                  <a16:creationId xmlns:a16="http://schemas.microsoft.com/office/drawing/2014/main" id="{1A85E6BD-CC78-4EE5-8514-EA526D724F3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9" name="Freeform 72">
              <a:extLst>
                <a:ext uri="{FF2B5EF4-FFF2-40B4-BE49-F238E27FC236}">
                  <a16:creationId xmlns:a16="http://schemas.microsoft.com/office/drawing/2014/main" id="{DDDA1A0B-60AB-437F-9803-4A7817B3303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0" name="Freeform 73">
              <a:extLst>
                <a:ext uri="{FF2B5EF4-FFF2-40B4-BE49-F238E27FC236}">
                  <a16:creationId xmlns:a16="http://schemas.microsoft.com/office/drawing/2014/main" id="{0E3AB075-C956-4A78-8275-DEC322592CCE}"/>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1" name="Freeform 74">
              <a:extLst>
                <a:ext uri="{FF2B5EF4-FFF2-40B4-BE49-F238E27FC236}">
                  <a16:creationId xmlns:a16="http://schemas.microsoft.com/office/drawing/2014/main" id="{F7936BB9-086E-4265-9001-F203756243B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2" name="Freeform 75">
              <a:extLst>
                <a:ext uri="{FF2B5EF4-FFF2-40B4-BE49-F238E27FC236}">
                  <a16:creationId xmlns:a16="http://schemas.microsoft.com/office/drawing/2014/main" id="{6DBE0C49-6322-4E29-8591-74F455EEF0E4}"/>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3" name="Freeform 76">
              <a:extLst>
                <a:ext uri="{FF2B5EF4-FFF2-40B4-BE49-F238E27FC236}">
                  <a16:creationId xmlns:a16="http://schemas.microsoft.com/office/drawing/2014/main" id="{D34E266F-1745-4761-BA15-EB79352884DE}"/>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4" name="Freeform 77">
              <a:extLst>
                <a:ext uri="{FF2B5EF4-FFF2-40B4-BE49-F238E27FC236}">
                  <a16:creationId xmlns:a16="http://schemas.microsoft.com/office/drawing/2014/main" id="{A2BD5A46-42D8-4E1B-856B-A7BCBCADD1BF}"/>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5" name="Freeform 78">
              <a:extLst>
                <a:ext uri="{FF2B5EF4-FFF2-40B4-BE49-F238E27FC236}">
                  <a16:creationId xmlns:a16="http://schemas.microsoft.com/office/drawing/2014/main" id="{4F126889-D3A5-4BDC-A54F-66D5F5745994}"/>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6" name="Freeform 79">
              <a:extLst>
                <a:ext uri="{FF2B5EF4-FFF2-40B4-BE49-F238E27FC236}">
                  <a16:creationId xmlns:a16="http://schemas.microsoft.com/office/drawing/2014/main" id="{E7EEC169-EA43-4712-A79D-23F73C8B6C5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7" name="Freeform 80">
              <a:extLst>
                <a:ext uri="{FF2B5EF4-FFF2-40B4-BE49-F238E27FC236}">
                  <a16:creationId xmlns:a16="http://schemas.microsoft.com/office/drawing/2014/main" id="{8213F918-48A6-414A-97EC-084AED748F13}"/>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8" name="Freeform 81">
              <a:extLst>
                <a:ext uri="{FF2B5EF4-FFF2-40B4-BE49-F238E27FC236}">
                  <a16:creationId xmlns:a16="http://schemas.microsoft.com/office/drawing/2014/main" id="{EAB31171-4CBD-4B82-BDB6-89F9A9C2A3FF}"/>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9" name="Freeform 82">
              <a:extLst>
                <a:ext uri="{FF2B5EF4-FFF2-40B4-BE49-F238E27FC236}">
                  <a16:creationId xmlns:a16="http://schemas.microsoft.com/office/drawing/2014/main" id="{558998D3-09C2-45F9-9CE5-6BDE478E9E4C}"/>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0" name="Freeform 83">
              <a:extLst>
                <a:ext uri="{FF2B5EF4-FFF2-40B4-BE49-F238E27FC236}">
                  <a16:creationId xmlns:a16="http://schemas.microsoft.com/office/drawing/2014/main" id="{F211A65A-46AF-4EFA-A5D0-A55081459544}"/>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1" name="Freeform 84">
              <a:extLst>
                <a:ext uri="{FF2B5EF4-FFF2-40B4-BE49-F238E27FC236}">
                  <a16:creationId xmlns:a16="http://schemas.microsoft.com/office/drawing/2014/main" id="{3572EFD3-99D6-40C7-86A4-FD1F5F602DFF}"/>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2" name="Freeform 85">
              <a:extLst>
                <a:ext uri="{FF2B5EF4-FFF2-40B4-BE49-F238E27FC236}">
                  <a16:creationId xmlns:a16="http://schemas.microsoft.com/office/drawing/2014/main" id="{06E3D953-9107-4911-BC80-74B4A66022CB}"/>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3" name="Freeform 86">
              <a:extLst>
                <a:ext uri="{FF2B5EF4-FFF2-40B4-BE49-F238E27FC236}">
                  <a16:creationId xmlns:a16="http://schemas.microsoft.com/office/drawing/2014/main" id="{F2CA0CC7-B587-4060-A046-47B0E180D6EB}"/>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4" name="Freeform 87">
              <a:extLst>
                <a:ext uri="{FF2B5EF4-FFF2-40B4-BE49-F238E27FC236}">
                  <a16:creationId xmlns:a16="http://schemas.microsoft.com/office/drawing/2014/main" id="{3CFBB6CA-2CB1-40A5-831C-02BE0304BB0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5" name="Freeform 88">
              <a:extLst>
                <a:ext uri="{FF2B5EF4-FFF2-40B4-BE49-F238E27FC236}">
                  <a16:creationId xmlns:a16="http://schemas.microsoft.com/office/drawing/2014/main" id="{AE1B263D-DDC9-4C6A-81B5-2F23FC0A7915}"/>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6" name="Freeform 89">
              <a:extLst>
                <a:ext uri="{FF2B5EF4-FFF2-40B4-BE49-F238E27FC236}">
                  <a16:creationId xmlns:a16="http://schemas.microsoft.com/office/drawing/2014/main" id="{B316EC7F-6EDA-4077-B4D1-5CFC01C93C9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7" name="Freeform 90">
              <a:extLst>
                <a:ext uri="{FF2B5EF4-FFF2-40B4-BE49-F238E27FC236}">
                  <a16:creationId xmlns:a16="http://schemas.microsoft.com/office/drawing/2014/main" id="{A6921690-73CD-4B22-B697-745E0A5FDB17}"/>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8" name="Freeform 91">
              <a:extLst>
                <a:ext uri="{FF2B5EF4-FFF2-40B4-BE49-F238E27FC236}">
                  <a16:creationId xmlns:a16="http://schemas.microsoft.com/office/drawing/2014/main" id="{7BE77476-2F00-4340-8AE6-08FBEFFE66A0}"/>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9" name="Freeform 92">
              <a:extLst>
                <a:ext uri="{FF2B5EF4-FFF2-40B4-BE49-F238E27FC236}">
                  <a16:creationId xmlns:a16="http://schemas.microsoft.com/office/drawing/2014/main" id="{24C3FAFB-C732-4C9F-95E3-B79FF53FBD3D}"/>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0" name="Freeform 93">
              <a:extLst>
                <a:ext uri="{FF2B5EF4-FFF2-40B4-BE49-F238E27FC236}">
                  <a16:creationId xmlns:a16="http://schemas.microsoft.com/office/drawing/2014/main" id="{447BFD61-1B67-4068-B701-C9F8286D9A66}"/>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1" name="Freeform 94">
              <a:extLst>
                <a:ext uri="{FF2B5EF4-FFF2-40B4-BE49-F238E27FC236}">
                  <a16:creationId xmlns:a16="http://schemas.microsoft.com/office/drawing/2014/main" id="{656843A4-5F91-4D9B-B1E9-CC1191231CF5}"/>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2" name="Freeform 95">
              <a:extLst>
                <a:ext uri="{FF2B5EF4-FFF2-40B4-BE49-F238E27FC236}">
                  <a16:creationId xmlns:a16="http://schemas.microsoft.com/office/drawing/2014/main" id="{C9A19D3E-D752-4877-AF5C-6F0BE89FE51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3" name="Freeform 96">
              <a:extLst>
                <a:ext uri="{FF2B5EF4-FFF2-40B4-BE49-F238E27FC236}">
                  <a16:creationId xmlns:a16="http://schemas.microsoft.com/office/drawing/2014/main" id="{31D2FBB3-E2E7-4D5C-9442-A0CBC1CB7AF6}"/>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4" name="Freeform 97">
              <a:extLst>
                <a:ext uri="{FF2B5EF4-FFF2-40B4-BE49-F238E27FC236}">
                  <a16:creationId xmlns:a16="http://schemas.microsoft.com/office/drawing/2014/main" id="{4578F7B4-518A-4018-A5BD-BE34C36E2942}"/>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5" name="Freeform 98">
              <a:extLst>
                <a:ext uri="{FF2B5EF4-FFF2-40B4-BE49-F238E27FC236}">
                  <a16:creationId xmlns:a16="http://schemas.microsoft.com/office/drawing/2014/main" id="{BFB22CE6-66B9-46F2-8F7B-A985D0EA22D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6" name="Freeform 99">
              <a:extLst>
                <a:ext uri="{FF2B5EF4-FFF2-40B4-BE49-F238E27FC236}">
                  <a16:creationId xmlns:a16="http://schemas.microsoft.com/office/drawing/2014/main" id="{65C597A0-625D-426C-8E79-5795F2A71FC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7" name="Freeform 100">
              <a:extLst>
                <a:ext uri="{FF2B5EF4-FFF2-40B4-BE49-F238E27FC236}">
                  <a16:creationId xmlns:a16="http://schemas.microsoft.com/office/drawing/2014/main" id="{B5E4C754-8D4B-4AEC-AF78-8A0C3BEB729C}"/>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8" name="Freeform 101">
              <a:extLst>
                <a:ext uri="{FF2B5EF4-FFF2-40B4-BE49-F238E27FC236}">
                  <a16:creationId xmlns:a16="http://schemas.microsoft.com/office/drawing/2014/main" id="{76CA7BD6-BB7B-4BA0-A704-4EE337B084BE}"/>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9" name="Freeform 102">
              <a:extLst>
                <a:ext uri="{FF2B5EF4-FFF2-40B4-BE49-F238E27FC236}">
                  <a16:creationId xmlns:a16="http://schemas.microsoft.com/office/drawing/2014/main" id="{DF247FE7-F738-49D4-B710-5F9B603BB660}"/>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0" name="Freeform 103">
              <a:extLst>
                <a:ext uri="{FF2B5EF4-FFF2-40B4-BE49-F238E27FC236}">
                  <a16:creationId xmlns:a16="http://schemas.microsoft.com/office/drawing/2014/main" id="{35958DB2-2EF5-4C2A-91C4-D71586A1B865}"/>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1" name="Freeform 104">
              <a:extLst>
                <a:ext uri="{FF2B5EF4-FFF2-40B4-BE49-F238E27FC236}">
                  <a16:creationId xmlns:a16="http://schemas.microsoft.com/office/drawing/2014/main" id="{586B5BDD-5411-435B-8865-87F3921CF825}"/>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2" name="Freeform 105">
              <a:extLst>
                <a:ext uri="{FF2B5EF4-FFF2-40B4-BE49-F238E27FC236}">
                  <a16:creationId xmlns:a16="http://schemas.microsoft.com/office/drawing/2014/main" id="{FD8C0D19-660A-4DA5-8D60-2254B2B5337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3" name="Freeform 106">
              <a:extLst>
                <a:ext uri="{FF2B5EF4-FFF2-40B4-BE49-F238E27FC236}">
                  <a16:creationId xmlns:a16="http://schemas.microsoft.com/office/drawing/2014/main" id="{D332A316-12B3-47AB-B2EB-5B633D30E949}"/>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4" name="Freeform 107">
              <a:extLst>
                <a:ext uri="{FF2B5EF4-FFF2-40B4-BE49-F238E27FC236}">
                  <a16:creationId xmlns:a16="http://schemas.microsoft.com/office/drawing/2014/main" id="{8B02A596-6829-4809-99E5-18ED352F9916}"/>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5" name="Freeform 108">
              <a:extLst>
                <a:ext uri="{FF2B5EF4-FFF2-40B4-BE49-F238E27FC236}">
                  <a16:creationId xmlns:a16="http://schemas.microsoft.com/office/drawing/2014/main" id="{F808B01B-0ACA-4A6F-8BC3-5F4C005CF6A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6" name="Freeform 109">
              <a:extLst>
                <a:ext uri="{FF2B5EF4-FFF2-40B4-BE49-F238E27FC236}">
                  <a16:creationId xmlns:a16="http://schemas.microsoft.com/office/drawing/2014/main" id="{963A5234-667E-43F2-86C3-A36A961DC19A}"/>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7" name="Freeform 110">
              <a:extLst>
                <a:ext uri="{FF2B5EF4-FFF2-40B4-BE49-F238E27FC236}">
                  <a16:creationId xmlns:a16="http://schemas.microsoft.com/office/drawing/2014/main" id="{0CEF96C1-979A-4AA8-B80C-C21ED46BF0AF}"/>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8" name="Freeform 111">
              <a:extLst>
                <a:ext uri="{FF2B5EF4-FFF2-40B4-BE49-F238E27FC236}">
                  <a16:creationId xmlns:a16="http://schemas.microsoft.com/office/drawing/2014/main" id="{512A8E6C-E433-4A12-BE0F-6513FE1AC86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9" name="Freeform 112">
              <a:extLst>
                <a:ext uri="{FF2B5EF4-FFF2-40B4-BE49-F238E27FC236}">
                  <a16:creationId xmlns:a16="http://schemas.microsoft.com/office/drawing/2014/main" id="{5FC3F5A5-7894-4DFF-9A0D-CE2C30840764}"/>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0" name="Freeform 113">
              <a:extLst>
                <a:ext uri="{FF2B5EF4-FFF2-40B4-BE49-F238E27FC236}">
                  <a16:creationId xmlns:a16="http://schemas.microsoft.com/office/drawing/2014/main" id="{F5D2CF88-A0D9-420C-AEEE-601AAD3939BA}"/>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1" name="Freeform 114">
              <a:extLst>
                <a:ext uri="{FF2B5EF4-FFF2-40B4-BE49-F238E27FC236}">
                  <a16:creationId xmlns:a16="http://schemas.microsoft.com/office/drawing/2014/main" id="{E12528F6-5886-40A1-911F-8BE05ABE4DD7}"/>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2" name="Freeform 115">
              <a:extLst>
                <a:ext uri="{FF2B5EF4-FFF2-40B4-BE49-F238E27FC236}">
                  <a16:creationId xmlns:a16="http://schemas.microsoft.com/office/drawing/2014/main" id="{33A46257-49CC-4CC4-9AC5-689C66CCDA0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3" name="Freeform 116">
              <a:extLst>
                <a:ext uri="{FF2B5EF4-FFF2-40B4-BE49-F238E27FC236}">
                  <a16:creationId xmlns:a16="http://schemas.microsoft.com/office/drawing/2014/main" id="{B8EA120B-20BD-4045-9B3A-EC0CF4B7225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4" name="Freeform 117">
              <a:extLst>
                <a:ext uri="{FF2B5EF4-FFF2-40B4-BE49-F238E27FC236}">
                  <a16:creationId xmlns:a16="http://schemas.microsoft.com/office/drawing/2014/main" id="{2534ECD5-48D8-4858-8DA8-B88EEADFAD03}"/>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5" name="Freeform 118">
              <a:extLst>
                <a:ext uri="{FF2B5EF4-FFF2-40B4-BE49-F238E27FC236}">
                  <a16:creationId xmlns:a16="http://schemas.microsoft.com/office/drawing/2014/main" id="{9FDDF2E3-3B98-485E-AB28-6A6A39D2511E}"/>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6" name="Freeform 119">
              <a:extLst>
                <a:ext uri="{FF2B5EF4-FFF2-40B4-BE49-F238E27FC236}">
                  <a16:creationId xmlns:a16="http://schemas.microsoft.com/office/drawing/2014/main" id="{174AFD0D-C8B4-4B57-B36C-0C57095C474B}"/>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7" name="Freeform 120">
              <a:extLst>
                <a:ext uri="{FF2B5EF4-FFF2-40B4-BE49-F238E27FC236}">
                  <a16:creationId xmlns:a16="http://schemas.microsoft.com/office/drawing/2014/main" id="{0E16D7BA-3A2E-41F8-AA82-98B6A559F361}"/>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8" name="Freeform 121">
              <a:extLst>
                <a:ext uri="{FF2B5EF4-FFF2-40B4-BE49-F238E27FC236}">
                  <a16:creationId xmlns:a16="http://schemas.microsoft.com/office/drawing/2014/main" id="{F0B7934C-5491-4ADE-A533-6BA739BD202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9" name="Freeform 122">
              <a:extLst>
                <a:ext uri="{FF2B5EF4-FFF2-40B4-BE49-F238E27FC236}">
                  <a16:creationId xmlns:a16="http://schemas.microsoft.com/office/drawing/2014/main" id="{6321EAF3-CBF2-4B17-AA70-CA6A7777597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0" name="Freeform 123">
              <a:extLst>
                <a:ext uri="{FF2B5EF4-FFF2-40B4-BE49-F238E27FC236}">
                  <a16:creationId xmlns:a16="http://schemas.microsoft.com/office/drawing/2014/main" id="{02F0DB46-2F6F-48F3-8C73-5E714E8A863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1" name="Freeform 124">
              <a:extLst>
                <a:ext uri="{FF2B5EF4-FFF2-40B4-BE49-F238E27FC236}">
                  <a16:creationId xmlns:a16="http://schemas.microsoft.com/office/drawing/2014/main" id="{F0A0C166-4136-4792-8D65-A1545C8B26D9}"/>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2" name="Freeform 125">
              <a:extLst>
                <a:ext uri="{FF2B5EF4-FFF2-40B4-BE49-F238E27FC236}">
                  <a16:creationId xmlns:a16="http://schemas.microsoft.com/office/drawing/2014/main" id="{0055FF5D-9036-4728-9A8E-6FCC6CB140D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3" name="Freeform 126">
              <a:extLst>
                <a:ext uri="{FF2B5EF4-FFF2-40B4-BE49-F238E27FC236}">
                  <a16:creationId xmlns:a16="http://schemas.microsoft.com/office/drawing/2014/main" id="{CA369DE4-A8D3-490C-A5CE-9B29CC01FED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4" name="Freeform 127">
              <a:extLst>
                <a:ext uri="{FF2B5EF4-FFF2-40B4-BE49-F238E27FC236}">
                  <a16:creationId xmlns:a16="http://schemas.microsoft.com/office/drawing/2014/main" id="{5C6708BE-B6D2-47FD-9AA8-0366B01079D8}"/>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5" name="Freeform 128">
              <a:extLst>
                <a:ext uri="{FF2B5EF4-FFF2-40B4-BE49-F238E27FC236}">
                  <a16:creationId xmlns:a16="http://schemas.microsoft.com/office/drawing/2014/main" id="{3DFEC9AC-4616-4D77-9380-01AE0156417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6" name="Freeform 129">
              <a:extLst>
                <a:ext uri="{FF2B5EF4-FFF2-40B4-BE49-F238E27FC236}">
                  <a16:creationId xmlns:a16="http://schemas.microsoft.com/office/drawing/2014/main" id="{252433C5-526E-46EC-805E-9EAE47B8D1B7}"/>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7" name="Freeform 130">
              <a:extLst>
                <a:ext uri="{FF2B5EF4-FFF2-40B4-BE49-F238E27FC236}">
                  <a16:creationId xmlns:a16="http://schemas.microsoft.com/office/drawing/2014/main" id="{FC0F8A50-CE2A-41D1-AD47-775FA991C823}"/>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8" name="Freeform 131">
              <a:extLst>
                <a:ext uri="{FF2B5EF4-FFF2-40B4-BE49-F238E27FC236}">
                  <a16:creationId xmlns:a16="http://schemas.microsoft.com/office/drawing/2014/main" id="{E4AB770C-D1D2-45E3-8E4E-9EF20D33BC2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9" name="Freeform 132">
              <a:extLst>
                <a:ext uri="{FF2B5EF4-FFF2-40B4-BE49-F238E27FC236}">
                  <a16:creationId xmlns:a16="http://schemas.microsoft.com/office/drawing/2014/main" id="{A475E184-9035-40C0-9828-54AF498FBF42}"/>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0" name="Freeform 133">
              <a:extLst>
                <a:ext uri="{FF2B5EF4-FFF2-40B4-BE49-F238E27FC236}">
                  <a16:creationId xmlns:a16="http://schemas.microsoft.com/office/drawing/2014/main" id="{C3025199-BD4A-4978-9197-F6A0E45F4A98}"/>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1" name="Freeform 134">
              <a:extLst>
                <a:ext uri="{FF2B5EF4-FFF2-40B4-BE49-F238E27FC236}">
                  <a16:creationId xmlns:a16="http://schemas.microsoft.com/office/drawing/2014/main" id="{A619E5BC-56C6-4014-9A33-0A5BA0D676BB}"/>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2" name="Freeform 135">
              <a:extLst>
                <a:ext uri="{FF2B5EF4-FFF2-40B4-BE49-F238E27FC236}">
                  <a16:creationId xmlns:a16="http://schemas.microsoft.com/office/drawing/2014/main" id="{F9E3EC4C-E842-4336-9A08-6CB20B1C450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3" name="Freeform 136">
              <a:extLst>
                <a:ext uri="{FF2B5EF4-FFF2-40B4-BE49-F238E27FC236}">
                  <a16:creationId xmlns:a16="http://schemas.microsoft.com/office/drawing/2014/main" id="{3E66ACB3-386C-4F8B-981A-DCBB024AC654}"/>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4" name="Freeform 137">
              <a:extLst>
                <a:ext uri="{FF2B5EF4-FFF2-40B4-BE49-F238E27FC236}">
                  <a16:creationId xmlns:a16="http://schemas.microsoft.com/office/drawing/2014/main" id="{91D6C0A3-6489-4EE4-BD0B-BDEF5A20620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5" name="Freeform 138">
              <a:extLst>
                <a:ext uri="{FF2B5EF4-FFF2-40B4-BE49-F238E27FC236}">
                  <a16:creationId xmlns:a16="http://schemas.microsoft.com/office/drawing/2014/main" id="{FDE29705-995A-41B2-84CB-254089C7AE8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6" name="Freeform 139">
              <a:extLst>
                <a:ext uri="{FF2B5EF4-FFF2-40B4-BE49-F238E27FC236}">
                  <a16:creationId xmlns:a16="http://schemas.microsoft.com/office/drawing/2014/main" id="{30155F6E-221F-4979-9EFA-0F10587CD328}"/>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7" name="Freeform 140">
              <a:extLst>
                <a:ext uri="{FF2B5EF4-FFF2-40B4-BE49-F238E27FC236}">
                  <a16:creationId xmlns:a16="http://schemas.microsoft.com/office/drawing/2014/main" id="{128BAD26-46CD-496F-99EF-A6E0FEA958AF}"/>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8" name="Freeform 141">
              <a:extLst>
                <a:ext uri="{FF2B5EF4-FFF2-40B4-BE49-F238E27FC236}">
                  <a16:creationId xmlns:a16="http://schemas.microsoft.com/office/drawing/2014/main" id="{FAE35207-19F4-4BDA-B7A2-463849700EF1}"/>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9" name="Freeform 142">
              <a:extLst>
                <a:ext uri="{FF2B5EF4-FFF2-40B4-BE49-F238E27FC236}">
                  <a16:creationId xmlns:a16="http://schemas.microsoft.com/office/drawing/2014/main" id="{868E1B94-2172-43CC-9C89-446E466E1A3F}"/>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0" name="Freeform 143">
              <a:extLst>
                <a:ext uri="{FF2B5EF4-FFF2-40B4-BE49-F238E27FC236}">
                  <a16:creationId xmlns:a16="http://schemas.microsoft.com/office/drawing/2014/main" id="{BD03CBA5-3E0C-41B4-A7C1-8667687497CC}"/>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1" name="Freeform 144">
              <a:extLst>
                <a:ext uri="{FF2B5EF4-FFF2-40B4-BE49-F238E27FC236}">
                  <a16:creationId xmlns:a16="http://schemas.microsoft.com/office/drawing/2014/main" id="{D831A657-8BEC-4EA2-A954-2BABEA53FED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2" name="Freeform 145">
              <a:extLst>
                <a:ext uri="{FF2B5EF4-FFF2-40B4-BE49-F238E27FC236}">
                  <a16:creationId xmlns:a16="http://schemas.microsoft.com/office/drawing/2014/main" id="{03228AB2-0432-40BE-AF37-F032EBE36AC2}"/>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3" name="Freeform 146">
              <a:extLst>
                <a:ext uri="{FF2B5EF4-FFF2-40B4-BE49-F238E27FC236}">
                  <a16:creationId xmlns:a16="http://schemas.microsoft.com/office/drawing/2014/main" id="{870CB5F9-C57A-4557-A316-248FFAF0DA13}"/>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4" name="Freeform 147">
              <a:extLst>
                <a:ext uri="{FF2B5EF4-FFF2-40B4-BE49-F238E27FC236}">
                  <a16:creationId xmlns:a16="http://schemas.microsoft.com/office/drawing/2014/main" id="{E8F21592-8672-49EB-91C3-F7FAD97AC457}"/>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5" name="Freeform 148">
              <a:extLst>
                <a:ext uri="{FF2B5EF4-FFF2-40B4-BE49-F238E27FC236}">
                  <a16:creationId xmlns:a16="http://schemas.microsoft.com/office/drawing/2014/main" id="{A9F5F342-77AC-43B2-AF39-031D0EB29D82}"/>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6" name="Freeform 149">
              <a:extLst>
                <a:ext uri="{FF2B5EF4-FFF2-40B4-BE49-F238E27FC236}">
                  <a16:creationId xmlns:a16="http://schemas.microsoft.com/office/drawing/2014/main" id="{4DCE17A1-0A18-4DC9-A5BE-D5D8D862450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7" name="Freeform 150">
              <a:extLst>
                <a:ext uri="{FF2B5EF4-FFF2-40B4-BE49-F238E27FC236}">
                  <a16:creationId xmlns:a16="http://schemas.microsoft.com/office/drawing/2014/main" id="{D972C03A-DA13-4CFD-AEA8-26F8DB81F841}"/>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8" name="Freeform 151">
              <a:extLst>
                <a:ext uri="{FF2B5EF4-FFF2-40B4-BE49-F238E27FC236}">
                  <a16:creationId xmlns:a16="http://schemas.microsoft.com/office/drawing/2014/main" id="{0AD7BECB-F37E-4F15-81AE-2C991BF1045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9" name="Freeform 152">
              <a:extLst>
                <a:ext uri="{FF2B5EF4-FFF2-40B4-BE49-F238E27FC236}">
                  <a16:creationId xmlns:a16="http://schemas.microsoft.com/office/drawing/2014/main" id="{095E4D90-187B-498D-8788-CE06B94A0AF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0" name="Freeform 153">
              <a:extLst>
                <a:ext uri="{FF2B5EF4-FFF2-40B4-BE49-F238E27FC236}">
                  <a16:creationId xmlns:a16="http://schemas.microsoft.com/office/drawing/2014/main" id="{3914B8EA-0AB3-4B48-ADA5-4EDC559A55A9}"/>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1" name="Freeform 154">
              <a:extLst>
                <a:ext uri="{FF2B5EF4-FFF2-40B4-BE49-F238E27FC236}">
                  <a16:creationId xmlns:a16="http://schemas.microsoft.com/office/drawing/2014/main" id="{F7EBFEEC-ECBB-41E7-901E-06D8DBD00648}"/>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2" name="Freeform 155">
              <a:extLst>
                <a:ext uri="{FF2B5EF4-FFF2-40B4-BE49-F238E27FC236}">
                  <a16:creationId xmlns:a16="http://schemas.microsoft.com/office/drawing/2014/main" id="{AA5E0898-7268-49F1-A1CA-834E88CF98A7}"/>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3" name="Freeform 156">
              <a:extLst>
                <a:ext uri="{FF2B5EF4-FFF2-40B4-BE49-F238E27FC236}">
                  <a16:creationId xmlns:a16="http://schemas.microsoft.com/office/drawing/2014/main" id="{E6B2A275-6397-4CA0-9FEF-B36F9116B82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4" name="Freeform 157">
              <a:extLst>
                <a:ext uri="{FF2B5EF4-FFF2-40B4-BE49-F238E27FC236}">
                  <a16:creationId xmlns:a16="http://schemas.microsoft.com/office/drawing/2014/main" id="{21CBC772-5AFD-49C6-8114-F50AC9CA4DE0}"/>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5" name="Freeform 158">
              <a:extLst>
                <a:ext uri="{FF2B5EF4-FFF2-40B4-BE49-F238E27FC236}">
                  <a16:creationId xmlns:a16="http://schemas.microsoft.com/office/drawing/2014/main" id="{27137631-7FE6-4ED4-9ADA-B117866E997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6" name="Freeform 159">
              <a:extLst>
                <a:ext uri="{FF2B5EF4-FFF2-40B4-BE49-F238E27FC236}">
                  <a16:creationId xmlns:a16="http://schemas.microsoft.com/office/drawing/2014/main" id="{207AFA90-3823-40DD-8AB2-B1630155BE3F}"/>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7" name="Freeform 160">
              <a:extLst>
                <a:ext uri="{FF2B5EF4-FFF2-40B4-BE49-F238E27FC236}">
                  <a16:creationId xmlns:a16="http://schemas.microsoft.com/office/drawing/2014/main" id="{D183FB26-A316-4FE9-9791-2FE33E180329}"/>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8" name="Freeform 161">
              <a:extLst>
                <a:ext uri="{FF2B5EF4-FFF2-40B4-BE49-F238E27FC236}">
                  <a16:creationId xmlns:a16="http://schemas.microsoft.com/office/drawing/2014/main" id="{79B60901-B695-4C25-A402-AEA5FB9A75E5}"/>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9" name="Freeform 162">
              <a:extLst>
                <a:ext uri="{FF2B5EF4-FFF2-40B4-BE49-F238E27FC236}">
                  <a16:creationId xmlns:a16="http://schemas.microsoft.com/office/drawing/2014/main" id="{0661F139-95D9-4E1B-9064-8EE1E24F618F}"/>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0" name="Freeform 163">
              <a:extLst>
                <a:ext uri="{FF2B5EF4-FFF2-40B4-BE49-F238E27FC236}">
                  <a16:creationId xmlns:a16="http://schemas.microsoft.com/office/drawing/2014/main" id="{C0A2B7A8-81A8-4DD3-A638-64F8A9B2F208}"/>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1" name="Freeform 164">
              <a:extLst>
                <a:ext uri="{FF2B5EF4-FFF2-40B4-BE49-F238E27FC236}">
                  <a16:creationId xmlns:a16="http://schemas.microsoft.com/office/drawing/2014/main" id="{50A13A9D-81EB-4F85-A8CE-0197789B9448}"/>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2" name="Freeform 165">
              <a:extLst>
                <a:ext uri="{FF2B5EF4-FFF2-40B4-BE49-F238E27FC236}">
                  <a16:creationId xmlns:a16="http://schemas.microsoft.com/office/drawing/2014/main" id="{B4491813-E657-40E2-A5D3-83938574F1E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3" name="Freeform 166">
              <a:extLst>
                <a:ext uri="{FF2B5EF4-FFF2-40B4-BE49-F238E27FC236}">
                  <a16:creationId xmlns:a16="http://schemas.microsoft.com/office/drawing/2014/main" id="{5207DB8F-EFE1-4A4A-BED4-0D0079E7800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4" name="Freeform 167">
              <a:extLst>
                <a:ext uri="{FF2B5EF4-FFF2-40B4-BE49-F238E27FC236}">
                  <a16:creationId xmlns:a16="http://schemas.microsoft.com/office/drawing/2014/main" id="{69CEF185-B32C-4F4F-9EFF-4D215F47ECF6}"/>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5" name="Freeform 168">
              <a:extLst>
                <a:ext uri="{FF2B5EF4-FFF2-40B4-BE49-F238E27FC236}">
                  <a16:creationId xmlns:a16="http://schemas.microsoft.com/office/drawing/2014/main" id="{529E4A22-0F83-4275-9269-F799776AE9B7}"/>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6" name="Freeform 169">
              <a:extLst>
                <a:ext uri="{FF2B5EF4-FFF2-40B4-BE49-F238E27FC236}">
                  <a16:creationId xmlns:a16="http://schemas.microsoft.com/office/drawing/2014/main" id="{D18815DF-651B-4602-9195-C0D1E2718C20}"/>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7" name="Freeform 170">
              <a:extLst>
                <a:ext uri="{FF2B5EF4-FFF2-40B4-BE49-F238E27FC236}">
                  <a16:creationId xmlns:a16="http://schemas.microsoft.com/office/drawing/2014/main" id="{3F4AAE32-4578-474F-8630-AE2D90CC5F1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8" name="Freeform 171">
              <a:extLst>
                <a:ext uri="{FF2B5EF4-FFF2-40B4-BE49-F238E27FC236}">
                  <a16:creationId xmlns:a16="http://schemas.microsoft.com/office/drawing/2014/main" id="{6F8862C7-74AA-4A64-8AA2-7640F4E119B2}"/>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9" name="Freeform 172">
              <a:extLst>
                <a:ext uri="{FF2B5EF4-FFF2-40B4-BE49-F238E27FC236}">
                  <a16:creationId xmlns:a16="http://schemas.microsoft.com/office/drawing/2014/main" id="{AE9F2ED9-9969-4B8A-B1BF-ECFC2287819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0" name="Freeform 173">
              <a:extLst>
                <a:ext uri="{FF2B5EF4-FFF2-40B4-BE49-F238E27FC236}">
                  <a16:creationId xmlns:a16="http://schemas.microsoft.com/office/drawing/2014/main" id="{2B094984-5578-4422-B952-F7314E990D87}"/>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1" name="Freeform 174">
              <a:extLst>
                <a:ext uri="{FF2B5EF4-FFF2-40B4-BE49-F238E27FC236}">
                  <a16:creationId xmlns:a16="http://schemas.microsoft.com/office/drawing/2014/main" id="{3BA3DD69-8C99-4681-B1E6-BF2ECF88B0E8}"/>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2" name="Freeform 175">
              <a:extLst>
                <a:ext uri="{FF2B5EF4-FFF2-40B4-BE49-F238E27FC236}">
                  <a16:creationId xmlns:a16="http://schemas.microsoft.com/office/drawing/2014/main" id="{B84CD626-D6B5-4E9E-B5FB-D96A4D736EDD}"/>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3" name="Freeform 176">
              <a:extLst>
                <a:ext uri="{FF2B5EF4-FFF2-40B4-BE49-F238E27FC236}">
                  <a16:creationId xmlns:a16="http://schemas.microsoft.com/office/drawing/2014/main" id="{7C291F6F-9597-4AA7-8130-A859133D1DE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4" name="Freeform 177">
              <a:extLst>
                <a:ext uri="{FF2B5EF4-FFF2-40B4-BE49-F238E27FC236}">
                  <a16:creationId xmlns:a16="http://schemas.microsoft.com/office/drawing/2014/main" id="{09786631-3EA3-4C1F-9973-8CC5F1670468}"/>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5" name="Freeform 178">
              <a:extLst>
                <a:ext uri="{FF2B5EF4-FFF2-40B4-BE49-F238E27FC236}">
                  <a16:creationId xmlns:a16="http://schemas.microsoft.com/office/drawing/2014/main" id="{E4111BA2-13A4-4657-A2F6-0C2F948F2B6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6" name="Freeform 179">
              <a:extLst>
                <a:ext uri="{FF2B5EF4-FFF2-40B4-BE49-F238E27FC236}">
                  <a16:creationId xmlns:a16="http://schemas.microsoft.com/office/drawing/2014/main" id="{B173DA92-8A1E-4BFD-880D-F3959162A39F}"/>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7" name="Freeform 180">
              <a:extLst>
                <a:ext uri="{FF2B5EF4-FFF2-40B4-BE49-F238E27FC236}">
                  <a16:creationId xmlns:a16="http://schemas.microsoft.com/office/drawing/2014/main" id="{1B0D0D30-423C-46C2-9405-2330C99327C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8" name="Freeform 181">
              <a:extLst>
                <a:ext uri="{FF2B5EF4-FFF2-40B4-BE49-F238E27FC236}">
                  <a16:creationId xmlns:a16="http://schemas.microsoft.com/office/drawing/2014/main" id="{C4C1B1B5-06B9-472D-8ED2-5535B68C5B2A}"/>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9" name="Freeform 182">
              <a:extLst>
                <a:ext uri="{FF2B5EF4-FFF2-40B4-BE49-F238E27FC236}">
                  <a16:creationId xmlns:a16="http://schemas.microsoft.com/office/drawing/2014/main" id="{79C3C6EE-56F4-497C-8CF9-18FB0BA5E750}"/>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0" name="Freeform 183">
              <a:extLst>
                <a:ext uri="{FF2B5EF4-FFF2-40B4-BE49-F238E27FC236}">
                  <a16:creationId xmlns:a16="http://schemas.microsoft.com/office/drawing/2014/main" id="{069F72DA-974E-466C-B7BF-C501F0D2AF2A}"/>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1" name="Freeform 184">
              <a:extLst>
                <a:ext uri="{FF2B5EF4-FFF2-40B4-BE49-F238E27FC236}">
                  <a16:creationId xmlns:a16="http://schemas.microsoft.com/office/drawing/2014/main" id="{8563DD65-9E38-4E83-B5BB-944A0955F5D8}"/>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2" name="Freeform 185">
              <a:extLst>
                <a:ext uri="{FF2B5EF4-FFF2-40B4-BE49-F238E27FC236}">
                  <a16:creationId xmlns:a16="http://schemas.microsoft.com/office/drawing/2014/main" id="{86A7FE0B-BE68-4677-A340-394F2339643D}"/>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3" name="Freeform 186">
              <a:extLst>
                <a:ext uri="{FF2B5EF4-FFF2-40B4-BE49-F238E27FC236}">
                  <a16:creationId xmlns:a16="http://schemas.microsoft.com/office/drawing/2014/main" id="{7ECC0C39-FB79-4AE8-A05D-9472D4417B3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4" name="Freeform 187">
              <a:extLst>
                <a:ext uri="{FF2B5EF4-FFF2-40B4-BE49-F238E27FC236}">
                  <a16:creationId xmlns:a16="http://schemas.microsoft.com/office/drawing/2014/main" id="{A704C13B-A3EB-486D-B39A-70579338E2A5}"/>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5" name="Freeform 188">
              <a:extLst>
                <a:ext uri="{FF2B5EF4-FFF2-40B4-BE49-F238E27FC236}">
                  <a16:creationId xmlns:a16="http://schemas.microsoft.com/office/drawing/2014/main" id="{DA686DCA-10FA-4D94-AE99-16EE3CC85CF3}"/>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6" name="Freeform 189">
              <a:extLst>
                <a:ext uri="{FF2B5EF4-FFF2-40B4-BE49-F238E27FC236}">
                  <a16:creationId xmlns:a16="http://schemas.microsoft.com/office/drawing/2014/main" id="{B8C3F24E-1C7A-4949-AF59-0A5E6034288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7" name="Freeform 190">
              <a:extLst>
                <a:ext uri="{FF2B5EF4-FFF2-40B4-BE49-F238E27FC236}">
                  <a16:creationId xmlns:a16="http://schemas.microsoft.com/office/drawing/2014/main" id="{E6E91232-2FC0-4582-9213-D3A372959A9A}"/>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8" name="Freeform 191">
              <a:extLst>
                <a:ext uri="{FF2B5EF4-FFF2-40B4-BE49-F238E27FC236}">
                  <a16:creationId xmlns:a16="http://schemas.microsoft.com/office/drawing/2014/main" id="{EF11EACF-B84A-42D3-9578-08B566B61B6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9" name="Freeform 192">
              <a:extLst>
                <a:ext uri="{FF2B5EF4-FFF2-40B4-BE49-F238E27FC236}">
                  <a16:creationId xmlns:a16="http://schemas.microsoft.com/office/drawing/2014/main" id="{798D6544-6B12-467F-94A2-DB5195B2F179}"/>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0" name="Freeform 193">
              <a:extLst>
                <a:ext uri="{FF2B5EF4-FFF2-40B4-BE49-F238E27FC236}">
                  <a16:creationId xmlns:a16="http://schemas.microsoft.com/office/drawing/2014/main" id="{2CFD6740-6E30-41B6-9BBC-78CE3C30D4D9}"/>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1" name="Freeform 194">
              <a:extLst>
                <a:ext uri="{FF2B5EF4-FFF2-40B4-BE49-F238E27FC236}">
                  <a16:creationId xmlns:a16="http://schemas.microsoft.com/office/drawing/2014/main" id="{D42ABBB8-C454-4CB7-9D84-F4E7C3432ED9}"/>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2" name="Freeform 195">
              <a:extLst>
                <a:ext uri="{FF2B5EF4-FFF2-40B4-BE49-F238E27FC236}">
                  <a16:creationId xmlns:a16="http://schemas.microsoft.com/office/drawing/2014/main" id="{42202357-F946-4BDD-BA34-D1175DCD1C1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3" name="Freeform 196">
              <a:extLst>
                <a:ext uri="{FF2B5EF4-FFF2-40B4-BE49-F238E27FC236}">
                  <a16:creationId xmlns:a16="http://schemas.microsoft.com/office/drawing/2014/main" id="{CCB28067-0501-4086-A22B-D823134D5579}"/>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4" name="Freeform 197">
              <a:extLst>
                <a:ext uri="{FF2B5EF4-FFF2-40B4-BE49-F238E27FC236}">
                  <a16:creationId xmlns:a16="http://schemas.microsoft.com/office/drawing/2014/main" id="{9087E16A-244F-4EEB-9687-DEDC7496B407}"/>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5" name="Freeform 198">
              <a:extLst>
                <a:ext uri="{FF2B5EF4-FFF2-40B4-BE49-F238E27FC236}">
                  <a16:creationId xmlns:a16="http://schemas.microsoft.com/office/drawing/2014/main" id="{65CA7F5C-2A02-4E65-A8D4-4E533E0AB788}"/>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6" name="Freeform 199">
              <a:extLst>
                <a:ext uri="{FF2B5EF4-FFF2-40B4-BE49-F238E27FC236}">
                  <a16:creationId xmlns:a16="http://schemas.microsoft.com/office/drawing/2014/main" id="{91DC813C-A5A2-46EB-8FDE-F89D96540099}"/>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7" name="Freeform 200">
              <a:extLst>
                <a:ext uri="{FF2B5EF4-FFF2-40B4-BE49-F238E27FC236}">
                  <a16:creationId xmlns:a16="http://schemas.microsoft.com/office/drawing/2014/main" id="{AFE2BA5D-EB13-48F2-8B24-957FABA635E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8" name="Freeform 201">
              <a:extLst>
                <a:ext uri="{FF2B5EF4-FFF2-40B4-BE49-F238E27FC236}">
                  <a16:creationId xmlns:a16="http://schemas.microsoft.com/office/drawing/2014/main" id="{CED991BA-02AC-4D35-891D-7FBEC3EA040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9" name="Freeform 202">
              <a:extLst>
                <a:ext uri="{FF2B5EF4-FFF2-40B4-BE49-F238E27FC236}">
                  <a16:creationId xmlns:a16="http://schemas.microsoft.com/office/drawing/2014/main" id="{54303507-FA62-45B7-8BF1-43392F80F279}"/>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0" name="Freeform 203">
              <a:extLst>
                <a:ext uri="{FF2B5EF4-FFF2-40B4-BE49-F238E27FC236}">
                  <a16:creationId xmlns:a16="http://schemas.microsoft.com/office/drawing/2014/main" id="{A122BFDC-513E-49A6-BE56-D8ED3969020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1" name="Freeform 204">
              <a:extLst>
                <a:ext uri="{FF2B5EF4-FFF2-40B4-BE49-F238E27FC236}">
                  <a16:creationId xmlns:a16="http://schemas.microsoft.com/office/drawing/2014/main" id="{1E874846-7D25-44BB-929D-A6E74533C1E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2" name="Freeform 205">
              <a:extLst>
                <a:ext uri="{FF2B5EF4-FFF2-40B4-BE49-F238E27FC236}">
                  <a16:creationId xmlns:a16="http://schemas.microsoft.com/office/drawing/2014/main" id="{430A9F86-64F9-4106-8A90-4D42219A7E56}"/>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3" name="Freeform 206">
              <a:extLst>
                <a:ext uri="{FF2B5EF4-FFF2-40B4-BE49-F238E27FC236}">
                  <a16:creationId xmlns:a16="http://schemas.microsoft.com/office/drawing/2014/main" id="{4640B38D-9CA0-4F25-96CD-9A4DC148D2FB}"/>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4" name="Freeform 207">
              <a:extLst>
                <a:ext uri="{FF2B5EF4-FFF2-40B4-BE49-F238E27FC236}">
                  <a16:creationId xmlns:a16="http://schemas.microsoft.com/office/drawing/2014/main" id="{48D3AB11-8244-4A10-916A-ECBF730B6CDE}"/>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5" name="Freeform 208">
              <a:extLst>
                <a:ext uri="{FF2B5EF4-FFF2-40B4-BE49-F238E27FC236}">
                  <a16:creationId xmlns:a16="http://schemas.microsoft.com/office/drawing/2014/main" id="{42C4B6BA-7C92-46AC-A9CB-7B3C6030DEE2}"/>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6" name="Freeform 209">
              <a:extLst>
                <a:ext uri="{FF2B5EF4-FFF2-40B4-BE49-F238E27FC236}">
                  <a16:creationId xmlns:a16="http://schemas.microsoft.com/office/drawing/2014/main" id="{6558CF82-1976-46E4-849D-5A3C3B0F48DB}"/>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7" name="Freeform 210">
              <a:extLst>
                <a:ext uri="{FF2B5EF4-FFF2-40B4-BE49-F238E27FC236}">
                  <a16:creationId xmlns:a16="http://schemas.microsoft.com/office/drawing/2014/main" id="{F620D377-85F0-4137-AB23-BA92B0FB46A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8" name="Freeform 211">
              <a:extLst>
                <a:ext uri="{FF2B5EF4-FFF2-40B4-BE49-F238E27FC236}">
                  <a16:creationId xmlns:a16="http://schemas.microsoft.com/office/drawing/2014/main" id="{41FA3332-079F-4819-A1EB-8B29B72D9BC2}"/>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9" name="Freeform 212">
              <a:extLst>
                <a:ext uri="{FF2B5EF4-FFF2-40B4-BE49-F238E27FC236}">
                  <a16:creationId xmlns:a16="http://schemas.microsoft.com/office/drawing/2014/main" id="{7A1BE3A7-BD36-404E-8AA4-36F3AAE7195E}"/>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0" name="Freeform 213">
              <a:extLst>
                <a:ext uri="{FF2B5EF4-FFF2-40B4-BE49-F238E27FC236}">
                  <a16:creationId xmlns:a16="http://schemas.microsoft.com/office/drawing/2014/main" id="{6A252B06-22E1-4317-8EDA-067F8B41F5F7}"/>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1" name="Freeform 214">
              <a:extLst>
                <a:ext uri="{FF2B5EF4-FFF2-40B4-BE49-F238E27FC236}">
                  <a16:creationId xmlns:a16="http://schemas.microsoft.com/office/drawing/2014/main" id="{EA60376E-FD9F-487E-BAAB-682A160B374E}"/>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2" name="Freeform 215">
              <a:extLst>
                <a:ext uri="{FF2B5EF4-FFF2-40B4-BE49-F238E27FC236}">
                  <a16:creationId xmlns:a16="http://schemas.microsoft.com/office/drawing/2014/main" id="{3B45D436-4D52-46DC-BB2E-8848FB866883}"/>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3" name="Freeform 216">
              <a:extLst>
                <a:ext uri="{FF2B5EF4-FFF2-40B4-BE49-F238E27FC236}">
                  <a16:creationId xmlns:a16="http://schemas.microsoft.com/office/drawing/2014/main" id="{3BE9A511-D36D-4372-8793-2966EA5391E0}"/>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4" name="Freeform 217">
              <a:extLst>
                <a:ext uri="{FF2B5EF4-FFF2-40B4-BE49-F238E27FC236}">
                  <a16:creationId xmlns:a16="http://schemas.microsoft.com/office/drawing/2014/main" id="{8A7935F4-3B85-4E58-A43E-3D4C36781C9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5" name="Freeform 218">
              <a:extLst>
                <a:ext uri="{FF2B5EF4-FFF2-40B4-BE49-F238E27FC236}">
                  <a16:creationId xmlns:a16="http://schemas.microsoft.com/office/drawing/2014/main" id="{4B526C81-923F-4852-A010-3CB13EB4511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6" name="Freeform 219">
              <a:extLst>
                <a:ext uri="{FF2B5EF4-FFF2-40B4-BE49-F238E27FC236}">
                  <a16:creationId xmlns:a16="http://schemas.microsoft.com/office/drawing/2014/main" id="{3C3B7D5C-DF56-4139-8303-AACB0F66F9E6}"/>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7" name="Freeform 220">
              <a:extLst>
                <a:ext uri="{FF2B5EF4-FFF2-40B4-BE49-F238E27FC236}">
                  <a16:creationId xmlns:a16="http://schemas.microsoft.com/office/drawing/2014/main" id="{4620858F-475A-488B-AF40-786B0CBD9AA8}"/>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8" name="Freeform 221">
              <a:extLst>
                <a:ext uri="{FF2B5EF4-FFF2-40B4-BE49-F238E27FC236}">
                  <a16:creationId xmlns:a16="http://schemas.microsoft.com/office/drawing/2014/main" id="{C27A121A-FC46-4D10-8602-DE8FC3571E1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9" name="Freeform 222">
              <a:extLst>
                <a:ext uri="{FF2B5EF4-FFF2-40B4-BE49-F238E27FC236}">
                  <a16:creationId xmlns:a16="http://schemas.microsoft.com/office/drawing/2014/main" id="{1814D6AF-1E37-4A4C-A9EC-33C2E0FA672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0" name="Freeform 223">
              <a:extLst>
                <a:ext uri="{FF2B5EF4-FFF2-40B4-BE49-F238E27FC236}">
                  <a16:creationId xmlns:a16="http://schemas.microsoft.com/office/drawing/2014/main" id="{329012CC-C20E-47F4-8530-F0EB6D87D2BD}"/>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1" name="Freeform 224">
              <a:extLst>
                <a:ext uri="{FF2B5EF4-FFF2-40B4-BE49-F238E27FC236}">
                  <a16:creationId xmlns:a16="http://schemas.microsoft.com/office/drawing/2014/main" id="{3A9C2204-5F04-4C1A-AB8A-D6AF26C85902}"/>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2" name="Freeform 225">
              <a:extLst>
                <a:ext uri="{FF2B5EF4-FFF2-40B4-BE49-F238E27FC236}">
                  <a16:creationId xmlns:a16="http://schemas.microsoft.com/office/drawing/2014/main" id="{B39BBBA3-EBC9-466C-AD80-8CEA3E5077E5}"/>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3" name="Freeform 226">
              <a:extLst>
                <a:ext uri="{FF2B5EF4-FFF2-40B4-BE49-F238E27FC236}">
                  <a16:creationId xmlns:a16="http://schemas.microsoft.com/office/drawing/2014/main" id="{A0944FC4-2A4C-4B93-A670-AD422ED927D2}"/>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4" name="Freeform 227">
              <a:extLst>
                <a:ext uri="{FF2B5EF4-FFF2-40B4-BE49-F238E27FC236}">
                  <a16:creationId xmlns:a16="http://schemas.microsoft.com/office/drawing/2014/main" id="{E1BCAB24-A274-47BA-AD0C-0198650900C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5" name="Freeform 228">
              <a:extLst>
                <a:ext uri="{FF2B5EF4-FFF2-40B4-BE49-F238E27FC236}">
                  <a16:creationId xmlns:a16="http://schemas.microsoft.com/office/drawing/2014/main" id="{50E9D03A-6428-4C61-B697-28DF9543F0CE}"/>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6" name="Freeform 229">
              <a:extLst>
                <a:ext uri="{FF2B5EF4-FFF2-40B4-BE49-F238E27FC236}">
                  <a16:creationId xmlns:a16="http://schemas.microsoft.com/office/drawing/2014/main" id="{BF129C2D-7F78-4E93-B77F-014283E90531}"/>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7" name="Freeform 230">
              <a:extLst>
                <a:ext uri="{FF2B5EF4-FFF2-40B4-BE49-F238E27FC236}">
                  <a16:creationId xmlns:a16="http://schemas.microsoft.com/office/drawing/2014/main" id="{CAC9C5F1-FCAE-4DE7-86A5-6A5802E74081}"/>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8" name="Freeform 231">
              <a:extLst>
                <a:ext uri="{FF2B5EF4-FFF2-40B4-BE49-F238E27FC236}">
                  <a16:creationId xmlns:a16="http://schemas.microsoft.com/office/drawing/2014/main" id="{99D293D4-5CF7-4C9A-B2D2-982C7CCF9DBE}"/>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9" name="Freeform 232">
              <a:extLst>
                <a:ext uri="{FF2B5EF4-FFF2-40B4-BE49-F238E27FC236}">
                  <a16:creationId xmlns:a16="http://schemas.microsoft.com/office/drawing/2014/main" id="{4194EEDF-F03B-4425-9D17-557317635B8B}"/>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0" name="Freeform 233">
              <a:extLst>
                <a:ext uri="{FF2B5EF4-FFF2-40B4-BE49-F238E27FC236}">
                  <a16:creationId xmlns:a16="http://schemas.microsoft.com/office/drawing/2014/main" id="{091433EF-D04D-4ADC-A121-E0844A6BA857}"/>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1" name="Freeform 234">
              <a:extLst>
                <a:ext uri="{FF2B5EF4-FFF2-40B4-BE49-F238E27FC236}">
                  <a16:creationId xmlns:a16="http://schemas.microsoft.com/office/drawing/2014/main" id="{CA3A5D50-5BFF-4E10-9B89-263221E25977}"/>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2" name="Freeform 235">
              <a:extLst>
                <a:ext uri="{FF2B5EF4-FFF2-40B4-BE49-F238E27FC236}">
                  <a16:creationId xmlns:a16="http://schemas.microsoft.com/office/drawing/2014/main" id="{87AC9210-BB4F-43E7-8A30-004C9A55E8B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3" name="Freeform 236">
              <a:extLst>
                <a:ext uri="{FF2B5EF4-FFF2-40B4-BE49-F238E27FC236}">
                  <a16:creationId xmlns:a16="http://schemas.microsoft.com/office/drawing/2014/main" id="{ABC999E7-6DF8-4D05-9CF3-417553D9B0DC}"/>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4" name="Freeform 237">
              <a:extLst>
                <a:ext uri="{FF2B5EF4-FFF2-40B4-BE49-F238E27FC236}">
                  <a16:creationId xmlns:a16="http://schemas.microsoft.com/office/drawing/2014/main" id="{6F0C51FA-4750-4B17-887E-09CB6582536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5" name="Freeform 238">
              <a:extLst>
                <a:ext uri="{FF2B5EF4-FFF2-40B4-BE49-F238E27FC236}">
                  <a16:creationId xmlns:a16="http://schemas.microsoft.com/office/drawing/2014/main" id="{6F32A535-2215-4999-AB1A-10480DE0E1E1}"/>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6" name="Freeform 239">
              <a:extLst>
                <a:ext uri="{FF2B5EF4-FFF2-40B4-BE49-F238E27FC236}">
                  <a16:creationId xmlns:a16="http://schemas.microsoft.com/office/drawing/2014/main" id="{A8DE8D09-9E64-45C9-98DD-9CB2C1173B5E}"/>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7" name="Freeform 240">
              <a:extLst>
                <a:ext uri="{FF2B5EF4-FFF2-40B4-BE49-F238E27FC236}">
                  <a16:creationId xmlns:a16="http://schemas.microsoft.com/office/drawing/2014/main" id="{309B1157-7123-41DB-91E7-CBF2B8A1871B}"/>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8" name="Freeform 241">
              <a:extLst>
                <a:ext uri="{FF2B5EF4-FFF2-40B4-BE49-F238E27FC236}">
                  <a16:creationId xmlns:a16="http://schemas.microsoft.com/office/drawing/2014/main" id="{D1F894AD-9107-457E-AB03-103E2180DA29}"/>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9" name="Freeform 242">
              <a:extLst>
                <a:ext uri="{FF2B5EF4-FFF2-40B4-BE49-F238E27FC236}">
                  <a16:creationId xmlns:a16="http://schemas.microsoft.com/office/drawing/2014/main" id="{7BA623AB-598D-41B0-9ABD-BF4ED6B27B1C}"/>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0" name="Freeform 243">
              <a:extLst>
                <a:ext uri="{FF2B5EF4-FFF2-40B4-BE49-F238E27FC236}">
                  <a16:creationId xmlns:a16="http://schemas.microsoft.com/office/drawing/2014/main" id="{61BAF379-4FCC-4A0C-88E9-8FB5535792FD}"/>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1" name="Freeform 244">
              <a:extLst>
                <a:ext uri="{FF2B5EF4-FFF2-40B4-BE49-F238E27FC236}">
                  <a16:creationId xmlns:a16="http://schemas.microsoft.com/office/drawing/2014/main" id="{906E53EE-E2E0-4AAC-8456-5973A6D10BD4}"/>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2" name="Freeform 245">
              <a:extLst>
                <a:ext uri="{FF2B5EF4-FFF2-40B4-BE49-F238E27FC236}">
                  <a16:creationId xmlns:a16="http://schemas.microsoft.com/office/drawing/2014/main" id="{42005566-8FF7-43B4-925B-496D7FD34C9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3" name="Freeform 246">
              <a:extLst>
                <a:ext uri="{FF2B5EF4-FFF2-40B4-BE49-F238E27FC236}">
                  <a16:creationId xmlns:a16="http://schemas.microsoft.com/office/drawing/2014/main" id="{77D74032-A266-4CDC-9046-06B85E45DAFD}"/>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4" name="Freeform 247">
              <a:extLst>
                <a:ext uri="{FF2B5EF4-FFF2-40B4-BE49-F238E27FC236}">
                  <a16:creationId xmlns:a16="http://schemas.microsoft.com/office/drawing/2014/main" id="{C78C6883-A6A3-424B-AB24-FEA2573791D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5" name="Freeform 248">
              <a:extLst>
                <a:ext uri="{FF2B5EF4-FFF2-40B4-BE49-F238E27FC236}">
                  <a16:creationId xmlns:a16="http://schemas.microsoft.com/office/drawing/2014/main" id="{2414193C-5618-4894-B814-F83CB4D7593B}"/>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6" name="Freeform 249">
              <a:extLst>
                <a:ext uri="{FF2B5EF4-FFF2-40B4-BE49-F238E27FC236}">
                  <a16:creationId xmlns:a16="http://schemas.microsoft.com/office/drawing/2014/main" id="{1D916AEB-E02A-4460-9623-838E9D59B660}"/>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7" name="Freeform 250">
              <a:extLst>
                <a:ext uri="{FF2B5EF4-FFF2-40B4-BE49-F238E27FC236}">
                  <a16:creationId xmlns:a16="http://schemas.microsoft.com/office/drawing/2014/main" id="{52C4B302-BD3B-4EF6-A96B-601B9FC7477E}"/>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8" name="Freeform 251">
              <a:extLst>
                <a:ext uri="{FF2B5EF4-FFF2-40B4-BE49-F238E27FC236}">
                  <a16:creationId xmlns:a16="http://schemas.microsoft.com/office/drawing/2014/main" id="{A8C26712-7BB2-4CA0-B7AB-0B8931A52076}"/>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9" name="Freeform 252">
              <a:extLst>
                <a:ext uri="{FF2B5EF4-FFF2-40B4-BE49-F238E27FC236}">
                  <a16:creationId xmlns:a16="http://schemas.microsoft.com/office/drawing/2014/main" id="{15C569EF-EA00-421F-AAB7-82884F4F7367}"/>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0" name="Freeform 253">
              <a:extLst>
                <a:ext uri="{FF2B5EF4-FFF2-40B4-BE49-F238E27FC236}">
                  <a16:creationId xmlns:a16="http://schemas.microsoft.com/office/drawing/2014/main" id="{FDE0DB32-2BD1-4194-9DCF-1191B933ED9F}"/>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1" name="Freeform 254">
              <a:extLst>
                <a:ext uri="{FF2B5EF4-FFF2-40B4-BE49-F238E27FC236}">
                  <a16:creationId xmlns:a16="http://schemas.microsoft.com/office/drawing/2014/main" id="{320EB394-B29E-41AC-85A4-B325463AB3B3}"/>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2" name="Freeform 255">
              <a:extLst>
                <a:ext uri="{FF2B5EF4-FFF2-40B4-BE49-F238E27FC236}">
                  <a16:creationId xmlns:a16="http://schemas.microsoft.com/office/drawing/2014/main" id="{56956299-00DC-4A82-B43F-2AAE8AF3CA15}"/>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3" name="Freeform 256">
              <a:extLst>
                <a:ext uri="{FF2B5EF4-FFF2-40B4-BE49-F238E27FC236}">
                  <a16:creationId xmlns:a16="http://schemas.microsoft.com/office/drawing/2014/main" id="{FACD472F-A775-43C6-861B-5DA6C1EBA81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4" name="Freeform 257">
              <a:extLst>
                <a:ext uri="{FF2B5EF4-FFF2-40B4-BE49-F238E27FC236}">
                  <a16:creationId xmlns:a16="http://schemas.microsoft.com/office/drawing/2014/main" id="{0B8953B4-8226-490C-99BE-F1E828F3E11E}"/>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14"/>
                                        </p:tgtEl>
                                        <p:attrNameLst>
                                          <p:attrName>style.visibility</p:attrName>
                                        </p:attrNameLst>
                                      </p:cBhvr>
                                      <p:to>
                                        <p:strVal val="visible"/>
                                      </p:to>
                                    </p:set>
                                    <p:anim calcmode="lin" valueType="num">
                                      <p:cBhvr additive="base">
                                        <p:cTn id="7" dur="500" fill="hold"/>
                                        <p:tgtEl>
                                          <p:spTgt spid="514"/>
                                        </p:tgtEl>
                                        <p:attrNameLst>
                                          <p:attrName>ppt_x</p:attrName>
                                        </p:attrNameLst>
                                      </p:cBhvr>
                                      <p:tavLst>
                                        <p:tav tm="0">
                                          <p:val>
                                            <p:strVal val="#ppt_x"/>
                                          </p:val>
                                        </p:tav>
                                        <p:tav tm="100000">
                                          <p:val>
                                            <p:strVal val="#ppt_x"/>
                                          </p:val>
                                        </p:tav>
                                      </p:tavLst>
                                    </p:anim>
                                    <p:anim calcmode="lin" valueType="num">
                                      <p:cBhvr additive="base">
                                        <p:cTn id="8" dur="500" fill="hold"/>
                                        <p:tgtEl>
                                          <p:spTgt spid="51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13"/>
                                        </p:tgtEl>
                                        <p:attrNameLst>
                                          <p:attrName>style.visibility</p:attrName>
                                        </p:attrNameLst>
                                      </p:cBhvr>
                                      <p:to>
                                        <p:strVal val="visible"/>
                                      </p:to>
                                    </p:set>
                                    <p:anim calcmode="lin" valueType="num">
                                      <p:cBhvr additive="base">
                                        <p:cTn id="13" dur="500" fill="hold"/>
                                        <p:tgtEl>
                                          <p:spTgt spid="513"/>
                                        </p:tgtEl>
                                        <p:attrNameLst>
                                          <p:attrName>ppt_x</p:attrName>
                                        </p:attrNameLst>
                                      </p:cBhvr>
                                      <p:tavLst>
                                        <p:tav tm="0">
                                          <p:val>
                                            <p:strVal val="#ppt_x"/>
                                          </p:val>
                                        </p:tav>
                                        <p:tav tm="100000">
                                          <p:val>
                                            <p:strVal val="#ppt_x"/>
                                          </p:val>
                                        </p:tav>
                                      </p:tavLst>
                                    </p:anim>
                                    <p:anim calcmode="lin" valueType="num">
                                      <p:cBhvr additive="base">
                                        <p:cTn id="14" dur="500" fill="hold"/>
                                        <p:tgtEl>
                                          <p:spTgt spid="5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3">
            <a:extLst>
              <a:ext uri="{FF2B5EF4-FFF2-40B4-BE49-F238E27FC236}">
                <a16:creationId xmlns:a16="http://schemas.microsoft.com/office/drawing/2014/main" id="{C33E61F6-BE72-4923-904F-C6FBB6F80719}"/>
              </a:ext>
            </a:extLst>
          </p:cNvPr>
          <p:cNvSpPr>
            <a:spLocks noGrp="1" noChangeArrowheads="1"/>
          </p:cNvSpPr>
          <p:nvPr>
            <p:ph type="body" idx="1"/>
          </p:nvPr>
        </p:nvSpPr>
        <p:spPr>
          <a:xfrm>
            <a:off x="2133600" y="1574800"/>
            <a:ext cx="7772400" cy="990600"/>
          </a:xfrm>
        </p:spPr>
        <p:txBody>
          <a:bodyPr/>
          <a:lstStyle/>
          <a:p>
            <a:pPr algn="just" eaLnBrk="1" hangingPunct="1">
              <a:buFontTx/>
              <a:buNone/>
            </a:pPr>
            <a:r>
              <a:rPr lang="en-US" altLang="en-US" sz="2800">
                <a:solidFill>
                  <a:schemeClr val="tx2"/>
                </a:solidFill>
                <a:latin typeface="Times New Roman" panose="02020603050405020304" pitchFamily="18" charset="0"/>
              </a:rPr>
              <a:t>        Bước 1:</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Gấp phần giấy làm đế lọ hoa và gấp các nếp gấp cách đều</a:t>
            </a:r>
          </a:p>
        </p:txBody>
      </p:sp>
      <p:sp>
        <p:nvSpPr>
          <p:cNvPr id="20483" name="Text Box 11">
            <a:extLst>
              <a:ext uri="{FF2B5EF4-FFF2-40B4-BE49-F238E27FC236}">
                <a16:creationId xmlns:a16="http://schemas.microsoft.com/office/drawing/2014/main" id="{05EC6DB8-439F-4069-9B6E-5739E7A4F9B7}"/>
              </a:ext>
            </a:extLst>
          </p:cNvPr>
          <p:cNvSpPr txBox="1">
            <a:spLocks noChangeArrowheads="1"/>
          </p:cNvSpPr>
          <p:nvPr/>
        </p:nvSpPr>
        <p:spPr bwMode="auto">
          <a:xfrm>
            <a:off x="2286000" y="481013"/>
            <a:ext cx="7239000" cy="884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u="sng" dirty="0">
                <a:solidFill>
                  <a:srgbClr val="0000FF"/>
                </a:solidFill>
                <a:latin typeface="Times New Roman" panose="02020603050405020304" pitchFamily="18" charset="0"/>
              </a:rPr>
              <a:t>Thủ công</a:t>
            </a:r>
            <a:br>
              <a:rPr lang="en-US" altLang="en-US" sz="2400" b="1" u="sng" dirty="0">
                <a:solidFill>
                  <a:srgbClr val="0000FF"/>
                </a:solidFill>
                <a:latin typeface="Times New Roman" panose="02020603050405020304" pitchFamily="18" charset="0"/>
              </a:rPr>
            </a:br>
            <a:r>
              <a:rPr lang="en-US" altLang="en-US" sz="2800" b="1" dirty="0">
                <a:solidFill>
                  <a:schemeClr val="tx2"/>
                </a:solidFill>
                <a:latin typeface="Times New Roman" panose="02020603050405020304" pitchFamily="18" charset="0"/>
              </a:rPr>
              <a:t>Làm lọ hoa gắn tường (</a:t>
            </a:r>
            <a:r>
              <a:rPr lang="en-US" altLang="en-US" sz="2800" b="1" dirty="0" smtClean="0">
                <a:solidFill>
                  <a:schemeClr val="tx2"/>
                </a:solidFill>
                <a:latin typeface="Times New Roman" panose="02020603050405020304" pitchFamily="18" charset="0"/>
              </a:rPr>
              <a:t>tiết1) </a:t>
            </a:r>
            <a:endParaRPr lang="en-US" altLang="en-US" sz="2800" b="1" dirty="0">
              <a:solidFill>
                <a:schemeClr val="tx2"/>
              </a:solidFill>
              <a:latin typeface="Times New Roman" panose="02020603050405020304" pitchFamily="18" charset="0"/>
            </a:endParaRPr>
          </a:p>
        </p:txBody>
      </p:sp>
      <p:grpSp>
        <p:nvGrpSpPr>
          <p:cNvPr id="2" name="Group 18">
            <a:extLst>
              <a:ext uri="{FF2B5EF4-FFF2-40B4-BE49-F238E27FC236}">
                <a16:creationId xmlns:a16="http://schemas.microsoft.com/office/drawing/2014/main" id="{E4ACEDF1-6657-4341-A54C-0A614CBCC647}"/>
              </a:ext>
            </a:extLst>
          </p:cNvPr>
          <p:cNvGrpSpPr>
            <a:grpSpLocks/>
          </p:cNvGrpSpPr>
          <p:nvPr/>
        </p:nvGrpSpPr>
        <p:grpSpPr bwMode="auto">
          <a:xfrm>
            <a:off x="1495425" y="2540000"/>
            <a:ext cx="5591175" cy="3836988"/>
            <a:chOff x="768" y="1536"/>
            <a:chExt cx="3504" cy="2417"/>
          </a:xfrm>
        </p:grpSpPr>
        <p:grpSp>
          <p:nvGrpSpPr>
            <p:cNvPr id="20741" name="Group 17">
              <a:extLst>
                <a:ext uri="{FF2B5EF4-FFF2-40B4-BE49-F238E27FC236}">
                  <a16:creationId xmlns:a16="http://schemas.microsoft.com/office/drawing/2014/main" id="{C9BED7C3-352B-43ED-8F8D-C92156E123E1}"/>
                </a:ext>
              </a:extLst>
            </p:cNvPr>
            <p:cNvGrpSpPr>
              <a:grpSpLocks/>
            </p:cNvGrpSpPr>
            <p:nvPr/>
          </p:nvGrpSpPr>
          <p:grpSpPr bwMode="auto">
            <a:xfrm>
              <a:off x="1152" y="1536"/>
              <a:ext cx="3120" cy="2417"/>
              <a:chOff x="2736" y="1615"/>
              <a:chExt cx="3120" cy="2417"/>
            </a:xfrm>
          </p:grpSpPr>
          <p:pic>
            <p:nvPicPr>
              <p:cNvPr id="20743" name="Picture 5" descr="01 color">
                <a:extLst>
                  <a:ext uri="{FF2B5EF4-FFF2-40B4-BE49-F238E27FC236}">
                    <a16:creationId xmlns:a16="http://schemas.microsoft.com/office/drawing/2014/main" id="{55F28B85-99E6-49B1-9260-5340BA5CCA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3006" t="7895" r="36884" b="50000"/>
              <a:stretch>
                <a:fillRect/>
              </a:stretch>
            </p:blipFill>
            <p:spPr bwMode="auto">
              <a:xfrm>
                <a:off x="3024" y="1615"/>
                <a:ext cx="2832" cy="2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744" name="Group 13">
                <a:extLst>
                  <a:ext uri="{FF2B5EF4-FFF2-40B4-BE49-F238E27FC236}">
                    <a16:creationId xmlns:a16="http://schemas.microsoft.com/office/drawing/2014/main" id="{65A86CD5-E0F4-4CB6-B068-0EB4EAE50220}"/>
                  </a:ext>
                </a:extLst>
              </p:cNvPr>
              <p:cNvGrpSpPr>
                <a:grpSpLocks/>
              </p:cNvGrpSpPr>
              <p:nvPr/>
            </p:nvGrpSpPr>
            <p:grpSpPr bwMode="auto">
              <a:xfrm>
                <a:off x="2736" y="1941"/>
                <a:ext cx="2832" cy="1755"/>
                <a:chOff x="2688" y="2181"/>
                <a:chExt cx="2832" cy="1755"/>
              </a:xfrm>
            </p:grpSpPr>
            <p:sp>
              <p:nvSpPr>
                <p:cNvPr id="20745" name="Line 8">
                  <a:extLst>
                    <a:ext uri="{FF2B5EF4-FFF2-40B4-BE49-F238E27FC236}">
                      <a16:creationId xmlns:a16="http://schemas.microsoft.com/office/drawing/2014/main" id="{8366C45B-6DAF-435E-BA21-132D8403D1F5}"/>
                    </a:ext>
                  </a:extLst>
                </p:cNvPr>
                <p:cNvSpPr>
                  <a:spLocks noChangeShapeType="1"/>
                </p:cNvSpPr>
                <p:nvPr/>
              </p:nvSpPr>
              <p:spPr bwMode="auto">
                <a:xfrm>
                  <a:off x="2688" y="2181"/>
                  <a:ext cx="2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0746" name="Line 9">
                  <a:extLst>
                    <a:ext uri="{FF2B5EF4-FFF2-40B4-BE49-F238E27FC236}">
                      <a16:creationId xmlns:a16="http://schemas.microsoft.com/office/drawing/2014/main" id="{D62D20B5-B67F-4478-86CD-44EA1B2D1C84}"/>
                    </a:ext>
                  </a:extLst>
                </p:cNvPr>
                <p:cNvSpPr>
                  <a:spLocks noChangeShapeType="1"/>
                </p:cNvSpPr>
                <p:nvPr/>
              </p:nvSpPr>
              <p:spPr bwMode="auto">
                <a:xfrm flipH="1">
                  <a:off x="2736" y="3936"/>
                  <a:ext cx="2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0747" name="Line 13">
                  <a:extLst>
                    <a:ext uri="{FF2B5EF4-FFF2-40B4-BE49-F238E27FC236}">
                      <a16:creationId xmlns:a16="http://schemas.microsoft.com/office/drawing/2014/main" id="{27BDA527-1187-4854-BC78-5D41C22D9E32}"/>
                    </a:ext>
                  </a:extLst>
                </p:cNvPr>
                <p:cNvSpPr>
                  <a:spLocks noChangeShapeType="1"/>
                </p:cNvSpPr>
                <p:nvPr/>
              </p:nvSpPr>
              <p:spPr bwMode="auto">
                <a:xfrm>
                  <a:off x="2688" y="2208"/>
                  <a:ext cx="0" cy="172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vi-VN"/>
                </a:p>
              </p:txBody>
            </p:sp>
            <p:sp>
              <p:nvSpPr>
                <p:cNvPr id="20748" name="Line 15">
                  <a:extLst>
                    <a:ext uri="{FF2B5EF4-FFF2-40B4-BE49-F238E27FC236}">
                      <a16:creationId xmlns:a16="http://schemas.microsoft.com/office/drawing/2014/main" id="{BBC2821C-45BC-4C1F-AB16-0CF09E6C2AFF}"/>
                    </a:ext>
                  </a:extLst>
                </p:cNvPr>
                <p:cNvSpPr>
                  <a:spLocks noChangeShapeType="1"/>
                </p:cNvSpPr>
                <p:nvPr/>
              </p:nvSpPr>
              <p:spPr bwMode="auto">
                <a:xfrm flipH="1">
                  <a:off x="2976" y="3620"/>
                  <a:ext cx="2544" cy="0"/>
                </a:xfrm>
                <a:prstGeom prst="line">
                  <a:avLst/>
                </a:prstGeom>
                <a:noFill/>
                <a:ln w="317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vi-VN"/>
                </a:p>
              </p:txBody>
            </p:sp>
          </p:grpSp>
        </p:grpSp>
        <p:sp>
          <p:nvSpPr>
            <p:cNvPr id="20742" name="Text Box 16">
              <a:extLst>
                <a:ext uri="{FF2B5EF4-FFF2-40B4-BE49-F238E27FC236}">
                  <a16:creationId xmlns:a16="http://schemas.microsoft.com/office/drawing/2014/main" id="{872C580D-2396-4C05-B439-05F93057D7B2}"/>
                </a:ext>
              </a:extLst>
            </p:cNvPr>
            <p:cNvSpPr txBox="1">
              <a:spLocks noChangeArrowheads="1"/>
            </p:cNvSpPr>
            <p:nvPr/>
          </p:nvSpPr>
          <p:spPr bwMode="auto">
            <a:xfrm>
              <a:off x="768" y="2592"/>
              <a:ext cx="48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r>
                <a:rPr lang="en-US" altLang="en-US" sz="2000">
                  <a:latin typeface="Times New Roman" panose="02020603050405020304" pitchFamily="18" charset="0"/>
                </a:rPr>
                <a:t>16ô</a:t>
              </a:r>
            </a:p>
          </p:txBody>
        </p:sp>
      </p:grpSp>
      <p:sp>
        <p:nvSpPr>
          <p:cNvPr id="14" name="Text Box 14">
            <a:extLst>
              <a:ext uri="{FF2B5EF4-FFF2-40B4-BE49-F238E27FC236}">
                <a16:creationId xmlns:a16="http://schemas.microsoft.com/office/drawing/2014/main" id="{21FF9C31-BE54-44E5-A900-4E5E2861923A}"/>
              </a:ext>
            </a:extLst>
          </p:cNvPr>
          <p:cNvSpPr txBox="1">
            <a:spLocks noChangeArrowheads="1"/>
          </p:cNvSpPr>
          <p:nvPr/>
        </p:nvSpPr>
        <p:spPr bwMode="auto">
          <a:xfrm>
            <a:off x="6858000" y="2330450"/>
            <a:ext cx="35814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a:latin typeface="Times New Roman" panose="02020603050405020304" pitchFamily="18" charset="0"/>
              </a:rPr>
              <a:t> Đặt ngang tờ giấy thủ công hình chữ nhật có chiều dài 24 ô, rộng 16 ô mặt có màu ở trên.</a:t>
            </a:r>
          </a:p>
        </p:txBody>
      </p:sp>
      <p:sp>
        <p:nvSpPr>
          <p:cNvPr id="15" name="Text Box 14">
            <a:extLst>
              <a:ext uri="{FF2B5EF4-FFF2-40B4-BE49-F238E27FC236}">
                <a16:creationId xmlns:a16="http://schemas.microsoft.com/office/drawing/2014/main" id="{93CFCA40-7163-4DBF-BC86-54D4E7FA5BED}"/>
              </a:ext>
            </a:extLst>
          </p:cNvPr>
          <p:cNvSpPr txBox="1">
            <a:spLocks noChangeArrowheads="1"/>
          </p:cNvSpPr>
          <p:nvPr/>
        </p:nvSpPr>
        <p:spPr bwMode="auto">
          <a:xfrm>
            <a:off x="6858000" y="4254500"/>
            <a:ext cx="35814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a:latin typeface="Times New Roman" panose="02020603050405020304" pitchFamily="18" charset="0"/>
              </a:rPr>
              <a:t> Từ mép dưới giấy đếm lên 3 ô gấp một đường dấu gấp làm  đế lọ hoa.</a:t>
            </a:r>
          </a:p>
        </p:txBody>
      </p:sp>
      <p:grpSp>
        <p:nvGrpSpPr>
          <p:cNvPr id="20487" name="Group 4">
            <a:extLst>
              <a:ext uri="{FF2B5EF4-FFF2-40B4-BE49-F238E27FC236}">
                <a16:creationId xmlns:a16="http://schemas.microsoft.com/office/drawing/2014/main" id="{AA150624-0E5F-448D-B9F7-B846A0288941}"/>
              </a:ext>
            </a:extLst>
          </p:cNvPr>
          <p:cNvGrpSpPr>
            <a:grpSpLocks/>
          </p:cNvGrpSpPr>
          <p:nvPr/>
        </p:nvGrpSpPr>
        <p:grpSpPr bwMode="auto">
          <a:xfrm rot="10800000">
            <a:off x="168275" y="14288"/>
            <a:ext cx="1990725" cy="2266950"/>
            <a:chOff x="4176" y="878"/>
            <a:chExt cx="1254" cy="1422"/>
          </a:xfrm>
        </p:grpSpPr>
        <p:sp>
          <p:nvSpPr>
            <p:cNvPr id="20488" name="Freeform 5">
              <a:extLst>
                <a:ext uri="{FF2B5EF4-FFF2-40B4-BE49-F238E27FC236}">
                  <a16:creationId xmlns:a16="http://schemas.microsoft.com/office/drawing/2014/main" id="{4EF599AB-CDB0-4AF7-859E-7E18BA92760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89" name="Freeform 6">
              <a:extLst>
                <a:ext uri="{FF2B5EF4-FFF2-40B4-BE49-F238E27FC236}">
                  <a16:creationId xmlns:a16="http://schemas.microsoft.com/office/drawing/2014/main" id="{F358DD3D-B0AD-493F-9D58-9E5AA900B268}"/>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0" name="Freeform 7">
              <a:extLst>
                <a:ext uri="{FF2B5EF4-FFF2-40B4-BE49-F238E27FC236}">
                  <a16:creationId xmlns:a16="http://schemas.microsoft.com/office/drawing/2014/main" id="{B3023755-55AB-4B84-911B-34A2EA47254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1" name="Freeform 8">
              <a:extLst>
                <a:ext uri="{FF2B5EF4-FFF2-40B4-BE49-F238E27FC236}">
                  <a16:creationId xmlns:a16="http://schemas.microsoft.com/office/drawing/2014/main" id="{8427C01D-618D-44B7-8554-A9DD20302862}"/>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2" name="Freeform 9">
              <a:extLst>
                <a:ext uri="{FF2B5EF4-FFF2-40B4-BE49-F238E27FC236}">
                  <a16:creationId xmlns:a16="http://schemas.microsoft.com/office/drawing/2014/main" id="{AA180F1B-B739-4DC1-8A3F-6B8C572D0B8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3" name="Freeform 10">
              <a:extLst>
                <a:ext uri="{FF2B5EF4-FFF2-40B4-BE49-F238E27FC236}">
                  <a16:creationId xmlns:a16="http://schemas.microsoft.com/office/drawing/2014/main" id="{554E8374-D9DC-4D7F-9092-0BF608849499}"/>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4" name="Freeform 11">
              <a:extLst>
                <a:ext uri="{FF2B5EF4-FFF2-40B4-BE49-F238E27FC236}">
                  <a16:creationId xmlns:a16="http://schemas.microsoft.com/office/drawing/2014/main" id="{1F2FF58F-C81B-449B-9D25-0F0B568260E2}"/>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5" name="Freeform 12">
              <a:extLst>
                <a:ext uri="{FF2B5EF4-FFF2-40B4-BE49-F238E27FC236}">
                  <a16:creationId xmlns:a16="http://schemas.microsoft.com/office/drawing/2014/main" id="{12370EE7-39C3-450E-8842-85DD2B4984F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6" name="Freeform 13">
              <a:extLst>
                <a:ext uri="{FF2B5EF4-FFF2-40B4-BE49-F238E27FC236}">
                  <a16:creationId xmlns:a16="http://schemas.microsoft.com/office/drawing/2014/main" id="{A67098D7-779F-4F86-9DEB-87294EAB56AE}"/>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7" name="Freeform 14">
              <a:extLst>
                <a:ext uri="{FF2B5EF4-FFF2-40B4-BE49-F238E27FC236}">
                  <a16:creationId xmlns:a16="http://schemas.microsoft.com/office/drawing/2014/main" id="{D906B9B3-E538-4816-9316-B06F505953C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8" name="Freeform 15">
              <a:extLst>
                <a:ext uri="{FF2B5EF4-FFF2-40B4-BE49-F238E27FC236}">
                  <a16:creationId xmlns:a16="http://schemas.microsoft.com/office/drawing/2014/main" id="{A7A9DE4C-406D-443B-B02C-3715EE7E34C5}"/>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9" name="Freeform 16">
              <a:extLst>
                <a:ext uri="{FF2B5EF4-FFF2-40B4-BE49-F238E27FC236}">
                  <a16:creationId xmlns:a16="http://schemas.microsoft.com/office/drawing/2014/main" id="{705A1A56-79E6-4427-8A25-2781DEB836E5}"/>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0" name="Freeform 17">
              <a:extLst>
                <a:ext uri="{FF2B5EF4-FFF2-40B4-BE49-F238E27FC236}">
                  <a16:creationId xmlns:a16="http://schemas.microsoft.com/office/drawing/2014/main" id="{8E153561-E64D-4187-BD54-61878043B055}"/>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1" name="Freeform 18">
              <a:extLst>
                <a:ext uri="{FF2B5EF4-FFF2-40B4-BE49-F238E27FC236}">
                  <a16:creationId xmlns:a16="http://schemas.microsoft.com/office/drawing/2014/main" id="{174FA998-6E4D-4670-ADA6-A7A9EDAD0773}"/>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2" name="Freeform 19">
              <a:extLst>
                <a:ext uri="{FF2B5EF4-FFF2-40B4-BE49-F238E27FC236}">
                  <a16:creationId xmlns:a16="http://schemas.microsoft.com/office/drawing/2014/main" id="{6F8AAA10-CBD0-4103-9BE6-D802168D5EC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3" name="Freeform 20">
              <a:extLst>
                <a:ext uri="{FF2B5EF4-FFF2-40B4-BE49-F238E27FC236}">
                  <a16:creationId xmlns:a16="http://schemas.microsoft.com/office/drawing/2014/main" id="{053DB40D-95A8-4FD4-9FEE-AC1AA62A8555}"/>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4" name="Freeform 21">
              <a:extLst>
                <a:ext uri="{FF2B5EF4-FFF2-40B4-BE49-F238E27FC236}">
                  <a16:creationId xmlns:a16="http://schemas.microsoft.com/office/drawing/2014/main" id="{7B03DCED-E87B-47EA-A012-DB01A2E030E0}"/>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5" name="Freeform 22">
              <a:extLst>
                <a:ext uri="{FF2B5EF4-FFF2-40B4-BE49-F238E27FC236}">
                  <a16:creationId xmlns:a16="http://schemas.microsoft.com/office/drawing/2014/main" id="{EC7DA2B9-FD22-49C2-B0D8-72474B2F8FE4}"/>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6" name="Freeform 23">
              <a:extLst>
                <a:ext uri="{FF2B5EF4-FFF2-40B4-BE49-F238E27FC236}">
                  <a16:creationId xmlns:a16="http://schemas.microsoft.com/office/drawing/2014/main" id="{B8157BBB-8360-43E4-8522-45259BB37771}"/>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7" name="Freeform 24">
              <a:extLst>
                <a:ext uri="{FF2B5EF4-FFF2-40B4-BE49-F238E27FC236}">
                  <a16:creationId xmlns:a16="http://schemas.microsoft.com/office/drawing/2014/main" id="{7500B37F-3234-4BF6-95E8-63564A5F7F74}"/>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8" name="Freeform 25">
              <a:extLst>
                <a:ext uri="{FF2B5EF4-FFF2-40B4-BE49-F238E27FC236}">
                  <a16:creationId xmlns:a16="http://schemas.microsoft.com/office/drawing/2014/main" id="{01DC5AD7-108A-42AE-921D-C21F53C40F4B}"/>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9" name="Freeform 26">
              <a:extLst>
                <a:ext uri="{FF2B5EF4-FFF2-40B4-BE49-F238E27FC236}">
                  <a16:creationId xmlns:a16="http://schemas.microsoft.com/office/drawing/2014/main" id="{B79C6533-BBF6-42E8-904C-3C4B80E0C812}"/>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0" name="Freeform 27">
              <a:extLst>
                <a:ext uri="{FF2B5EF4-FFF2-40B4-BE49-F238E27FC236}">
                  <a16:creationId xmlns:a16="http://schemas.microsoft.com/office/drawing/2014/main" id="{1BC7D14E-8540-4D7F-9C27-382BFA8CAF5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1" name="Freeform 28">
              <a:extLst>
                <a:ext uri="{FF2B5EF4-FFF2-40B4-BE49-F238E27FC236}">
                  <a16:creationId xmlns:a16="http://schemas.microsoft.com/office/drawing/2014/main" id="{358984E4-6005-4413-BB7B-8AC2B9EF0AE9}"/>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2" name="Freeform 29">
              <a:extLst>
                <a:ext uri="{FF2B5EF4-FFF2-40B4-BE49-F238E27FC236}">
                  <a16:creationId xmlns:a16="http://schemas.microsoft.com/office/drawing/2014/main" id="{4216E22D-302A-4106-B78A-7D49C6752A8F}"/>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3" name="Freeform 30">
              <a:extLst>
                <a:ext uri="{FF2B5EF4-FFF2-40B4-BE49-F238E27FC236}">
                  <a16:creationId xmlns:a16="http://schemas.microsoft.com/office/drawing/2014/main" id="{99D29083-6575-4525-92B1-94B1E216290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4" name="Freeform 31">
              <a:extLst>
                <a:ext uri="{FF2B5EF4-FFF2-40B4-BE49-F238E27FC236}">
                  <a16:creationId xmlns:a16="http://schemas.microsoft.com/office/drawing/2014/main" id="{841C49FF-F5FD-4199-8D75-9F0282B1BC0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5" name="Freeform 32">
              <a:extLst>
                <a:ext uri="{FF2B5EF4-FFF2-40B4-BE49-F238E27FC236}">
                  <a16:creationId xmlns:a16="http://schemas.microsoft.com/office/drawing/2014/main" id="{21356D61-22D2-4518-82D2-E9CFF2CA62CC}"/>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6" name="Freeform 33">
              <a:extLst>
                <a:ext uri="{FF2B5EF4-FFF2-40B4-BE49-F238E27FC236}">
                  <a16:creationId xmlns:a16="http://schemas.microsoft.com/office/drawing/2014/main" id="{0A7CBCC2-91F4-4C65-BDC8-FB62173A6B49}"/>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7" name="Freeform 34">
              <a:extLst>
                <a:ext uri="{FF2B5EF4-FFF2-40B4-BE49-F238E27FC236}">
                  <a16:creationId xmlns:a16="http://schemas.microsoft.com/office/drawing/2014/main" id="{7E9BA8C1-12EF-4CC5-AC9C-4095906332C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8" name="Freeform 35">
              <a:extLst>
                <a:ext uri="{FF2B5EF4-FFF2-40B4-BE49-F238E27FC236}">
                  <a16:creationId xmlns:a16="http://schemas.microsoft.com/office/drawing/2014/main" id="{C794FEBE-60A0-4B7F-85E3-774061921F6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9" name="Freeform 36">
              <a:extLst>
                <a:ext uri="{FF2B5EF4-FFF2-40B4-BE49-F238E27FC236}">
                  <a16:creationId xmlns:a16="http://schemas.microsoft.com/office/drawing/2014/main" id="{13083A79-4CA6-40E4-84A5-FCC10A833586}"/>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0" name="Freeform 37">
              <a:extLst>
                <a:ext uri="{FF2B5EF4-FFF2-40B4-BE49-F238E27FC236}">
                  <a16:creationId xmlns:a16="http://schemas.microsoft.com/office/drawing/2014/main" id="{443D6327-444D-4E43-88F7-44A8BE589D68}"/>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1" name="Freeform 38">
              <a:extLst>
                <a:ext uri="{FF2B5EF4-FFF2-40B4-BE49-F238E27FC236}">
                  <a16:creationId xmlns:a16="http://schemas.microsoft.com/office/drawing/2014/main" id="{D950D120-D1BC-4214-99AB-6E80A5D3373D}"/>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2" name="Freeform 39">
              <a:extLst>
                <a:ext uri="{FF2B5EF4-FFF2-40B4-BE49-F238E27FC236}">
                  <a16:creationId xmlns:a16="http://schemas.microsoft.com/office/drawing/2014/main" id="{CE9349C5-09F9-478E-BC80-24FFE4BA3F77}"/>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3" name="Freeform 40">
              <a:extLst>
                <a:ext uri="{FF2B5EF4-FFF2-40B4-BE49-F238E27FC236}">
                  <a16:creationId xmlns:a16="http://schemas.microsoft.com/office/drawing/2014/main" id="{310157EB-8E8E-4B07-A068-7C7F08E76F1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4" name="Freeform 41">
              <a:extLst>
                <a:ext uri="{FF2B5EF4-FFF2-40B4-BE49-F238E27FC236}">
                  <a16:creationId xmlns:a16="http://schemas.microsoft.com/office/drawing/2014/main" id="{042033E3-C3B4-4146-909D-83399FF977DF}"/>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5" name="Freeform 42">
              <a:extLst>
                <a:ext uri="{FF2B5EF4-FFF2-40B4-BE49-F238E27FC236}">
                  <a16:creationId xmlns:a16="http://schemas.microsoft.com/office/drawing/2014/main" id="{EEEED0ED-6DE0-4D4C-BF64-C60E23DA0F4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6" name="Freeform 43">
              <a:extLst>
                <a:ext uri="{FF2B5EF4-FFF2-40B4-BE49-F238E27FC236}">
                  <a16:creationId xmlns:a16="http://schemas.microsoft.com/office/drawing/2014/main" id="{A9AAD839-D38F-45B8-BB57-11B03B0C777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7" name="Freeform 44">
              <a:extLst>
                <a:ext uri="{FF2B5EF4-FFF2-40B4-BE49-F238E27FC236}">
                  <a16:creationId xmlns:a16="http://schemas.microsoft.com/office/drawing/2014/main" id="{5DF9AD4F-AE55-4763-AC49-0C0A57F167A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8" name="Freeform 45">
              <a:extLst>
                <a:ext uri="{FF2B5EF4-FFF2-40B4-BE49-F238E27FC236}">
                  <a16:creationId xmlns:a16="http://schemas.microsoft.com/office/drawing/2014/main" id="{5203CF13-60AE-423A-8F7B-19CF6CD483A0}"/>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9" name="Freeform 46">
              <a:extLst>
                <a:ext uri="{FF2B5EF4-FFF2-40B4-BE49-F238E27FC236}">
                  <a16:creationId xmlns:a16="http://schemas.microsoft.com/office/drawing/2014/main" id="{1964DA20-4368-43FE-8A68-543BC9A0C65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0" name="Freeform 47">
              <a:extLst>
                <a:ext uri="{FF2B5EF4-FFF2-40B4-BE49-F238E27FC236}">
                  <a16:creationId xmlns:a16="http://schemas.microsoft.com/office/drawing/2014/main" id="{98C2693E-29BA-48BB-A2EC-EE5A864FCC31}"/>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1" name="Freeform 48">
              <a:extLst>
                <a:ext uri="{FF2B5EF4-FFF2-40B4-BE49-F238E27FC236}">
                  <a16:creationId xmlns:a16="http://schemas.microsoft.com/office/drawing/2014/main" id="{A1E589D4-F22E-42CB-A121-D575F37D3B7A}"/>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2" name="Freeform 49">
              <a:extLst>
                <a:ext uri="{FF2B5EF4-FFF2-40B4-BE49-F238E27FC236}">
                  <a16:creationId xmlns:a16="http://schemas.microsoft.com/office/drawing/2014/main" id="{2EE679AB-82D4-4A0D-9E90-3E40F586759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3" name="Freeform 50">
              <a:extLst>
                <a:ext uri="{FF2B5EF4-FFF2-40B4-BE49-F238E27FC236}">
                  <a16:creationId xmlns:a16="http://schemas.microsoft.com/office/drawing/2014/main" id="{7A4B2B35-8A33-415B-97B8-B435E2B30B0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4" name="Freeform 51">
              <a:extLst>
                <a:ext uri="{FF2B5EF4-FFF2-40B4-BE49-F238E27FC236}">
                  <a16:creationId xmlns:a16="http://schemas.microsoft.com/office/drawing/2014/main" id="{1F708E05-2B50-418D-A6CA-AFE73BFDA628}"/>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5" name="Freeform 52">
              <a:extLst>
                <a:ext uri="{FF2B5EF4-FFF2-40B4-BE49-F238E27FC236}">
                  <a16:creationId xmlns:a16="http://schemas.microsoft.com/office/drawing/2014/main" id="{4AC9D2BB-6744-4025-92D3-AA1BD4C4D66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6" name="Freeform 53">
              <a:extLst>
                <a:ext uri="{FF2B5EF4-FFF2-40B4-BE49-F238E27FC236}">
                  <a16:creationId xmlns:a16="http://schemas.microsoft.com/office/drawing/2014/main" id="{4B39A36A-A7D3-4330-B907-45237104987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7" name="Freeform 54">
              <a:extLst>
                <a:ext uri="{FF2B5EF4-FFF2-40B4-BE49-F238E27FC236}">
                  <a16:creationId xmlns:a16="http://schemas.microsoft.com/office/drawing/2014/main" id="{4C52162F-155E-4796-8ACE-C70945CDF3D6}"/>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8" name="Freeform 55">
              <a:extLst>
                <a:ext uri="{FF2B5EF4-FFF2-40B4-BE49-F238E27FC236}">
                  <a16:creationId xmlns:a16="http://schemas.microsoft.com/office/drawing/2014/main" id="{12C75EBF-CC9D-4810-BAFC-A580D60C9D7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9" name="Freeform 56">
              <a:extLst>
                <a:ext uri="{FF2B5EF4-FFF2-40B4-BE49-F238E27FC236}">
                  <a16:creationId xmlns:a16="http://schemas.microsoft.com/office/drawing/2014/main" id="{9AFAE90A-AC54-4634-8600-540CCA44F48F}"/>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0" name="Freeform 57">
              <a:extLst>
                <a:ext uri="{FF2B5EF4-FFF2-40B4-BE49-F238E27FC236}">
                  <a16:creationId xmlns:a16="http://schemas.microsoft.com/office/drawing/2014/main" id="{DE76E33C-06D4-46F6-96AD-8CAF1B1EA2C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1" name="Freeform 58">
              <a:extLst>
                <a:ext uri="{FF2B5EF4-FFF2-40B4-BE49-F238E27FC236}">
                  <a16:creationId xmlns:a16="http://schemas.microsoft.com/office/drawing/2014/main" id="{027A13D3-0874-4B68-9BCF-3A0BF5469CF4}"/>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2" name="Freeform 59">
              <a:extLst>
                <a:ext uri="{FF2B5EF4-FFF2-40B4-BE49-F238E27FC236}">
                  <a16:creationId xmlns:a16="http://schemas.microsoft.com/office/drawing/2014/main" id="{6E760DFC-C829-410D-AF3F-93D5FDE99457}"/>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3" name="Freeform 60">
              <a:extLst>
                <a:ext uri="{FF2B5EF4-FFF2-40B4-BE49-F238E27FC236}">
                  <a16:creationId xmlns:a16="http://schemas.microsoft.com/office/drawing/2014/main" id="{3B678A8F-394E-431F-BC4B-7E7869575BD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4" name="Freeform 61">
              <a:extLst>
                <a:ext uri="{FF2B5EF4-FFF2-40B4-BE49-F238E27FC236}">
                  <a16:creationId xmlns:a16="http://schemas.microsoft.com/office/drawing/2014/main" id="{CA58B284-2380-43A9-862C-C822E4D4E4C8}"/>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5" name="Freeform 62">
              <a:extLst>
                <a:ext uri="{FF2B5EF4-FFF2-40B4-BE49-F238E27FC236}">
                  <a16:creationId xmlns:a16="http://schemas.microsoft.com/office/drawing/2014/main" id="{2E4E1415-29A9-4961-B43A-585D1FEACB1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6" name="Freeform 63">
              <a:extLst>
                <a:ext uri="{FF2B5EF4-FFF2-40B4-BE49-F238E27FC236}">
                  <a16:creationId xmlns:a16="http://schemas.microsoft.com/office/drawing/2014/main" id="{DE8F197D-2F4A-4B2D-90F2-354C867A4C84}"/>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7" name="Freeform 64">
              <a:extLst>
                <a:ext uri="{FF2B5EF4-FFF2-40B4-BE49-F238E27FC236}">
                  <a16:creationId xmlns:a16="http://schemas.microsoft.com/office/drawing/2014/main" id="{6FF041A3-EEDA-451E-9093-1AEF7A76C4AB}"/>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8" name="Freeform 65">
              <a:extLst>
                <a:ext uri="{FF2B5EF4-FFF2-40B4-BE49-F238E27FC236}">
                  <a16:creationId xmlns:a16="http://schemas.microsoft.com/office/drawing/2014/main" id="{9B27C997-B892-4186-B4AD-6EAB0E5524A6}"/>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9" name="Freeform 66">
              <a:extLst>
                <a:ext uri="{FF2B5EF4-FFF2-40B4-BE49-F238E27FC236}">
                  <a16:creationId xmlns:a16="http://schemas.microsoft.com/office/drawing/2014/main" id="{F4C79DA5-E610-44E3-A29C-F182C9E63C5D}"/>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0" name="Freeform 67">
              <a:extLst>
                <a:ext uri="{FF2B5EF4-FFF2-40B4-BE49-F238E27FC236}">
                  <a16:creationId xmlns:a16="http://schemas.microsoft.com/office/drawing/2014/main" id="{D1DF4CF1-F5A1-4326-A8E4-57AEDC972D42}"/>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1" name="Freeform 68">
              <a:extLst>
                <a:ext uri="{FF2B5EF4-FFF2-40B4-BE49-F238E27FC236}">
                  <a16:creationId xmlns:a16="http://schemas.microsoft.com/office/drawing/2014/main" id="{FB6051B3-CED6-49A8-802C-A5F22CE0143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2" name="Freeform 69">
              <a:extLst>
                <a:ext uri="{FF2B5EF4-FFF2-40B4-BE49-F238E27FC236}">
                  <a16:creationId xmlns:a16="http://schemas.microsoft.com/office/drawing/2014/main" id="{4021B371-67E3-469A-A854-ECE666765A2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3" name="Freeform 70">
              <a:extLst>
                <a:ext uri="{FF2B5EF4-FFF2-40B4-BE49-F238E27FC236}">
                  <a16:creationId xmlns:a16="http://schemas.microsoft.com/office/drawing/2014/main" id="{500BD7FF-C821-422E-BCC5-A3E90338578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4" name="Freeform 71">
              <a:extLst>
                <a:ext uri="{FF2B5EF4-FFF2-40B4-BE49-F238E27FC236}">
                  <a16:creationId xmlns:a16="http://schemas.microsoft.com/office/drawing/2014/main" id="{906BC75D-E6FE-4492-B12E-1A0FE802F2C1}"/>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5" name="Freeform 72">
              <a:extLst>
                <a:ext uri="{FF2B5EF4-FFF2-40B4-BE49-F238E27FC236}">
                  <a16:creationId xmlns:a16="http://schemas.microsoft.com/office/drawing/2014/main" id="{ED74F2AD-128F-4CCF-BE54-BB68D0E44229}"/>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6" name="Freeform 73">
              <a:extLst>
                <a:ext uri="{FF2B5EF4-FFF2-40B4-BE49-F238E27FC236}">
                  <a16:creationId xmlns:a16="http://schemas.microsoft.com/office/drawing/2014/main" id="{37236A38-36A4-4D49-8094-61249185161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7" name="Freeform 74">
              <a:extLst>
                <a:ext uri="{FF2B5EF4-FFF2-40B4-BE49-F238E27FC236}">
                  <a16:creationId xmlns:a16="http://schemas.microsoft.com/office/drawing/2014/main" id="{0BF19127-D3AC-4B91-9C85-73D73A740E0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8" name="Freeform 75">
              <a:extLst>
                <a:ext uri="{FF2B5EF4-FFF2-40B4-BE49-F238E27FC236}">
                  <a16:creationId xmlns:a16="http://schemas.microsoft.com/office/drawing/2014/main" id="{44B9F1B2-7D8A-4D15-BB1E-938D492D2746}"/>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9" name="Freeform 76">
              <a:extLst>
                <a:ext uri="{FF2B5EF4-FFF2-40B4-BE49-F238E27FC236}">
                  <a16:creationId xmlns:a16="http://schemas.microsoft.com/office/drawing/2014/main" id="{B97AEF8D-DC43-4CFD-BD70-189651FDB30B}"/>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0" name="Freeform 77">
              <a:extLst>
                <a:ext uri="{FF2B5EF4-FFF2-40B4-BE49-F238E27FC236}">
                  <a16:creationId xmlns:a16="http://schemas.microsoft.com/office/drawing/2014/main" id="{3B007615-3D4F-40E6-B0FD-8EE0151107FF}"/>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1" name="Freeform 78">
              <a:extLst>
                <a:ext uri="{FF2B5EF4-FFF2-40B4-BE49-F238E27FC236}">
                  <a16:creationId xmlns:a16="http://schemas.microsoft.com/office/drawing/2014/main" id="{3428FC75-9C3D-49B6-8D82-DF69BE1FA5EF}"/>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2" name="Freeform 79">
              <a:extLst>
                <a:ext uri="{FF2B5EF4-FFF2-40B4-BE49-F238E27FC236}">
                  <a16:creationId xmlns:a16="http://schemas.microsoft.com/office/drawing/2014/main" id="{F6B4A19E-9AF0-4267-BB74-8F8DBDDBF53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3" name="Freeform 80">
              <a:extLst>
                <a:ext uri="{FF2B5EF4-FFF2-40B4-BE49-F238E27FC236}">
                  <a16:creationId xmlns:a16="http://schemas.microsoft.com/office/drawing/2014/main" id="{E8D99319-F3F5-4B82-B477-23BAFA3E16F9}"/>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4" name="Freeform 81">
              <a:extLst>
                <a:ext uri="{FF2B5EF4-FFF2-40B4-BE49-F238E27FC236}">
                  <a16:creationId xmlns:a16="http://schemas.microsoft.com/office/drawing/2014/main" id="{4C69564B-5EFC-430B-A526-4792D74A3441}"/>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5" name="Freeform 82">
              <a:extLst>
                <a:ext uri="{FF2B5EF4-FFF2-40B4-BE49-F238E27FC236}">
                  <a16:creationId xmlns:a16="http://schemas.microsoft.com/office/drawing/2014/main" id="{123F0E87-0EDF-4A09-A42A-9569417C021C}"/>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6" name="Freeform 83">
              <a:extLst>
                <a:ext uri="{FF2B5EF4-FFF2-40B4-BE49-F238E27FC236}">
                  <a16:creationId xmlns:a16="http://schemas.microsoft.com/office/drawing/2014/main" id="{759067DB-EA2A-4F0B-9069-2BDD6B1B16F1}"/>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7" name="Freeform 84">
              <a:extLst>
                <a:ext uri="{FF2B5EF4-FFF2-40B4-BE49-F238E27FC236}">
                  <a16:creationId xmlns:a16="http://schemas.microsoft.com/office/drawing/2014/main" id="{2558A6DA-F753-43A0-8B14-74967EFFFD71}"/>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8" name="Freeform 85">
              <a:extLst>
                <a:ext uri="{FF2B5EF4-FFF2-40B4-BE49-F238E27FC236}">
                  <a16:creationId xmlns:a16="http://schemas.microsoft.com/office/drawing/2014/main" id="{4FF20775-804E-47E7-9EEF-CDB0764C10B1}"/>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9" name="Freeform 86">
              <a:extLst>
                <a:ext uri="{FF2B5EF4-FFF2-40B4-BE49-F238E27FC236}">
                  <a16:creationId xmlns:a16="http://schemas.microsoft.com/office/drawing/2014/main" id="{02FC833E-4D5F-4260-B5E1-40934E5C6C76}"/>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0" name="Freeform 87">
              <a:extLst>
                <a:ext uri="{FF2B5EF4-FFF2-40B4-BE49-F238E27FC236}">
                  <a16:creationId xmlns:a16="http://schemas.microsoft.com/office/drawing/2014/main" id="{EEF6289B-058B-467C-A122-E879C80BAE98}"/>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1" name="Freeform 88">
              <a:extLst>
                <a:ext uri="{FF2B5EF4-FFF2-40B4-BE49-F238E27FC236}">
                  <a16:creationId xmlns:a16="http://schemas.microsoft.com/office/drawing/2014/main" id="{576EF4A6-AD21-44D1-A49E-32BB0F99CB14}"/>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2" name="Freeform 89">
              <a:extLst>
                <a:ext uri="{FF2B5EF4-FFF2-40B4-BE49-F238E27FC236}">
                  <a16:creationId xmlns:a16="http://schemas.microsoft.com/office/drawing/2014/main" id="{D3936D18-A72E-4D26-AF35-84119DE8040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3" name="Freeform 90">
              <a:extLst>
                <a:ext uri="{FF2B5EF4-FFF2-40B4-BE49-F238E27FC236}">
                  <a16:creationId xmlns:a16="http://schemas.microsoft.com/office/drawing/2014/main" id="{8210710C-C00E-4421-9F68-5F526F2E5219}"/>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4" name="Freeform 91">
              <a:extLst>
                <a:ext uri="{FF2B5EF4-FFF2-40B4-BE49-F238E27FC236}">
                  <a16:creationId xmlns:a16="http://schemas.microsoft.com/office/drawing/2014/main" id="{EF7805A2-DC8A-4FD6-B1E1-FCAAE7DEB8C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5" name="Freeform 92">
              <a:extLst>
                <a:ext uri="{FF2B5EF4-FFF2-40B4-BE49-F238E27FC236}">
                  <a16:creationId xmlns:a16="http://schemas.microsoft.com/office/drawing/2014/main" id="{64566C9F-B747-4A7E-AF65-7DA51FE7CEFB}"/>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6" name="Freeform 93">
              <a:extLst>
                <a:ext uri="{FF2B5EF4-FFF2-40B4-BE49-F238E27FC236}">
                  <a16:creationId xmlns:a16="http://schemas.microsoft.com/office/drawing/2014/main" id="{B00D45B9-B92D-4D96-80AF-5857E16C2F39}"/>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7" name="Freeform 94">
              <a:extLst>
                <a:ext uri="{FF2B5EF4-FFF2-40B4-BE49-F238E27FC236}">
                  <a16:creationId xmlns:a16="http://schemas.microsoft.com/office/drawing/2014/main" id="{C14572FE-C932-45CE-95B2-A97A07498FF2}"/>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8" name="Freeform 95">
              <a:extLst>
                <a:ext uri="{FF2B5EF4-FFF2-40B4-BE49-F238E27FC236}">
                  <a16:creationId xmlns:a16="http://schemas.microsoft.com/office/drawing/2014/main" id="{61A51E14-A401-40A7-A9ED-0F3CEE085FB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9" name="Freeform 96">
              <a:extLst>
                <a:ext uri="{FF2B5EF4-FFF2-40B4-BE49-F238E27FC236}">
                  <a16:creationId xmlns:a16="http://schemas.microsoft.com/office/drawing/2014/main" id="{43AB769A-F825-4B17-8EC1-07C67B34A31E}"/>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0" name="Freeform 97">
              <a:extLst>
                <a:ext uri="{FF2B5EF4-FFF2-40B4-BE49-F238E27FC236}">
                  <a16:creationId xmlns:a16="http://schemas.microsoft.com/office/drawing/2014/main" id="{5AF29953-2007-4B3D-AF94-00D6ACDC89A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1" name="Freeform 98">
              <a:extLst>
                <a:ext uri="{FF2B5EF4-FFF2-40B4-BE49-F238E27FC236}">
                  <a16:creationId xmlns:a16="http://schemas.microsoft.com/office/drawing/2014/main" id="{8561545A-F92F-4746-A7B2-0259775F2DCA}"/>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2" name="Freeform 99">
              <a:extLst>
                <a:ext uri="{FF2B5EF4-FFF2-40B4-BE49-F238E27FC236}">
                  <a16:creationId xmlns:a16="http://schemas.microsoft.com/office/drawing/2014/main" id="{D7E1B98E-DFD0-4D77-BDBA-D788BD30A30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3" name="Freeform 100">
              <a:extLst>
                <a:ext uri="{FF2B5EF4-FFF2-40B4-BE49-F238E27FC236}">
                  <a16:creationId xmlns:a16="http://schemas.microsoft.com/office/drawing/2014/main" id="{1FC4F5A1-674D-4FC6-9D82-47BA1F2496E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4" name="Freeform 101">
              <a:extLst>
                <a:ext uri="{FF2B5EF4-FFF2-40B4-BE49-F238E27FC236}">
                  <a16:creationId xmlns:a16="http://schemas.microsoft.com/office/drawing/2014/main" id="{EAEACC14-8601-44C8-ADDE-5A5391897D8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5" name="Freeform 102">
              <a:extLst>
                <a:ext uri="{FF2B5EF4-FFF2-40B4-BE49-F238E27FC236}">
                  <a16:creationId xmlns:a16="http://schemas.microsoft.com/office/drawing/2014/main" id="{47B4F68A-0ABA-4024-A418-3EE8ADEF9B86}"/>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6" name="Freeform 103">
              <a:extLst>
                <a:ext uri="{FF2B5EF4-FFF2-40B4-BE49-F238E27FC236}">
                  <a16:creationId xmlns:a16="http://schemas.microsoft.com/office/drawing/2014/main" id="{3FB70758-3903-49FD-AF72-ED63CCDFDE5D}"/>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7" name="Freeform 104">
              <a:extLst>
                <a:ext uri="{FF2B5EF4-FFF2-40B4-BE49-F238E27FC236}">
                  <a16:creationId xmlns:a16="http://schemas.microsoft.com/office/drawing/2014/main" id="{6EA2F69B-F630-4A02-B9B7-405B2618E23A}"/>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8" name="Freeform 105">
              <a:extLst>
                <a:ext uri="{FF2B5EF4-FFF2-40B4-BE49-F238E27FC236}">
                  <a16:creationId xmlns:a16="http://schemas.microsoft.com/office/drawing/2014/main" id="{9D26ACAB-6169-43C2-9318-76BE74D80B3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9" name="Freeform 106">
              <a:extLst>
                <a:ext uri="{FF2B5EF4-FFF2-40B4-BE49-F238E27FC236}">
                  <a16:creationId xmlns:a16="http://schemas.microsoft.com/office/drawing/2014/main" id="{B746B3D5-AF53-486A-837B-2353EA43BBD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0" name="Freeform 107">
              <a:extLst>
                <a:ext uri="{FF2B5EF4-FFF2-40B4-BE49-F238E27FC236}">
                  <a16:creationId xmlns:a16="http://schemas.microsoft.com/office/drawing/2014/main" id="{5AF1D6D6-0444-42F5-888E-04896C28D3DF}"/>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1" name="Freeform 108">
              <a:extLst>
                <a:ext uri="{FF2B5EF4-FFF2-40B4-BE49-F238E27FC236}">
                  <a16:creationId xmlns:a16="http://schemas.microsoft.com/office/drawing/2014/main" id="{6F69B7AF-2165-47BA-B2A8-874B8E63B88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2" name="Freeform 109">
              <a:extLst>
                <a:ext uri="{FF2B5EF4-FFF2-40B4-BE49-F238E27FC236}">
                  <a16:creationId xmlns:a16="http://schemas.microsoft.com/office/drawing/2014/main" id="{949B94F0-6C7D-49DF-B121-4D59BFDAEB82}"/>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3" name="Freeform 110">
              <a:extLst>
                <a:ext uri="{FF2B5EF4-FFF2-40B4-BE49-F238E27FC236}">
                  <a16:creationId xmlns:a16="http://schemas.microsoft.com/office/drawing/2014/main" id="{436BD6AA-9921-4836-A049-945B9219A15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4" name="Freeform 111">
              <a:extLst>
                <a:ext uri="{FF2B5EF4-FFF2-40B4-BE49-F238E27FC236}">
                  <a16:creationId xmlns:a16="http://schemas.microsoft.com/office/drawing/2014/main" id="{81901027-D97A-4374-94BC-558C9E0E711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5" name="Freeform 112">
              <a:extLst>
                <a:ext uri="{FF2B5EF4-FFF2-40B4-BE49-F238E27FC236}">
                  <a16:creationId xmlns:a16="http://schemas.microsoft.com/office/drawing/2014/main" id="{2518DA69-3C32-4B48-A0E3-8B914D179047}"/>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6" name="Freeform 113">
              <a:extLst>
                <a:ext uri="{FF2B5EF4-FFF2-40B4-BE49-F238E27FC236}">
                  <a16:creationId xmlns:a16="http://schemas.microsoft.com/office/drawing/2014/main" id="{E0127D34-6E87-443C-9B0F-7C33244A357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7" name="Freeform 114">
              <a:extLst>
                <a:ext uri="{FF2B5EF4-FFF2-40B4-BE49-F238E27FC236}">
                  <a16:creationId xmlns:a16="http://schemas.microsoft.com/office/drawing/2014/main" id="{075F1442-778E-41F0-9366-5823EEFEB337}"/>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8" name="Freeform 115">
              <a:extLst>
                <a:ext uri="{FF2B5EF4-FFF2-40B4-BE49-F238E27FC236}">
                  <a16:creationId xmlns:a16="http://schemas.microsoft.com/office/drawing/2014/main" id="{AD6DB53E-3380-4646-970E-556097B8247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9" name="Freeform 116">
              <a:extLst>
                <a:ext uri="{FF2B5EF4-FFF2-40B4-BE49-F238E27FC236}">
                  <a16:creationId xmlns:a16="http://schemas.microsoft.com/office/drawing/2014/main" id="{B206A105-86BF-468C-AC51-622712396E9B}"/>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0" name="Freeform 117">
              <a:extLst>
                <a:ext uri="{FF2B5EF4-FFF2-40B4-BE49-F238E27FC236}">
                  <a16:creationId xmlns:a16="http://schemas.microsoft.com/office/drawing/2014/main" id="{3C960427-F88A-47FF-A0C6-CEA4F6937EF9}"/>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1" name="Freeform 118">
              <a:extLst>
                <a:ext uri="{FF2B5EF4-FFF2-40B4-BE49-F238E27FC236}">
                  <a16:creationId xmlns:a16="http://schemas.microsoft.com/office/drawing/2014/main" id="{0D8ED58F-25AF-43A2-8DA2-412FCCF76D0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2" name="Freeform 119">
              <a:extLst>
                <a:ext uri="{FF2B5EF4-FFF2-40B4-BE49-F238E27FC236}">
                  <a16:creationId xmlns:a16="http://schemas.microsoft.com/office/drawing/2014/main" id="{F69EEB33-989B-4EF9-B550-4BA56C035FE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3" name="Freeform 120">
              <a:extLst>
                <a:ext uri="{FF2B5EF4-FFF2-40B4-BE49-F238E27FC236}">
                  <a16:creationId xmlns:a16="http://schemas.microsoft.com/office/drawing/2014/main" id="{514A43B5-0A1E-40E3-BF33-3CDE3EE17CA4}"/>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4" name="Freeform 121">
              <a:extLst>
                <a:ext uri="{FF2B5EF4-FFF2-40B4-BE49-F238E27FC236}">
                  <a16:creationId xmlns:a16="http://schemas.microsoft.com/office/drawing/2014/main" id="{372EDFA9-940D-476E-BAA0-FDCE47B5207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5" name="Freeform 122">
              <a:extLst>
                <a:ext uri="{FF2B5EF4-FFF2-40B4-BE49-F238E27FC236}">
                  <a16:creationId xmlns:a16="http://schemas.microsoft.com/office/drawing/2014/main" id="{DFECC40C-4DE5-4857-8DAD-F7FCDA8C22D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6" name="Freeform 123">
              <a:extLst>
                <a:ext uri="{FF2B5EF4-FFF2-40B4-BE49-F238E27FC236}">
                  <a16:creationId xmlns:a16="http://schemas.microsoft.com/office/drawing/2014/main" id="{72417807-AA49-40F5-B4EC-3A5B93B56ABC}"/>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7" name="Freeform 124">
              <a:extLst>
                <a:ext uri="{FF2B5EF4-FFF2-40B4-BE49-F238E27FC236}">
                  <a16:creationId xmlns:a16="http://schemas.microsoft.com/office/drawing/2014/main" id="{28A82055-9F53-4519-916E-CE51AD63EF34}"/>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8" name="Freeform 125">
              <a:extLst>
                <a:ext uri="{FF2B5EF4-FFF2-40B4-BE49-F238E27FC236}">
                  <a16:creationId xmlns:a16="http://schemas.microsoft.com/office/drawing/2014/main" id="{7681C10A-4608-445A-9C2D-9B3419AFA52C}"/>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9" name="Freeform 126">
              <a:extLst>
                <a:ext uri="{FF2B5EF4-FFF2-40B4-BE49-F238E27FC236}">
                  <a16:creationId xmlns:a16="http://schemas.microsoft.com/office/drawing/2014/main" id="{F51239A8-8AF0-4D5B-85BD-B5202A5C90C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0" name="Freeform 127">
              <a:extLst>
                <a:ext uri="{FF2B5EF4-FFF2-40B4-BE49-F238E27FC236}">
                  <a16:creationId xmlns:a16="http://schemas.microsoft.com/office/drawing/2014/main" id="{3407F4CA-7D83-465F-8DD1-232EFA3521B9}"/>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1" name="Freeform 128">
              <a:extLst>
                <a:ext uri="{FF2B5EF4-FFF2-40B4-BE49-F238E27FC236}">
                  <a16:creationId xmlns:a16="http://schemas.microsoft.com/office/drawing/2014/main" id="{0AFC0DA5-D69D-4165-B24C-8CD592A37F72}"/>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2" name="Freeform 129">
              <a:extLst>
                <a:ext uri="{FF2B5EF4-FFF2-40B4-BE49-F238E27FC236}">
                  <a16:creationId xmlns:a16="http://schemas.microsoft.com/office/drawing/2014/main" id="{901556A5-A5BA-45B7-84FA-40A13EB2CF60}"/>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3" name="Freeform 130">
              <a:extLst>
                <a:ext uri="{FF2B5EF4-FFF2-40B4-BE49-F238E27FC236}">
                  <a16:creationId xmlns:a16="http://schemas.microsoft.com/office/drawing/2014/main" id="{AA5E8860-FA0A-4EC2-A222-B3EA1B9A7A8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4" name="Freeform 131">
              <a:extLst>
                <a:ext uri="{FF2B5EF4-FFF2-40B4-BE49-F238E27FC236}">
                  <a16:creationId xmlns:a16="http://schemas.microsoft.com/office/drawing/2014/main" id="{258EFDDD-AF58-4FB9-A1A3-D61E7B24649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5" name="Freeform 132">
              <a:extLst>
                <a:ext uri="{FF2B5EF4-FFF2-40B4-BE49-F238E27FC236}">
                  <a16:creationId xmlns:a16="http://schemas.microsoft.com/office/drawing/2014/main" id="{0B6E1AB1-64DB-4B36-B01A-88928DA79731}"/>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6" name="Freeform 133">
              <a:extLst>
                <a:ext uri="{FF2B5EF4-FFF2-40B4-BE49-F238E27FC236}">
                  <a16:creationId xmlns:a16="http://schemas.microsoft.com/office/drawing/2014/main" id="{D3883B93-AB46-4AE9-A406-6ACFD3D3E4F7}"/>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7" name="Freeform 134">
              <a:extLst>
                <a:ext uri="{FF2B5EF4-FFF2-40B4-BE49-F238E27FC236}">
                  <a16:creationId xmlns:a16="http://schemas.microsoft.com/office/drawing/2014/main" id="{2CC8D189-0A66-426C-9E74-1AEAC30982E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8" name="Freeform 135">
              <a:extLst>
                <a:ext uri="{FF2B5EF4-FFF2-40B4-BE49-F238E27FC236}">
                  <a16:creationId xmlns:a16="http://schemas.microsoft.com/office/drawing/2014/main" id="{D03D488F-67C8-43EA-B49A-84F68EAE995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9" name="Freeform 136">
              <a:extLst>
                <a:ext uri="{FF2B5EF4-FFF2-40B4-BE49-F238E27FC236}">
                  <a16:creationId xmlns:a16="http://schemas.microsoft.com/office/drawing/2014/main" id="{8339243E-3256-4A25-AAD1-3270BEFA1EA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0" name="Freeform 137">
              <a:extLst>
                <a:ext uri="{FF2B5EF4-FFF2-40B4-BE49-F238E27FC236}">
                  <a16:creationId xmlns:a16="http://schemas.microsoft.com/office/drawing/2014/main" id="{316EAD94-0C42-4ED3-B72A-D58D7818DF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1" name="Freeform 138">
              <a:extLst>
                <a:ext uri="{FF2B5EF4-FFF2-40B4-BE49-F238E27FC236}">
                  <a16:creationId xmlns:a16="http://schemas.microsoft.com/office/drawing/2014/main" id="{4D5EDF0F-3DF7-4CBA-8404-EE3B013A7DFB}"/>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2" name="Freeform 139">
              <a:extLst>
                <a:ext uri="{FF2B5EF4-FFF2-40B4-BE49-F238E27FC236}">
                  <a16:creationId xmlns:a16="http://schemas.microsoft.com/office/drawing/2014/main" id="{AA2D24A7-2AF2-4770-96D6-C4D310CB8CF0}"/>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3" name="Freeform 140">
              <a:extLst>
                <a:ext uri="{FF2B5EF4-FFF2-40B4-BE49-F238E27FC236}">
                  <a16:creationId xmlns:a16="http://schemas.microsoft.com/office/drawing/2014/main" id="{0BB1F461-3C98-42F4-962E-F91BA5EAFB6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4" name="Freeform 141">
              <a:extLst>
                <a:ext uri="{FF2B5EF4-FFF2-40B4-BE49-F238E27FC236}">
                  <a16:creationId xmlns:a16="http://schemas.microsoft.com/office/drawing/2014/main" id="{AD33F549-90D4-4BC3-AA0A-A9B7FACC3925}"/>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5" name="Freeform 142">
              <a:extLst>
                <a:ext uri="{FF2B5EF4-FFF2-40B4-BE49-F238E27FC236}">
                  <a16:creationId xmlns:a16="http://schemas.microsoft.com/office/drawing/2014/main" id="{49EC0AB9-FC1F-4998-B257-F1823163C539}"/>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6" name="Freeform 143">
              <a:extLst>
                <a:ext uri="{FF2B5EF4-FFF2-40B4-BE49-F238E27FC236}">
                  <a16:creationId xmlns:a16="http://schemas.microsoft.com/office/drawing/2014/main" id="{9454FCA3-675E-4C2D-90D2-9F7117DF64D7}"/>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7" name="Freeform 144">
              <a:extLst>
                <a:ext uri="{FF2B5EF4-FFF2-40B4-BE49-F238E27FC236}">
                  <a16:creationId xmlns:a16="http://schemas.microsoft.com/office/drawing/2014/main" id="{E7691EF7-02CF-4737-A9F4-35786FD815E8}"/>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8" name="Freeform 145">
              <a:extLst>
                <a:ext uri="{FF2B5EF4-FFF2-40B4-BE49-F238E27FC236}">
                  <a16:creationId xmlns:a16="http://schemas.microsoft.com/office/drawing/2014/main" id="{09C36F4B-0A4A-4478-9EAC-09AC7F6AF7A8}"/>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9" name="Freeform 146">
              <a:extLst>
                <a:ext uri="{FF2B5EF4-FFF2-40B4-BE49-F238E27FC236}">
                  <a16:creationId xmlns:a16="http://schemas.microsoft.com/office/drawing/2014/main" id="{29DA2F7E-B5B7-49F3-84AB-2CC04CC1FA1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0" name="Freeform 147">
              <a:extLst>
                <a:ext uri="{FF2B5EF4-FFF2-40B4-BE49-F238E27FC236}">
                  <a16:creationId xmlns:a16="http://schemas.microsoft.com/office/drawing/2014/main" id="{208F989D-D959-4E76-B147-588964A70C6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1" name="Freeform 148">
              <a:extLst>
                <a:ext uri="{FF2B5EF4-FFF2-40B4-BE49-F238E27FC236}">
                  <a16:creationId xmlns:a16="http://schemas.microsoft.com/office/drawing/2014/main" id="{4F7057E3-520B-4A9F-810B-CAB7FB01CBD6}"/>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2" name="Freeform 149">
              <a:extLst>
                <a:ext uri="{FF2B5EF4-FFF2-40B4-BE49-F238E27FC236}">
                  <a16:creationId xmlns:a16="http://schemas.microsoft.com/office/drawing/2014/main" id="{293D46CC-D868-48A9-B1B3-1D5A4FBB2FF8}"/>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3" name="Freeform 150">
              <a:extLst>
                <a:ext uri="{FF2B5EF4-FFF2-40B4-BE49-F238E27FC236}">
                  <a16:creationId xmlns:a16="http://schemas.microsoft.com/office/drawing/2014/main" id="{D75D3800-F92C-43D6-BAE8-CB9BB3F13EE4}"/>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4" name="Freeform 151">
              <a:extLst>
                <a:ext uri="{FF2B5EF4-FFF2-40B4-BE49-F238E27FC236}">
                  <a16:creationId xmlns:a16="http://schemas.microsoft.com/office/drawing/2014/main" id="{3D08B23C-489B-4C10-AEBB-9252375C6FC2}"/>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5" name="Freeform 152">
              <a:extLst>
                <a:ext uri="{FF2B5EF4-FFF2-40B4-BE49-F238E27FC236}">
                  <a16:creationId xmlns:a16="http://schemas.microsoft.com/office/drawing/2014/main" id="{FB59843C-F779-44BE-AF79-08E3A1B27A7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6" name="Freeform 153">
              <a:extLst>
                <a:ext uri="{FF2B5EF4-FFF2-40B4-BE49-F238E27FC236}">
                  <a16:creationId xmlns:a16="http://schemas.microsoft.com/office/drawing/2014/main" id="{808F6148-3AA8-4B57-88EB-D6F675E078C7}"/>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7" name="Freeform 154">
              <a:extLst>
                <a:ext uri="{FF2B5EF4-FFF2-40B4-BE49-F238E27FC236}">
                  <a16:creationId xmlns:a16="http://schemas.microsoft.com/office/drawing/2014/main" id="{5FB5B033-6DE5-4637-BCB5-5C6F2CB6034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8" name="Freeform 155">
              <a:extLst>
                <a:ext uri="{FF2B5EF4-FFF2-40B4-BE49-F238E27FC236}">
                  <a16:creationId xmlns:a16="http://schemas.microsoft.com/office/drawing/2014/main" id="{73B30E35-FFA7-446F-88DF-E30B1802D47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9" name="Freeform 156">
              <a:extLst>
                <a:ext uri="{FF2B5EF4-FFF2-40B4-BE49-F238E27FC236}">
                  <a16:creationId xmlns:a16="http://schemas.microsoft.com/office/drawing/2014/main" id="{206D1073-B2EB-4C4E-A233-3029BFC1C860}"/>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0" name="Freeform 157">
              <a:extLst>
                <a:ext uri="{FF2B5EF4-FFF2-40B4-BE49-F238E27FC236}">
                  <a16:creationId xmlns:a16="http://schemas.microsoft.com/office/drawing/2014/main" id="{90BF59EE-C7AF-4644-9146-36F225B508BD}"/>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1" name="Freeform 158">
              <a:extLst>
                <a:ext uri="{FF2B5EF4-FFF2-40B4-BE49-F238E27FC236}">
                  <a16:creationId xmlns:a16="http://schemas.microsoft.com/office/drawing/2014/main" id="{6846123B-C97C-422D-AD91-D0C156CFACA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2" name="Freeform 159">
              <a:extLst>
                <a:ext uri="{FF2B5EF4-FFF2-40B4-BE49-F238E27FC236}">
                  <a16:creationId xmlns:a16="http://schemas.microsoft.com/office/drawing/2014/main" id="{0042FA15-E21A-4685-ACBB-0DE621747011}"/>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3" name="Freeform 160">
              <a:extLst>
                <a:ext uri="{FF2B5EF4-FFF2-40B4-BE49-F238E27FC236}">
                  <a16:creationId xmlns:a16="http://schemas.microsoft.com/office/drawing/2014/main" id="{C48B0824-D928-4B00-8D21-900A9C1AB1D7}"/>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4" name="Freeform 161">
              <a:extLst>
                <a:ext uri="{FF2B5EF4-FFF2-40B4-BE49-F238E27FC236}">
                  <a16:creationId xmlns:a16="http://schemas.microsoft.com/office/drawing/2014/main" id="{7A85306D-C2EF-4DDE-854B-3EACE8129EC5}"/>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5" name="Freeform 162">
              <a:extLst>
                <a:ext uri="{FF2B5EF4-FFF2-40B4-BE49-F238E27FC236}">
                  <a16:creationId xmlns:a16="http://schemas.microsoft.com/office/drawing/2014/main" id="{A1F05886-950C-4182-9A8E-29FAE92B4A84}"/>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6" name="Freeform 163">
              <a:extLst>
                <a:ext uri="{FF2B5EF4-FFF2-40B4-BE49-F238E27FC236}">
                  <a16:creationId xmlns:a16="http://schemas.microsoft.com/office/drawing/2014/main" id="{EABE7FBD-F3D6-47BC-A999-A5071A80B627}"/>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7" name="Freeform 164">
              <a:extLst>
                <a:ext uri="{FF2B5EF4-FFF2-40B4-BE49-F238E27FC236}">
                  <a16:creationId xmlns:a16="http://schemas.microsoft.com/office/drawing/2014/main" id="{4F5692F7-BE23-4823-84B3-E55598BD06C5}"/>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8" name="Freeform 165">
              <a:extLst>
                <a:ext uri="{FF2B5EF4-FFF2-40B4-BE49-F238E27FC236}">
                  <a16:creationId xmlns:a16="http://schemas.microsoft.com/office/drawing/2014/main" id="{D407B726-1CBB-4357-87F6-71D113298AB2}"/>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9" name="Freeform 166">
              <a:extLst>
                <a:ext uri="{FF2B5EF4-FFF2-40B4-BE49-F238E27FC236}">
                  <a16:creationId xmlns:a16="http://schemas.microsoft.com/office/drawing/2014/main" id="{AED7DBE4-1E1D-410A-B0BD-E83846E7A34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0" name="Freeform 167">
              <a:extLst>
                <a:ext uri="{FF2B5EF4-FFF2-40B4-BE49-F238E27FC236}">
                  <a16:creationId xmlns:a16="http://schemas.microsoft.com/office/drawing/2014/main" id="{D4DBCED1-CA85-435A-8F3B-381B7A7CA839}"/>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1" name="Freeform 168">
              <a:extLst>
                <a:ext uri="{FF2B5EF4-FFF2-40B4-BE49-F238E27FC236}">
                  <a16:creationId xmlns:a16="http://schemas.microsoft.com/office/drawing/2014/main" id="{8BB4F6A6-A2C4-490D-B966-223FFDCF413D}"/>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2" name="Freeform 169">
              <a:extLst>
                <a:ext uri="{FF2B5EF4-FFF2-40B4-BE49-F238E27FC236}">
                  <a16:creationId xmlns:a16="http://schemas.microsoft.com/office/drawing/2014/main" id="{F90D7FF3-882B-447F-B84B-65B223FFDAA6}"/>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3" name="Freeform 170">
              <a:extLst>
                <a:ext uri="{FF2B5EF4-FFF2-40B4-BE49-F238E27FC236}">
                  <a16:creationId xmlns:a16="http://schemas.microsoft.com/office/drawing/2014/main" id="{02596781-FA66-400F-9C9D-1D61984C2B3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4" name="Freeform 171">
              <a:extLst>
                <a:ext uri="{FF2B5EF4-FFF2-40B4-BE49-F238E27FC236}">
                  <a16:creationId xmlns:a16="http://schemas.microsoft.com/office/drawing/2014/main" id="{95797BB0-3B86-4F59-AABD-9C075FB8F5BB}"/>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5" name="Freeform 172">
              <a:extLst>
                <a:ext uri="{FF2B5EF4-FFF2-40B4-BE49-F238E27FC236}">
                  <a16:creationId xmlns:a16="http://schemas.microsoft.com/office/drawing/2014/main" id="{A30FCCB6-128C-4D03-A0AE-82BAA1ECA917}"/>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6" name="Freeform 173">
              <a:extLst>
                <a:ext uri="{FF2B5EF4-FFF2-40B4-BE49-F238E27FC236}">
                  <a16:creationId xmlns:a16="http://schemas.microsoft.com/office/drawing/2014/main" id="{DA47A6E7-4855-4D66-850C-EF9D80E9415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7" name="Freeform 174">
              <a:extLst>
                <a:ext uri="{FF2B5EF4-FFF2-40B4-BE49-F238E27FC236}">
                  <a16:creationId xmlns:a16="http://schemas.microsoft.com/office/drawing/2014/main" id="{611BDE59-1779-49C5-9893-09290DF3196B}"/>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8" name="Freeform 175">
              <a:extLst>
                <a:ext uri="{FF2B5EF4-FFF2-40B4-BE49-F238E27FC236}">
                  <a16:creationId xmlns:a16="http://schemas.microsoft.com/office/drawing/2014/main" id="{CF6D4537-26CA-43D3-BDE6-6BA3E29C453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9" name="Freeform 176">
              <a:extLst>
                <a:ext uri="{FF2B5EF4-FFF2-40B4-BE49-F238E27FC236}">
                  <a16:creationId xmlns:a16="http://schemas.microsoft.com/office/drawing/2014/main" id="{9D92872A-FC4E-4CF7-9745-043C247C627C}"/>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0" name="Freeform 177">
              <a:extLst>
                <a:ext uri="{FF2B5EF4-FFF2-40B4-BE49-F238E27FC236}">
                  <a16:creationId xmlns:a16="http://schemas.microsoft.com/office/drawing/2014/main" id="{6434F038-0DC9-4F01-96D8-C8339C52421F}"/>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1" name="Freeform 178">
              <a:extLst>
                <a:ext uri="{FF2B5EF4-FFF2-40B4-BE49-F238E27FC236}">
                  <a16:creationId xmlns:a16="http://schemas.microsoft.com/office/drawing/2014/main" id="{06EA4ACE-3211-4743-975F-E4C58B298FFD}"/>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2" name="Freeform 179">
              <a:extLst>
                <a:ext uri="{FF2B5EF4-FFF2-40B4-BE49-F238E27FC236}">
                  <a16:creationId xmlns:a16="http://schemas.microsoft.com/office/drawing/2014/main" id="{147CE454-DF20-41F8-8FA4-A95B1E36653D}"/>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3" name="Freeform 180">
              <a:extLst>
                <a:ext uri="{FF2B5EF4-FFF2-40B4-BE49-F238E27FC236}">
                  <a16:creationId xmlns:a16="http://schemas.microsoft.com/office/drawing/2014/main" id="{F1462C4C-B7BD-4549-A250-85BC0D792A7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4" name="Freeform 181">
              <a:extLst>
                <a:ext uri="{FF2B5EF4-FFF2-40B4-BE49-F238E27FC236}">
                  <a16:creationId xmlns:a16="http://schemas.microsoft.com/office/drawing/2014/main" id="{E26DACB9-B765-4C07-B7BE-CB83DBCC8980}"/>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5" name="Freeform 182">
              <a:extLst>
                <a:ext uri="{FF2B5EF4-FFF2-40B4-BE49-F238E27FC236}">
                  <a16:creationId xmlns:a16="http://schemas.microsoft.com/office/drawing/2014/main" id="{1C54EE0B-8177-4A93-A6CC-4C3247BD88C0}"/>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6" name="Freeform 183">
              <a:extLst>
                <a:ext uri="{FF2B5EF4-FFF2-40B4-BE49-F238E27FC236}">
                  <a16:creationId xmlns:a16="http://schemas.microsoft.com/office/drawing/2014/main" id="{3E620F1D-7656-42B1-8E8F-EDA9A21FC92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7" name="Freeform 184">
              <a:extLst>
                <a:ext uri="{FF2B5EF4-FFF2-40B4-BE49-F238E27FC236}">
                  <a16:creationId xmlns:a16="http://schemas.microsoft.com/office/drawing/2014/main" id="{C29E3E2B-A632-41B0-B317-48D0904100F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8" name="Freeform 185">
              <a:extLst>
                <a:ext uri="{FF2B5EF4-FFF2-40B4-BE49-F238E27FC236}">
                  <a16:creationId xmlns:a16="http://schemas.microsoft.com/office/drawing/2014/main" id="{DC47612C-81E9-4996-BCB4-71BCB03F9986}"/>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9" name="Freeform 186">
              <a:extLst>
                <a:ext uri="{FF2B5EF4-FFF2-40B4-BE49-F238E27FC236}">
                  <a16:creationId xmlns:a16="http://schemas.microsoft.com/office/drawing/2014/main" id="{66A86853-9ED1-4930-936E-36BC275935C4}"/>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0" name="Freeform 187">
              <a:extLst>
                <a:ext uri="{FF2B5EF4-FFF2-40B4-BE49-F238E27FC236}">
                  <a16:creationId xmlns:a16="http://schemas.microsoft.com/office/drawing/2014/main" id="{199C9F6E-21A5-4E5F-928B-1401322AA9D7}"/>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1" name="Freeform 188">
              <a:extLst>
                <a:ext uri="{FF2B5EF4-FFF2-40B4-BE49-F238E27FC236}">
                  <a16:creationId xmlns:a16="http://schemas.microsoft.com/office/drawing/2014/main" id="{F43EF765-052E-46AC-A4B9-C44D1DD0F029}"/>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2" name="Freeform 189">
              <a:extLst>
                <a:ext uri="{FF2B5EF4-FFF2-40B4-BE49-F238E27FC236}">
                  <a16:creationId xmlns:a16="http://schemas.microsoft.com/office/drawing/2014/main" id="{00D0D4A6-0CDB-45F5-A178-4DAE70843BE5}"/>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3" name="Freeform 190">
              <a:extLst>
                <a:ext uri="{FF2B5EF4-FFF2-40B4-BE49-F238E27FC236}">
                  <a16:creationId xmlns:a16="http://schemas.microsoft.com/office/drawing/2014/main" id="{62548632-0D51-4082-B757-31711757A8A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4" name="Freeform 191">
              <a:extLst>
                <a:ext uri="{FF2B5EF4-FFF2-40B4-BE49-F238E27FC236}">
                  <a16:creationId xmlns:a16="http://schemas.microsoft.com/office/drawing/2014/main" id="{A6B32B13-2AAF-4095-B206-E9ACA70E38E2}"/>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5" name="Freeform 192">
              <a:extLst>
                <a:ext uri="{FF2B5EF4-FFF2-40B4-BE49-F238E27FC236}">
                  <a16:creationId xmlns:a16="http://schemas.microsoft.com/office/drawing/2014/main" id="{5C4A495C-0803-4793-8DB3-C148D6BA6B9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6" name="Freeform 193">
              <a:extLst>
                <a:ext uri="{FF2B5EF4-FFF2-40B4-BE49-F238E27FC236}">
                  <a16:creationId xmlns:a16="http://schemas.microsoft.com/office/drawing/2014/main" id="{5E163B8D-51EB-4E31-89E6-8868D09822BE}"/>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7" name="Freeform 194">
              <a:extLst>
                <a:ext uri="{FF2B5EF4-FFF2-40B4-BE49-F238E27FC236}">
                  <a16:creationId xmlns:a16="http://schemas.microsoft.com/office/drawing/2014/main" id="{3CEC5C22-EE66-44CC-8788-633AC78DF1D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8" name="Freeform 195">
              <a:extLst>
                <a:ext uri="{FF2B5EF4-FFF2-40B4-BE49-F238E27FC236}">
                  <a16:creationId xmlns:a16="http://schemas.microsoft.com/office/drawing/2014/main" id="{577C27C5-EC7E-4F33-AA11-12DEDF6E6200}"/>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9" name="Freeform 196">
              <a:extLst>
                <a:ext uri="{FF2B5EF4-FFF2-40B4-BE49-F238E27FC236}">
                  <a16:creationId xmlns:a16="http://schemas.microsoft.com/office/drawing/2014/main" id="{3123A4EF-BDEE-496A-BACE-D1F9297E7A96}"/>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0" name="Freeform 197">
              <a:extLst>
                <a:ext uri="{FF2B5EF4-FFF2-40B4-BE49-F238E27FC236}">
                  <a16:creationId xmlns:a16="http://schemas.microsoft.com/office/drawing/2014/main" id="{FE9D0947-98D2-46D0-849C-5C4C1FF9F2F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1" name="Freeform 198">
              <a:extLst>
                <a:ext uri="{FF2B5EF4-FFF2-40B4-BE49-F238E27FC236}">
                  <a16:creationId xmlns:a16="http://schemas.microsoft.com/office/drawing/2014/main" id="{FFF7B7A9-C064-40CD-BEBC-8592096B255C}"/>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2" name="Freeform 199">
              <a:extLst>
                <a:ext uri="{FF2B5EF4-FFF2-40B4-BE49-F238E27FC236}">
                  <a16:creationId xmlns:a16="http://schemas.microsoft.com/office/drawing/2014/main" id="{99ECA86C-8634-42AB-81AB-7BFBBB6A2733}"/>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3" name="Freeform 200">
              <a:extLst>
                <a:ext uri="{FF2B5EF4-FFF2-40B4-BE49-F238E27FC236}">
                  <a16:creationId xmlns:a16="http://schemas.microsoft.com/office/drawing/2014/main" id="{9F274614-BC8F-4597-8867-0BA712179F9F}"/>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4" name="Freeform 201">
              <a:extLst>
                <a:ext uri="{FF2B5EF4-FFF2-40B4-BE49-F238E27FC236}">
                  <a16:creationId xmlns:a16="http://schemas.microsoft.com/office/drawing/2014/main" id="{1370EC39-0887-454B-99BD-6CA81A13487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5" name="Freeform 202">
              <a:extLst>
                <a:ext uri="{FF2B5EF4-FFF2-40B4-BE49-F238E27FC236}">
                  <a16:creationId xmlns:a16="http://schemas.microsoft.com/office/drawing/2014/main" id="{0AF3E72A-7A08-4AC6-9291-CA61DC3549B3}"/>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6" name="Freeform 203">
              <a:extLst>
                <a:ext uri="{FF2B5EF4-FFF2-40B4-BE49-F238E27FC236}">
                  <a16:creationId xmlns:a16="http://schemas.microsoft.com/office/drawing/2014/main" id="{35E643CC-BA72-4381-9417-970E9A467426}"/>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7" name="Freeform 204">
              <a:extLst>
                <a:ext uri="{FF2B5EF4-FFF2-40B4-BE49-F238E27FC236}">
                  <a16:creationId xmlns:a16="http://schemas.microsoft.com/office/drawing/2014/main" id="{2626CDBC-292F-46AD-AB05-13C99B2FD67A}"/>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8" name="Freeform 205">
              <a:extLst>
                <a:ext uri="{FF2B5EF4-FFF2-40B4-BE49-F238E27FC236}">
                  <a16:creationId xmlns:a16="http://schemas.microsoft.com/office/drawing/2014/main" id="{219C757E-9FA2-4EC0-99E5-237443C14482}"/>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9" name="Freeform 206">
              <a:extLst>
                <a:ext uri="{FF2B5EF4-FFF2-40B4-BE49-F238E27FC236}">
                  <a16:creationId xmlns:a16="http://schemas.microsoft.com/office/drawing/2014/main" id="{4F86971F-CB2D-4DA1-A79D-97EF9834A852}"/>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0" name="Freeform 207">
              <a:extLst>
                <a:ext uri="{FF2B5EF4-FFF2-40B4-BE49-F238E27FC236}">
                  <a16:creationId xmlns:a16="http://schemas.microsoft.com/office/drawing/2014/main" id="{3F0CBD7E-D1C6-43F4-BAFF-5DF7D6BB1F76}"/>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1" name="Freeform 208">
              <a:extLst>
                <a:ext uri="{FF2B5EF4-FFF2-40B4-BE49-F238E27FC236}">
                  <a16:creationId xmlns:a16="http://schemas.microsoft.com/office/drawing/2014/main" id="{D7D6CCFB-6D44-496A-AC6C-CA0140300A9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2" name="Freeform 209">
              <a:extLst>
                <a:ext uri="{FF2B5EF4-FFF2-40B4-BE49-F238E27FC236}">
                  <a16:creationId xmlns:a16="http://schemas.microsoft.com/office/drawing/2014/main" id="{87CEB1E8-4DE6-4621-BED4-C5FA77B2265F}"/>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3" name="Freeform 210">
              <a:extLst>
                <a:ext uri="{FF2B5EF4-FFF2-40B4-BE49-F238E27FC236}">
                  <a16:creationId xmlns:a16="http://schemas.microsoft.com/office/drawing/2014/main" id="{D6AC5E60-AD40-4A2D-BB93-EA3E01052EA8}"/>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4" name="Freeform 211">
              <a:extLst>
                <a:ext uri="{FF2B5EF4-FFF2-40B4-BE49-F238E27FC236}">
                  <a16:creationId xmlns:a16="http://schemas.microsoft.com/office/drawing/2014/main" id="{E5C04F4C-A5AD-4AB3-A345-A952D1ED818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5" name="Freeform 212">
              <a:extLst>
                <a:ext uri="{FF2B5EF4-FFF2-40B4-BE49-F238E27FC236}">
                  <a16:creationId xmlns:a16="http://schemas.microsoft.com/office/drawing/2014/main" id="{72914A93-06B5-48D6-AC3F-A6EA3FA6B938}"/>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6" name="Freeform 213">
              <a:extLst>
                <a:ext uri="{FF2B5EF4-FFF2-40B4-BE49-F238E27FC236}">
                  <a16:creationId xmlns:a16="http://schemas.microsoft.com/office/drawing/2014/main" id="{28362C4D-3417-474E-A543-8FCBFAABACA4}"/>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7" name="Freeform 214">
              <a:extLst>
                <a:ext uri="{FF2B5EF4-FFF2-40B4-BE49-F238E27FC236}">
                  <a16:creationId xmlns:a16="http://schemas.microsoft.com/office/drawing/2014/main" id="{B13041F8-DFB5-4FCF-9CCF-67261DB23A6B}"/>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8" name="Freeform 215">
              <a:extLst>
                <a:ext uri="{FF2B5EF4-FFF2-40B4-BE49-F238E27FC236}">
                  <a16:creationId xmlns:a16="http://schemas.microsoft.com/office/drawing/2014/main" id="{A8CC63AE-1440-49F2-A641-DBECD2FEAE1E}"/>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9" name="Freeform 216">
              <a:extLst>
                <a:ext uri="{FF2B5EF4-FFF2-40B4-BE49-F238E27FC236}">
                  <a16:creationId xmlns:a16="http://schemas.microsoft.com/office/drawing/2014/main" id="{70BD626F-17C6-4E1A-8BF6-E205CDA5C8A7}"/>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0" name="Freeform 217">
              <a:extLst>
                <a:ext uri="{FF2B5EF4-FFF2-40B4-BE49-F238E27FC236}">
                  <a16:creationId xmlns:a16="http://schemas.microsoft.com/office/drawing/2014/main" id="{6E05A256-26A2-4FD7-9BCB-DCE44E7C21B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1" name="Freeform 218">
              <a:extLst>
                <a:ext uri="{FF2B5EF4-FFF2-40B4-BE49-F238E27FC236}">
                  <a16:creationId xmlns:a16="http://schemas.microsoft.com/office/drawing/2014/main" id="{9D9427C9-554F-4E94-9438-81095B6D5C52}"/>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2" name="Freeform 219">
              <a:extLst>
                <a:ext uri="{FF2B5EF4-FFF2-40B4-BE49-F238E27FC236}">
                  <a16:creationId xmlns:a16="http://schemas.microsoft.com/office/drawing/2014/main" id="{AD51C2B2-57A3-4A58-AF2D-29DB3707FD4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3" name="Freeform 220">
              <a:extLst>
                <a:ext uri="{FF2B5EF4-FFF2-40B4-BE49-F238E27FC236}">
                  <a16:creationId xmlns:a16="http://schemas.microsoft.com/office/drawing/2014/main" id="{ED7BE1B6-0EFE-4F57-AC4E-9E4584A52A5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4" name="Freeform 221">
              <a:extLst>
                <a:ext uri="{FF2B5EF4-FFF2-40B4-BE49-F238E27FC236}">
                  <a16:creationId xmlns:a16="http://schemas.microsoft.com/office/drawing/2014/main" id="{B5FF8A48-0FFE-4EFC-8A95-ECD86EEDC1B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5" name="Freeform 222">
              <a:extLst>
                <a:ext uri="{FF2B5EF4-FFF2-40B4-BE49-F238E27FC236}">
                  <a16:creationId xmlns:a16="http://schemas.microsoft.com/office/drawing/2014/main" id="{BE1C90B3-88C7-49B3-9C89-EDE26E78A03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6" name="Freeform 223">
              <a:extLst>
                <a:ext uri="{FF2B5EF4-FFF2-40B4-BE49-F238E27FC236}">
                  <a16:creationId xmlns:a16="http://schemas.microsoft.com/office/drawing/2014/main" id="{F83E6CE6-F6B4-4781-900E-B615F0CC8A3F}"/>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7" name="Freeform 224">
              <a:extLst>
                <a:ext uri="{FF2B5EF4-FFF2-40B4-BE49-F238E27FC236}">
                  <a16:creationId xmlns:a16="http://schemas.microsoft.com/office/drawing/2014/main" id="{7852699D-E6DB-487B-A637-089E3412BB94}"/>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8" name="Freeform 225">
              <a:extLst>
                <a:ext uri="{FF2B5EF4-FFF2-40B4-BE49-F238E27FC236}">
                  <a16:creationId xmlns:a16="http://schemas.microsoft.com/office/drawing/2014/main" id="{82F704C9-5911-4AA8-BAC8-7A24648B07DC}"/>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9" name="Freeform 226">
              <a:extLst>
                <a:ext uri="{FF2B5EF4-FFF2-40B4-BE49-F238E27FC236}">
                  <a16:creationId xmlns:a16="http://schemas.microsoft.com/office/drawing/2014/main" id="{CD0B9DD8-2EDC-4A22-BE9D-1AADAB7A939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0" name="Freeform 227">
              <a:extLst>
                <a:ext uri="{FF2B5EF4-FFF2-40B4-BE49-F238E27FC236}">
                  <a16:creationId xmlns:a16="http://schemas.microsoft.com/office/drawing/2014/main" id="{BAA28F30-B258-4434-94DF-5E935E58AA0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1" name="Freeform 228">
              <a:extLst>
                <a:ext uri="{FF2B5EF4-FFF2-40B4-BE49-F238E27FC236}">
                  <a16:creationId xmlns:a16="http://schemas.microsoft.com/office/drawing/2014/main" id="{8D13512F-4689-4D83-8BD9-99B9F4620E7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2" name="Freeform 229">
              <a:extLst>
                <a:ext uri="{FF2B5EF4-FFF2-40B4-BE49-F238E27FC236}">
                  <a16:creationId xmlns:a16="http://schemas.microsoft.com/office/drawing/2014/main" id="{1E6E3C59-20A5-45DA-B7E7-821355328134}"/>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3" name="Freeform 230">
              <a:extLst>
                <a:ext uri="{FF2B5EF4-FFF2-40B4-BE49-F238E27FC236}">
                  <a16:creationId xmlns:a16="http://schemas.microsoft.com/office/drawing/2014/main" id="{3D38C593-075E-4C42-8FAF-AE15B2F1D369}"/>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4" name="Freeform 231">
              <a:extLst>
                <a:ext uri="{FF2B5EF4-FFF2-40B4-BE49-F238E27FC236}">
                  <a16:creationId xmlns:a16="http://schemas.microsoft.com/office/drawing/2014/main" id="{33792375-5B6B-42CA-9A7C-482988C761D1}"/>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5" name="Freeform 232">
              <a:extLst>
                <a:ext uri="{FF2B5EF4-FFF2-40B4-BE49-F238E27FC236}">
                  <a16:creationId xmlns:a16="http://schemas.microsoft.com/office/drawing/2014/main" id="{10699652-D953-45F1-A227-80A248B7BF78}"/>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6" name="Freeform 233">
              <a:extLst>
                <a:ext uri="{FF2B5EF4-FFF2-40B4-BE49-F238E27FC236}">
                  <a16:creationId xmlns:a16="http://schemas.microsoft.com/office/drawing/2014/main" id="{74D40F7B-95C7-43A8-BB88-0D6482F8F17B}"/>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7" name="Freeform 234">
              <a:extLst>
                <a:ext uri="{FF2B5EF4-FFF2-40B4-BE49-F238E27FC236}">
                  <a16:creationId xmlns:a16="http://schemas.microsoft.com/office/drawing/2014/main" id="{45C547A9-D30A-49CC-93CA-218F8CA41823}"/>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8" name="Freeform 235">
              <a:extLst>
                <a:ext uri="{FF2B5EF4-FFF2-40B4-BE49-F238E27FC236}">
                  <a16:creationId xmlns:a16="http://schemas.microsoft.com/office/drawing/2014/main" id="{6DC5EEF6-F391-4A71-9E89-AB83CF20508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9" name="Freeform 236">
              <a:extLst>
                <a:ext uri="{FF2B5EF4-FFF2-40B4-BE49-F238E27FC236}">
                  <a16:creationId xmlns:a16="http://schemas.microsoft.com/office/drawing/2014/main" id="{54AB8086-AED8-42DA-9AD8-92C2192294F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0" name="Freeform 237">
              <a:extLst>
                <a:ext uri="{FF2B5EF4-FFF2-40B4-BE49-F238E27FC236}">
                  <a16:creationId xmlns:a16="http://schemas.microsoft.com/office/drawing/2014/main" id="{68015299-7FBD-4898-8AEB-684A6AD3949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1" name="Freeform 238">
              <a:extLst>
                <a:ext uri="{FF2B5EF4-FFF2-40B4-BE49-F238E27FC236}">
                  <a16:creationId xmlns:a16="http://schemas.microsoft.com/office/drawing/2014/main" id="{6BFD1BF1-AADE-47AB-BA4E-649C5DBB47B5}"/>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2" name="Freeform 239">
              <a:extLst>
                <a:ext uri="{FF2B5EF4-FFF2-40B4-BE49-F238E27FC236}">
                  <a16:creationId xmlns:a16="http://schemas.microsoft.com/office/drawing/2014/main" id="{B16FB29E-6897-4892-9C78-DB13B553E31D}"/>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3" name="Freeform 240">
              <a:extLst>
                <a:ext uri="{FF2B5EF4-FFF2-40B4-BE49-F238E27FC236}">
                  <a16:creationId xmlns:a16="http://schemas.microsoft.com/office/drawing/2014/main" id="{0DBA0573-DC93-4983-9D55-8ABFF66C772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4" name="Freeform 241">
              <a:extLst>
                <a:ext uri="{FF2B5EF4-FFF2-40B4-BE49-F238E27FC236}">
                  <a16:creationId xmlns:a16="http://schemas.microsoft.com/office/drawing/2014/main" id="{63C3EA67-4216-4829-925B-019BA6741C99}"/>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5" name="Freeform 242">
              <a:extLst>
                <a:ext uri="{FF2B5EF4-FFF2-40B4-BE49-F238E27FC236}">
                  <a16:creationId xmlns:a16="http://schemas.microsoft.com/office/drawing/2014/main" id="{8D9FA874-E6EF-4D35-90F5-10E2525AE0BF}"/>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6" name="Freeform 243">
              <a:extLst>
                <a:ext uri="{FF2B5EF4-FFF2-40B4-BE49-F238E27FC236}">
                  <a16:creationId xmlns:a16="http://schemas.microsoft.com/office/drawing/2014/main" id="{CD263667-2753-47BB-A8EA-50725450D5D4}"/>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7" name="Freeform 244">
              <a:extLst>
                <a:ext uri="{FF2B5EF4-FFF2-40B4-BE49-F238E27FC236}">
                  <a16:creationId xmlns:a16="http://schemas.microsoft.com/office/drawing/2014/main" id="{70A6D85B-81D2-41F0-9442-37412FAC534C}"/>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8" name="Freeform 245">
              <a:extLst>
                <a:ext uri="{FF2B5EF4-FFF2-40B4-BE49-F238E27FC236}">
                  <a16:creationId xmlns:a16="http://schemas.microsoft.com/office/drawing/2014/main" id="{C14A2E56-EF38-4487-A8D3-05B199BF49AB}"/>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9" name="Freeform 246">
              <a:extLst>
                <a:ext uri="{FF2B5EF4-FFF2-40B4-BE49-F238E27FC236}">
                  <a16:creationId xmlns:a16="http://schemas.microsoft.com/office/drawing/2014/main" id="{43F1F0F7-2B60-4FA6-A186-95B8EE6460D5}"/>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0" name="Freeform 247">
              <a:extLst>
                <a:ext uri="{FF2B5EF4-FFF2-40B4-BE49-F238E27FC236}">
                  <a16:creationId xmlns:a16="http://schemas.microsoft.com/office/drawing/2014/main" id="{D9C78D74-FA59-4034-9491-EA7066F194E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1" name="Freeform 248">
              <a:extLst>
                <a:ext uri="{FF2B5EF4-FFF2-40B4-BE49-F238E27FC236}">
                  <a16:creationId xmlns:a16="http://schemas.microsoft.com/office/drawing/2014/main" id="{2EC66AA0-D167-4DC6-A60F-998636D83D5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2" name="Freeform 249">
              <a:extLst>
                <a:ext uri="{FF2B5EF4-FFF2-40B4-BE49-F238E27FC236}">
                  <a16:creationId xmlns:a16="http://schemas.microsoft.com/office/drawing/2014/main" id="{AFAACF54-F7EA-48E1-9954-3118C3461E7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3" name="Freeform 250">
              <a:extLst>
                <a:ext uri="{FF2B5EF4-FFF2-40B4-BE49-F238E27FC236}">
                  <a16:creationId xmlns:a16="http://schemas.microsoft.com/office/drawing/2014/main" id="{AF2D4B07-7492-411C-A5D2-9C0C68EC03CD}"/>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4" name="Freeform 251">
              <a:extLst>
                <a:ext uri="{FF2B5EF4-FFF2-40B4-BE49-F238E27FC236}">
                  <a16:creationId xmlns:a16="http://schemas.microsoft.com/office/drawing/2014/main" id="{072C3ABD-18B7-4A04-9C20-BE946887774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5" name="Freeform 252">
              <a:extLst>
                <a:ext uri="{FF2B5EF4-FFF2-40B4-BE49-F238E27FC236}">
                  <a16:creationId xmlns:a16="http://schemas.microsoft.com/office/drawing/2014/main" id="{9D5FF835-C079-484E-8A3C-3ADE9CAF432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6" name="Freeform 253">
              <a:extLst>
                <a:ext uri="{FF2B5EF4-FFF2-40B4-BE49-F238E27FC236}">
                  <a16:creationId xmlns:a16="http://schemas.microsoft.com/office/drawing/2014/main" id="{E11A98D1-3D0D-4A9D-9A5E-776669A2C6B3}"/>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7" name="Freeform 254">
              <a:extLst>
                <a:ext uri="{FF2B5EF4-FFF2-40B4-BE49-F238E27FC236}">
                  <a16:creationId xmlns:a16="http://schemas.microsoft.com/office/drawing/2014/main" id="{A3A55184-F3F8-4924-B532-6BC715F5E56C}"/>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8" name="Freeform 255">
              <a:extLst>
                <a:ext uri="{FF2B5EF4-FFF2-40B4-BE49-F238E27FC236}">
                  <a16:creationId xmlns:a16="http://schemas.microsoft.com/office/drawing/2014/main" id="{9552C6C9-91BA-4F4A-8CA0-087CFFEA9287}"/>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9" name="Freeform 256">
              <a:extLst>
                <a:ext uri="{FF2B5EF4-FFF2-40B4-BE49-F238E27FC236}">
                  <a16:creationId xmlns:a16="http://schemas.microsoft.com/office/drawing/2014/main" id="{C6573D4E-CDF7-4151-82D2-2D406F8F063D}"/>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40" name="Freeform 257">
              <a:extLst>
                <a:ext uri="{FF2B5EF4-FFF2-40B4-BE49-F238E27FC236}">
                  <a16:creationId xmlns:a16="http://schemas.microsoft.com/office/drawing/2014/main" id="{9D8ED7E0-5847-464A-B191-F4EE2A6A561D}"/>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435">
                                            <p:txEl>
                                              <p:pRg st="0" end="0"/>
                                            </p:txEl>
                                          </p:spTgt>
                                        </p:tgtEl>
                                        <p:attrNameLst>
                                          <p:attrName>style.visibility</p:attrName>
                                        </p:attrNameLst>
                                      </p:cBhvr>
                                      <p:to>
                                        <p:strVal val="visible"/>
                                      </p:to>
                                    </p:set>
                                    <p:animEffect transition="in" filter="wipe(left)">
                                      <p:cBhvr>
                                        <p:cTn id="7" dur="500"/>
                                        <p:tgtEl>
                                          <p:spTgt spid="184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par>
                                <p:cTn id="13" presetID="52"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Scale>
                                      <p:cBhvr>
                                        <p:cTn id="15" dur="1000" decel="50000" fill="hold">
                                          <p:stCondLst>
                                            <p:cond delay="0"/>
                                          </p:stCondLst>
                                        </p:cTn>
                                        <p:tgtEl>
                                          <p:spTgt spid="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6" dur="1000" decel="50000" fill="hold">
                                          <p:stCondLst>
                                            <p:cond delay="0"/>
                                          </p:stCondLst>
                                        </p:cTn>
                                        <p:tgtEl>
                                          <p:spTgt spid="14"/>
                                        </p:tgtEl>
                                        <p:attrNameLst>
                                          <p:attrName>ppt_x</p:attrName>
                                          <p:attrName>ppt_y</p:attrName>
                                        </p:attrNameLst>
                                      </p:cBhvr>
                                    </p:animMotion>
                                    <p:animEffect transition="in" filter="fade">
                                      <p:cBhvr>
                                        <p:cTn id="17" dur="1000"/>
                                        <p:tgtEl>
                                          <p:spTgt spid="14"/>
                                        </p:tgtEl>
                                      </p:cBhvr>
                                    </p:animEffect>
                                  </p:childTnLst>
                                </p:cTn>
                              </p:par>
                              <p:par>
                                <p:cTn id="18" presetID="51"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770" decel="100000"/>
                                        <p:tgtEl>
                                          <p:spTgt spid="15"/>
                                        </p:tgtEl>
                                      </p:cBhvr>
                                    </p:animEffect>
                                    <p:animScale>
                                      <p:cBhvr>
                                        <p:cTn id="21" dur="770" decel="100000"/>
                                        <p:tgtEl>
                                          <p:spTgt spid="15"/>
                                        </p:tgtEl>
                                      </p:cBhvr>
                                      <p:from x="10000" y="10000"/>
                                      <p:to x="200000" y="450000"/>
                                    </p:animScale>
                                    <p:animScale>
                                      <p:cBhvr>
                                        <p:cTn id="22" dur="1230" accel="100000" fill="hold">
                                          <p:stCondLst>
                                            <p:cond delay="770"/>
                                          </p:stCondLst>
                                        </p:cTn>
                                        <p:tgtEl>
                                          <p:spTgt spid="15"/>
                                        </p:tgtEl>
                                      </p:cBhvr>
                                      <p:from x="200000" y="450000"/>
                                      <p:to x="100000" y="100000"/>
                                    </p:animScale>
                                    <p:set>
                                      <p:cBhvr>
                                        <p:cTn id="23" dur="770" fill="hold"/>
                                        <p:tgtEl>
                                          <p:spTgt spid="15"/>
                                        </p:tgtEl>
                                        <p:attrNameLst>
                                          <p:attrName>ppt_x</p:attrName>
                                        </p:attrNameLst>
                                      </p:cBhvr>
                                      <p:to>
                                        <p:strVal val="(0.5)"/>
                                      </p:to>
                                    </p:set>
                                    <p:anim from="(0.5)" to="(#ppt_x)" calcmode="lin" valueType="num">
                                      <p:cBhvr>
                                        <p:cTn id="24" dur="1230" accel="100000" fill="hold">
                                          <p:stCondLst>
                                            <p:cond delay="770"/>
                                          </p:stCondLst>
                                        </p:cTn>
                                        <p:tgtEl>
                                          <p:spTgt spid="15"/>
                                        </p:tgtEl>
                                        <p:attrNameLst>
                                          <p:attrName>ppt_x</p:attrName>
                                        </p:attrNameLst>
                                      </p:cBhvr>
                                    </p:anim>
                                    <p:set>
                                      <p:cBhvr>
                                        <p:cTn id="25" dur="770" fill="hold"/>
                                        <p:tgtEl>
                                          <p:spTgt spid="15"/>
                                        </p:tgtEl>
                                        <p:attrNameLst>
                                          <p:attrName>ppt_y</p:attrName>
                                        </p:attrNameLst>
                                      </p:cBhvr>
                                      <p:to>
                                        <p:strVal val="(#ppt_y+0.4)"/>
                                      </p:to>
                                    </p:set>
                                    <p:anim from="(#ppt_y+0.4)" to="(#ppt_y)" calcmode="lin" valueType="num">
                                      <p:cBhvr>
                                        <p:cTn id="26" dur="1230" accel="100000" fill="hold">
                                          <p:stCondLst>
                                            <p:cond delay="770"/>
                                          </p:stCondLst>
                                        </p:cTn>
                                        <p:tgtEl>
                                          <p:spTgt spid="15"/>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build="p"/>
      <p:bldP spid="14" grpId="0"/>
      <p:bldP spid="1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4" name="Picture 4" descr="01 color">
            <a:extLst>
              <a:ext uri="{FF2B5EF4-FFF2-40B4-BE49-F238E27FC236}">
                <a16:creationId xmlns:a16="http://schemas.microsoft.com/office/drawing/2014/main" id="{107BFCA2-D78C-4D25-AE77-82413BD5DB1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62837" b="50000"/>
          <a:stretch>
            <a:fillRect/>
          </a:stretch>
        </p:blipFill>
        <p:spPr bwMode="auto">
          <a:xfrm>
            <a:off x="3124200" y="2012950"/>
            <a:ext cx="2971800" cy="382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5" name="Picture 5" descr="01 color">
            <a:extLst>
              <a:ext uri="{FF2B5EF4-FFF2-40B4-BE49-F238E27FC236}">
                <a16:creationId xmlns:a16="http://schemas.microsoft.com/office/drawing/2014/main" id="{2F3818BA-F9E6-4E9A-93A9-220265D970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2603" t="49580" r="63156" b="676"/>
          <a:stretch>
            <a:fillRect/>
          </a:stretch>
        </p:blipFill>
        <p:spPr bwMode="auto">
          <a:xfrm>
            <a:off x="6789738" y="2046288"/>
            <a:ext cx="2938462" cy="3821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Rectangle 3">
            <a:extLst>
              <a:ext uri="{FF2B5EF4-FFF2-40B4-BE49-F238E27FC236}">
                <a16:creationId xmlns:a16="http://schemas.microsoft.com/office/drawing/2014/main" id="{E7AE8FDD-6586-4398-87EB-E771F92E0C9A}"/>
              </a:ext>
            </a:extLst>
          </p:cNvPr>
          <p:cNvSpPr>
            <a:spLocks noChangeArrowheads="1"/>
          </p:cNvSpPr>
          <p:nvPr/>
        </p:nvSpPr>
        <p:spPr bwMode="auto">
          <a:xfrm>
            <a:off x="2057400" y="1022350"/>
            <a:ext cx="7848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3000">
                <a:solidFill>
                  <a:schemeClr val="tx2"/>
                </a:solidFill>
                <a:latin typeface="Times New Roman" panose="02020603050405020304" pitchFamily="18" charset="0"/>
              </a:rPr>
              <a:t>       Bước 1:</a:t>
            </a:r>
            <a:r>
              <a:rPr lang="en-US" altLang="en-US" sz="3000">
                <a:solidFill>
                  <a:srgbClr val="3366FF"/>
                </a:solidFill>
                <a:latin typeface="Times New Roman" panose="02020603050405020304" pitchFamily="18" charset="0"/>
              </a:rPr>
              <a:t> </a:t>
            </a:r>
            <a:r>
              <a:rPr lang="en-US" altLang="en-US" sz="3000">
                <a:solidFill>
                  <a:srgbClr val="0000FF"/>
                </a:solidFill>
                <a:latin typeface="Times New Roman" panose="02020603050405020304" pitchFamily="18" charset="0"/>
              </a:rPr>
              <a:t>Gấp phần giấy làm đế lọ hoa và gấp các nếp gấp cách đều</a:t>
            </a:r>
          </a:p>
        </p:txBody>
      </p:sp>
      <p:sp>
        <p:nvSpPr>
          <p:cNvPr id="7" name="Text Box 8">
            <a:extLst>
              <a:ext uri="{FF2B5EF4-FFF2-40B4-BE49-F238E27FC236}">
                <a16:creationId xmlns:a16="http://schemas.microsoft.com/office/drawing/2014/main" id="{BD4525C1-8F40-479C-BA76-6A3E017B1781}"/>
              </a:ext>
            </a:extLst>
          </p:cNvPr>
          <p:cNvSpPr txBox="1">
            <a:spLocks noChangeArrowheads="1"/>
          </p:cNvSpPr>
          <p:nvPr/>
        </p:nvSpPr>
        <p:spPr bwMode="auto">
          <a:xfrm>
            <a:off x="1539875" y="5768975"/>
            <a:ext cx="8686800" cy="1160463"/>
          </a:xfrm>
          <a:prstGeom prst="rect">
            <a:avLst/>
          </a:prstGeom>
          <a:solidFill>
            <a:srgbClr val="00B6F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b="1">
                <a:solidFill>
                  <a:srgbClr val="FF0000"/>
                </a:solidFill>
                <a:latin typeface="Times New Roman" panose="02020603050405020304" pitchFamily="18" charset="0"/>
              </a:rPr>
              <a:t> </a:t>
            </a:r>
            <a:r>
              <a:rPr lang="en-US" altLang="en-US" sz="2800" b="1">
                <a:latin typeface="Times New Roman" panose="02020603050405020304" pitchFamily="18" charset="0"/>
              </a:rPr>
              <a:t>Xoay dọc tờ giấy (mặt kẻ ô ở trên).</a:t>
            </a:r>
          </a:p>
          <a:p>
            <a:pPr eaLnBrk="1" hangingPunct="1">
              <a:spcBef>
                <a:spcPct val="50000"/>
              </a:spcBef>
              <a:buFontTx/>
              <a:buChar char="-"/>
            </a:pPr>
            <a:r>
              <a:rPr lang="en-US" altLang="en-US" sz="2800" b="1">
                <a:latin typeface="Times New Roman" panose="02020603050405020304" pitchFamily="18" charset="0"/>
              </a:rPr>
              <a:t> Gấp các nếp cách đều nhau 1 ô như</a:t>
            </a:r>
            <a:r>
              <a:rPr lang="en-US" altLang="en-US" sz="2800">
                <a:latin typeface="Times New Roman" panose="02020603050405020304" pitchFamily="18" charset="0"/>
              </a:rPr>
              <a:t> </a:t>
            </a:r>
            <a:r>
              <a:rPr lang="en-US" altLang="en-US" sz="2800" b="1">
                <a:latin typeface="Times New Roman" panose="02020603050405020304" pitchFamily="18" charset="0"/>
              </a:rPr>
              <a:t>gấp cái quạt</a:t>
            </a:r>
          </a:p>
        </p:txBody>
      </p:sp>
      <p:grpSp>
        <p:nvGrpSpPr>
          <p:cNvPr id="21511" name="Group 4">
            <a:extLst>
              <a:ext uri="{FF2B5EF4-FFF2-40B4-BE49-F238E27FC236}">
                <a16:creationId xmlns:a16="http://schemas.microsoft.com/office/drawing/2014/main" id="{27DF157E-25EA-45F6-BF8C-ED16DB1A921D}"/>
              </a:ext>
            </a:extLst>
          </p:cNvPr>
          <p:cNvGrpSpPr>
            <a:grpSpLocks/>
          </p:cNvGrpSpPr>
          <p:nvPr/>
        </p:nvGrpSpPr>
        <p:grpSpPr bwMode="auto">
          <a:xfrm rot="10800000">
            <a:off x="168275" y="14288"/>
            <a:ext cx="1990725" cy="2266950"/>
            <a:chOff x="4176" y="878"/>
            <a:chExt cx="1254" cy="1422"/>
          </a:xfrm>
        </p:grpSpPr>
        <p:sp>
          <p:nvSpPr>
            <p:cNvPr id="21512" name="Freeform 5">
              <a:extLst>
                <a:ext uri="{FF2B5EF4-FFF2-40B4-BE49-F238E27FC236}">
                  <a16:creationId xmlns:a16="http://schemas.microsoft.com/office/drawing/2014/main" id="{7073A9C6-149A-4502-8D34-7EAC7F8CCA3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3" name="Freeform 6">
              <a:extLst>
                <a:ext uri="{FF2B5EF4-FFF2-40B4-BE49-F238E27FC236}">
                  <a16:creationId xmlns:a16="http://schemas.microsoft.com/office/drawing/2014/main" id="{A340CC4C-2569-48FD-9482-719405D70BCF}"/>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4" name="Freeform 7">
              <a:extLst>
                <a:ext uri="{FF2B5EF4-FFF2-40B4-BE49-F238E27FC236}">
                  <a16:creationId xmlns:a16="http://schemas.microsoft.com/office/drawing/2014/main" id="{E9E4ED87-5655-4106-A378-78E4A34EFD6E}"/>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5" name="Freeform 8">
              <a:extLst>
                <a:ext uri="{FF2B5EF4-FFF2-40B4-BE49-F238E27FC236}">
                  <a16:creationId xmlns:a16="http://schemas.microsoft.com/office/drawing/2014/main" id="{149F3BE8-5DB7-4C6E-9CDC-DD1A8A839CF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6" name="Freeform 9">
              <a:extLst>
                <a:ext uri="{FF2B5EF4-FFF2-40B4-BE49-F238E27FC236}">
                  <a16:creationId xmlns:a16="http://schemas.microsoft.com/office/drawing/2014/main" id="{8D180F8E-E12C-4371-8B82-15F748D78168}"/>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7" name="Freeform 10">
              <a:extLst>
                <a:ext uri="{FF2B5EF4-FFF2-40B4-BE49-F238E27FC236}">
                  <a16:creationId xmlns:a16="http://schemas.microsoft.com/office/drawing/2014/main" id="{0767FF62-A3D9-4F6C-97F4-921559B3208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8" name="Freeform 11">
              <a:extLst>
                <a:ext uri="{FF2B5EF4-FFF2-40B4-BE49-F238E27FC236}">
                  <a16:creationId xmlns:a16="http://schemas.microsoft.com/office/drawing/2014/main" id="{60896DBE-5AB9-46A1-B677-367EBCE25F18}"/>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9" name="Freeform 12">
              <a:extLst>
                <a:ext uri="{FF2B5EF4-FFF2-40B4-BE49-F238E27FC236}">
                  <a16:creationId xmlns:a16="http://schemas.microsoft.com/office/drawing/2014/main" id="{CE24808A-0520-4B9C-AEAD-36A3A25959D7}"/>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0" name="Freeform 13">
              <a:extLst>
                <a:ext uri="{FF2B5EF4-FFF2-40B4-BE49-F238E27FC236}">
                  <a16:creationId xmlns:a16="http://schemas.microsoft.com/office/drawing/2014/main" id="{7A475212-057E-4EDB-85FE-88965F09DF33}"/>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1" name="Freeform 14">
              <a:extLst>
                <a:ext uri="{FF2B5EF4-FFF2-40B4-BE49-F238E27FC236}">
                  <a16:creationId xmlns:a16="http://schemas.microsoft.com/office/drawing/2014/main" id="{EC9A0A61-860C-4CE0-8FFD-D7C481B601D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2" name="Freeform 15">
              <a:extLst>
                <a:ext uri="{FF2B5EF4-FFF2-40B4-BE49-F238E27FC236}">
                  <a16:creationId xmlns:a16="http://schemas.microsoft.com/office/drawing/2014/main" id="{146A8320-29EC-4EFB-B2E2-6E4CC78F6A4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3" name="Freeform 16">
              <a:extLst>
                <a:ext uri="{FF2B5EF4-FFF2-40B4-BE49-F238E27FC236}">
                  <a16:creationId xmlns:a16="http://schemas.microsoft.com/office/drawing/2014/main" id="{A3273D10-C34A-432F-8871-6C6E96691BA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4" name="Freeform 17">
              <a:extLst>
                <a:ext uri="{FF2B5EF4-FFF2-40B4-BE49-F238E27FC236}">
                  <a16:creationId xmlns:a16="http://schemas.microsoft.com/office/drawing/2014/main" id="{A1AD6212-D6A8-442E-A0D1-11DFC04D4577}"/>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5" name="Freeform 18">
              <a:extLst>
                <a:ext uri="{FF2B5EF4-FFF2-40B4-BE49-F238E27FC236}">
                  <a16:creationId xmlns:a16="http://schemas.microsoft.com/office/drawing/2014/main" id="{AF47CBD9-769D-42AF-93EA-E331B28AE897}"/>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6" name="Freeform 19">
              <a:extLst>
                <a:ext uri="{FF2B5EF4-FFF2-40B4-BE49-F238E27FC236}">
                  <a16:creationId xmlns:a16="http://schemas.microsoft.com/office/drawing/2014/main" id="{4FAC14B0-2B3C-46DC-9B55-BF413F37E4B4}"/>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7" name="Freeform 20">
              <a:extLst>
                <a:ext uri="{FF2B5EF4-FFF2-40B4-BE49-F238E27FC236}">
                  <a16:creationId xmlns:a16="http://schemas.microsoft.com/office/drawing/2014/main" id="{59E02580-810A-4F73-B12C-37C55E8FE0B8}"/>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8" name="Freeform 21">
              <a:extLst>
                <a:ext uri="{FF2B5EF4-FFF2-40B4-BE49-F238E27FC236}">
                  <a16:creationId xmlns:a16="http://schemas.microsoft.com/office/drawing/2014/main" id="{63613595-2586-4859-8CCF-ADA6F43377DE}"/>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9" name="Freeform 22">
              <a:extLst>
                <a:ext uri="{FF2B5EF4-FFF2-40B4-BE49-F238E27FC236}">
                  <a16:creationId xmlns:a16="http://schemas.microsoft.com/office/drawing/2014/main" id="{7200212D-9E4C-4157-9900-FC19F463DEC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0" name="Freeform 23">
              <a:extLst>
                <a:ext uri="{FF2B5EF4-FFF2-40B4-BE49-F238E27FC236}">
                  <a16:creationId xmlns:a16="http://schemas.microsoft.com/office/drawing/2014/main" id="{243CE3DB-6557-4964-BEAE-EF53E54B743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1" name="Freeform 24">
              <a:extLst>
                <a:ext uri="{FF2B5EF4-FFF2-40B4-BE49-F238E27FC236}">
                  <a16:creationId xmlns:a16="http://schemas.microsoft.com/office/drawing/2014/main" id="{3FA72889-52A9-4485-A6F0-79327E8AB94E}"/>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2" name="Freeform 25">
              <a:extLst>
                <a:ext uri="{FF2B5EF4-FFF2-40B4-BE49-F238E27FC236}">
                  <a16:creationId xmlns:a16="http://schemas.microsoft.com/office/drawing/2014/main" id="{B04A7085-EB3D-4D0F-BD30-538CC8058B70}"/>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3" name="Freeform 26">
              <a:extLst>
                <a:ext uri="{FF2B5EF4-FFF2-40B4-BE49-F238E27FC236}">
                  <a16:creationId xmlns:a16="http://schemas.microsoft.com/office/drawing/2014/main" id="{6CD468DD-E485-483C-98B9-991E1F194419}"/>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4" name="Freeform 27">
              <a:extLst>
                <a:ext uri="{FF2B5EF4-FFF2-40B4-BE49-F238E27FC236}">
                  <a16:creationId xmlns:a16="http://schemas.microsoft.com/office/drawing/2014/main" id="{2DD0A6B1-C2AB-4628-B6BA-BFEED2832C2D}"/>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5" name="Freeform 28">
              <a:extLst>
                <a:ext uri="{FF2B5EF4-FFF2-40B4-BE49-F238E27FC236}">
                  <a16:creationId xmlns:a16="http://schemas.microsoft.com/office/drawing/2014/main" id="{5B525CA5-DEC6-4B0C-A244-7A5BCA7CE4E1}"/>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6" name="Freeform 29">
              <a:extLst>
                <a:ext uri="{FF2B5EF4-FFF2-40B4-BE49-F238E27FC236}">
                  <a16:creationId xmlns:a16="http://schemas.microsoft.com/office/drawing/2014/main" id="{F94946C7-FCDD-491E-B320-3644793AAE4C}"/>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7" name="Freeform 30">
              <a:extLst>
                <a:ext uri="{FF2B5EF4-FFF2-40B4-BE49-F238E27FC236}">
                  <a16:creationId xmlns:a16="http://schemas.microsoft.com/office/drawing/2014/main" id="{C0E39735-D4D5-4F39-B708-E2BEAE268588}"/>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8" name="Freeform 31">
              <a:extLst>
                <a:ext uri="{FF2B5EF4-FFF2-40B4-BE49-F238E27FC236}">
                  <a16:creationId xmlns:a16="http://schemas.microsoft.com/office/drawing/2014/main" id="{8A072A36-03A3-4A37-A7FF-B01BDA32524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9" name="Freeform 32">
              <a:extLst>
                <a:ext uri="{FF2B5EF4-FFF2-40B4-BE49-F238E27FC236}">
                  <a16:creationId xmlns:a16="http://schemas.microsoft.com/office/drawing/2014/main" id="{99F7DD00-F988-49B1-BD6D-C3147A12590A}"/>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0" name="Freeform 33">
              <a:extLst>
                <a:ext uri="{FF2B5EF4-FFF2-40B4-BE49-F238E27FC236}">
                  <a16:creationId xmlns:a16="http://schemas.microsoft.com/office/drawing/2014/main" id="{B305A572-E67C-4D04-9D17-A669B99794ED}"/>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1" name="Freeform 34">
              <a:extLst>
                <a:ext uri="{FF2B5EF4-FFF2-40B4-BE49-F238E27FC236}">
                  <a16:creationId xmlns:a16="http://schemas.microsoft.com/office/drawing/2014/main" id="{EFDF8BB6-EA50-40B1-A5E0-A77FF091F51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2" name="Freeform 35">
              <a:extLst>
                <a:ext uri="{FF2B5EF4-FFF2-40B4-BE49-F238E27FC236}">
                  <a16:creationId xmlns:a16="http://schemas.microsoft.com/office/drawing/2014/main" id="{86CFC13F-63B7-4E85-BEA3-72966F52C6C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3" name="Freeform 36">
              <a:extLst>
                <a:ext uri="{FF2B5EF4-FFF2-40B4-BE49-F238E27FC236}">
                  <a16:creationId xmlns:a16="http://schemas.microsoft.com/office/drawing/2014/main" id="{2AE5CA42-8A12-44FC-A60C-3E337F8DBCF0}"/>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4" name="Freeform 37">
              <a:extLst>
                <a:ext uri="{FF2B5EF4-FFF2-40B4-BE49-F238E27FC236}">
                  <a16:creationId xmlns:a16="http://schemas.microsoft.com/office/drawing/2014/main" id="{E6F05217-517E-4B6D-8FC7-4AD5C0B230CC}"/>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5" name="Freeform 38">
              <a:extLst>
                <a:ext uri="{FF2B5EF4-FFF2-40B4-BE49-F238E27FC236}">
                  <a16:creationId xmlns:a16="http://schemas.microsoft.com/office/drawing/2014/main" id="{8A1EC84E-34B6-4BA3-9B5F-EEA306E4350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6" name="Freeform 39">
              <a:extLst>
                <a:ext uri="{FF2B5EF4-FFF2-40B4-BE49-F238E27FC236}">
                  <a16:creationId xmlns:a16="http://schemas.microsoft.com/office/drawing/2014/main" id="{700A3826-C388-4063-89B0-B5BFD5F0877A}"/>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7" name="Freeform 40">
              <a:extLst>
                <a:ext uri="{FF2B5EF4-FFF2-40B4-BE49-F238E27FC236}">
                  <a16:creationId xmlns:a16="http://schemas.microsoft.com/office/drawing/2014/main" id="{B06AB384-7EF0-409C-AA53-A06DE1539613}"/>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8" name="Freeform 41">
              <a:extLst>
                <a:ext uri="{FF2B5EF4-FFF2-40B4-BE49-F238E27FC236}">
                  <a16:creationId xmlns:a16="http://schemas.microsoft.com/office/drawing/2014/main" id="{E1DF4B9C-8983-4C25-8C28-1199EE0716D2}"/>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9" name="Freeform 42">
              <a:extLst>
                <a:ext uri="{FF2B5EF4-FFF2-40B4-BE49-F238E27FC236}">
                  <a16:creationId xmlns:a16="http://schemas.microsoft.com/office/drawing/2014/main" id="{FAC4C127-A479-4985-B25C-2D34BB5854B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0" name="Freeform 43">
              <a:extLst>
                <a:ext uri="{FF2B5EF4-FFF2-40B4-BE49-F238E27FC236}">
                  <a16:creationId xmlns:a16="http://schemas.microsoft.com/office/drawing/2014/main" id="{F6F07E0D-CF23-4AC9-90AF-CDA664453F0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1" name="Freeform 44">
              <a:extLst>
                <a:ext uri="{FF2B5EF4-FFF2-40B4-BE49-F238E27FC236}">
                  <a16:creationId xmlns:a16="http://schemas.microsoft.com/office/drawing/2014/main" id="{65EB2196-CDE9-4DB9-9AD5-EF1EDFA15E2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2" name="Freeform 45">
              <a:extLst>
                <a:ext uri="{FF2B5EF4-FFF2-40B4-BE49-F238E27FC236}">
                  <a16:creationId xmlns:a16="http://schemas.microsoft.com/office/drawing/2014/main" id="{09AF62B3-35EB-4332-89D3-FB04E38A55BC}"/>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3" name="Freeform 46">
              <a:extLst>
                <a:ext uri="{FF2B5EF4-FFF2-40B4-BE49-F238E27FC236}">
                  <a16:creationId xmlns:a16="http://schemas.microsoft.com/office/drawing/2014/main" id="{17BF8B00-29A3-4FA6-98E1-D19ECC50A296}"/>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4" name="Freeform 47">
              <a:extLst>
                <a:ext uri="{FF2B5EF4-FFF2-40B4-BE49-F238E27FC236}">
                  <a16:creationId xmlns:a16="http://schemas.microsoft.com/office/drawing/2014/main" id="{5250BCF8-8C80-4276-9274-8E00E70ABC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5" name="Freeform 48">
              <a:extLst>
                <a:ext uri="{FF2B5EF4-FFF2-40B4-BE49-F238E27FC236}">
                  <a16:creationId xmlns:a16="http://schemas.microsoft.com/office/drawing/2014/main" id="{42CA0DE7-9C95-488C-9F41-92C64524ED28}"/>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6" name="Freeform 49">
              <a:extLst>
                <a:ext uri="{FF2B5EF4-FFF2-40B4-BE49-F238E27FC236}">
                  <a16:creationId xmlns:a16="http://schemas.microsoft.com/office/drawing/2014/main" id="{B2D42174-249B-43F3-9EEA-E2A4A4BB1E87}"/>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7" name="Freeform 50">
              <a:extLst>
                <a:ext uri="{FF2B5EF4-FFF2-40B4-BE49-F238E27FC236}">
                  <a16:creationId xmlns:a16="http://schemas.microsoft.com/office/drawing/2014/main" id="{8524B1C5-0BDD-46A5-BF70-F92CED440A2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8" name="Freeform 51">
              <a:extLst>
                <a:ext uri="{FF2B5EF4-FFF2-40B4-BE49-F238E27FC236}">
                  <a16:creationId xmlns:a16="http://schemas.microsoft.com/office/drawing/2014/main" id="{7B02EA92-8EEE-4D09-9A4E-AFACAABD49B1}"/>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9" name="Freeform 52">
              <a:extLst>
                <a:ext uri="{FF2B5EF4-FFF2-40B4-BE49-F238E27FC236}">
                  <a16:creationId xmlns:a16="http://schemas.microsoft.com/office/drawing/2014/main" id="{5A1EB237-B101-4A2A-AE1B-6EE6869ACE5B}"/>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0" name="Freeform 53">
              <a:extLst>
                <a:ext uri="{FF2B5EF4-FFF2-40B4-BE49-F238E27FC236}">
                  <a16:creationId xmlns:a16="http://schemas.microsoft.com/office/drawing/2014/main" id="{310C00BC-7D13-42FC-B99F-D9A4FF9F895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1" name="Freeform 54">
              <a:extLst>
                <a:ext uri="{FF2B5EF4-FFF2-40B4-BE49-F238E27FC236}">
                  <a16:creationId xmlns:a16="http://schemas.microsoft.com/office/drawing/2014/main" id="{C4FBFBF4-A0AE-4BA3-9D73-2C82834CE270}"/>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2" name="Freeform 55">
              <a:extLst>
                <a:ext uri="{FF2B5EF4-FFF2-40B4-BE49-F238E27FC236}">
                  <a16:creationId xmlns:a16="http://schemas.microsoft.com/office/drawing/2014/main" id="{E5F34563-C78C-4BB8-AE7C-A63F79380DE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3" name="Freeform 56">
              <a:extLst>
                <a:ext uri="{FF2B5EF4-FFF2-40B4-BE49-F238E27FC236}">
                  <a16:creationId xmlns:a16="http://schemas.microsoft.com/office/drawing/2014/main" id="{901CF13C-CBE8-467D-B5E7-0188FEC3AA3C}"/>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4" name="Freeform 57">
              <a:extLst>
                <a:ext uri="{FF2B5EF4-FFF2-40B4-BE49-F238E27FC236}">
                  <a16:creationId xmlns:a16="http://schemas.microsoft.com/office/drawing/2014/main" id="{5B53324D-5DDD-478C-B7B5-692D11FB35E9}"/>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5" name="Freeform 58">
              <a:extLst>
                <a:ext uri="{FF2B5EF4-FFF2-40B4-BE49-F238E27FC236}">
                  <a16:creationId xmlns:a16="http://schemas.microsoft.com/office/drawing/2014/main" id="{BD9CFF2F-CB47-4587-A0DC-8C00A4710A7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6" name="Freeform 59">
              <a:extLst>
                <a:ext uri="{FF2B5EF4-FFF2-40B4-BE49-F238E27FC236}">
                  <a16:creationId xmlns:a16="http://schemas.microsoft.com/office/drawing/2014/main" id="{5C65DE9A-AC87-4D64-B5EF-204FDDF95A4A}"/>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7" name="Freeform 60">
              <a:extLst>
                <a:ext uri="{FF2B5EF4-FFF2-40B4-BE49-F238E27FC236}">
                  <a16:creationId xmlns:a16="http://schemas.microsoft.com/office/drawing/2014/main" id="{672A50A7-8A96-414C-BBF1-1E3E4025A2DC}"/>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8" name="Freeform 61">
              <a:extLst>
                <a:ext uri="{FF2B5EF4-FFF2-40B4-BE49-F238E27FC236}">
                  <a16:creationId xmlns:a16="http://schemas.microsoft.com/office/drawing/2014/main" id="{62039750-EB00-4D83-972E-90AE09644CFC}"/>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9" name="Freeform 62">
              <a:extLst>
                <a:ext uri="{FF2B5EF4-FFF2-40B4-BE49-F238E27FC236}">
                  <a16:creationId xmlns:a16="http://schemas.microsoft.com/office/drawing/2014/main" id="{D52772E7-694B-452F-B119-B25E15131032}"/>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0" name="Freeform 63">
              <a:extLst>
                <a:ext uri="{FF2B5EF4-FFF2-40B4-BE49-F238E27FC236}">
                  <a16:creationId xmlns:a16="http://schemas.microsoft.com/office/drawing/2014/main" id="{EFF868C9-49B6-4C0F-BA75-D5F08D34FDD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1" name="Freeform 64">
              <a:extLst>
                <a:ext uri="{FF2B5EF4-FFF2-40B4-BE49-F238E27FC236}">
                  <a16:creationId xmlns:a16="http://schemas.microsoft.com/office/drawing/2014/main" id="{9635FA91-AADB-45BD-AE12-65036F15011D}"/>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2" name="Freeform 65">
              <a:extLst>
                <a:ext uri="{FF2B5EF4-FFF2-40B4-BE49-F238E27FC236}">
                  <a16:creationId xmlns:a16="http://schemas.microsoft.com/office/drawing/2014/main" id="{30B5EADE-5C55-4930-BF4C-BAB804FDBD00}"/>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3" name="Freeform 66">
              <a:extLst>
                <a:ext uri="{FF2B5EF4-FFF2-40B4-BE49-F238E27FC236}">
                  <a16:creationId xmlns:a16="http://schemas.microsoft.com/office/drawing/2014/main" id="{E5348EEC-3A48-40AA-BBA5-CE1B89AF312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4" name="Freeform 67">
              <a:extLst>
                <a:ext uri="{FF2B5EF4-FFF2-40B4-BE49-F238E27FC236}">
                  <a16:creationId xmlns:a16="http://schemas.microsoft.com/office/drawing/2014/main" id="{7D99A684-328A-49D4-941E-CD7AA30E5668}"/>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5" name="Freeform 68">
              <a:extLst>
                <a:ext uri="{FF2B5EF4-FFF2-40B4-BE49-F238E27FC236}">
                  <a16:creationId xmlns:a16="http://schemas.microsoft.com/office/drawing/2014/main" id="{FC1E6EF1-39A9-4166-8483-927A7043A0D8}"/>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6" name="Freeform 69">
              <a:extLst>
                <a:ext uri="{FF2B5EF4-FFF2-40B4-BE49-F238E27FC236}">
                  <a16:creationId xmlns:a16="http://schemas.microsoft.com/office/drawing/2014/main" id="{F4430195-4ECB-4B6C-A0F2-DB53EC5D78C8}"/>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7" name="Freeform 70">
              <a:extLst>
                <a:ext uri="{FF2B5EF4-FFF2-40B4-BE49-F238E27FC236}">
                  <a16:creationId xmlns:a16="http://schemas.microsoft.com/office/drawing/2014/main" id="{D5324B1F-DFFE-4611-9404-D7B9BDA919E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8" name="Freeform 71">
              <a:extLst>
                <a:ext uri="{FF2B5EF4-FFF2-40B4-BE49-F238E27FC236}">
                  <a16:creationId xmlns:a16="http://schemas.microsoft.com/office/drawing/2014/main" id="{A478EAA1-677C-458D-B58A-9462BA2A4EB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9" name="Freeform 72">
              <a:extLst>
                <a:ext uri="{FF2B5EF4-FFF2-40B4-BE49-F238E27FC236}">
                  <a16:creationId xmlns:a16="http://schemas.microsoft.com/office/drawing/2014/main" id="{E33174A9-155F-4C12-9DDE-88B2A5E75648}"/>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0" name="Freeform 73">
              <a:extLst>
                <a:ext uri="{FF2B5EF4-FFF2-40B4-BE49-F238E27FC236}">
                  <a16:creationId xmlns:a16="http://schemas.microsoft.com/office/drawing/2014/main" id="{80F65881-E4C8-4448-B45E-8039CF1AC719}"/>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1" name="Freeform 74">
              <a:extLst>
                <a:ext uri="{FF2B5EF4-FFF2-40B4-BE49-F238E27FC236}">
                  <a16:creationId xmlns:a16="http://schemas.microsoft.com/office/drawing/2014/main" id="{62796420-C5EC-4FA1-BF99-B758F608ADF6}"/>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2" name="Freeform 75">
              <a:extLst>
                <a:ext uri="{FF2B5EF4-FFF2-40B4-BE49-F238E27FC236}">
                  <a16:creationId xmlns:a16="http://schemas.microsoft.com/office/drawing/2014/main" id="{71FEEAF8-D020-4628-BF0C-C6B99AFF5155}"/>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3" name="Freeform 76">
              <a:extLst>
                <a:ext uri="{FF2B5EF4-FFF2-40B4-BE49-F238E27FC236}">
                  <a16:creationId xmlns:a16="http://schemas.microsoft.com/office/drawing/2014/main" id="{AE980AE6-17B7-4D7D-8EBF-FE8B53EC620C}"/>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4" name="Freeform 77">
              <a:extLst>
                <a:ext uri="{FF2B5EF4-FFF2-40B4-BE49-F238E27FC236}">
                  <a16:creationId xmlns:a16="http://schemas.microsoft.com/office/drawing/2014/main" id="{1FFCBDED-6958-49A1-AF47-41CCD5E3239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5" name="Freeform 78">
              <a:extLst>
                <a:ext uri="{FF2B5EF4-FFF2-40B4-BE49-F238E27FC236}">
                  <a16:creationId xmlns:a16="http://schemas.microsoft.com/office/drawing/2014/main" id="{5DC2FF22-E9B3-4DEA-A48F-7F97BA598AE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6" name="Freeform 79">
              <a:extLst>
                <a:ext uri="{FF2B5EF4-FFF2-40B4-BE49-F238E27FC236}">
                  <a16:creationId xmlns:a16="http://schemas.microsoft.com/office/drawing/2014/main" id="{25938A22-CD59-416B-BA3D-D5E982F9F484}"/>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7" name="Freeform 80">
              <a:extLst>
                <a:ext uri="{FF2B5EF4-FFF2-40B4-BE49-F238E27FC236}">
                  <a16:creationId xmlns:a16="http://schemas.microsoft.com/office/drawing/2014/main" id="{0F3893E4-ED5B-4D0E-8FB1-851364DFA595}"/>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8" name="Freeform 81">
              <a:extLst>
                <a:ext uri="{FF2B5EF4-FFF2-40B4-BE49-F238E27FC236}">
                  <a16:creationId xmlns:a16="http://schemas.microsoft.com/office/drawing/2014/main" id="{2B964DAB-7D6C-4E45-A263-1C7A1CA7227F}"/>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9" name="Freeform 82">
              <a:extLst>
                <a:ext uri="{FF2B5EF4-FFF2-40B4-BE49-F238E27FC236}">
                  <a16:creationId xmlns:a16="http://schemas.microsoft.com/office/drawing/2014/main" id="{DBF64851-9683-4405-ACB5-96518FF1127A}"/>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0" name="Freeform 83">
              <a:extLst>
                <a:ext uri="{FF2B5EF4-FFF2-40B4-BE49-F238E27FC236}">
                  <a16:creationId xmlns:a16="http://schemas.microsoft.com/office/drawing/2014/main" id="{1EAC29BE-D65C-41D0-9D8C-DEB904FFA26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1" name="Freeform 84">
              <a:extLst>
                <a:ext uri="{FF2B5EF4-FFF2-40B4-BE49-F238E27FC236}">
                  <a16:creationId xmlns:a16="http://schemas.microsoft.com/office/drawing/2014/main" id="{1298D271-38A5-4AFB-A264-0F38C4E806F4}"/>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2" name="Freeform 85">
              <a:extLst>
                <a:ext uri="{FF2B5EF4-FFF2-40B4-BE49-F238E27FC236}">
                  <a16:creationId xmlns:a16="http://schemas.microsoft.com/office/drawing/2014/main" id="{56D202DE-0C33-42D5-AE9F-191B88591DBF}"/>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3" name="Freeform 86">
              <a:extLst>
                <a:ext uri="{FF2B5EF4-FFF2-40B4-BE49-F238E27FC236}">
                  <a16:creationId xmlns:a16="http://schemas.microsoft.com/office/drawing/2014/main" id="{E5B01F9D-32C9-4E3B-8C95-20DD06B0E919}"/>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4" name="Freeform 87">
              <a:extLst>
                <a:ext uri="{FF2B5EF4-FFF2-40B4-BE49-F238E27FC236}">
                  <a16:creationId xmlns:a16="http://schemas.microsoft.com/office/drawing/2014/main" id="{F2FC8F7C-3933-4DD9-A655-65125B6F3E6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5" name="Freeform 88">
              <a:extLst>
                <a:ext uri="{FF2B5EF4-FFF2-40B4-BE49-F238E27FC236}">
                  <a16:creationId xmlns:a16="http://schemas.microsoft.com/office/drawing/2014/main" id="{C88C9CDF-542F-4741-A721-40BDD6A5D7AC}"/>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6" name="Freeform 89">
              <a:extLst>
                <a:ext uri="{FF2B5EF4-FFF2-40B4-BE49-F238E27FC236}">
                  <a16:creationId xmlns:a16="http://schemas.microsoft.com/office/drawing/2014/main" id="{49C8FF35-C43D-40FA-A247-248A5BBCF43B}"/>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7" name="Freeform 90">
              <a:extLst>
                <a:ext uri="{FF2B5EF4-FFF2-40B4-BE49-F238E27FC236}">
                  <a16:creationId xmlns:a16="http://schemas.microsoft.com/office/drawing/2014/main" id="{B5CCF655-1065-4F18-AC28-73AB144E340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8" name="Freeform 91">
              <a:extLst>
                <a:ext uri="{FF2B5EF4-FFF2-40B4-BE49-F238E27FC236}">
                  <a16:creationId xmlns:a16="http://schemas.microsoft.com/office/drawing/2014/main" id="{D48D8E7A-E086-45FE-9261-71CD1A17AFD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9" name="Freeform 92">
              <a:extLst>
                <a:ext uri="{FF2B5EF4-FFF2-40B4-BE49-F238E27FC236}">
                  <a16:creationId xmlns:a16="http://schemas.microsoft.com/office/drawing/2014/main" id="{B579ED54-E81A-44EB-939E-4910283EC773}"/>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0" name="Freeform 93">
              <a:extLst>
                <a:ext uri="{FF2B5EF4-FFF2-40B4-BE49-F238E27FC236}">
                  <a16:creationId xmlns:a16="http://schemas.microsoft.com/office/drawing/2014/main" id="{E27B8C9D-5999-4060-9E6C-0DA974EBECD3}"/>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1" name="Freeform 94">
              <a:extLst>
                <a:ext uri="{FF2B5EF4-FFF2-40B4-BE49-F238E27FC236}">
                  <a16:creationId xmlns:a16="http://schemas.microsoft.com/office/drawing/2014/main" id="{69759795-80BF-4204-96B1-49C41C29E2C0}"/>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2" name="Freeform 95">
              <a:extLst>
                <a:ext uri="{FF2B5EF4-FFF2-40B4-BE49-F238E27FC236}">
                  <a16:creationId xmlns:a16="http://schemas.microsoft.com/office/drawing/2014/main" id="{39F17287-C3CA-4221-B976-C13148B72D3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3" name="Freeform 96">
              <a:extLst>
                <a:ext uri="{FF2B5EF4-FFF2-40B4-BE49-F238E27FC236}">
                  <a16:creationId xmlns:a16="http://schemas.microsoft.com/office/drawing/2014/main" id="{E7D49DAB-4E07-4EB4-A540-40D13CDB982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4" name="Freeform 97">
              <a:extLst>
                <a:ext uri="{FF2B5EF4-FFF2-40B4-BE49-F238E27FC236}">
                  <a16:creationId xmlns:a16="http://schemas.microsoft.com/office/drawing/2014/main" id="{BEBF7349-3F95-4851-A2FF-E660E79C8B0F}"/>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5" name="Freeform 98">
              <a:extLst>
                <a:ext uri="{FF2B5EF4-FFF2-40B4-BE49-F238E27FC236}">
                  <a16:creationId xmlns:a16="http://schemas.microsoft.com/office/drawing/2014/main" id="{21DCCADF-CE4D-493A-8EF1-8EB83B8208A6}"/>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6" name="Freeform 99">
              <a:extLst>
                <a:ext uri="{FF2B5EF4-FFF2-40B4-BE49-F238E27FC236}">
                  <a16:creationId xmlns:a16="http://schemas.microsoft.com/office/drawing/2014/main" id="{86230859-D41F-49B3-8E86-01213CF57680}"/>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7" name="Freeform 100">
              <a:extLst>
                <a:ext uri="{FF2B5EF4-FFF2-40B4-BE49-F238E27FC236}">
                  <a16:creationId xmlns:a16="http://schemas.microsoft.com/office/drawing/2014/main" id="{914F9733-AC83-433C-8D31-1A9636224A3C}"/>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8" name="Freeform 101">
              <a:extLst>
                <a:ext uri="{FF2B5EF4-FFF2-40B4-BE49-F238E27FC236}">
                  <a16:creationId xmlns:a16="http://schemas.microsoft.com/office/drawing/2014/main" id="{C16B319E-58C0-4A0D-85F1-B1A168EF692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9" name="Freeform 102">
              <a:extLst>
                <a:ext uri="{FF2B5EF4-FFF2-40B4-BE49-F238E27FC236}">
                  <a16:creationId xmlns:a16="http://schemas.microsoft.com/office/drawing/2014/main" id="{D9769E9E-6867-4404-AA91-E4E6A29663F7}"/>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0" name="Freeform 103">
              <a:extLst>
                <a:ext uri="{FF2B5EF4-FFF2-40B4-BE49-F238E27FC236}">
                  <a16:creationId xmlns:a16="http://schemas.microsoft.com/office/drawing/2014/main" id="{36CAF3A1-0C12-42A9-B2DA-70D3A406C1E8}"/>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1" name="Freeform 104">
              <a:extLst>
                <a:ext uri="{FF2B5EF4-FFF2-40B4-BE49-F238E27FC236}">
                  <a16:creationId xmlns:a16="http://schemas.microsoft.com/office/drawing/2014/main" id="{A26FCA27-B377-4D13-A632-192D968EA6C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2" name="Freeform 105">
              <a:extLst>
                <a:ext uri="{FF2B5EF4-FFF2-40B4-BE49-F238E27FC236}">
                  <a16:creationId xmlns:a16="http://schemas.microsoft.com/office/drawing/2014/main" id="{AC403477-A60E-4704-A2B3-913E417F916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3" name="Freeform 106">
              <a:extLst>
                <a:ext uri="{FF2B5EF4-FFF2-40B4-BE49-F238E27FC236}">
                  <a16:creationId xmlns:a16="http://schemas.microsoft.com/office/drawing/2014/main" id="{49CAA418-3D2C-4F73-B41D-428BD85D0BEC}"/>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4" name="Freeform 107">
              <a:extLst>
                <a:ext uri="{FF2B5EF4-FFF2-40B4-BE49-F238E27FC236}">
                  <a16:creationId xmlns:a16="http://schemas.microsoft.com/office/drawing/2014/main" id="{0F48F4B4-EB8D-430D-968B-C9AFF9D759E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5" name="Freeform 108">
              <a:extLst>
                <a:ext uri="{FF2B5EF4-FFF2-40B4-BE49-F238E27FC236}">
                  <a16:creationId xmlns:a16="http://schemas.microsoft.com/office/drawing/2014/main" id="{8CCAA977-2D73-4925-A329-C37B3A868D7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6" name="Freeform 109">
              <a:extLst>
                <a:ext uri="{FF2B5EF4-FFF2-40B4-BE49-F238E27FC236}">
                  <a16:creationId xmlns:a16="http://schemas.microsoft.com/office/drawing/2014/main" id="{B2237106-3768-4F3B-AD20-F78A09F20BEA}"/>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7" name="Freeform 110">
              <a:extLst>
                <a:ext uri="{FF2B5EF4-FFF2-40B4-BE49-F238E27FC236}">
                  <a16:creationId xmlns:a16="http://schemas.microsoft.com/office/drawing/2014/main" id="{2954BA64-1FDE-48AF-AABE-E3E5981BF4D0}"/>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8" name="Freeform 111">
              <a:extLst>
                <a:ext uri="{FF2B5EF4-FFF2-40B4-BE49-F238E27FC236}">
                  <a16:creationId xmlns:a16="http://schemas.microsoft.com/office/drawing/2014/main" id="{3F1744DE-FDFA-4619-AD13-49360DFDAE49}"/>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9" name="Freeform 112">
              <a:extLst>
                <a:ext uri="{FF2B5EF4-FFF2-40B4-BE49-F238E27FC236}">
                  <a16:creationId xmlns:a16="http://schemas.microsoft.com/office/drawing/2014/main" id="{B7F51A1E-57FA-43BD-8FC8-448397DB6FB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0" name="Freeform 113">
              <a:extLst>
                <a:ext uri="{FF2B5EF4-FFF2-40B4-BE49-F238E27FC236}">
                  <a16:creationId xmlns:a16="http://schemas.microsoft.com/office/drawing/2014/main" id="{3029624C-F699-47F2-9BD7-59274861A36E}"/>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1" name="Freeform 114">
              <a:extLst>
                <a:ext uri="{FF2B5EF4-FFF2-40B4-BE49-F238E27FC236}">
                  <a16:creationId xmlns:a16="http://schemas.microsoft.com/office/drawing/2014/main" id="{607B3AF2-91B7-485E-BA17-76175D5207F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2" name="Freeform 115">
              <a:extLst>
                <a:ext uri="{FF2B5EF4-FFF2-40B4-BE49-F238E27FC236}">
                  <a16:creationId xmlns:a16="http://schemas.microsoft.com/office/drawing/2014/main" id="{C09880E2-3988-4438-AFCD-D2E003C9C10F}"/>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3" name="Freeform 116">
              <a:extLst>
                <a:ext uri="{FF2B5EF4-FFF2-40B4-BE49-F238E27FC236}">
                  <a16:creationId xmlns:a16="http://schemas.microsoft.com/office/drawing/2014/main" id="{AE51D1E3-6DD3-45ED-BAA4-97C53C81DA3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4" name="Freeform 117">
              <a:extLst>
                <a:ext uri="{FF2B5EF4-FFF2-40B4-BE49-F238E27FC236}">
                  <a16:creationId xmlns:a16="http://schemas.microsoft.com/office/drawing/2014/main" id="{0EB078B0-0294-4270-97ED-DFFD706EC035}"/>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5" name="Freeform 118">
              <a:extLst>
                <a:ext uri="{FF2B5EF4-FFF2-40B4-BE49-F238E27FC236}">
                  <a16:creationId xmlns:a16="http://schemas.microsoft.com/office/drawing/2014/main" id="{A5BFA71B-EC9B-4EC3-8FD4-0C7A1D07BE5E}"/>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6" name="Freeform 119">
              <a:extLst>
                <a:ext uri="{FF2B5EF4-FFF2-40B4-BE49-F238E27FC236}">
                  <a16:creationId xmlns:a16="http://schemas.microsoft.com/office/drawing/2014/main" id="{C93CFD8F-C5F5-469F-9047-A24D54011D15}"/>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7" name="Freeform 120">
              <a:extLst>
                <a:ext uri="{FF2B5EF4-FFF2-40B4-BE49-F238E27FC236}">
                  <a16:creationId xmlns:a16="http://schemas.microsoft.com/office/drawing/2014/main" id="{DF86A8DB-9BBB-4335-8996-C734B3EBA870}"/>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8" name="Freeform 121">
              <a:extLst>
                <a:ext uri="{FF2B5EF4-FFF2-40B4-BE49-F238E27FC236}">
                  <a16:creationId xmlns:a16="http://schemas.microsoft.com/office/drawing/2014/main" id="{817118AD-8912-4F64-A40B-554DAF8D3815}"/>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9" name="Freeform 122">
              <a:extLst>
                <a:ext uri="{FF2B5EF4-FFF2-40B4-BE49-F238E27FC236}">
                  <a16:creationId xmlns:a16="http://schemas.microsoft.com/office/drawing/2014/main" id="{7A66F11B-E928-444A-B4D0-08CAA7C9DC81}"/>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0" name="Freeform 123">
              <a:extLst>
                <a:ext uri="{FF2B5EF4-FFF2-40B4-BE49-F238E27FC236}">
                  <a16:creationId xmlns:a16="http://schemas.microsoft.com/office/drawing/2014/main" id="{26ED1C39-9AC4-4E5B-898F-7FFD8B8F23E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1" name="Freeform 124">
              <a:extLst>
                <a:ext uri="{FF2B5EF4-FFF2-40B4-BE49-F238E27FC236}">
                  <a16:creationId xmlns:a16="http://schemas.microsoft.com/office/drawing/2014/main" id="{ED900171-5B89-4233-AFBB-D7C44822AE3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2" name="Freeform 125">
              <a:extLst>
                <a:ext uri="{FF2B5EF4-FFF2-40B4-BE49-F238E27FC236}">
                  <a16:creationId xmlns:a16="http://schemas.microsoft.com/office/drawing/2014/main" id="{F6BEB956-8DE1-4AAF-AB5A-7A2ACB242C6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3" name="Freeform 126">
              <a:extLst>
                <a:ext uri="{FF2B5EF4-FFF2-40B4-BE49-F238E27FC236}">
                  <a16:creationId xmlns:a16="http://schemas.microsoft.com/office/drawing/2014/main" id="{7A3CBED7-D054-41B8-A502-9AD883DA8461}"/>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4" name="Freeform 127">
              <a:extLst>
                <a:ext uri="{FF2B5EF4-FFF2-40B4-BE49-F238E27FC236}">
                  <a16:creationId xmlns:a16="http://schemas.microsoft.com/office/drawing/2014/main" id="{59DF2D0F-4ABC-472C-B10F-B129FE021E33}"/>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5" name="Freeform 128">
              <a:extLst>
                <a:ext uri="{FF2B5EF4-FFF2-40B4-BE49-F238E27FC236}">
                  <a16:creationId xmlns:a16="http://schemas.microsoft.com/office/drawing/2014/main" id="{CA549A15-D126-40D4-9307-409790B1DA55}"/>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6" name="Freeform 129">
              <a:extLst>
                <a:ext uri="{FF2B5EF4-FFF2-40B4-BE49-F238E27FC236}">
                  <a16:creationId xmlns:a16="http://schemas.microsoft.com/office/drawing/2014/main" id="{0C44E69E-302B-4DB1-A8B1-5885188EA830}"/>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7" name="Freeform 130">
              <a:extLst>
                <a:ext uri="{FF2B5EF4-FFF2-40B4-BE49-F238E27FC236}">
                  <a16:creationId xmlns:a16="http://schemas.microsoft.com/office/drawing/2014/main" id="{BBFA7E90-BFD4-402B-93FA-38FBC2DB58A4}"/>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8" name="Freeform 131">
              <a:extLst>
                <a:ext uri="{FF2B5EF4-FFF2-40B4-BE49-F238E27FC236}">
                  <a16:creationId xmlns:a16="http://schemas.microsoft.com/office/drawing/2014/main" id="{0436BC21-4FBD-460F-9D12-EF0ECF54BF7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9" name="Freeform 132">
              <a:extLst>
                <a:ext uri="{FF2B5EF4-FFF2-40B4-BE49-F238E27FC236}">
                  <a16:creationId xmlns:a16="http://schemas.microsoft.com/office/drawing/2014/main" id="{6715FC76-51F9-40BE-9AF2-8EEB750A4F7F}"/>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0" name="Freeform 133">
              <a:extLst>
                <a:ext uri="{FF2B5EF4-FFF2-40B4-BE49-F238E27FC236}">
                  <a16:creationId xmlns:a16="http://schemas.microsoft.com/office/drawing/2014/main" id="{6A1A63F1-0C9A-4C33-8307-E2DCAA53938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1" name="Freeform 134">
              <a:extLst>
                <a:ext uri="{FF2B5EF4-FFF2-40B4-BE49-F238E27FC236}">
                  <a16:creationId xmlns:a16="http://schemas.microsoft.com/office/drawing/2014/main" id="{A8AD0C3D-AFCA-4D14-BB77-7CAE9DD0053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2" name="Freeform 135">
              <a:extLst>
                <a:ext uri="{FF2B5EF4-FFF2-40B4-BE49-F238E27FC236}">
                  <a16:creationId xmlns:a16="http://schemas.microsoft.com/office/drawing/2014/main" id="{35775BFE-8B5A-4DCC-9C6F-E3F9884A185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3" name="Freeform 136">
              <a:extLst>
                <a:ext uri="{FF2B5EF4-FFF2-40B4-BE49-F238E27FC236}">
                  <a16:creationId xmlns:a16="http://schemas.microsoft.com/office/drawing/2014/main" id="{3ACFD012-90BF-4DC2-B0EF-651E2E5F5D5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4" name="Freeform 137">
              <a:extLst>
                <a:ext uri="{FF2B5EF4-FFF2-40B4-BE49-F238E27FC236}">
                  <a16:creationId xmlns:a16="http://schemas.microsoft.com/office/drawing/2014/main" id="{12E0D084-B565-45A7-B233-68E32F93C8D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5" name="Freeform 138">
              <a:extLst>
                <a:ext uri="{FF2B5EF4-FFF2-40B4-BE49-F238E27FC236}">
                  <a16:creationId xmlns:a16="http://schemas.microsoft.com/office/drawing/2014/main" id="{CC787563-1B9C-434D-8ED4-3DAFDF3A22A6}"/>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6" name="Freeform 139">
              <a:extLst>
                <a:ext uri="{FF2B5EF4-FFF2-40B4-BE49-F238E27FC236}">
                  <a16:creationId xmlns:a16="http://schemas.microsoft.com/office/drawing/2014/main" id="{25B4CF8D-DDD3-4544-A130-23E30558729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7" name="Freeform 140">
              <a:extLst>
                <a:ext uri="{FF2B5EF4-FFF2-40B4-BE49-F238E27FC236}">
                  <a16:creationId xmlns:a16="http://schemas.microsoft.com/office/drawing/2014/main" id="{1FD0E8BB-505B-4B14-B9C2-E91B3AD7B089}"/>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8" name="Freeform 141">
              <a:extLst>
                <a:ext uri="{FF2B5EF4-FFF2-40B4-BE49-F238E27FC236}">
                  <a16:creationId xmlns:a16="http://schemas.microsoft.com/office/drawing/2014/main" id="{8C294029-6896-420D-BFF2-7D4A947B3A5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9" name="Freeform 142">
              <a:extLst>
                <a:ext uri="{FF2B5EF4-FFF2-40B4-BE49-F238E27FC236}">
                  <a16:creationId xmlns:a16="http://schemas.microsoft.com/office/drawing/2014/main" id="{60A69AEF-4D6E-452E-BD80-94BB5549915D}"/>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0" name="Freeform 143">
              <a:extLst>
                <a:ext uri="{FF2B5EF4-FFF2-40B4-BE49-F238E27FC236}">
                  <a16:creationId xmlns:a16="http://schemas.microsoft.com/office/drawing/2014/main" id="{5193D748-7779-4CAD-9D44-966974FBE982}"/>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1" name="Freeform 144">
              <a:extLst>
                <a:ext uri="{FF2B5EF4-FFF2-40B4-BE49-F238E27FC236}">
                  <a16:creationId xmlns:a16="http://schemas.microsoft.com/office/drawing/2014/main" id="{041FB9F3-AFE9-4DCA-A12B-19F9DB2900B9}"/>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2" name="Freeform 145">
              <a:extLst>
                <a:ext uri="{FF2B5EF4-FFF2-40B4-BE49-F238E27FC236}">
                  <a16:creationId xmlns:a16="http://schemas.microsoft.com/office/drawing/2014/main" id="{6C966BC5-47D3-4497-B2CF-AD83EEFBBCC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3" name="Freeform 146">
              <a:extLst>
                <a:ext uri="{FF2B5EF4-FFF2-40B4-BE49-F238E27FC236}">
                  <a16:creationId xmlns:a16="http://schemas.microsoft.com/office/drawing/2014/main" id="{2B7ECB90-5F89-4405-B731-BF0F89576DC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4" name="Freeform 147">
              <a:extLst>
                <a:ext uri="{FF2B5EF4-FFF2-40B4-BE49-F238E27FC236}">
                  <a16:creationId xmlns:a16="http://schemas.microsoft.com/office/drawing/2014/main" id="{FE59A145-828E-48FD-9029-10E82DD4FFFF}"/>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5" name="Freeform 148">
              <a:extLst>
                <a:ext uri="{FF2B5EF4-FFF2-40B4-BE49-F238E27FC236}">
                  <a16:creationId xmlns:a16="http://schemas.microsoft.com/office/drawing/2014/main" id="{67D1B278-236B-4A48-8608-7C70A7D2F9BE}"/>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6" name="Freeform 149">
              <a:extLst>
                <a:ext uri="{FF2B5EF4-FFF2-40B4-BE49-F238E27FC236}">
                  <a16:creationId xmlns:a16="http://schemas.microsoft.com/office/drawing/2014/main" id="{37D585FD-91A8-44D5-82EA-49D49F82A21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7" name="Freeform 150">
              <a:extLst>
                <a:ext uri="{FF2B5EF4-FFF2-40B4-BE49-F238E27FC236}">
                  <a16:creationId xmlns:a16="http://schemas.microsoft.com/office/drawing/2014/main" id="{1592457F-0C3B-44AB-BE74-C9C8F289977B}"/>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8" name="Freeform 151">
              <a:extLst>
                <a:ext uri="{FF2B5EF4-FFF2-40B4-BE49-F238E27FC236}">
                  <a16:creationId xmlns:a16="http://schemas.microsoft.com/office/drawing/2014/main" id="{AE2F973B-2C07-47EB-AA6F-5E67DEF013C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9" name="Freeform 152">
              <a:extLst>
                <a:ext uri="{FF2B5EF4-FFF2-40B4-BE49-F238E27FC236}">
                  <a16:creationId xmlns:a16="http://schemas.microsoft.com/office/drawing/2014/main" id="{55DBF4B7-E996-4518-A3B1-EBE0E3705CCC}"/>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0" name="Freeform 153">
              <a:extLst>
                <a:ext uri="{FF2B5EF4-FFF2-40B4-BE49-F238E27FC236}">
                  <a16:creationId xmlns:a16="http://schemas.microsoft.com/office/drawing/2014/main" id="{E8750053-E3E4-4586-AAE3-5BC9D8560C80}"/>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1" name="Freeform 154">
              <a:extLst>
                <a:ext uri="{FF2B5EF4-FFF2-40B4-BE49-F238E27FC236}">
                  <a16:creationId xmlns:a16="http://schemas.microsoft.com/office/drawing/2014/main" id="{7C76102E-984F-4C44-9AF2-6D4B66645F0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2" name="Freeform 155">
              <a:extLst>
                <a:ext uri="{FF2B5EF4-FFF2-40B4-BE49-F238E27FC236}">
                  <a16:creationId xmlns:a16="http://schemas.microsoft.com/office/drawing/2014/main" id="{1A31DF44-789F-4FE5-855E-09DDB4AA9D0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3" name="Freeform 156">
              <a:extLst>
                <a:ext uri="{FF2B5EF4-FFF2-40B4-BE49-F238E27FC236}">
                  <a16:creationId xmlns:a16="http://schemas.microsoft.com/office/drawing/2014/main" id="{F972CF2A-24E0-4E01-BEB1-A663E42D0C9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4" name="Freeform 157">
              <a:extLst>
                <a:ext uri="{FF2B5EF4-FFF2-40B4-BE49-F238E27FC236}">
                  <a16:creationId xmlns:a16="http://schemas.microsoft.com/office/drawing/2014/main" id="{8248E068-1027-4271-87D6-07AD422D3B12}"/>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5" name="Freeform 158">
              <a:extLst>
                <a:ext uri="{FF2B5EF4-FFF2-40B4-BE49-F238E27FC236}">
                  <a16:creationId xmlns:a16="http://schemas.microsoft.com/office/drawing/2014/main" id="{BA289073-AEA0-4377-AE86-8B3CFBD5FAE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6" name="Freeform 159">
              <a:extLst>
                <a:ext uri="{FF2B5EF4-FFF2-40B4-BE49-F238E27FC236}">
                  <a16:creationId xmlns:a16="http://schemas.microsoft.com/office/drawing/2014/main" id="{7B5B97BB-0078-49A0-A900-A317D14BAAD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7" name="Freeform 160">
              <a:extLst>
                <a:ext uri="{FF2B5EF4-FFF2-40B4-BE49-F238E27FC236}">
                  <a16:creationId xmlns:a16="http://schemas.microsoft.com/office/drawing/2014/main" id="{B5349153-501B-4DF7-9EAC-5B61E47E33D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8" name="Freeform 161">
              <a:extLst>
                <a:ext uri="{FF2B5EF4-FFF2-40B4-BE49-F238E27FC236}">
                  <a16:creationId xmlns:a16="http://schemas.microsoft.com/office/drawing/2014/main" id="{E0B8512E-BA36-4234-9DDC-B5E2BE2E3BB6}"/>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9" name="Freeform 162">
              <a:extLst>
                <a:ext uri="{FF2B5EF4-FFF2-40B4-BE49-F238E27FC236}">
                  <a16:creationId xmlns:a16="http://schemas.microsoft.com/office/drawing/2014/main" id="{8DA00FFA-4263-4CFE-BF94-EE9AD0464498}"/>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0" name="Freeform 163">
              <a:extLst>
                <a:ext uri="{FF2B5EF4-FFF2-40B4-BE49-F238E27FC236}">
                  <a16:creationId xmlns:a16="http://schemas.microsoft.com/office/drawing/2014/main" id="{AC09B2BF-22DE-447E-8D57-C7DFA7F7BCA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1" name="Freeform 164">
              <a:extLst>
                <a:ext uri="{FF2B5EF4-FFF2-40B4-BE49-F238E27FC236}">
                  <a16:creationId xmlns:a16="http://schemas.microsoft.com/office/drawing/2014/main" id="{C3C838A1-65A0-47F3-B8DD-807A0354C25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2" name="Freeform 165">
              <a:extLst>
                <a:ext uri="{FF2B5EF4-FFF2-40B4-BE49-F238E27FC236}">
                  <a16:creationId xmlns:a16="http://schemas.microsoft.com/office/drawing/2014/main" id="{AA12F38D-BB6D-4FC3-A7A6-DC510A877C34}"/>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3" name="Freeform 166">
              <a:extLst>
                <a:ext uri="{FF2B5EF4-FFF2-40B4-BE49-F238E27FC236}">
                  <a16:creationId xmlns:a16="http://schemas.microsoft.com/office/drawing/2014/main" id="{479B4232-C4C7-4A65-BDC1-EB5D4C9AD9B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4" name="Freeform 167">
              <a:extLst>
                <a:ext uri="{FF2B5EF4-FFF2-40B4-BE49-F238E27FC236}">
                  <a16:creationId xmlns:a16="http://schemas.microsoft.com/office/drawing/2014/main" id="{AC57EB27-4CB0-4E97-862A-0482B4B0693F}"/>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5" name="Freeform 168">
              <a:extLst>
                <a:ext uri="{FF2B5EF4-FFF2-40B4-BE49-F238E27FC236}">
                  <a16:creationId xmlns:a16="http://schemas.microsoft.com/office/drawing/2014/main" id="{0D1DFEC2-71B1-4021-BDCC-E48CB81BFA84}"/>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6" name="Freeform 169">
              <a:extLst>
                <a:ext uri="{FF2B5EF4-FFF2-40B4-BE49-F238E27FC236}">
                  <a16:creationId xmlns:a16="http://schemas.microsoft.com/office/drawing/2014/main" id="{AF5AD8F0-FDD6-4836-B8BA-220486B963B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7" name="Freeform 170">
              <a:extLst>
                <a:ext uri="{FF2B5EF4-FFF2-40B4-BE49-F238E27FC236}">
                  <a16:creationId xmlns:a16="http://schemas.microsoft.com/office/drawing/2014/main" id="{3CFFD03C-BAEA-4EC3-B90E-CE2D4208713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8" name="Freeform 171">
              <a:extLst>
                <a:ext uri="{FF2B5EF4-FFF2-40B4-BE49-F238E27FC236}">
                  <a16:creationId xmlns:a16="http://schemas.microsoft.com/office/drawing/2014/main" id="{EB761F3F-2C64-41D9-803A-C238377C495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9" name="Freeform 172">
              <a:extLst>
                <a:ext uri="{FF2B5EF4-FFF2-40B4-BE49-F238E27FC236}">
                  <a16:creationId xmlns:a16="http://schemas.microsoft.com/office/drawing/2014/main" id="{4C4B0AE7-C8F6-4F12-9A18-5324CD5C1312}"/>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0" name="Freeform 173">
              <a:extLst>
                <a:ext uri="{FF2B5EF4-FFF2-40B4-BE49-F238E27FC236}">
                  <a16:creationId xmlns:a16="http://schemas.microsoft.com/office/drawing/2014/main" id="{068E30FF-90BE-4DCA-B15A-BA6B5F9BFD56}"/>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1" name="Freeform 174">
              <a:extLst>
                <a:ext uri="{FF2B5EF4-FFF2-40B4-BE49-F238E27FC236}">
                  <a16:creationId xmlns:a16="http://schemas.microsoft.com/office/drawing/2014/main" id="{0CCC8216-7AD3-4E27-8C29-57644B2B8A2C}"/>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2" name="Freeform 175">
              <a:extLst>
                <a:ext uri="{FF2B5EF4-FFF2-40B4-BE49-F238E27FC236}">
                  <a16:creationId xmlns:a16="http://schemas.microsoft.com/office/drawing/2014/main" id="{4AAAD7E9-2D50-45BA-9C8C-68B6ED3C1C87}"/>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3" name="Freeform 176">
              <a:extLst>
                <a:ext uri="{FF2B5EF4-FFF2-40B4-BE49-F238E27FC236}">
                  <a16:creationId xmlns:a16="http://schemas.microsoft.com/office/drawing/2014/main" id="{7A421F43-C42F-4F1C-B6B3-8C7340CB7E80}"/>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4" name="Freeform 177">
              <a:extLst>
                <a:ext uri="{FF2B5EF4-FFF2-40B4-BE49-F238E27FC236}">
                  <a16:creationId xmlns:a16="http://schemas.microsoft.com/office/drawing/2014/main" id="{BB6F1BE2-356E-433A-A91E-FBC14112831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5" name="Freeform 178">
              <a:extLst>
                <a:ext uri="{FF2B5EF4-FFF2-40B4-BE49-F238E27FC236}">
                  <a16:creationId xmlns:a16="http://schemas.microsoft.com/office/drawing/2014/main" id="{AABE18C2-E255-47D4-B943-6C61D2BD207E}"/>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6" name="Freeform 179">
              <a:extLst>
                <a:ext uri="{FF2B5EF4-FFF2-40B4-BE49-F238E27FC236}">
                  <a16:creationId xmlns:a16="http://schemas.microsoft.com/office/drawing/2014/main" id="{A11DEFC2-EB99-4C5C-987E-F66EA34116DA}"/>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7" name="Freeform 180">
              <a:extLst>
                <a:ext uri="{FF2B5EF4-FFF2-40B4-BE49-F238E27FC236}">
                  <a16:creationId xmlns:a16="http://schemas.microsoft.com/office/drawing/2014/main" id="{C916475E-5ADB-4298-B9ED-E4716CAB262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8" name="Freeform 181">
              <a:extLst>
                <a:ext uri="{FF2B5EF4-FFF2-40B4-BE49-F238E27FC236}">
                  <a16:creationId xmlns:a16="http://schemas.microsoft.com/office/drawing/2014/main" id="{492CD7EF-3615-462F-932E-2E3223F959AB}"/>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9" name="Freeform 182">
              <a:extLst>
                <a:ext uri="{FF2B5EF4-FFF2-40B4-BE49-F238E27FC236}">
                  <a16:creationId xmlns:a16="http://schemas.microsoft.com/office/drawing/2014/main" id="{2A1802F6-EA4A-44B5-BAD5-3F83AA7D990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0" name="Freeform 183">
              <a:extLst>
                <a:ext uri="{FF2B5EF4-FFF2-40B4-BE49-F238E27FC236}">
                  <a16:creationId xmlns:a16="http://schemas.microsoft.com/office/drawing/2014/main" id="{72C6C747-4A6C-4255-AA85-4867F822902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1" name="Freeform 184">
              <a:extLst>
                <a:ext uri="{FF2B5EF4-FFF2-40B4-BE49-F238E27FC236}">
                  <a16:creationId xmlns:a16="http://schemas.microsoft.com/office/drawing/2014/main" id="{7CE57ECD-01B9-4994-9322-B09374667E2B}"/>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2" name="Freeform 185">
              <a:extLst>
                <a:ext uri="{FF2B5EF4-FFF2-40B4-BE49-F238E27FC236}">
                  <a16:creationId xmlns:a16="http://schemas.microsoft.com/office/drawing/2014/main" id="{7478495D-AB81-4DD6-B25E-86D32EE39097}"/>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3" name="Freeform 186">
              <a:extLst>
                <a:ext uri="{FF2B5EF4-FFF2-40B4-BE49-F238E27FC236}">
                  <a16:creationId xmlns:a16="http://schemas.microsoft.com/office/drawing/2014/main" id="{B08B5986-FA28-4E34-9238-EEAD9DDA74BA}"/>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4" name="Freeform 187">
              <a:extLst>
                <a:ext uri="{FF2B5EF4-FFF2-40B4-BE49-F238E27FC236}">
                  <a16:creationId xmlns:a16="http://schemas.microsoft.com/office/drawing/2014/main" id="{0C4D604C-152D-43A1-9646-FFD7A17211A7}"/>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5" name="Freeform 188">
              <a:extLst>
                <a:ext uri="{FF2B5EF4-FFF2-40B4-BE49-F238E27FC236}">
                  <a16:creationId xmlns:a16="http://schemas.microsoft.com/office/drawing/2014/main" id="{8B368953-D3DE-4870-91DF-612DD7D4F61F}"/>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6" name="Freeform 189">
              <a:extLst>
                <a:ext uri="{FF2B5EF4-FFF2-40B4-BE49-F238E27FC236}">
                  <a16:creationId xmlns:a16="http://schemas.microsoft.com/office/drawing/2014/main" id="{AFA52578-D279-4521-9CF5-E5C614E0FA0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7" name="Freeform 190">
              <a:extLst>
                <a:ext uri="{FF2B5EF4-FFF2-40B4-BE49-F238E27FC236}">
                  <a16:creationId xmlns:a16="http://schemas.microsoft.com/office/drawing/2014/main" id="{49B0FFB0-E04A-44E0-9E3A-16A271C35438}"/>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8" name="Freeform 191">
              <a:extLst>
                <a:ext uri="{FF2B5EF4-FFF2-40B4-BE49-F238E27FC236}">
                  <a16:creationId xmlns:a16="http://schemas.microsoft.com/office/drawing/2014/main" id="{FBD26B42-F5B7-4299-A6C1-F2AB6E618B49}"/>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9" name="Freeform 192">
              <a:extLst>
                <a:ext uri="{FF2B5EF4-FFF2-40B4-BE49-F238E27FC236}">
                  <a16:creationId xmlns:a16="http://schemas.microsoft.com/office/drawing/2014/main" id="{6181E470-E8E1-442B-A8F2-EEFDFE348D0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0" name="Freeform 193">
              <a:extLst>
                <a:ext uri="{FF2B5EF4-FFF2-40B4-BE49-F238E27FC236}">
                  <a16:creationId xmlns:a16="http://schemas.microsoft.com/office/drawing/2014/main" id="{3E80C298-2D6A-4162-BE1B-47E611F85D7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1" name="Freeform 194">
              <a:extLst>
                <a:ext uri="{FF2B5EF4-FFF2-40B4-BE49-F238E27FC236}">
                  <a16:creationId xmlns:a16="http://schemas.microsoft.com/office/drawing/2014/main" id="{A09DB5B8-28FA-46FA-8A7D-752CE9AD13EE}"/>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2" name="Freeform 195">
              <a:extLst>
                <a:ext uri="{FF2B5EF4-FFF2-40B4-BE49-F238E27FC236}">
                  <a16:creationId xmlns:a16="http://schemas.microsoft.com/office/drawing/2014/main" id="{8C5910EE-1282-471C-8D56-5115A7BA06D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3" name="Freeform 196">
              <a:extLst>
                <a:ext uri="{FF2B5EF4-FFF2-40B4-BE49-F238E27FC236}">
                  <a16:creationId xmlns:a16="http://schemas.microsoft.com/office/drawing/2014/main" id="{26866A70-63E4-40EF-9E46-E44F12811EC4}"/>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4" name="Freeform 197">
              <a:extLst>
                <a:ext uri="{FF2B5EF4-FFF2-40B4-BE49-F238E27FC236}">
                  <a16:creationId xmlns:a16="http://schemas.microsoft.com/office/drawing/2014/main" id="{28161023-8B0B-4988-8A77-B1EB55D6C605}"/>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5" name="Freeform 198">
              <a:extLst>
                <a:ext uri="{FF2B5EF4-FFF2-40B4-BE49-F238E27FC236}">
                  <a16:creationId xmlns:a16="http://schemas.microsoft.com/office/drawing/2014/main" id="{9C33CA54-8631-49EE-9B6C-4E32C4F55B88}"/>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6" name="Freeform 199">
              <a:extLst>
                <a:ext uri="{FF2B5EF4-FFF2-40B4-BE49-F238E27FC236}">
                  <a16:creationId xmlns:a16="http://schemas.microsoft.com/office/drawing/2014/main" id="{C70BEFCD-A738-4496-8458-B1C6F591FDF2}"/>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7" name="Freeform 200">
              <a:extLst>
                <a:ext uri="{FF2B5EF4-FFF2-40B4-BE49-F238E27FC236}">
                  <a16:creationId xmlns:a16="http://schemas.microsoft.com/office/drawing/2014/main" id="{9A0A619F-50E4-4CF4-8A56-D311FB85EF7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8" name="Freeform 201">
              <a:extLst>
                <a:ext uri="{FF2B5EF4-FFF2-40B4-BE49-F238E27FC236}">
                  <a16:creationId xmlns:a16="http://schemas.microsoft.com/office/drawing/2014/main" id="{2E4F9732-80F8-42BE-8590-D31768B24C15}"/>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9" name="Freeform 202">
              <a:extLst>
                <a:ext uri="{FF2B5EF4-FFF2-40B4-BE49-F238E27FC236}">
                  <a16:creationId xmlns:a16="http://schemas.microsoft.com/office/drawing/2014/main" id="{32A8C966-5C36-45FD-BAA5-BB01FBD8244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0" name="Freeform 203">
              <a:extLst>
                <a:ext uri="{FF2B5EF4-FFF2-40B4-BE49-F238E27FC236}">
                  <a16:creationId xmlns:a16="http://schemas.microsoft.com/office/drawing/2014/main" id="{F663E9B9-E502-4147-BAA1-1A6CBDB171E3}"/>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1" name="Freeform 204">
              <a:extLst>
                <a:ext uri="{FF2B5EF4-FFF2-40B4-BE49-F238E27FC236}">
                  <a16:creationId xmlns:a16="http://schemas.microsoft.com/office/drawing/2014/main" id="{9F7B239B-3C9A-4BC1-A08C-D42035F3B1C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2" name="Freeform 205">
              <a:extLst>
                <a:ext uri="{FF2B5EF4-FFF2-40B4-BE49-F238E27FC236}">
                  <a16:creationId xmlns:a16="http://schemas.microsoft.com/office/drawing/2014/main" id="{54D15421-5BFB-4B79-8994-9B246F905682}"/>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3" name="Freeform 206">
              <a:extLst>
                <a:ext uri="{FF2B5EF4-FFF2-40B4-BE49-F238E27FC236}">
                  <a16:creationId xmlns:a16="http://schemas.microsoft.com/office/drawing/2014/main" id="{A8663916-C11C-47D9-80B4-AAA993B50195}"/>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4" name="Freeform 207">
              <a:extLst>
                <a:ext uri="{FF2B5EF4-FFF2-40B4-BE49-F238E27FC236}">
                  <a16:creationId xmlns:a16="http://schemas.microsoft.com/office/drawing/2014/main" id="{79D90FDE-ED6E-4915-AEF8-D192CC219CA7}"/>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5" name="Freeform 208">
              <a:extLst>
                <a:ext uri="{FF2B5EF4-FFF2-40B4-BE49-F238E27FC236}">
                  <a16:creationId xmlns:a16="http://schemas.microsoft.com/office/drawing/2014/main" id="{ACCDB5DE-7530-4C34-96FF-ECC088710D9E}"/>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6" name="Freeform 209">
              <a:extLst>
                <a:ext uri="{FF2B5EF4-FFF2-40B4-BE49-F238E27FC236}">
                  <a16:creationId xmlns:a16="http://schemas.microsoft.com/office/drawing/2014/main" id="{88768791-6109-4390-937A-595AE8F2C003}"/>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7" name="Freeform 210">
              <a:extLst>
                <a:ext uri="{FF2B5EF4-FFF2-40B4-BE49-F238E27FC236}">
                  <a16:creationId xmlns:a16="http://schemas.microsoft.com/office/drawing/2014/main" id="{0686936A-26C4-4453-96A2-E3A2C1E95EE7}"/>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8" name="Freeform 211">
              <a:extLst>
                <a:ext uri="{FF2B5EF4-FFF2-40B4-BE49-F238E27FC236}">
                  <a16:creationId xmlns:a16="http://schemas.microsoft.com/office/drawing/2014/main" id="{93C7DB25-759D-4B12-B5A0-2B0674636F0E}"/>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9" name="Freeform 212">
              <a:extLst>
                <a:ext uri="{FF2B5EF4-FFF2-40B4-BE49-F238E27FC236}">
                  <a16:creationId xmlns:a16="http://schemas.microsoft.com/office/drawing/2014/main" id="{0E48CF2F-2695-4B0A-98A7-F21357CA9382}"/>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0" name="Freeform 213">
              <a:extLst>
                <a:ext uri="{FF2B5EF4-FFF2-40B4-BE49-F238E27FC236}">
                  <a16:creationId xmlns:a16="http://schemas.microsoft.com/office/drawing/2014/main" id="{AC8A3A5D-849F-491F-A78B-EEF590F1397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1" name="Freeform 214">
              <a:extLst>
                <a:ext uri="{FF2B5EF4-FFF2-40B4-BE49-F238E27FC236}">
                  <a16:creationId xmlns:a16="http://schemas.microsoft.com/office/drawing/2014/main" id="{1F50CB53-8234-445F-89BD-AAF834A1B56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2" name="Freeform 215">
              <a:extLst>
                <a:ext uri="{FF2B5EF4-FFF2-40B4-BE49-F238E27FC236}">
                  <a16:creationId xmlns:a16="http://schemas.microsoft.com/office/drawing/2014/main" id="{673CDCD7-08D9-4E2B-8A60-6532E1312A8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3" name="Freeform 216">
              <a:extLst>
                <a:ext uri="{FF2B5EF4-FFF2-40B4-BE49-F238E27FC236}">
                  <a16:creationId xmlns:a16="http://schemas.microsoft.com/office/drawing/2014/main" id="{6A3FEEF8-75E9-43C0-817C-E63CAEBDAC39}"/>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4" name="Freeform 217">
              <a:extLst>
                <a:ext uri="{FF2B5EF4-FFF2-40B4-BE49-F238E27FC236}">
                  <a16:creationId xmlns:a16="http://schemas.microsoft.com/office/drawing/2014/main" id="{A3DB1505-BAA8-4DDB-8F5A-DCDFD6CE55C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5" name="Freeform 218">
              <a:extLst>
                <a:ext uri="{FF2B5EF4-FFF2-40B4-BE49-F238E27FC236}">
                  <a16:creationId xmlns:a16="http://schemas.microsoft.com/office/drawing/2014/main" id="{DBF866C3-2B4C-410C-8A1B-8C77F2DD8FB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6" name="Freeform 219">
              <a:extLst>
                <a:ext uri="{FF2B5EF4-FFF2-40B4-BE49-F238E27FC236}">
                  <a16:creationId xmlns:a16="http://schemas.microsoft.com/office/drawing/2014/main" id="{BAC3BCFA-8966-4027-837B-EF292961D87D}"/>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7" name="Freeform 220">
              <a:extLst>
                <a:ext uri="{FF2B5EF4-FFF2-40B4-BE49-F238E27FC236}">
                  <a16:creationId xmlns:a16="http://schemas.microsoft.com/office/drawing/2014/main" id="{043F799B-18FC-438F-B793-090F05D57C00}"/>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8" name="Freeform 221">
              <a:extLst>
                <a:ext uri="{FF2B5EF4-FFF2-40B4-BE49-F238E27FC236}">
                  <a16:creationId xmlns:a16="http://schemas.microsoft.com/office/drawing/2014/main" id="{0A8928C2-73BA-44B9-B31D-9082189FECB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9" name="Freeform 222">
              <a:extLst>
                <a:ext uri="{FF2B5EF4-FFF2-40B4-BE49-F238E27FC236}">
                  <a16:creationId xmlns:a16="http://schemas.microsoft.com/office/drawing/2014/main" id="{0EF6042C-D70E-4982-82DA-48AA1FF1A777}"/>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0" name="Freeform 223">
              <a:extLst>
                <a:ext uri="{FF2B5EF4-FFF2-40B4-BE49-F238E27FC236}">
                  <a16:creationId xmlns:a16="http://schemas.microsoft.com/office/drawing/2014/main" id="{897FB147-2B94-4D2D-ABED-CC7600FA4D25}"/>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1" name="Freeform 224">
              <a:extLst>
                <a:ext uri="{FF2B5EF4-FFF2-40B4-BE49-F238E27FC236}">
                  <a16:creationId xmlns:a16="http://schemas.microsoft.com/office/drawing/2014/main" id="{DC0403B8-D057-4CD7-82E4-7DEC8F29C72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2" name="Freeform 225">
              <a:extLst>
                <a:ext uri="{FF2B5EF4-FFF2-40B4-BE49-F238E27FC236}">
                  <a16:creationId xmlns:a16="http://schemas.microsoft.com/office/drawing/2014/main" id="{01545F96-31B5-4954-88F4-A5232DC46B09}"/>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3" name="Freeform 226">
              <a:extLst>
                <a:ext uri="{FF2B5EF4-FFF2-40B4-BE49-F238E27FC236}">
                  <a16:creationId xmlns:a16="http://schemas.microsoft.com/office/drawing/2014/main" id="{0B944EEF-68D3-4D70-904B-78E03D8BF428}"/>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4" name="Freeform 227">
              <a:extLst>
                <a:ext uri="{FF2B5EF4-FFF2-40B4-BE49-F238E27FC236}">
                  <a16:creationId xmlns:a16="http://schemas.microsoft.com/office/drawing/2014/main" id="{6C80FC01-FD1A-4885-8B21-54F8443DFAA2}"/>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5" name="Freeform 228">
              <a:extLst>
                <a:ext uri="{FF2B5EF4-FFF2-40B4-BE49-F238E27FC236}">
                  <a16:creationId xmlns:a16="http://schemas.microsoft.com/office/drawing/2014/main" id="{082D9398-C9A1-44FF-BF7E-EA70D087FE0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6" name="Freeform 229">
              <a:extLst>
                <a:ext uri="{FF2B5EF4-FFF2-40B4-BE49-F238E27FC236}">
                  <a16:creationId xmlns:a16="http://schemas.microsoft.com/office/drawing/2014/main" id="{3DBB06DE-6942-4648-855E-34056804CA2F}"/>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7" name="Freeform 230">
              <a:extLst>
                <a:ext uri="{FF2B5EF4-FFF2-40B4-BE49-F238E27FC236}">
                  <a16:creationId xmlns:a16="http://schemas.microsoft.com/office/drawing/2014/main" id="{D119771C-E05D-44EC-B3E2-2CD246726D0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8" name="Freeform 231">
              <a:extLst>
                <a:ext uri="{FF2B5EF4-FFF2-40B4-BE49-F238E27FC236}">
                  <a16:creationId xmlns:a16="http://schemas.microsoft.com/office/drawing/2014/main" id="{B456CF18-C2C5-4E69-9B89-3361D6A75D08}"/>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9" name="Freeform 232">
              <a:extLst>
                <a:ext uri="{FF2B5EF4-FFF2-40B4-BE49-F238E27FC236}">
                  <a16:creationId xmlns:a16="http://schemas.microsoft.com/office/drawing/2014/main" id="{323DB7A1-0262-4C14-B9E8-7CFBEFF90D4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0" name="Freeform 233">
              <a:extLst>
                <a:ext uri="{FF2B5EF4-FFF2-40B4-BE49-F238E27FC236}">
                  <a16:creationId xmlns:a16="http://schemas.microsoft.com/office/drawing/2014/main" id="{1B4B0237-4CE3-416C-868D-980394AB4F5E}"/>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1" name="Freeform 234">
              <a:extLst>
                <a:ext uri="{FF2B5EF4-FFF2-40B4-BE49-F238E27FC236}">
                  <a16:creationId xmlns:a16="http://schemas.microsoft.com/office/drawing/2014/main" id="{AF35E5C3-98CA-42EF-967D-9BD06A38539C}"/>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2" name="Freeform 235">
              <a:extLst>
                <a:ext uri="{FF2B5EF4-FFF2-40B4-BE49-F238E27FC236}">
                  <a16:creationId xmlns:a16="http://schemas.microsoft.com/office/drawing/2014/main" id="{0D7877F4-E674-42F4-9401-59084739CB71}"/>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3" name="Freeform 236">
              <a:extLst>
                <a:ext uri="{FF2B5EF4-FFF2-40B4-BE49-F238E27FC236}">
                  <a16:creationId xmlns:a16="http://schemas.microsoft.com/office/drawing/2014/main" id="{59953443-5594-4F48-81E3-B1F586E8984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4" name="Freeform 237">
              <a:extLst>
                <a:ext uri="{FF2B5EF4-FFF2-40B4-BE49-F238E27FC236}">
                  <a16:creationId xmlns:a16="http://schemas.microsoft.com/office/drawing/2014/main" id="{E7D6EB7A-BBA2-4348-AA97-9E1CE18ACED9}"/>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5" name="Freeform 238">
              <a:extLst>
                <a:ext uri="{FF2B5EF4-FFF2-40B4-BE49-F238E27FC236}">
                  <a16:creationId xmlns:a16="http://schemas.microsoft.com/office/drawing/2014/main" id="{31FEE9EF-46B4-475F-9FA9-B51316982980}"/>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6" name="Freeform 239">
              <a:extLst>
                <a:ext uri="{FF2B5EF4-FFF2-40B4-BE49-F238E27FC236}">
                  <a16:creationId xmlns:a16="http://schemas.microsoft.com/office/drawing/2014/main" id="{6654F587-C080-4267-890D-3B1A76C41C9F}"/>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7" name="Freeform 240">
              <a:extLst>
                <a:ext uri="{FF2B5EF4-FFF2-40B4-BE49-F238E27FC236}">
                  <a16:creationId xmlns:a16="http://schemas.microsoft.com/office/drawing/2014/main" id="{AC494DD6-F6F8-4DC1-A957-810CEB0E2C94}"/>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8" name="Freeform 241">
              <a:extLst>
                <a:ext uri="{FF2B5EF4-FFF2-40B4-BE49-F238E27FC236}">
                  <a16:creationId xmlns:a16="http://schemas.microsoft.com/office/drawing/2014/main" id="{2F4BBACF-D555-41CA-8C42-2777384A5705}"/>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9" name="Freeform 242">
              <a:extLst>
                <a:ext uri="{FF2B5EF4-FFF2-40B4-BE49-F238E27FC236}">
                  <a16:creationId xmlns:a16="http://schemas.microsoft.com/office/drawing/2014/main" id="{FBF3B865-828B-405D-93E1-C4FD47B7EC3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0" name="Freeform 243">
              <a:extLst>
                <a:ext uri="{FF2B5EF4-FFF2-40B4-BE49-F238E27FC236}">
                  <a16:creationId xmlns:a16="http://schemas.microsoft.com/office/drawing/2014/main" id="{F65193D6-2DEA-4968-BF29-704DB2AC0C87}"/>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1" name="Freeform 244">
              <a:extLst>
                <a:ext uri="{FF2B5EF4-FFF2-40B4-BE49-F238E27FC236}">
                  <a16:creationId xmlns:a16="http://schemas.microsoft.com/office/drawing/2014/main" id="{33345EDA-E293-4CBE-9BF1-081E6A148F6A}"/>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2" name="Freeform 245">
              <a:extLst>
                <a:ext uri="{FF2B5EF4-FFF2-40B4-BE49-F238E27FC236}">
                  <a16:creationId xmlns:a16="http://schemas.microsoft.com/office/drawing/2014/main" id="{773AA7A6-E5AF-49F5-BC16-D36FFEA46B4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3" name="Freeform 246">
              <a:extLst>
                <a:ext uri="{FF2B5EF4-FFF2-40B4-BE49-F238E27FC236}">
                  <a16:creationId xmlns:a16="http://schemas.microsoft.com/office/drawing/2014/main" id="{7D2D9D10-1FF0-4F55-BA5C-B70F5A05C7F2}"/>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4" name="Freeform 247">
              <a:extLst>
                <a:ext uri="{FF2B5EF4-FFF2-40B4-BE49-F238E27FC236}">
                  <a16:creationId xmlns:a16="http://schemas.microsoft.com/office/drawing/2014/main" id="{0DFEC0DD-E622-47F5-AADD-0B1E1FA57560}"/>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5" name="Freeform 248">
              <a:extLst>
                <a:ext uri="{FF2B5EF4-FFF2-40B4-BE49-F238E27FC236}">
                  <a16:creationId xmlns:a16="http://schemas.microsoft.com/office/drawing/2014/main" id="{878DA610-22B4-4A59-AC16-ADA5775A2F6F}"/>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6" name="Freeform 249">
              <a:extLst>
                <a:ext uri="{FF2B5EF4-FFF2-40B4-BE49-F238E27FC236}">
                  <a16:creationId xmlns:a16="http://schemas.microsoft.com/office/drawing/2014/main" id="{47CD055E-10DD-4CB4-9D89-B6E55F2F1DF6}"/>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7" name="Freeform 250">
              <a:extLst>
                <a:ext uri="{FF2B5EF4-FFF2-40B4-BE49-F238E27FC236}">
                  <a16:creationId xmlns:a16="http://schemas.microsoft.com/office/drawing/2014/main" id="{E4783BA3-1FBE-4B0E-856A-1A023514018A}"/>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8" name="Freeform 251">
              <a:extLst>
                <a:ext uri="{FF2B5EF4-FFF2-40B4-BE49-F238E27FC236}">
                  <a16:creationId xmlns:a16="http://schemas.microsoft.com/office/drawing/2014/main" id="{729C01F2-0AFF-4C50-B363-4595A41C6B19}"/>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9" name="Freeform 252">
              <a:extLst>
                <a:ext uri="{FF2B5EF4-FFF2-40B4-BE49-F238E27FC236}">
                  <a16:creationId xmlns:a16="http://schemas.microsoft.com/office/drawing/2014/main" id="{32F1A171-C81D-4F36-8C34-319EB2C87ED8}"/>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0" name="Freeform 253">
              <a:extLst>
                <a:ext uri="{FF2B5EF4-FFF2-40B4-BE49-F238E27FC236}">
                  <a16:creationId xmlns:a16="http://schemas.microsoft.com/office/drawing/2014/main" id="{8E770AD0-E60A-4280-8405-EA231A88BCBF}"/>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1" name="Freeform 254">
              <a:extLst>
                <a:ext uri="{FF2B5EF4-FFF2-40B4-BE49-F238E27FC236}">
                  <a16:creationId xmlns:a16="http://schemas.microsoft.com/office/drawing/2014/main" id="{697106AC-9491-4990-8E5B-D3B12EED8B74}"/>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2" name="Freeform 255">
              <a:extLst>
                <a:ext uri="{FF2B5EF4-FFF2-40B4-BE49-F238E27FC236}">
                  <a16:creationId xmlns:a16="http://schemas.microsoft.com/office/drawing/2014/main" id="{4DF3DF81-31C0-4D68-9FE8-42A834554B08}"/>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3" name="Freeform 256">
              <a:extLst>
                <a:ext uri="{FF2B5EF4-FFF2-40B4-BE49-F238E27FC236}">
                  <a16:creationId xmlns:a16="http://schemas.microsoft.com/office/drawing/2014/main" id="{716C48F4-5B8A-4A47-83E5-C87D294B799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4" name="Freeform 257">
              <a:extLst>
                <a:ext uri="{FF2B5EF4-FFF2-40B4-BE49-F238E27FC236}">
                  <a16:creationId xmlns:a16="http://schemas.microsoft.com/office/drawing/2014/main" id="{1D6A1BB2-3412-4CB7-825A-23033DAA3E7A}"/>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261" name="Text Box 11">
            <a:extLst>
              <a:ext uri="{FF2B5EF4-FFF2-40B4-BE49-F238E27FC236}">
                <a16:creationId xmlns:a16="http://schemas.microsoft.com/office/drawing/2014/main" id="{05EC6DB8-439F-4069-9B6E-5739E7A4F9B7}"/>
              </a:ext>
            </a:extLst>
          </p:cNvPr>
          <p:cNvSpPr txBox="1">
            <a:spLocks noChangeArrowheads="1"/>
          </p:cNvSpPr>
          <p:nvPr/>
        </p:nvSpPr>
        <p:spPr bwMode="auto">
          <a:xfrm>
            <a:off x="2284412" y="169468"/>
            <a:ext cx="7239000" cy="884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u="sng" dirty="0">
                <a:solidFill>
                  <a:srgbClr val="0000FF"/>
                </a:solidFill>
                <a:latin typeface="Times New Roman" panose="02020603050405020304" pitchFamily="18" charset="0"/>
              </a:rPr>
              <a:t>Thủ công</a:t>
            </a:r>
            <a:br>
              <a:rPr lang="en-US" altLang="en-US" sz="2400" b="1" u="sng" dirty="0">
                <a:solidFill>
                  <a:srgbClr val="0000FF"/>
                </a:solidFill>
                <a:latin typeface="Times New Roman" panose="02020603050405020304" pitchFamily="18" charset="0"/>
              </a:rPr>
            </a:br>
            <a:r>
              <a:rPr lang="en-US" altLang="en-US" sz="2800" b="1" dirty="0">
                <a:solidFill>
                  <a:schemeClr val="tx2"/>
                </a:solidFill>
                <a:latin typeface="Times New Roman" panose="02020603050405020304" pitchFamily="18" charset="0"/>
              </a:rPr>
              <a:t>Làm lọ hoa gắn tường (</a:t>
            </a:r>
            <a:r>
              <a:rPr lang="en-US" altLang="en-US" sz="2800" b="1" dirty="0" smtClean="0">
                <a:solidFill>
                  <a:schemeClr val="tx2"/>
                </a:solidFill>
                <a:latin typeface="Times New Roman" panose="02020603050405020304" pitchFamily="18" charset="0"/>
              </a:rPr>
              <a:t>tiết1) </a:t>
            </a:r>
            <a:endParaRPr lang="en-US" altLang="en-US" sz="2800" b="1" dirty="0">
              <a:solidFill>
                <a:schemeClr val="tx2"/>
              </a:solidFill>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clickEffect">
                                  <p:stCondLst>
                                    <p:cond delay="0"/>
                                  </p:stCondLst>
                                  <p:childTnLst>
                                    <p:set>
                                      <p:cBhvr>
                                        <p:cTn id="6" dur="1" fill="hold">
                                          <p:stCondLst>
                                            <p:cond delay="0"/>
                                          </p:stCondLst>
                                        </p:cTn>
                                        <p:tgtEl>
                                          <p:spTgt spid="30724"/>
                                        </p:tgtEl>
                                        <p:attrNameLst>
                                          <p:attrName>style.visibility</p:attrName>
                                        </p:attrNameLst>
                                      </p:cBhvr>
                                      <p:to>
                                        <p:strVal val="visible"/>
                                      </p:to>
                                    </p:set>
                                    <p:animEffect transition="in" filter="wheel(4)">
                                      <p:cBhvr>
                                        <p:cTn id="7" dur="2000"/>
                                        <p:tgtEl>
                                          <p:spTgt spid="307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30725"/>
                                        </p:tgtEl>
                                        <p:attrNameLst>
                                          <p:attrName>style.visibility</p:attrName>
                                        </p:attrNameLst>
                                      </p:cBhvr>
                                      <p:to>
                                        <p:strVal val="visible"/>
                                      </p:to>
                                    </p:set>
                                    <p:animEffect transition="in" filter="diamond(in)">
                                      <p:cBhvr>
                                        <p:cTn id="12" dur="2000"/>
                                        <p:tgtEl>
                                          <p:spTgt spid="30725"/>
                                        </p:tgtEl>
                                      </p:cBhvr>
                                    </p:animEffect>
                                  </p:childTnLst>
                                </p:cTn>
                              </p:par>
                              <p:par>
                                <p:cTn id="13" presetID="1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plus(in)">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7" name="Picture 7" descr="01 color">
            <a:extLst>
              <a:ext uri="{FF2B5EF4-FFF2-40B4-BE49-F238E27FC236}">
                <a16:creationId xmlns:a16="http://schemas.microsoft.com/office/drawing/2014/main" id="{DCED0607-A70A-48B5-AA74-85F4884C462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55698" t="64445" r="14459" b="1866"/>
          <a:stretch>
            <a:fillRect/>
          </a:stretch>
        </p:blipFill>
        <p:spPr bwMode="auto">
          <a:xfrm>
            <a:off x="2700338" y="2162175"/>
            <a:ext cx="3646487"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3">
            <a:extLst>
              <a:ext uri="{FF2B5EF4-FFF2-40B4-BE49-F238E27FC236}">
                <a16:creationId xmlns:a16="http://schemas.microsoft.com/office/drawing/2014/main" id="{DA8BB6D2-BDAE-4B9F-9DD7-B65336012A04}"/>
              </a:ext>
            </a:extLst>
          </p:cNvPr>
          <p:cNvSpPr>
            <a:spLocks noChangeArrowheads="1"/>
          </p:cNvSpPr>
          <p:nvPr/>
        </p:nvSpPr>
        <p:spPr bwMode="auto">
          <a:xfrm>
            <a:off x="1854200" y="1227138"/>
            <a:ext cx="7086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3000">
                <a:solidFill>
                  <a:schemeClr val="tx2"/>
                </a:solidFill>
                <a:latin typeface="Times New Roman" panose="02020603050405020304" pitchFamily="18" charset="0"/>
              </a:rPr>
              <a:t>Bước 1:</a:t>
            </a:r>
            <a:r>
              <a:rPr lang="en-US" altLang="en-US" sz="3000">
                <a:solidFill>
                  <a:srgbClr val="3366FF"/>
                </a:solidFill>
                <a:latin typeface="Times New Roman" panose="02020603050405020304" pitchFamily="18" charset="0"/>
              </a:rPr>
              <a:t> </a:t>
            </a:r>
            <a:r>
              <a:rPr lang="en-US" altLang="en-US" sz="3000">
                <a:solidFill>
                  <a:srgbClr val="0000FF"/>
                </a:solidFill>
                <a:latin typeface="Times New Roman" panose="02020603050405020304" pitchFamily="18" charset="0"/>
              </a:rPr>
              <a:t>Gấp phần giấy làm đế lọ hoa và gấp các nếp gấp cách đều</a:t>
            </a:r>
          </a:p>
        </p:txBody>
      </p:sp>
      <p:sp>
        <p:nvSpPr>
          <p:cNvPr id="22532" name="Rectangle 3">
            <a:extLst>
              <a:ext uri="{FF2B5EF4-FFF2-40B4-BE49-F238E27FC236}">
                <a16:creationId xmlns:a16="http://schemas.microsoft.com/office/drawing/2014/main" id="{7665427B-26AA-42C9-8486-8CB3293393E5}"/>
              </a:ext>
            </a:extLst>
          </p:cNvPr>
          <p:cNvSpPr txBox="1">
            <a:spLocks noChangeArrowheads="1"/>
          </p:cNvSpPr>
          <p:nvPr/>
        </p:nvSpPr>
        <p:spPr bwMode="auto">
          <a:xfrm>
            <a:off x="2324100" y="169863"/>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sp>
        <p:nvSpPr>
          <p:cNvPr id="6" name="Text Box 5">
            <a:extLst>
              <a:ext uri="{FF2B5EF4-FFF2-40B4-BE49-F238E27FC236}">
                <a16:creationId xmlns:a16="http://schemas.microsoft.com/office/drawing/2014/main" id="{624C768A-2A8C-47C8-96C7-54E0EAE82C40}"/>
              </a:ext>
            </a:extLst>
          </p:cNvPr>
          <p:cNvSpPr txBox="1">
            <a:spLocks noChangeArrowheads="1"/>
          </p:cNvSpPr>
          <p:nvPr/>
        </p:nvSpPr>
        <p:spPr bwMode="auto">
          <a:xfrm>
            <a:off x="6362700" y="2895600"/>
            <a:ext cx="41529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a:latin typeface="Times New Roman" panose="02020603050405020304" pitchFamily="18" charset="0"/>
              </a:rPr>
              <a:t>- Cứ gấp như vậy cho đến hết tờ giấy.</a:t>
            </a:r>
          </a:p>
        </p:txBody>
      </p:sp>
      <p:grpSp>
        <p:nvGrpSpPr>
          <p:cNvPr id="22534" name="Group 4">
            <a:extLst>
              <a:ext uri="{FF2B5EF4-FFF2-40B4-BE49-F238E27FC236}">
                <a16:creationId xmlns:a16="http://schemas.microsoft.com/office/drawing/2014/main" id="{FD8E3FD4-A1F7-4EF5-9952-06CDEB6A826A}"/>
              </a:ext>
            </a:extLst>
          </p:cNvPr>
          <p:cNvGrpSpPr>
            <a:grpSpLocks/>
          </p:cNvGrpSpPr>
          <p:nvPr/>
        </p:nvGrpSpPr>
        <p:grpSpPr bwMode="auto">
          <a:xfrm rot="10800000">
            <a:off x="168275" y="14288"/>
            <a:ext cx="1990725" cy="2266950"/>
            <a:chOff x="4176" y="878"/>
            <a:chExt cx="1254" cy="1422"/>
          </a:xfrm>
        </p:grpSpPr>
        <p:sp>
          <p:nvSpPr>
            <p:cNvPr id="22535" name="Freeform 5">
              <a:extLst>
                <a:ext uri="{FF2B5EF4-FFF2-40B4-BE49-F238E27FC236}">
                  <a16:creationId xmlns:a16="http://schemas.microsoft.com/office/drawing/2014/main" id="{366444F8-66F4-4795-9710-F96961AE59D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6" name="Freeform 6">
              <a:extLst>
                <a:ext uri="{FF2B5EF4-FFF2-40B4-BE49-F238E27FC236}">
                  <a16:creationId xmlns:a16="http://schemas.microsoft.com/office/drawing/2014/main" id="{E12CCA02-2AF7-4A3F-A1EC-C4D6D5C1A73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7" name="Freeform 7">
              <a:extLst>
                <a:ext uri="{FF2B5EF4-FFF2-40B4-BE49-F238E27FC236}">
                  <a16:creationId xmlns:a16="http://schemas.microsoft.com/office/drawing/2014/main" id="{12240381-4F81-47FC-9E13-7765E701CAB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8" name="Freeform 8">
              <a:extLst>
                <a:ext uri="{FF2B5EF4-FFF2-40B4-BE49-F238E27FC236}">
                  <a16:creationId xmlns:a16="http://schemas.microsoft.com/office/drawing/2014/main" id="{040218B7-1FC5-4A31-9340-E7FBD2B69F8C}"/>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9" name="Freeform 9">
              <a:extLst>
                <a:ext uri="{FF2B5EF4-FFF2-40B4-BE49-F238E27FC236}">
                  <a16:creationId xmlns:a16="http://schemas.microsoft.com/office/drawing/2014/main" id="{61CFD611-10AB-4315-8936-FFD34D89F2C7}"/>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0" name="Freeform 10">
              <a:extLst>
                <a:ext uri="{FF2B5EF4-FFF2-40B4-BE49-F238E27FC236}">
                  <a16:creationId xmlns:a16="http://schemas.microsoft.com/office/drawing/2014/main" id="{02226DB8-9D16-4F38-82F2-47485F74B9C4}"/>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1" name="Freeform 11">
              <a:extLst>
                <a:ext uri="{FF2B5EF4-FFF2-40B4-BE49-F238E27FC236}">
                  <a16:creationId xmlns:a16="http://schemas.microsoft.com/office/drawing/2014/main" id="{C71852C2-251C-45AE-857D-A80B2220A17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2" name="Freeform 12">
              <a:extLst>
                <a:ext uri="{FF2B5EF4-FFF2-40B4-BE49-F238E27FC236}">
                  <a16:creationId xmlns:a16="http://schemas.microsoft.com/office/drawing/2014/main" id="{72393F26-89C5-4EBF-BB43-CD3CBAE70424}"/>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3" name="Freeform 13">
              <a:extLst>
                <a:ext uri="{FF2B5EF4-FFF2-40B4-BE49-F238E27FC236}">
                  <a16:creationId xmlns:a16="http://schemas.microsoft.com/office/drawing/2014/main" id="{C1F69042-0569-48DA-A8F2-458DAF9D5000}"/>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4" name="Freeform 14">
              <a:extLst>
                <a:ext uri="{FF2B5EF4-FFF2-40B4-BE49-F238E27FC236}">
                  <a16:creationId xmlns:a16="http://schemas.microsoft.com/office/drawing/2014/main" id="{CEEDB499-A729-4DA2-B867-7F9980BCA011}"/>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5" name="Freeform 15">
              <a:extLst>
                <a:ext uri="{FF2B5EF4-FFF2-40B4-BE49-F238E27FC236}">
                  <a16:creationId xmlns:a16="http://schemas.microsoft.com/office/drawing/2014/main" id="{9EB0E841-7E47-421A-8AFA-EBDEEBA4CC4B}"/>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6" name="Freeform 16">
              <a:extLst>
                <a:ext uri="{FF2B5EF4-FFF2-40B4-BE49-F238E27FC236}">
                  <a16:creationId xmlns:a16="http://schemas.microsoft.com/office/drawing/2014/main" id="{1C7BFABE-4717-42CB-AFE7-42C67051DD53}"/>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7" name="Freeform 17">
              <a:extLst>
                <a:ext uri="{FF2B5EF4-FFF2-40B4-BE49-F238E27FC236}">
                  <a16:creationId xmlns:a16="http://schemas.microsoft.com/office/drawing/2014/main" id="{518111F2-983B-4F07-B7C9-1CB849C037E2}"/>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8" name="Freeform 18">
              <a:extLst>
                <a:ext uri="{FF2B5EF4-FFF2-40B4-BE49-F238E27FC236}">
                  <a16:creationId xmlns:a16="http://schemas.microsoft.com/office/drawing/2014/main" id="{C3CDB3A4-0B7D-4023-B4B6-9A060BB3C8CF}"/>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9" name="Freeform 19">
              <a:extLst>
                <a:ext uri="{FF2B5EF4-FFF2-40B4-BE49-F238E27FC236}">
                  <a16:creationId xmlns:a16="http://schemas.microsoft.com/office/drawing/2014/main" id="{8AFE8856-3638-473A-A3EE-55469A0D9CB6}"/>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0" name="Freeform 20">
              <a:extLst>
                <a:ext uri="{FF2B5EF4-FFF2-40B4-BE49-F238E27FC236}">
                  <a16:creationId xmlns:a16="http://schemas.microsoft.com/office/drawing/2014/main" id="{DC191B46-F8B6-47B0-9926-64109CC7EF31}"/>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1" name="Freeform 21">
              <a:extLst>
                <a:ext uri="{FF2B5EF4-FFF2-40B4-BE49-F238E27FC236}">
                  <a16:creationId xmlns:a16="http://schemas.microsoft.com/office/drawing/2014/main" id="{AA0C8A9C-3E24-48AE-945A-F867B1F831C6}"/>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2" name="Freeform 22">
              <a:extLst>
                <a:ext uri="{FF2B5EF4-FFF2-40B4-BE49-F238E27FC236}">
                  <a16:creationId xmlns:a16="http://schemas.microsoft.com/office/drawing/2014/main" id="{DA0CF85E-113A-46B6-A64C-DE4E28BE75A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3" name="Freeform 23">
              <a:extLst>
                <a:ext uri="{FF2B5EF4-FFF2-40B4-BE49-F238E27FC236}">
                  <a16:creationId xmlns:a16="http://schemas.microsoft.com/office/drawing/2014/main" id="{21CDECE5-9B7E-4A23-A5BF-373F68F36506}"/>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4" name="Freeform 24">
              <a:extLst>
                <a:ext uri="{FF2B5EF4-FFF2-40B4-BE49-F238E27FC236}">
                  <a16:creationId xmlns:a16="http://schemas.microsoft.com/office/drawing/2014/main" id="{FEE6D495-DBE6-4252-BF95-3DCB031BEDE6}"/>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5" name="Freeform 25">
              <a:extLst>
                <a:ext uri="{FF2B5EF4-FFF2-40B4-BE49-F238E27FC236}">
                  <a16:creationId xmlns:a16="http://schemas.microsoft.com/office/drawing/2014/main" id="{C1122240-0E95-401C-BF4A-FA5CFDD12FD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6" name="Freeform 26">
              <a:extLst>
                <a:ext uri="{FF2B5EF4-FFF2-40B4-BE49-F238E27FC236}">
                  <a16:creationId xmlns:a16="http://schemas.microsoft.com/office/drawing/2014/main" id="{8428B7C0-2578-4B8D-810D-1B47044CBA1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7" name="Freeform 27">
              <a:extLst>
                <a:ext uri="{FF2B5EF4-FFF2-40B4-BE49-F238E27FC236}">
                  <a16:creationId xmlns:a16="http://schemas.microsoft.com/office/drawing/2014/main" id="{76B51B6A-2CCF-4FB4-BC13-0FE55D6E0CB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8" name="Freeform 28">
              <a:extLst>
                <a:ext uri="{FF2B5EF4-FFF2-40B4-BE49-F238E27FC236}">
                  <a16:creationId xmlns:a16="http://schemas.microsoft.com/office/drawing/2014/main" id="{8FE6DF22-8899-41A5-A3FE-F455691C4CA1}"/>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9" name="Freeform 29">
              <a:extLst>
                <a:ext uri="{FF2B5EF4-FFF2-40B4-BE49-F238E27FC236}">
                  <a16:creationId xmlns:a16="http://schemas.microsoft.com/office/drawing/2014/main" id="{965C3A1B-3AAF-4E1F-913C-D86D1EE968C5}"/>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0" name="Freeform 30">
              <a:extLst>
                <a:ext uri="{FF2B5EF4-FFF2-40B4-BE49-F238E27FC236}">
                  <a16:creationId xmlns:a16="http://schemas.microsoft.com/office/drawing/2014/main" id="{AEB6E2F3-2D9F-4ACA-B185-C8C580C4CFF1}"/>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1" name="Freeform 31">
              <a:extLst>
                <a:ext uri="{FF2B5EF4-FFF2-40B4-BE49-F238E27FC236}">
                  <a16:creationId xmlns:a16="http://schemas.microsoft.com/office/drawing/2014/main" id="{3E98FAF9-81F8-449F-A537-7F4621442FD0}"/>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2" name="Freeform 32">
              <a:extLst>
                <a:ext uri="{FF2B5EF4-FFF2-40B4-BE49-F238E27FC236}">
                  <a16:creationId xmlns:a16="http://schemas.microsoft.com/office/drawing/2014/main" id="{9437FE5F-3FDE-47DC-80FA-4C07F2DAFB5C}"/>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3" name="Freeform 33">
              <a:extLst>
                <a:ext uri="{FF2B5EF4-FFF2-40B4-BE49-F238E27FC236}">
                  <a16:creationId xmlns:a16="http://schemas.microsoft.com/office/drawing/2014/main" id="{841DFBEF-8189-412C-9C49-DCF4E2FE896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4" name="Freeform 34">
              <a:extLst>
                <a:ext uri="{FF2B5EF4-FFF2-40B4-BE49-F238E27FC236}">
                  <a16:creationId xmlns:a16="http://schemas.microsoft.com/office/drawing/2014/main" id="{3983F03B-5277-4692-82EC-CBE77B1156F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5" name="Freeform 35">
              <a:extLst>
                <a:ext uri="{FF2B5EF4-FFF2-40B4-BE49-F238E27FC236}">
                  <a16:creationId xmlns:a16="http://schemas.microsoft.com/office/drawing/2014/main" id="{E944FC24-D162-4D3D-B7B9-E4E88F7A351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6" name="Freeform 36">
              <a:extLst>
                <a:ext uri="{FF2B5EF4-FFF2-40B4-BE49-F238E27FC236}">
                  <a16:creationId xmlns:a16="http://schemas.microsoft.com/office/drawing/2014/main" id="{AFB2B184-B1D0-4AA8-9725-E9E83E5F613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7" name="Freeform 37">
              <a:extLst>
                <a:ext uri="{FF2B5EF4-FFF2-40B4-BE49-F238E27FC236}">
                  <a16:creationId xmlns:a16="http://schemas.microsoft.com/office/drawing/2014/main" id="{7D2D7492-7F96-4336-98EE-73F8FD67D00B}"/>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8" name="Freeform 38">
              <a:extLst>
                <a:ext uri="{FF2B5EF4-FFF2-40B4-BE49-F238E27FC236}">
                  <a16:creationId xmlns:a16="http://schemas.microsoft.com/office/drawing/2014/main" id="{2CFB8E18-302C-48A1-A7F2-E2549FFEE72C}"/>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9" name="Freeform 39">
              <a:extLst>
                <a:ext uri="{FF2B5EF4-FFF2-40B4-BE49-F238E27FC236}">
                  <a16:creationId xmlns:a16="http://schemas.microsoft.com/office/drawing/2014/main" id="{18B6F3A3-2179-4DE8-8F59-45C0D5E6E9F1}"/>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0" name="Freeform 40">
              <a:extLst>
                <a:ext uri="{FF2B5EF4-FFF2-40B4-BE49-F238E27FC236}">
                  <a16:creationId xmlns:a16="http://schemas.microsoft.com/office/drawing/2014/main" id="{E271DC30-0606-4022-8CBB-E5604A7B6AB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1" name="Freeform 41">
              <a:extLst>
                <a:ext uri="{FF2B5EF4-FFF2-40B4-BE49-F238E27FC236}">
                  <a16:creationId xmlns:a16="http://schemas.microsoft.com/office/drawing/2014/main" id="{763A1E58-BA73-417D-8FB8-8F87E77CA6A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2" name="Freeform 42">
              <a:extLst>
                <a:ext uri="{FF2B5EF4-FFF2-40B4-BE49-F238E27FC236}">
                  <a16:creationId xmlns:a16="http://schemas.microsoft.com/office/drawing/2014/main" id="{EEB2B857-9079-41F0-A6F8-19FBB9F31E6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3" name="Freeform 43">
              <a:extLst>
                <a:ext uri="{FF2B5EF4-FFF2-40B4-BE49-F238E27FC236}">
                  <a16:creationId xmlns:a16="http://schemas.microsoft.com/office/drawing/2014/main" id="{F8B8B5D4-41DE-4FFF-83C5-7AB279909DB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4" name="Freeform 44">
              <a:extLst>
                <a:ext uri="{FF2B5EF4-FFF2-40B4-BE49-F238E27FC236}">
                  <a16:creationId xmlns:a16="http://schemas.microsoft.com/office/drawing/2014/main" id="{09B0CD73-D263-4BDA-B3DE-BCFE8260932C}"/>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5" name="Freeform 45">
              <a:extLst>
                <a:ext uri="{FF2B5EF4-FFF2-40B4-BE49-F238E27FC236}">
                  <a16:creationId xmlns:a16="http://schemas.microsoft.com/office/drawing/2014/main" id="{BF7EF97B-8818-400F-AA84-36F63977280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6" name="Freeform 46">
              <a:extLst>
                <a:ext uri="{FF2B5EF4-FFF2-40B4-BE49-F238E27FC236}">
                  <a16:creationId xmlns:a16="http://schemas.microsoft.com/office/drawing/2014/main" id="{F2F2774E-E312-4563-8007-114911650132}"/>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7" name="Freeform 47">
              <a:extLst>
                <a:ext uri="{FF2B5EF4-FFF2-40B4-BE49-F238E27FC236}">
                  <a16:creationId xmlns:a16="http://schemas.microsoft.com/office/drawing/2014/main" id="{106676F8-1AB8-411F-B5D6-78365AA6296C}"/>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8" name="Freeform 48">
              <a:extLst>
                <a:ext uri="{FF2B5EF4-FFF2-40B4-BE49-F238E27FC236}">
                  <a16:creationId xmlns:a16="http://schemas.microsoft.com/office/drawing/2014/main" id="{F54FF385-095E-4EA0-A0CA-C786F0BC097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9" name="Freeform 49">
              <a:extLst>
                <a:ext uri="{FF2B5EF4-FFF2-40B4-BE49-F238E27FC236}">
                  <a16:creationId xmlns:a16="http://schemas.microsoft.com/office/drawing/2014/main" id="{5E7C2E3A-DACD-4202-AC80-F6DE90B53F8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0" name="Freeform 50">
              <a:extLst>
                <a:ext uri="{FF2B5EF4-FFF2-40B4-BE49-F238E27FC236}">
                  <a16:creationId xmlns:a16="http://schemas.microsoft.com/office/drawing/2014/main" id="{65CF3892-C437-4A99-8774-4345B6BF200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1" name="Freeform 51">
              <a:extLst>
                <a:ext uri="{FF2B5EF4-FFF2-40B4-BE49-F238E27FC236}">
                  <a16:creationId xmlns:a16="http://schemas.microsoft.com/office/drawing/2014/main" id="{A4B1F252-593A-4CE8-AACE-B8E2BF8A43C7}"/>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2" name="Freeform 52">
              <a:extLst>
                <a:ext uri="{FF2B5EF4-FFF2-40B4-BE49-F238E27FC236}">
                  <a16:creationId xmlns:a16="http://schemas.microsoft.com/office/drawing/2014/main" id="{D389A364-F06F-4588-B8CE-77F9BE1C15B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3" name="Freeform 53">
              <a:extLst>
                <a:ext uri="{FF2B5EF4-FFF2-40B4-BE49-F238E27FC236}">
                  <a16:creationId xmlns:a16="http://schemas.microsoft.com/office/drawing/2014/main" id="{48118F29-A053-49D7-A771-BD192503CBF8}"/>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4" name="Freeform 54">
              <a:extLst>
                <a:ext uri="{FF2B5EF4-FFF2-40B4-BE49-F238E27FC236}">
                  <a16:creationId xmlns:a16="http://schemas.microsoft.com/office/drawing/2014/main" id="{B1BA9A25-E1F9-4DF8-A697-1D4E8B2CCC95}"/>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5" name="Freeform 55">
              <a:extLst>
                <a:ext uri="{FF2B5EF4-FFF2-40B4-BE49-F238E27FC236}">
                  <a16:creationId xmlns:a16="http://schemas.microsoft.com/office/drawing/2014/main" id="{DBA6E4F2-E6D1-4F9C-A1AE-CEDE332FD24A}"/>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6" name="Freeform 56">
              <a:extLst>
                <a:ext uri="{FF2B5EF4-FFF2-40B4-BE49-F238E27FC236}">
                  <a16:creationId xmlns:a16="http://schemas.microsoft.com/office/drawing/2014/main" id="{194649FB-4827-4D7E-A72C-E413839AA65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7" name="Freeform 57">
              <a:extLst>
                <a:ext uri="{FF2B5EF4-FFF2-40B4-BE49-F238E27FC236}">
                  <a16:creationId xmlns:a16="http://schemas.microsoft.com/office/drawing/2014/main" id="{AEEF2379-FA10-4B11-BED8-01F3E7547238}"/>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8" name="Freeform 58">
              <a:extLst>
                <a:ext uri="{FF2B5EF4-FFF2-40B4-BE49-F238E27FC236}">
                  <a16:creationId xmlns:a16="http://schemas.microsoft.com/office/drawing/2014/main" id="{A389945A-9AAD-4F71-B3DB-7A69FEED6C41}"/>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9" name="Freeform 59">
              <a:extLst>
                <a:ext uri="{FF2B5EF4-FFF2-40B4-BE49-F238E27FC236}">
                  <a16:creationId xmlns:a16="http://schemas.microsoft.com/office/drawing/2014/main" id="{1C10CB5D-87E5-45A6-86F9-C755C99855CE}"/>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0" name="Freeform 60">
              <a:extLst>
                <a:ext uri="{FF2B5EF4-FFF2-40B4-BE49-F238E27FC236}">
                  <a16:creationId xmlns:a16="http://schemas.microsoft.com/office/drawing/2014/main" id="{B548A3BF-B683-45A0-BF12-72AA538A1650}"/>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1" name="Freeform 61">
              <a:extLst>
                <a:ext uri="{FF2B5EF4-FFF2-40B4-BE49-F238E27FC236}">
                  <a16:creationId xmlns:a16="http://schemas.microsoft.com/office/drawing/2014/main" id="{49A3688B-90C7-42F0-9610-DD71F858080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2" name="Freeform 62">
              <a:extLst>
                <a:ext uri="{FF2B5EF4-FFF2-40B4-BE49-F238E27FC236}">
                  <a16:creationId xmlns:a16="http://schemas.microsoft.com/office/drawing/2014/main" id="{BAECF8F1-E3B1-4C92-845F-18B702871A0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3" name="Freeform 63">
              <a:extLst>
                <a:ext uri="{FF2B5EF4-FFF2-40B4-BE49-F238E27FC236}">
                  <a16:creationId xmlns:a16="http://schemas.microsoft.com/office/drawing/2014/main" id="{0B229E3C-0FFB-47D4-8C47-EA96FB0C2CA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4" name="Freeform 64">
              <a:extLst>
                <a:ext uri="{FF2B5EF4-FFF2-40B4-BE49-F238E27FC236}">
                  <a16:creationId xmlns:a16="http://schemas.microsoft.com/office/drawing/2014/main" id="{42E0D0E4-B21F-4CD7-AC3F-D3201035279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5" name="Freeform 65">
              <a:extLst>
                <a:ext uri="{FF2B5EF4-FFF2-40B4-BE49-F238E27FC236}">
                  <a16:creationId xmlns:a16="http://schemas.microsoft.com/office/drawing/2014/main" id="{82A42E89-C55C-464C-A80B-5D2945D56599}"/>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6" name="Freeform 66">
              <a:extLst>
                <a:ext uri="{FF2B5EF4-FFF2-40B4-BE49-F238E27FC236}">
                  <a16:creationId xmlns:a16="http://schemas.microsoft.com/office/drawing/2014/main" id="{78234774-1712-441F-A6D0-6A0DEB4F6FF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7" name="Freeform 67">
              <a:extLst>
                <a:ext uri="{FF2B5EF4-FFF2-40B4-BE49-F238E27FC236}">
                  <a16:creationId xmlns:a16="http://schemas.microsoft.com/office/drawing/2014/main" id="{C33C06BA-AE00-4C89-8688-07DAC3A752C3}"/>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8" name="Freeform 68">
              <a:extLst>
                <a:ext uri="{FF2B5EF4-FFF2-40B4-BE49-F238E27FC236}">
                  <a16:creationId xmlns:a16="http://schemas.microsoft.com/office/drawing/2014/main" id="{BAD6B1C2-A014-49F6-8D0B-A522DC921FAD}"/>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9" name="Freeform 69">
              <a:extLst>
                <a:ext uri="{FF2B5EF4-FFF2-40B4-BE49-F238E27FC236}">
                  <a16:creationId xmlns:a16="http://schemas.microsoft.com/office/drawing/2014/main" id="{8C0E2716-5C33-4CD6-AD26-0A5045754B74}"/>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0" name="Freeform 70">
              <a:extLst>
                <a:ext uri="{FF2B5EF4-FFF2-40B4-BE49-F238E27FC236}">
                  <a16:creationId xmlns:a16="http://schemas.microsoft.com/office/drawing/2014/main" id="{4EC9AEDC-E788-4C56-ACDF-6AA05127ECFA}"/>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1" name="Freeform 71">
              <a:extLst>
                <a:ext uri="{FF2B5EF4-FFF2-40B4-BE49-F238E27FC236}">
                  <a16:creationId xmlns:a16="http://schemas.microsoft.com/office/drawing/2014/main" id="{F2394FE5-8DB6-49F6-B8FD-88DA2A58116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2" name="Freeform 72">
              <a:extLst>
                <a:ext uri="{FF2B5EF4-FFF2-40B4-BE49-F238E27FC236}">
                  <a16:creationId xmlns:a16="http://schemas.microsoft.com/office/drawing/2014/main" id="{6092D43C-AF3E-4337-A121-9C6D1ED84B5B}"/>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3" name="Freeform 73">
              <a:extLst>
                <a:ext uri="{FF2B5EF4-FFF2-40B4-BE49-F238E27FC236}">
                  <a16:creationId xmlns:a16="http://schemas.microsoft.com/office/drawing/2014/main" id="{8BC87268-596C-4204-B6FB-68E8E89B9600}"/>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4" name="Freeform 74">
              <a:extLst>
                <a:ext uri="{FF2B5EF4-FFF2-40B4-BE49-F238E27FC236}">
                  <a16:creationId xmlns:a16="http://schemas.microsoft.com/office/drawing/2014/main" id="{1D5F38AE-B727-4099-9455-305F9CDF40D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5" name="Freeform 75">
              <a:extLst>
                <a:ext uri="{FF2B5EF4-FFF2-40B4-BE49-F238E27FC236}">
                  <a16:creationId xmlns:a16="http://schemas.microsoft.com/office/drawing/2014/main" id="{DE2D3407-E364-4020-9C77-6099DB620A66}"/>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6" name="Freeform 76">
              <a:extLst>
                <a:ext uri="{FF2B5EF4-FFF2-40B4-BE49-F238E27FC236}">
                  <a16:creationId xmlns:a16="http://schemas.microsoft.com/office/drawing/2014/main" id="{61755753-3FA7-426D-B805-D9D74DFB7A2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7" name="Freeform 77">
              <a:extLst>
                <a:ext uri="{FF2B5EF4-FFF2-40B4-BE49-F238E27FC236}">
                  <a16:creationId xmlns:a16="http://schemas.microsoft.com/office/drawing/2014/main" id="{10F5B9E5-9C5E-4B24-B513-13204EABB78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8" name="Freeform 78">
              <a:extLst>
                <a:ext uri="{FF2B5EF4-FFF2-40B4-BE49-F238E27FC236}">
                  <a16:creationId xmlns:a16="http://schemas.microsoft.com/office/drawing/2014/main" id="{69D77F99-6467-4A16-BE38-B2E6978F77C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9" name="Freeform 79">
              <a:extLst>
                <a:ext uri="{FF2B5EF4-FFF2-40B4-BE49-F238E27FC236}">
                  <a16:creationId xmlns:a16="http://schemas.microsoft.com/office/drawing/2014/main" id="{958C42B9-74CF-41F0-A8D7-4FA2AF59EF4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0" name="Freeform 80">
              <a:extLst>
                <a:ext uri="{FF2B5EF4-FFF2-40B4-BE49-F238E27FC236}">
                  <a16:creationId xmlns:a16="http://schemas.microsoft.com/office/drawing/2014/main" id="{D23A1F4D-E2D0-4A35-A2E9-91ADFAA73C6B}"/>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1" name="Freeform 81">
              <a:extLst>
                <a:ext uri="{FF2B5EF4-FFF2-40B4-BE49-F238E27FC236}">
                  <a16:creationId xmlns:a16="http://schemas.microsoft.com/office/drawing/2014/main" id="{C76C0DC3-40CE-4A36-A3C5-6BE9E7D8735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2" name="Freeform 82">
              <a:extLst>
                <a:ext uri="{FF2B5EF4-FFF2-40B4-BE49-F238E27FC236}">
                  <a16:creationId xmlns:a16="http://schemas.microsoft.com/office/drawing/2014/main" id="{A5459271-A529-4232-8070-3BD4B7DA4FD7}"/>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3" name="Freeform 83">
              <a:extLst>
                <a:ext uri="{FF2B5EF4-FFF2-40B4-BE49-F238E27FC236}">
                  <a16:creationId xmlns:a16="http://schemas.microsoft.com/office/drawing/2014/main" id="{6AC8D3F0-B619-41CD-A8CC-4DF40A479FF5}"/>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4" name="Freeform 84">
              <a:extLst>
                <a:ext uri="{FF2B5EF4-FFF2-40B4-BE49-F238E27FC236}">
                  <a16:creationId xmlns:a16="http://schemas.microsoft.com/office/drawing/2014/main" id="{F41442F3-D44A-4F4C-A6E7-52F011F5CF4E}"/>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5" name="Freeform 85">
              <a:extLst>
                <a:ext uri="{FF2B5EF4-FFF2-40B4-BE49-F238E27FC236}">
                  <a16:creationId xmlns:a16="http://schemas.microsoft.com/office/drawing/2014/main" id="{B8E5D6D8-B5A2-4F2D-8B43-0EBDEC2DE0FA}"/>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6" name="Freeform 86">
              <a:extLst>
                <a:ext uri="{FF2B5EF4-FFF2-40B4-BE49-F238E27FC236}">
                  <a16:creationId xmlns:a16="http://schemas.microsoft.com/office/drawing/2014/main" id="{ED4F9F7B-10C1-479B-8DBC-8B7E3AE13B52}"/>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7" name="Freeform 87">
              <a:extLst>
                <a:ext uri="{FF2B5EF4-FFF2-40B4-BE49-F238E27FC236}">
                  <a16:creationId xmlns:a16="http://schemas.microsoft.com/office/drawing/2014/main" id="{B8D64CF4-1724-4B56-AE40-6F5B4DD55C92}"/>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8" name="Freeform 88">
              <a:extLst>
                <a:ext uri="{FF2B5EF4-FFF2-40B4-BE49-F238E27FC236}">
                  <a16:creationId xmlns:a16="http://schemas.microsoft.com/office/drawing/2014/main" id="{2D56E475-8AE2-45C9-A401-7B655D80E946}"/>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9" name="Freeform 89">
              <a:extLst>
                <a:ext uri="{FF2B5EF4-FFF2-40B4-BE49-F238E27FC236}">
                  <a16:creationId xmlns:a16="http://schemas.microsoft.com/office/drawing/2014/main" id="{54BD5DE7-2975-4375-95FA-CBE099A9B4CA}"/>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0" name="Freeform 90">
              <a:extLst>
                <a:ext uri="{FF2B5EF4-FFF2-40B4-BE49-F238E27FC236}">
                  <a16:creationId xmlns:a16="http://schemas.microsoft.com/office/drawing/2014/main" id="{78259A21-49BA-41EE-8B4A-850EAF2C03C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1" name="Freeform 91">
              <a:extLst>
                <a:ext uri="{FF2B5EF4-FFF2-40B4-BE49-F238E27FC236}">
                  <a16:creationId xmlns:a16="http://schemas.microsoft.com/office/drawing/2014/main" id="{9F2D2689-1085-43F0-9FFF-6FD910233BA9}"/>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2" name="Freeform 92">
              <a:extLst>
                <a:ext uri="{FF2B5EF4-FFF2-40B4-BE49-F238E27FC236}">
                  <a16:creationId xmlns:a16="http://schemas.microsoft.com/office/drawing/2014/main" id="{B05CD3AB-6B16-4C79-854F-B6BF4A32A158}"/>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3" name="Freeform 93">
              <a:extLst>
                <a:ext uri="{FF2B5EF4-FFF2-40B4-BE49-F238E27FC236}">
                  <a16:creationId xmlns:a16="http://schemas.microsoft.com/office/drawing/2014/main" id="{E89513B1-B5DB-4AAD-A842-09CF23745431}"/>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4" name="Freeform 94">
              <a:extLst>
                <a:ext uri="{FF2B5EF4-FFF2-40B4-BE49-F238E27FC236}">
                  <a16:creationId xmlns:a16="http://schemas.microsoft.com/office/drawing/2014/main" id="{EEF0259C-F712-4B6E-A1A8-235C0096575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5" name="Freeform 95">
              <a:extLst>
                <a:ext uri="{FF2B5EF4-FFF2-40B4-BE49-F238E27FC236}">
                  <a16:creationId xmlns:a16="http://schemas.microsoft.com/office/drawing/2014/main" id="{3824FB10-6D95-4EE4-95AC-4C2D126694F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6" name="Freeform 96">
              <a:extLst>
                <a:ext uri="{FF2B5EF4-FFF2-40B4-BE49-F238E27FC236}">
                  <a16:creationId xmlns:a16="http://schemas.microsoft.com/office/drawing/2014/main" id="{555EE297-C0AC-4627-823C-728274942430}"/>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7" name="Freeform 97">
              <a:extLst>
                <a:ext uri="{FF2B5EF4-FFF2-40B4-BE49-F238E27FC236}">
                  <a16:creationId xmlns:a16="http://schemas.microsoft.com/office/drawing/2014/main" id="{0A310A3F-1AC4-43CB-9852-5846C385078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8" name="Freeform 98">
              <a:extLst>
                <a:ext uri="{FF2B5EF4-FFF2-40B4-BE49-F238E27FC236}">
                  <a16:creationId xmlns:a16="http://schemas.microsoft.com/office/drawing/2014/main" id="{7359CB1F-722F-4E17-A0B3-4955357D3469}"/>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9" name="Freeform 99">
              <a:extLst>
                <a:ext uri="{FF2B5EF4-FFF2-40B4-BE49-F238E27FC236}">
                  <a16:creationId xmlns:a16="http://schemas.microsoft.com/office/drawing/2014/main" id="{A29544BB-913A-4205-BFCC-493340A0B06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0" name="Freeform 100">
              <a:extLst>
                <a:ext uri="{FF2B5EF4-FFF2-40B4-BE49-F238E27FC236}">
                  <a16:creationId xmlns:a16="http://schemas.microsoft.com/office/drawing/2014/main" id="{FFF491CD-7989-4550-A46C-6174A18E944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1" name="Freeform 101">
              <a:extLst>
                <a:ext uri="{FF2B5EF4-FFF2-40B4-BE49-F238E27FC236}">
                  <a16:creationId xmlns:a16="http://schemas.microsoft.com/office/drawing/2014/main" id="{5F11F632-D656-4F95-93F5-DD9BCA0DF42D}"/>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2" name="Freeform 102">
              <a:extLst>
                <a:ext uri="{FF2B5EF4-FFF2-40B4-BE49-F238E27FC236}">
                  <a16:creationId xmlns:a16="http://schemas.microsoft.com/office/drawing/2014/main" id="{BB86B71A-AED6-40F5-9C62-1D262B64E1E9}"/>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3" name="Freeform 103">
              <a:extLst>
                <a:ext uri="{FF2B5EF4-FFF2-40B4-BE49-F238E27FC236}">
                  <a16:creationId xmlns:a16="http://schemas.microsoft.com/office/drawing/2014/main" id="{41977083-A67C-443A-B1A1-89302380C10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4" name="Freeform 104">
              <a:extLst>
                <a:ext uri="{FF2B5EF4-FFF2-40B4-BE49-F238E27FC236}">
                  <a16:creationId xmlns:a16="http://schemas.microsoft.com/office/drawing/2014/main" id="{BD5F7B24-F63E-4E29-8DBB-1D2A020FB5E1}"/>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5" name="Freeform 105">
              <a:extLst>
                <a:ext uri="{FF2B5EF4-FFF2-40B4-BE49-F238E27FC236}">
                  <a16:creationId xmlns:a16="http://schemas.microsoft.com/office/drawing/2014/main" id="{326D3724-E5BF-4C73-9014-E4F6DCF7EC70}"/>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6" name="Freeform 106">
              <a:extLst>
                <a:ext uri="{FF2B5EF4-FFF2-40B4-BE49-F238E27FC236}">
                  <a16:creationId xmlns:a16="http://schemas.microsoft.com/office/drawing/2014/main" id="{83334C7F-F293-4C32-9355-4B7049AFDE79}"/>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7" name="Freeform 107">
              <a:extLst>
                <a:ext uri="{FF2B5EF4-FFF2-40B4-BE49-F238E27FC236}">
                  <a16:creationId xmlns:a16="http://schemas.microsoft.com/office/drawing/2014/main" id="{3A978D98-D0C2-4D7B-8060-31D7CA184D11}"/>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8" name="Freeform 108">
              <a:extLst>
                <a:ext uri="{FF2B5EF4-FFF2-40B4-BE49-F238E27FC236}">
                  <a16:creationId xmlns:a16="http://schemas.microsoft.com/office/drawing/2014/main" id="{289C5460-3C0B-497E-82D9-FBA445725869}"/>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9" name="Freeform 109">
              <a:extLst>
                <a:ext uri="{FF2B5EF4-FFF2-40B4-BE49-F238E27FC236}">
                  <a16:creationId xmlns:a16="http://schemas.microsoft.com/office/drawing/2014/main" id="{7F345182-6141-480C-8912-64113209FD5D}"/>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0" name="Freeform 110">
              <a:extLst>
                <a:ext uri="{FF2B5EF4-FFF2-40B4-BE49-F238E27FC236}">
                  <a16:creationId xmlns:a16="http://schemas.microsoft.com/office/drawing/2014/main" id="{E4F3EC26-5237-40AB-AE66-5C7CD060A33A}"/>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1" name="Freeform 111">
              <a:extLst>
                <a:ext uri="{FF2B5EF4-FFF2-40B4-BE49-F238E27FC236}">
                  <a16:creationId xmlns:a16="http://schemas.microsoft.com/office/drawing/2014/main" id="{9F5477A9-23A6-46D2-AB76-AB5DA6B22EFC}"/>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2" name="Freeform 112">
              <a:extLst>
                <a:ext uri="{FF2B5EF4-FFF2-40B4-BE49-F238E27FC236}">
                  <a16:creationId xmlns:a16="http://schemas.microsoft.com/office/drawing/2014/main" id="{90C95B0E-0021-4ADE-8CAD-79F44F29CA5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3" name="Freeform 113">
              <a:extLst>
                <a:ext uri="{FF2B5EF4-FFF2-40B4-BE49-F238E27FC236}">
                  <a16:creationId xmlns:a16="http://schemas.microsoft.com/office/drawing/2014/main" id="{07763AFA-AB67-4915-A674-933BE4714BE2}"/>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4" name="Freeform 114">
              <a:extLst>
                <a:ext uri="{FF2B5EF4-FFF2-40B4-BE49-F238E27FC236}">
                  <a16:creationId xmlns:a16="http://schemas.microsoft.com/office/drawing/2014/main" id="{5B6CC554-F718-4121-A041-45057824B30E}"/>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5" name="Freeform 115">
              <a:extLst>
                <a:ext uri="{FF2B5EF4-FFF2-40B4-BE49-F238E27FC236}">
                  <a16:creationId xmlns:a16="http://schemas.microsoft.com/office/drawing/2014/main" id="{F4B98C33-5D30-4404-8BFB-C23459F66A59}"/>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6" name="Freeform 116">
              <a:extLst>
                <a:ext uri="{FF2B5EF4-FFF2-40B4-BE49-F238E27FC236}">
                  <a16:creationId xmlns:a16="http://schemas.microsoft.com/office/drawing/2014/main" id="{659DAA74-AAF3-4C83-9DC8-F5CDBFA682B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7" name="Freeform 117">
              <a:extLst>
                <a:ext uri="{FF2B5EF4-FFF2-40B4-BE49-F238E27FC236}">
                  <a16:creationId xmlns:a16="http://schemas.microsoft.com/office/drawing/2014/main" id="{DBCB1EEF-F0EB-4200-A060-306A611E6F6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8" name="Freeform 118">
              <a:extLst>
                <a:ext uri="{FF2B5EF4-FFF2-40B4-BE49-F238E27FC236}">
                  <a16:creationId xmlns:a16="http://schemas.microsoft.com/office/drawing/2014/main" id="{A50A70F5-E427-41D0-934E-8F2C795B362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9" name="Freeform 119">
              <a:extLst>
                <a:ext uri="{FF2B5EF4-FFF2-40B4-BE49-F238E27FC236}">
                  <a16:creationId xmlns:a16="http://schemas.microsoft.com/office/drawing/2014/main" id="{CBB1B85C-5B80-4897-8FEC-6A2C1C55469B}"/>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0" name="Freeform 120">
              <a:extLst>
                <a:ext uri="{FF2B5EF4-FFF2-40B4-BE49-F238E27FC236}">
                  <a16:creationId xmlns:a16="http://schemas.microsoft.com/office/drawing/2014/main" id="{B5722A5C-5213-4B47-A58B-92E2E6F4741B}"/>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1" name="Freeform 121">
              <a:extLst>
                <a:ext uri="{FF2B5EF4-FFF2-40B4-BE49-F238E27FC236}">
                  <a16:creationId xmlns:a16="http://schemas.microsoft.com/office/drawing/2014/main" id="{0DE16426-24C4-48B5-ACAE-559F5BAC698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2" name="Freeform 122">
              <a:extLst>
                <a:ext uri="{FF2B5EF4-FFF2-40B4-BE49-F238E27FC236}">
                  <a16:creationId xmlns:a16="http://schemas.microsoft.com/office/drawing/2014/main" id="{42C1FDAB-9912-4530-AC66-9906E811E2B4}"/>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3" name="Freeform 123">
              <a:extLst>
                <a:ext uri="{FF2B5EF4-FFF2-40B4-BE49-F238E27FC236}">
                  <a16:creationId xmlns:a16="http://schemas.microsoft.com/office/drawing/2014/main" id="{739B9957-259E-4AF8-99BF-0D4DBEC95E6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4" name="Freeform 124">
              <a:extLst>
                <a:ext uri="{FF2B5EF4-FFF2-40B4-BE49-F238E27FC236}">
                  <a16:creationId xmlns:a16="http://schemas.microsoft.com/office/drawing/2014/main" id="{E28E1B79-F3CF-4518-A883-6BBABBC208C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5" name="Freeform 125">
              <a:extLst>
                <a:ext uri="{FF2B5EF4-FFF2-40B4-BE49-F238E27FC236}">
                  <a16:creationId xmlns:a16="http://schemas.microsoft.com/office/drawing/2014/main" id="{0795C08C-FEEF-43B5-8680-079E9E3F1212}"/>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6" name="Freeform 126">
              <a:extLst>
                <a:ext uri="{FF2B5EF4-FFF2-40B4-BE49-F238E27FC236}">
                  <a16:creationId xmlns:a16="http://schemas.microsoft.com/office/drawing/2014/main" id="{50FB47FF-4D23-4F42-9B80-04A687B0B522}"/>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7" name="Freeform 127">
              <a:extLst>
                <a:ext uri="{FF2B5EF4-FFF2-40B4-BE49-F238E27FC236}">
                  <a16:creationId xmlns:a16="http://schemas.microsoft.com/office/drawing/2014/main" id="{99492844-2588-4FBD-A9CE-F960A5ED0225}"/>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8" name="Freeform 128">
              <a:extLst>
                <a:ext uri="{FF2B5EF4-FFF2-40B4-BE49-F238E27FC236}">
                  <a16:creationId xmlns:a16="http://schemas.microsoft.com/office/drawing/2014/main" id="{FEAAC616-9C25-4844-BC80-C5246E46AE0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9" name="Freeform 129">
              <a:extLst>
                <a:ext uri="{FF2B5EF4-FFF2-40B4-BE49-F238E27FC236}">
                  <a16:creationId xmlns:a16="http://schemas.microsoft.com/office/drawing/2014/main" id="{60B95DA1-3F7A-401A-B50D-709376D0938C}"/>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0" name="Freeform 130">
              <a:extLst>
                <a:ext uri="{FF2B5EF4-FFF2-40B4-BE49-F238E27FC236}">
                  <a16:creationId xmlns:a16="http://schemas.microsoft.com/office/drawing/2014/main" id="{E4A34718-937F-4C97-BAA0-C155BA3AE353}"/>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1" name="Freeform 131">
              <a:extLst>
                <a:ext uri="{FF2B5EF4-FFF2-40B4-BE49-F238E27FC236}">
                  <a16:creationId xmlns:a16="http://schemas.microsoft.com/office/drawing/2014/main" id="{725E113C-2325-4129-AD33-4C338C7924B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2" name="Freeform 132">
              <a:extLst>
                <a:ext uri="{FF2B5EF4-FFF2-40B4-BE49-F238E27FC236}">
                  <a16:creationId xmlns:a16="http://schemas.microsoft.com/office/drawing/2014/main" id="{735C229E-BDA0-48F4-B585-86EBB8AAFC53}"/>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3" name="Freeform 133">
              <a:extLst>
                <a:ext uri="{FF2B5EF4-FFF2-40B4-BE49-F238E27FC236}">
                  <a16:creationId xmlns:a16="http://schemas.microsoft.com/office/drawing/2014/main" id="{2B179F45-1B38-4A11-86B7-3A962D405EBE}"/>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4" name="Freeform 134">
              <a:extLst>
                <a:ext uri="{FF2B5EF4-FFF2-40B4-BE49-F238E27FC236}">
                  <a16:creationId xmlns:a16="http://schemas.microsoft.com/office/drawing/2014/main" id="{6AF6AFFD-A812-463E-A3F6-0979345235D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5" name="Freeform 135">
              <a:extLst>
                <a:ext uri="{FF2B5EF4-FFF2-40B4-BE49-F238E27FC236}">
                  <a16:creationId xmlns:a16="http://schemas.microsoft.com/office/drawing/2014/main" id="{888E92F5-B1E9-416B-8790-D04E256585E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6" name="Freeform 136">
              <a:extLst>
                <a:ext uri="{FF2B5EF4-FFF2-40B4-BE49-F238E27FC236}">
                  <a16:creationId xmlns:a16="http://schemas.microsoft.com/office/drawing/2014/main" id="{77754547-30F6-44EB-B765-428EDCE1E968}"/>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7" name="Freeform 137">
              <a:extLst>
                <a:ext uri="{FF2B5EF4-FFF2-40B4-BE49-F238E27FC236}">
                  <a16:creationId xmlns:a16="http://schemas.microsoft.com/office/drawing/2014/main" id="{2BB9EC9B-BDDE-4681-A423-7A80E83317D0}"/>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8" name="Freeform 138">
              <a:extLst>
                <a:ext uri="{FF2B5EF4-FFF2-40B4-BE49-F238E27FC236}">
                  <a16:creationId xmlns:a16="http://schemas.microsoft.com/office/drawing/2014/main" id="{6D1E4D89-E102-453C-B8DA-A7B17330524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9" name="Freeform 139">
              <a:extLst>
                <a:ext uri="{FF2B5EF4-FFF2-40B4-BE49-F238E27FC236}">
                  <a16:creationId xmlns:a16="http://schemas.microsoft.com/office/drawing/2014/main" id="{36CBA76E-1F26-40A0-B614-EB1FEB0186C4}"/>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0" name="Freeform 140">
              <a:extLst>
                <a:ext uri="{FF2B5EF4-FFF2-40B4-BE49-F238E27FC236}">
                  <a16:creationId xmlns:a16="http://schemas.microsoft.com/office/drawing/2014/main" id="{09FCDCCF-251C-440F-980A-AA3CBCB0642D}"/>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1" name="Freeform 141">
              <a:extLst>
                <a:ext uri="{FF2B5EF4-FFF2-40B4-BE49-F238E27FC236}">
                  <a16:creationId xmlns:a16="http://schemas.microsoft.com/office/drawing/2014/main" id="{1C20145E-885B-473D-B003-7AD8D308358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2" name="Freeform 142">
              <a:extLst>
                <a:ext uri="{FF2B5EF4-FFF2-40B4-BE49-F238E27FC236}">
                  <a16:creationId xmlns:a16="http://schemas.microsoft.com/office/drawing/2014/main" id="{52DF5535-EB38-47D2-A41B-3B14A757CB12}"/>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3" name="Freeform 143">
              <a:extLst>
                <a:ext uri="{FF2B5EF4-FFF2-40B4-BE49-F238E27FC236}">
                  <a16:creationId xmlns:a16="http://schemas.microsoft.com/office/drawing/2014/main" id="{DB8DE618-83A9-4A0E-9701-407179B3F8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4" name="Freeform 144">
              <a:extLst>
                <a:ext uri="{FF2B5EF4-FFF2-40B4-BE49-F238E27FC236}">
                  <a16:creationId xmlns:a16="http://schemas.microsoft.com/office/drawing/2014/main" id="{B33563F2-D2AD-4B9A-BC28-8DE71DA615FB}"/>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5" name="Freeform 145">
              <a:extLst>
                <a:ext uri="{FF2B5EF4-FFF2-40B4-BE49-F238E27FC236}">
                  <a16:creationId xmlns:a16="http://schemas.microsoft.com/office/drawing/2014/main" id="{2708B637-CA33-4059-80C0-B7BE539BC84C}"/>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6" name="Freeform 146">
              <a:extLst>
                <a:ext uri="{FF2B5EF4-FFF2-40B4-BE49-F238E27FC236}">
                  <a16:creationId xmlns:a16="http://schemas.microsoft.com/office/drawing/2014/main" id="{2C848721-3E3E-445A-8E28-A526E0EB913F}"/>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7" name="Freeform 147">
              <a:extLst>
                <a:ext uri="{FF2B5EF4-FFF2-40B4-BE49-F238E27FC236}">
                  <a16:creationId xmlns:a16="http://schemas.microsoft.com/office/drawing/2014/main" id="{8E2818A2-CA87-4894-B86D-621F7A475E1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8" name="Freeform 148">
              <a:extLst>
                <a:ext uri="{FF2B5EF4-FFF2-40B4-BE49-F238E27FC236}">
                  <a16:creationId xmlns:a16="http://schemas.microsoft.com/office/drawing/2014/main" id="{E878F03B-8C5A-4147-BA1D-B7ABA621B2E5}"/>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9" name="Freeform 149">
              <a:extLst>
                <a:ext uri="{FF2B5EF4-FFF2-40B4-BE49-F238E27FC236}">
                  <a16:creationId xmlns:a16="http://schemas.microsoft.com/office/drawing/2014/main" id="{378047FA-CE57-4AB7-9B28-6558EA340294}"/>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0" name="Freeform 150">
              <a:extLst>
                <a:ext uri="{FF2B5EF4-FFF2-40B4-BE49-F238E27FC236}">
                  <a16:creationId xmlns:a16="http://schemas.microsoft.com/office/drawing/2014/main" id="{BAD6FA77-BFBA-4A9D-9434-C5ED10D87724}"/>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1" name="Freeform 151">
              <a:extLst>
                <a:ext uri="{FF2B5EF4-FFF2-40B4-BE49-F238E27FC236}">
                  <a16:creationId xmlns:a16="http://schemas.microsoft.com/office/drawing/2014/main" id="{B858BE56-9EF6-4FE6-9CA6-D9EEAC0AAC9C}"/>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2" name="Freeform 152">
              <a:extLst>
                <a:ext uri="{FF2B5EF4-FFF2-40B4-BE49-F238E27FC236}">
                  <a16:creationId xmlns:a16="http://schemas.microsoft.com/office/drawing/2014/main" id="{2F86AB53-D8F2-4977-AB59-65827C014F17}"/>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3" name="Freeform 153">
              <a:extLst>
                <a:ext uri="{FF2B5EF4-FFF2-40B4-BE49-F238E27FC236}">
                  <a16:creationId xmlns:a16="http://schemas.microsoft.com/office/drawing/2014/main" id="{D2B031E0-8A9A-42E9-9732-70581C7F4F37}"/>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4" name="Freeform 154">
              <a:extLst>
                <a:ext uri="{FF2B5EF4-FFF2-40B4-BE49-F238E27FC236}">
                  <a16:creationId xmlns:a16="http://schemas.microsoft.com/office/drawing/2014/main" id="{3167DF75-9FB2-418A-9769-675A13D61946}"/>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5" name="Freeform 155">
              <a:extLst>
                <a:ext uri="{FF2B5EF4-FFF2-40B4-BE49-F238E27FC236}">
                  <a16:creationId xmlns:a16="http://schemas.microsoft.com/office/drawing/2014/main" id="{D793D2E3-3E82-407C-A2C9-C870C8E70E7B}"/>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6" name="Freeform 156">
              <a:extLst>
                <a:ext uri="{FF2B5EF4-FFF2-40B4-BE49-F238E27FC236}">
                  <a16:creationId xmlns:a16="http://schemas.microsoft.com/office/drawing/2014/main" id="{FAE0AF98-85FC-486B-93BB-DD9B0A07A0CF}"/>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7" name="Freeform 157">
              <a:extLst>
                <a:ext uri="{FF2B5EF4-FFF2-40B4-BE49-F238E27FC236}">
                  <a16:creationId xmlns:a16="http://schemas.microsoft.com/office/drawing/2014/main" id="{B96E60E8-BA38-4300-9F77-720A2369BC0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8" name="Freeform 158">
              <a:extLst>
                <a:ext uri="{FF2B5EF4-FFF2-40B4-BE49-F238E27FC236}">
                  <a16:creationId xmlns:a16="http://schemas.microsoft.com/office/drawing/2014/main" id="{3537BF02-42D0-4133-AD35-CD7F93E31C3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9" name="Freeform 159">
              <a:extLst>
                <a:ext uri="{FF2B5EF4-FFF2-40B4-BE49-F238E27FC236}">
                  <a16:creationId xmlns:a16="http://schemas.microsoft.com/office/drawing/2014/main" id="{74E0B931-5653-42D3-AE6D-0B9656AF01A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0" name="Freeform 160">
              <a:extLst>
                <a:ext uri="{FF2B5EF4-FFF2-40B4-BE49-F238E27FC236}">
                  <a16:creationId xmlns:a16="http://schemas.microsoft.com/office/drawing/2014/main" id="{70A895EB-F61F-4AD5-8196-D116D7BDFD6B}"/>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1" name="Freeform 161">
              <a:extLst>
                <a:ext uri="{FF2B5EF4-FFF2-40B4-BE49-F238E27FC236}">
                  <a16:creationId xmlns:a16="http://schemas.microsoft.com/office/drawing/2014/main" id="{2F41D5E2-9FD6-4542-9991-4304CFDEC46A}"/>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2" name="Freeform 162">
              <a:extLst>
                <a:ext uri="{FF2B5EF4-FFF2-40B4-BE49-F238E27FC236}">
                  <a16:creationId xmlns:a16="http://schemas.microsoft.com/office/drawing/2014/main" id="{D89984D3-515E-4FFC-93D1-BB2016016F88}"/>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3" name="Freeform 163">
              <a:extLst>
                <a:ext uri="{FF2B5EF4-FFF2-40B4-BE49-F238E27FC236}">
                  <a16:creationId xmlns:a16="http://schemas.microsoft.com/office/drawing/2014/main" id="{41AE98C8-F14C-49D1-9D92-A48E2680E06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4" name="Freeform 164">
              <a:extLst>
                <a:ext uri="{FF2B5EF4-FFF2-40B4-BE49-F238E27FC236}">
                  <a16:creationId xmlns:a16="http://schemas.microsoft.com/office/drawing/2014/main" id="{FBCD8700-78BE-4AF2-83DA-1E17A9B5A804}"/>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5" name="Freeform 165">
              <a:extLst>
                <a:ext uri="{FF2B5EF4-FFF2-40B4-BE49-F238E27FC236}">
                  <a16:creationId xmlns:a16="http://schemas.microsoft.com/office/drawing/2014/main" id="{81B82332-FDBD-4814-AD7D-46927282EF1E}"/>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6" name="Freeform 166">
              <a:extLst>
                <a:ext uri="{FF2B5EF4-FFF2-40B4-BE49-F238E27FC236}">
                  <a16:creationId xmlns:a16="http://schemas.microsoft.com/office/drawing/2014/main" id="{D11935E9-D7F3-4B6A-BA6C-34D6F574B1F2}"/>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7" name="Freeform 167">
              <a:extLst>
                <a:ext uri="{FF2B5EF4-FFF2-40B4-BE49-F238E27FC236}">
                  <a16:creationId xmlns:a16="http://schemas.microsoft.com/office/drawing/2014/main" id="{41F18568-39F3-4732-92F1-F52E01431462}"/>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8" name="Freeform 168">
              <a:extLst>
                <a:ext uri="{FF2B5EF4-FFF2-40B4-BE49-F238E27FC236}">
                  <a16:creationId xmlns:a16="http://schemas.microsoft.com/office/drawing/2014/main" id="{E631AAF6-5401-4655-8E2F-C71868DF6385}"/>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9" name="Freeform 169">
              <a:extLst>
                <a:ext uri="{FF2B5EF4-FFF2-40B4-BE49-F238E27FC236}">
                  <a16:creationId xmlns:a16="http://schemas.microsoft.com/office/drawing/2014/main" id="{29B5061B-FD7E-4004-9AE3-7C5529093767}"/>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0" name="Freeform 170">
              <a:extLst>
                <a:ext uri="{FF2B5EF4-FFF2-40B4-BE49-F238E27FC236}">
                  <a16:creationId xmlns:a16="http://schemas.microsoft.com/office/drawing/2014/main" id="{4D11075F-D594-43D5-916C-AC45982A835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1" name="Freeform 171">
              <a:extLst>
                <a:ext uri="{FF2B5EF4-FFF2-40B4-BE49-F238E27FC236}">
                  <a16:creationId xmlns:a16="http://schemas.microsoft.com/office/drawing/2014/main" id="{0F5D996D-CE59-4CF3-A28C-6582F542F87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2" name="Freeform 172">
              <a:extLst>
                <a:ext uri="{FF2B5EF4-FFF2-40B4-BE49-F238E27FC236}">
                  <a16:creationId xmlns:a16="http://schemas.microsoft.com/office/drawing/2014/main" id="{A0418C03-2BD8-472E-AD6E-842BB97B05FA}"/>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3" name="Freeform 173">
              <a:extLst>
                <a:ext uri="{FF2B5EF4-FFF2-40B4-BE49-F238E27FC236}">
                  <a16:creationId xmlns:a16="http://schemas.microsoft.com/office/drawing/2014/main" id="{F27D4EE0-CC85-41F7-B8B6-FB643B4FB00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4" name="Freeform 174">
              <a:extLst>
                <a:ext uri="{FF2B5EF4-FFF2-40B4-BE49-F238E27FC236}">
                  <a16:creationId xmlns:a16="http://schemas.microsoft.com/office/drawing/2014/main" id="{49F6A290-39E7-4C9F-9A1D-8CE6B155122D}"/>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5" name="Freeform 175">
              <a:extLst>
                <a:ext uri="{FF2B5EF4-FFF2-40B4-BE49-F238E27FC236}">
                  <a16:creationId xmlns:a16="http://schemas.microsoft.com/office/drawing/2014/main" id="{F8086696-367A-4D59-B5D3-6B0A8981B869}"/>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6" name="Freeform 176">
              <a:extLst>
                <a:ext uri="{FF2B5EF4-FFF2-40B4-BE49-F238E27FC236}">
                  <a16:creationId xmlns:a16="http://schemas.microsoft.com/office/drawing/2014/main" id="{EDC9794C-55D7-4B96-84C4-C7C7E6F5255F}"/>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7" name="Freeform 177">
              <a:extLst>
                <a:ext uri="{FF2B5EF4-FFF2-40B4-BE49-F238E27FC236}">
                  <a16:creationId xmlns:a16="http://schemas.microsoft.com/office/drawing/2014/main" id="{9975D3EC-0952-4319-B6DD-9C4FEB2EA735}"/>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8" name="Freeform 178">
              <a:extLst>
                <a:ext uri="{FF2B5EF4-FFF2-40B4-BE49-F238E27FC236}">
                  <a16:creationId xmlns:a16="http://schemas.microsoft.com/office/drawing/2014/main" id="{A827B816-5E65-43F9-9983-069C489ABEE6}"/>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9" name="Freeform 179">
              <a:extLst>
                <a:ext uri="{FF2B5EF4-FFF2-40B4-BE49-F238E27FC236}">
                  <a16:creationId xmlns:a16="http://schemas.microsoft.com/office/drawing/2014/main" id="{BA8B6C2F-E8AD-45BA-9BE3-28945D0FA778}"/>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0" name="Freeform 180">
              <a:extLst>
                <a:ext uri="{FF2B5EF4-FFF2-40B4-BE49-F238E27FC236}">
                  <a16:creationId xmlns:a16="http://schemas.microsoft.com/office/drawing/2014/main" id="{00B87166-7507-4DE5-8CE5-6D8D1E18640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1" name="Freeform 181">
              <a:extLst>
                <a:ext uri="{FF2B5EF4-FFF2-40B4-BE49-F238E27FC236}">
                  <a16:creationId xmlns:a16="http://schemas.microsoft.com/office/drawing/2014/main" id="{C98D1866-9789-49BE-8520-D3B3B8D0609C}"/>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2" name="Freeform 182">
              <a:extLst>
                <a:ext uri="{FF2B5EF4-FFF2-40B4-BE49-F238E27FC236}">
                  <a16:creationId xmlns:a16="http://schemas.microsoft.com/office/drawing/2014/main" id="{0E8D8BFF-9B9E-4EF9-B102-A39230D6C24A}"/>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3" name="Freeform 183">
              <a:extLst>
                <a:ext uri="{FF2B5EF4-FFF2-40B4-BE49-F238E27FC236}">
                  <a16:creationId xmlns:a16="http://schemas.microsoft.com/office/drawing/2014/main" id="{97249BDE-B032-4044-AC19-A58E8E1C60A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4" name="Freeform 184">
              <a:extLst>
                <a:ext uri="{FF2B5EF4-FFF2-40B4-BE49-F238E27FC236}">
                  <a16:creationId xmlns:a16="http://schemas.microsoft.com/office/drawing/2014/main" id="{2F250FC6-2323-4632-81D7-60F3239A11A1}"/>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5" name="Freeform 185">
              <a:extLst>
                <a:ext uri="{FF2B5EF4-FFF2-40B4-BE49-F238E27FC236}">
                  <a16:creationId xmlns:a16="http://schemas.microsoft.com/office/drawing/2014/main" id="{E4F1D309-39C9-4C4F-B022-9E8E65CCE8C6}"/>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6" name="Freeform 186">
              <a:extLst>
                <a:ext uri="{FF2B5EF4-FFF2-40B4-BE49-F238E27FC236}">
                  <a16:creationId xmlns:a16="http://schemas.microsoft.com/office/drawing/2014/main" id="{2B861055-0D86-423B-BE4D-EBFB94081C6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7" name="Freeform 187">
              <a:extLst>
                <a:ext uri="{FF2B5EF4-FFF2-40B4-BE49-F238E27FC236}">
                  <a16:creationId xmlns:a16="http://schemas.microsoft.com/office/drawing/2014/main" id="{440D35BA-D8C6-4ED5-9282-3FFB24C2C829}"/>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8" name="Freeform 188">
              <a:extLst>
                <a:ext uri="{FF2B5EF4-FFF2-40B4-BE49-F238E27FC236}">
                  <a16:creationId xmlns:a16="http://schemas.microsoft.com/office/drawing/2014/main" id="{6130CDE6-742E-4AAA-AA8F-CCB6000D3E67}"/>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9" name="Freeform 189">
              <a:extLst>
                <a:ext uri="{FF2B5EF4-FFF2-40B4-BE49-F238E27FC236}">
                  <a16:creationId xmlns:a16="http://schemas.microsoft.com/office/drawing/2014/main" id="{43D95130-C8A8-4128-A930-784B2C4CDFFD}"/>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0" name="Freeform 190">
              <a:extLst>
                <a:ext uri="{FF2B5EF4-FFF2-40B4-BE49-F238E27FC236}">
                  <a16:creationId xmlns:a16="http://schemas.microsoft.com/office/drawing/2014/main" id="{D12031B6-78C9-4621-AF80-BB9ECFE969C7}"/>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1" name="Freeform 191">
              <a:extLst>
                <a:ext uri="{FF2B5EF4-FFF2-40B4-BE49-F238E27FC236}">
                  <a16:creationId xmlns:a16="http://schemas.microsoft.com/office/drawing/2014/main" id="{AC3EA2C5-0372-47CA-996D-A962727A764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2" name="Freeform 192">
              <a:extLst>
                <a:ext uri="{FF2B5EF4-FFF2-40B4-BE49-F238E27FC236}">
                  <a16:creationId xmlns:a16="http://schemas.microsoft.com/office/drawing/2014/main" id="{1E846AC4-5B4B-433A-87FF-6973967903A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3" name="Freeform 193">
              <a:extLst>
                <a:ext uri="{FF2B5EF4-FFF2-40B4-BE49-F238E27FC236}">
                  <a16:creationId xmlns:a16="http://schemas.microsoft.com/office/drawing/2014/main" id="{A2DD000C-77E0-4E2D-AB46-494BE9E5F60C}"/>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4" name="Freeform 194">
              <a:extLst>
                <a:ext uri="{FF2B5EF4-FFF2-40B4-BE49-F238E27FC236}">
                  <a16:creationId xmlns:a16="http://schemas.microsoft.com/office/drawing/2014/main" id="{8EC366DB-A713-42CD-A2E3-53D3E1256A5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5" name="Freeform 195">
              <a:extLst>
                <a:ext uri="{FF2B5EF4-FFF2-40B4-BE49-F238E27FC236}">
                  <a16:creationId xmlns:a16="http://schemas.microsoft.com/office/drawing/2014/main" id="{BC783B67-219F-44AD-9040-63DA0DFA6DAD}"/>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6" name="Freeform 196">
              <a:extLst>
                <a:ext uri="{FF2B5EF4-FFF2-40B4-BE49-F238E27FC236}">
                  <a16:creationId xmlns:a16="http://schemas.microsoft.com/office/drawing/2014/main" id="{7CE54A4C-DCD4-45FE-AAF6-FDB55E2ECE5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7" name="Freeform 197">
              <a:extLst>
                <a:ext uri="{FF2B5EF4-FFF2-40B4-BE49-F238E27FC236}">
                  <a16:creationId xmlns:a16="http://schemas.microsoft.com/office/drawing/2014/main" id="{FE4C20F4-A0B4-4252-8783-F18C1709782F}"/>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8" name="Freeform 198">
              <a:extLst>
                <a:ext uri="{FF2B5EF4-FFF2-40B4-BE49-F238E27FC236}">
                  <a16:creationId xmlns:a16="http://schemas.microsoft.com/office/drawing/2014/main" id="{5C119BDC-A8FC-4AD9-8DAC-EEF688CA7E83}"/>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9" name="Freeform 199">
              <a:extLst>
                <a:ext uri="{FF2B5EF4-FFF2-40B4-BE49-F238E27FC236}">
                  <a16:creationId xmlns:a16="http://schemas.microsoft.com/office/drawing/2014/main" id="{82E001FB-C0F3-4A9E-B6FE-61AE6477B98A}"/>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0" name="Freeform 200">
              <a:extLst>
                <a:ext uri="{FF2B5EF4-FFF2-40B4-BE49-F238E27FC236}">
                  <a16:creationId xmlns:a16="http://schemas.microsoft.com/office/drawing/2014/main" id="{5BC94A60-A44E-42B2-8607-03B7B814CD6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1" name="Freeform 201">
              <a:extLst>
                <a:ext uri="{FF2B5EF4-FFF2-40B4-BE49-F238E27FC236}">
                  <a16:creationId xmlns:a16="http://schemas.microsoft.com/office/drawing/2014/main" id="{6777BB26-C3C5-4D8D-8E00-0E22ED40F82E}"/>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2" name="Freeform 202">
              <a:extLst>
                <a:ext uri="{FF2B5EF4-FFF2-40B4-BE49-F238E27FC236}">
                  <a16:creationId xmlns:a16="http://schemas.microsoft.com/office/drawing/2014/main" id="{27F7AC40-BBA8-46EB-8D77-C08F24CD4991}"/>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3" name="Freeform 203">
              <a:extLst>
                <a:ext uri="{FF2B5EF4-FFF2-40B4-BE49-F238E27FC236}">
                  <a16:creationId xmlns:a16="http://schemas.microsoft.com/office/drawing/2014/main" id="{109ADBEF-75CE-4149-8DA8-B8EDD28A33E4}"/>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4" name="Freeform 204">
              <a:extLst>
                <a:ext uri="{FF2B5EF4-FFF2-40B4-BE49-F238E27FC236}">
                  <a16:creationId xmlns:a16="http://schemas.microsoft.com/office/drawing/2014/main" id="{6CC3F00D-5CEA-4626-9898-FB5710438F7B}"/>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5" name="Freeform 205">
              <a:extLst>
                <a:ext uri="{FF2B5EF4-FFF2-40B4-BE49-F238E27FC236}">
                  <a16:creationId xmlns:a16="http://schemas.microsoft.com/office/drawing/2014/main" id="{25454975-6E51-49B5-AC3C-251D5549D03E}"/>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6" name="Freeform 206">
              <a:extLst>
                <a:ext uri="{FF2B5EF4-FFF2-40B4-BE49-F238E27FC236}">
                  <a16:creationId xmlns:a16="http://schemas.microsoft.com/office/drawing/2014/main" id="{0AC8FF87-9EB1-4C17-81F6-2EB230E3850D}"/>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7" name="Freeform 207">
              <a:extLst>
                <a:ext uri="{FF2B5EF4-FFF2-40B4-BE49-F238E27FC236}">
                  <a16:creationId xmlns:a16="http://schemas.microsoft.com/office/drawing/2014/main" id="{251BF5EB-97FE-44DE-B71A-D42E37827B70}"/>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8" name="Freeform 208">
              <a:extLst>
                <a:ext uri="{FF2B5EF4-FFF2-40B4-BE49-F238E27FC236}">
                  <a16:creationId xmlns:a16="http://schemas.microsoft.com/office/drawing/2014/main" id="{52DE891B-E590-40D0-9280-C413C54898F7}"/>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9" name="Freeform 209">
              <a:extLst>
                <a:ext uri="{FF2B5EF4-FFF2-40B4-BE49-F238E27FC236}">
                  <a16:creationId xmlns:a16="http://schemas.microsoft.com/office/drawing/2014/main" id="{83CBE414-783C-41A0-B0A1-3322EB2BA56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0" name="Freeform 210">
              <a:extLst>
                <a:ext uri="{FF2B5EF4-FFF2-40B4-BE49-F238E27FC236}">
                  <a16:creationId xmlns:a16="http://schemas.microsoft.com/office/drawing/2014/main" id="{27FBBA71-11E7-48B3-A399-AAEFE1B9E16F}"/>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1" name="Freeform 211">
              <a:extLst>
                <a:ext uri="{FF2B5EF4-FFF2-40B4-BE49-F238E27FC236}">
                  <a16:creationId xmlns:a16="http://schemas.microsoft.com/office/drawing/2014/main" id="{FC7C9334-BF0E-4553-8E32-0B8F5143D69A}"/>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2" name="Freeform 212">
              <a:extLst>
                <a:ext uri="{FF2B5EF4-FFF2-40B4-BE49-F238E27FC236}">
                  <a16:creationId xmlns:a16="http://schemas.microsoft.com/office/drawing/2014/main" id="{A2816A8D-FECC-4BE2-8B6E-FFB78BAA573C}"/>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3" name="Freeform 213">
              <a:extLst>
                <a:ext uri="{FF2B5EF4-FFF2-40B4-BE49-F238E27FC236}">
                  <a16:creationId xmlns:a16="http://schemas.microsoft.com/office/drawing/2014/main" id="{90746AD9-1E39-47E5-B4EB-507B044B75C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4" name="Freeform 214">
              <a:extLst>
                <a:ext uri="{FF2B5EF4-FFF2-40B4-BE49-F238E27FC236}">
                  <a16:creationId xmlns:a16="http://schemas.microsoft.com/office/drawing/2014/main" id="{1524B454-8832-49F7-A23F-A4417975135F}"/>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5" name="Freeform 215">
              <a:extLst>
                <a:ext uri="{FF2B5EF4-FFF2-40B4-BE49-F238E27FC236}">
                  <a16:creationId xmlns:a16="http://schemas.microsoft.com/office/drawing/2014/main" id="{F103B9D3-6883-45AF-8A7C-11039C15AC40}"/>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6" name="Freeform 216">
              <a:extLst>
                <a:ext uri="{FF2B5EF4-FFF2-40B4-BE49-F238E27FC236}">
                  <a16:creationId xmlns:a16="http://schemas.microsoft.com/office/drawing/2014/main" id="{294275AD-D62B-4EAF-AF57-29BED44EA8D5}"/>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7" name="Freeform 217">
              <a:extLst>
                <a:ext uri="{FF2B5EF4-FFF2-40B4-BE49-F238E27FC236}">
                  <a16:creationId xmlns:a16="http://schemas.microsoft.com/office/drawing/2014/main" id="{3B529E21-8C54-4850-A33C-DB4F5848D74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8" name="Freeform 218">
              <a:extLst>
                <a:ext uri="{FF2B5EF4-FFF2-40B4-BE49-F238E27FC236}">
                  <a16:creationId xmlns:a16="http://schemas.microsoft.com/office/drawing/2014/main" id="{0F74311B-2E08-49AC-BA87-C5A21186A8AB}"/>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9" name="Freeform 219">
              <a:extLst>
                <a:ext uri="{FF2B5EF4-FFF2-40B4-BE49-F238E27FC236}">
                  <a16:creationId xmlns:a16="http://schemas.microsoft.com/office/drawing/2014/main" id="{981B86B0-5130-4597-8E94-93BAB1F18219}"/>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0" name="Freeform 220">
              <a:extLst>
                <a:ext uri="{FF2B5EF4-FFF2-40B4-BE49-F238E27FC236}">
                  <a16:creationId xmlns:a16="http://schemas.microsoft.com/office/drawing/2014/main" id="{62668C04-23C8-4AFB-9EC2-EF7062B39A9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1" name="Freeform 221">
              <a:extLst>
                <a:ext uri="{FF2B5EF4-FFF2-40B4-BE49-F238E27FC236}">
                  <a16:creationId xmlns:a16="http://schemas.microsoft.com/office/drawing/2014/main" id="{43A77581-79CE-429C-971B-45644209B46C}"/>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2" name="Freeform 222">
              <a:extLst>
                <a:ext uri="{FF2B5EF4-FFF2-40B4-BE49-F238E27FC236}">
                  <a16:creationId xmlns:a16="http://schemas.microsoft.com/office/drawing/2014/main" id="{01DBAF16-CC25-4B03-8517-B1730BB02C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3" name="Freeform 223">
              <a:extLst>
                <a:ext uri="{FF2B5EF4-FFF2-40B4-BE49-F238E27FC236}">
                  <a16:creationId xmlns:a16="http://schemas.microsoft.com/office/drawing/2014/main" id="{142C0BC3-2BB2-418D-B5D5-3E5772C5A67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4" name="Freeform 224">
              <a:extLst>
                <a:ext uri="{FF2B5EF4-FFF2-40B4-BE49-F238E27FC236}">
                  <a16:creationId xmlns:a16="http://schemas.microsoft.com/office/drawing/2014/main" id="{46EAE2FB-7147-43E7-BEA5-A34A098B841A}"/>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5" name="Freeform 225">
              <a:extLst>
                <a:ext uri="{FF2B5EF4-FFF2-40B4-BE49-F238E27FC236}">
                  <a16:creationId xmlns:a16="http://schemas.microsoft.com/office/drawing/2014/main" id="{58B8D4D2-FBA9-4F0F-97F3-A1409105B187}"/>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6" name="Freeform 226">
              <a:extLst>
                <a:ext uri="{FF2B5EF4-FFF2-40B4-BE49-F238E27FC236}">
                  <a16:creationId xmlns:a16="http://schemas.microsoft.com/office/drawing/2014/main" id="{020977AD-D236-4BEF-9BF9-60F018B876FE}"/>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7" name="Freeform 227">
              <a:extLst>
                <a:ext uri="{FF2B5EF4-FFF2-40B4-BE49-F238E27FC236}">
                  <a16:creationId xmlns:a16="http://schemas.microsoft.com/office/drawing/2014/main" id="{52B7066E-FB9F-4AEA-A691-44127CC01BC8}"/>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8" name="Freeform 228">
              <a:extLst>
                <a:ext uri="{FF2B5EF4-FFF2-40B4-BE49-F238E27FC236}">
                  <a16:creationId xmlns:a16="http://schemas.microsoft.com/office/drawing/2014/main" id="{66325E7B-1245-4B19-806D-CC2A0826DA1C}"/>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9" name="Freeform 229">
              <a:extLst>
                <a:ext uri="{FF2B5EF4-FFF2-40B4-BE49-F238E27FC236}">
                  <a16:creationId xmlns:a16="http://schemas.microsoft.com/office/drawing/2014/main" id="{A4343905-DCF1-428D-873F-86A57315FCFA}"/>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0" name="Freeform 230">
              <a:extLst>
                <a:ext uri="{FF2B5EF4-FFF2-40B4-BE49-F238E27FC236}">
                  <a16:creationId xmlns:a16="http://schemas.microsoft.com/office/drawing/2014/main" id="{16279D51-EFED-405A-9D2D-DB609764BFE8}"/>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1" name="Freeform 231">
              <a:extLst>
                <a:ext uri="{FF2B5EF4-FFF2-40B4-BE49-F238E27FC236}">
                  <a16:creationId xmlns:a16="http://schemas.microsoft.com/office/drawing/2014/main" id="{BC5B47AD-3A6D-4BF6-B30D-8A826F84529F}"/>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2" name="Freeform 232">
              <a:extLst>
                <a:ext uri="{FF2B5EF4-FFF2-40B4-BE49-F238E27FC236}">
                  <a16:creationId xmlns:a16="http://schemas.microsoft.com/office/drawing/2014/main" id="{E75D69A4-CE9B-4D5B-8AEB-29B1D5E0948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3" name="Freeform 233">
              <a:extLst>
                <a:ext uri="{FF2B5EF4-FFF2-40B4-BE49-F238E27FC236}">
                  <a16:creationId xmlns:a16="http://schemas.microsoft.com/office/drawing/2014/main" id="{A63A7112-5138-4C12-809B-DB8BD96FA0F9}"/>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4" name="Freeform 234">
              <a:extLst>
                <a:ext uri="{FF2B5EF4-FFF2-40B4-BE49-F238E27FC236}">
                  <a16:creationId xmlns:a16="http://schemas.microsoft.com/office/drawing/2014/main" id="{127A7233-A4D7-426B-B7B7-C7DCB19E433A}"/>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5" name="Freeform 235">
              <a:extLst>
                <a:ext uri="{FF2B5EF4-FFF2-40B4-BE49-F238E27FC236}">
                  <a16:creationId xmlns:a16="http://schemas.microsoft.com/office/drawing/2014/main" id="{F913BCD4-90C1-4DB9-AF65-317201E2295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6" name="Freeform 236">
              <a:extLst>
                <a:ext uri="{FF2B5EF4-FFF2-40B4-BE49-F238E27FC236}">
                  <a16:creationId xmlns:a16="http://schemas.microsoft.com/office/drawing/2014/main" id="{C8D8030D-8819-4704-A1F5-2A769A097E86}"/>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7" name="Freeform 237">
              <a:extLst>
                <a:ext uri="{FF2B5EF4-FFF2-40B4-BE49-F238E27FC236}">
                  <a16:creationId xmlns:a16="http://schemas.microsoft.com/office/drawing/2014/main" id="{0BB20E43-EFA3-491F-95EC-F12112C4E46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8" name="Freeform 238">
              <a:extLst>
                <a:ext uri="{FF2B5EF4-FFF2-40B4-BE49-F238E27FC236}">
                  <a16:creationId xmlns:a16="http://schemas.microsoft.com/office/drawing/2014/main" id="{89B172FE-F4E7-42AA-B0A2-167029FA81D7}"/>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9" name="Freeform 239">
              <a:extLst>
                <a:ext uri="{FF2B5EF4-FFF2-40B4-BE49-F238E27FC236}">
                  <a16:creationId xmlns:a16="http://schemas.microsoft.com/office/drawing/2014/main" id="{0FAE1A4A-EB57-4ED1-A66A-B97B84353048}"/>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0" name="Freeform 240">
              <a:extLst>
                <a:ext uri="{FF2B5EF4-FFF2-40B4-BE49-F238E27FC236}">
                  <a16:creationId xmlns:a16="http://schemas.microsoft.com/office/drawing/2014/main" id="{6981BF4A-2D37-4E46-94C4-1BB0DBD1C347}"/>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1" name="Freeform 241">
              <a:extLst>
                <a:ext uri="{FF2B5EF4-FFF2-40B4-BE49-F238E27FC236}">
                  <a16:creationId xmlns:a16="http://schemas.microsoft.com/office/drawing/2014/main" id="{A32DB59A-B306-44C8-A5B0-2749646F99EF}"/>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2" name="Freeform 242">
              <a:extLst>
                <a:ext uri="{FF2B5EF4-FFF2-40B4-BE49-F238E27FC236}">
                  <a16:creationId xmlns:a16="http://schemas.microsoft.com/office/drawing/2014/main" id="{945C24D0-5AE6-409E-BCB5-3ECFC8A8536E}"/>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3" name="Freeform 243">
              <a:extLst>
                <a:ext uri="{FF2B5EF4-FFF2-40B4-BE49-F238E27FC236}">
                  <a16:creationId xmlns:a16="http://schemas.microsoft.com/office/drawing/2014/main" id="{DC41262F-1346-4F56-A569-54989EE801B3}"/>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4" name="Freeform 244">
              <a:extLst>
                <a:ext uri="{FF2B5EF4-FFF2-40B4-BE49-F238E27FC236}">
                  <a16:creationId xmlns:a16="http://schemas.microsoft.com/office/drawing/2014/main" id="{CD06CEC1-35F1-4CFC-8CE7-EB45885E847B}"/>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5" name="Freeform 245">
              <a:extLst>
                <a:ext uri="{FF2B5EF4-FFF2-40B4-BE49-F238E27FC236}">
                  <a16:creationId xmlns:a16="http://schemas.microsoft.com/office/drawing/2014/main" id="{9A47BBCC-B062-4FDA-8336-62420C2FAD1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6" name="Freeform 246">
              <a:extLst>
                <a:ext uri="{FF2B5EF4-FFF2-40B4-BE49-F238E27FC236}">
                  <a16:creationId xmlns:a16="http://schemas.microsoft.com/office/drawing/2014/main" id="{434D1DF2-09C0-46FB-BD70-340CBBA576A7}"/>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7" name="Freeform 247">
              <a:extLst>
                <a:ext uri="{FF2B5EF4-FFF2-40B4-BE49-F238E27FC236}">
                  <a16:creationId xmlns:a16="http://schemas.microsoft.com/office/drawing/2014/main" id="{A0863F85-CBD2-4EF4-82D9-D66860ABB0CB}"/>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8" name="Freeform 248">
              <a:extLst>
                <a:ext uri="{FF2B5EF4-FFF2-40B4-BE49-F238E27FC236}">
                  <a16:creationId xmlns:a16="http://schemas.microsoft.com/office/drawing/2014/main" id="{89A364AD-5908-4649-B8F1-A7EE40B676C2}"/>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9" name="Freeform 249">
              <a:extLst>
                <a:ext uri="{FF2B5EF4-FFF2-40B4-BE49-F238E27FC236}">
                  <a16:creationId xmlns:a16="http://schemas.microsoft.com/office/drawing/2014/main" id="{D0EBD347-4448-44F3-BB51-F31800C34E8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0" name="Freeform 250">
              <a:extLst>
                <a:ext uri="{FF2B5EF4-FFF2-40B4-BE49-F238E27FC236}">
                  <a16:creationId xmlns:a16="http://schemas.microsoft.com/office/drawing/2014/main" id="{9308F58F-F218-4C49-970B-DEBC9DD1B602}"/>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1" name="Freeform 251">
              <a:extLst>
                <a:ext uri="{FF2B5EF4-FFF2-40B4-BE49-F238E27FC236}">
                  <a16:creationId xmlns:a16="http://schemas.microsoft.com/office/drawing/2014/main" id="{44AA23FF-6A75-49B2-BE4E-3BD9E56047D5}"/>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2" name="Freeform 252">
              <a:extLst>
                <a:ext uri="{FF2B5EF4-FFF2-40B4-BE49-F238E27FC236}">
                  <a16:creationId xmlns:a16="http://schemas.microsoft.com/office/drawing/2014/main" id="{BD23DAC3-5C0E-428D-A402-696AF8EF6EE5}"/>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3" name="Freeform 253">
              <a:extLst>
                <a:ext uri="{FF2B5EF4-FFF2-40B4-BE49-F238E27FC236}">
                  <a16:creationId xmlns:a16="http://schemas.microsoft.com/office/drawing/2014/main" id="{192FC343-A32C-4B25-8514-0B5E8C26CED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4" name="Freeform 254">
              <a:extLst>
                <a:ext uri="{FF2B5EF4-FFF2-40B4-BE49-F238E27FC236}">
                  <a16:creationId xmlns:a16="http://schemas.microsoft.com/office/drawing/2014/main" id="{2520386C-9D12-4F3E-A9DB-FEFD87B05E45}"/>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5" name="Freeform 255">
              <a:extLst>
                <a:ext uri="{FF2B5EF4-FFF2-40B4-BE49-F238E27FC236}">
                  <a16:creationId xmlns:a16="http://schemas.microsoft.com/office/drawing/2014/main" id="{62D68953-4AAD-4F75-AE2A-2B1CB8D03EA3}"/>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6" name="Freeform 256">
              <a:extLst>
                <a:ext uri="{FF2B5EF4-FFF2-40B4-BE49-F238E27FC236}">
                  <a16:creationId xmlns:a16="http://schemas.microsoft.com/office/drawing/2014/main" id="{2AAFA0DC-A387-4CD6-8BE1-0A035774F43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7" name="Freeform 257">
              <a:extLst>
                <a:ext uri="{FF2B5EF4-FFF2-40B4-BE49-F238E27FC236}">
                  <a16:creationId xmlns:a16="http://schemas.microsoft.com/office/drawing/2014/main" id="{283DD8FF-A2C5-44F8-8F93-C5AA3E9C3BA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p:cTn id="6" dur="1" fill="hold">
                                          <p:stCondLst>
                                            <p:cond delay="0"/>
                                          </p:stCondLst>
                                        </p:cTn>
                                        <p:tgtEl>
                                          <p:spTgt spid="35847"/>
                                        </p:tgtEl>
                                        <p:attrNameLst>
                                          <p:attrName>style.visibility</p:attrName>
                                        </p:attrNameLst>
                                      </p:cBhvr>
                                      <p:to>
                                        <p:strVal val="visible"/>
                                      </p:to>
                                    </p:set>
                                    <p:animEffect transition="in" filter="box(out)">
                                      <p:cBhvr>
                                        <p:cTn id="7" dur="3000"/>
                                        <p:tgtEl>
                                          <p:spTgt spid="358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wipe(left)">
                                      <p:cBhvr>
                                        <p:cTn id="12" dur="500"/>
                                        <p:tgtEl>
                                          <p:spTgt spid="2">
                                            <p:txEl>
                                              <p:pRg st="0" end="0"/>
                                            </p:txEl>
                                          </p:spTgt>
                                        </p:tgtEl>
                                      </p:cBhvr>
                                    </p:animEffect>
                                  </p:childTnLst>
                                </p:cTn>
                              </p:par>
                              <p:par>
                                <p:cTn id="13" presetID="17" presetClass="entr" presetSubtype="1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4A94FCDB-FDF4-43D7-9D1D-B23A794E6E11}"/>
              </a:ext>
            </a:extLst>
          </p:cNvPr>
          <p:cNvSpPr>
            <a:spLocks noGrp="1" noChangeArrowheads="1"/>
          </p:cNvSpPr>
          <p:nvPr>
            <p:ph type="title"/>
          </p:nvPr>
        </p:nvSpPr>
        <p:spPr>
          <a:xfrm>
            <a:off x="1524000" y="984250"/>
            <a:ext cx="8610600" cy="1143000"/>
          </a:xfrm>
        </p:spPr>
        <p:txBody>
          <a:bodyPr/>
          <a:lstStyle/>
          <a:p>
            <a:pPr algn="l" eaLnBrk="1" hangingPunct="1"/>
            <a:r>
              <a:rPr lang="en-US" altLang="en-US" sz="2800">
                <a:solidFill>
                  <a:schemeClr val="tx2"/>
                </a:solidFill>
                <a:latin typeface="Times New Roman" panose="02020603050405020304" pitchFamily="18" charset="0"/>
              </a:rPr>
              <a:t>Bước 2:</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Tách phần gấp đế lọ hoa ra khỏi các nếp gấp làm thân lọ hoa</a:t>
            </a:r>
          </a:p>
        </p:txBody>
      </p:sp>
      <p:sp>
        <p:nvSpPr>
          <p:cNvPr id="23555" name="Rectangle 3">
            <a:extLst>
              <a:ext uri="{FF2B5EF4-FFF2-40B4-BE49-F238E27FC236}">
                <a16:creationId xmlns:a16="http://schemas.microsoft.com/office/drawing/2014/main" id="{BC82EC39-14BA-4059-81C6-AC4DE0D31CA8}"/>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dirty="0">
                <a:solidFill>
                  <a:srgbClr val="0000FF"/>
                </a:solidFill>
                <a:latin typeface="Times New Roman" panose="02020603050405020304" pitchFamily="18" charset="0"/>
              </a:rPr>
              <a:t>Thủ công</a:t>
            </a:r>
          </a:p>
          <a:p>
            <a:pPr algn="ctr" eaLnBrk="1" hangingPunct="1">
              <a:spcBef>
                <a:spcPct val="0"/>
              </a:spcBef>
              <a:buFontTx/>
              <a:buNone/>
            </a:pPr>
            <a:r>
              <a:rPr lang="en-US" altLang="en-US" sz="3000" dirty="0">
                <a:solidFill>
                  <a:schemeClr val="tx2"/>
                </a:solidFill>
                <a:latin typeface="Times New Roman" panose="02020603050405020304" pitchFamily="18" charset="0"/>
              </a:rPr>
              <a:t>Làm lọ hoa gắn tường (tiết </a:t>
            </a:r>
            <a:r>
              <a:rPr lang="en-US" altLang="en-US" sz="3000" dirty="0" smtClean="0">
                <a:solidFill>
                  <a:schemeClr val="tx2"/>
                </a:solidFill>
                <a:latin typeface="Times New Roman" panose="02020603050405020304" pitchFamily="18" charset="0"/>
              </a:rPr>
              <a:t>1)</a:t>
            </a:r>
            <a:endParaRPr lang="en-US" altLang="en-US" sz="3000" dirty="0">
              <a:solidFill>
                <a:schemeClr val="tx2"/>
              </a:solidFill>
              <a:latin typeface="Times New Roman" panose="02020603050405020304" pitchFamily="18" charset="0"/>
            </a:endParaRPr>
          </a:p>
          <a:p>
            <a:pPr algn="ctr" eaLnBrk="1" hangingPunct="1">
              <a:buFontTx/>
              <a:buNone/>
            </a:pPr>
            <a:endParaRPr lang="en-US" altLang="en-US" sz="3000" dirty="0">
              <a:solidFill>
                <a:srgbClr val="0000FF"/>
              </a:solidFill>
              <a:latin typeface="Times New Roman" panose="02020603050405020304" pitchFamily="18" charset="0"/>
            </a:endParaRPr>
          </a:p>
        </p:txBody>
      </p:sp>
      <p:pic>
        <p:nvPicPr>
          <p:cNvPr id="23557" name="Picture 7" descr="Bean windy(1002)">
            <a:extLst>
              <a:ext uri="{FF2B5EF4-FFF2-40B4-BE49-F238E27FC236}">
                <a16:creationId xmlns:a16="http://schemas.microsoft.com/office/drawing/2014/main" id="{9ABA4FFA-D46C-47E8-A564-52E5E26C383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2127250"/>
            <a:ext cx="3657600"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8" name="Text Box 5">
            <a:extLst>
              <a:ext uri="{FF2B5EF4-FFF2-40B4-BE49-F238E27FC236}">
                <a16:creationId xmlns:a16="http://schemas.microsoft.com/office/drawing/2014/main" id="{4CAF1627-4237-479F-B33D-B8996E6B9A72}"/>
              </a:ext>
            </a:extLst>
          </p:cNvPr>
          <p:cNvSpPr txBox="1">
            <a:spLocks noChangeArrowheads="1"/>
          </p:cNvSpPr>
          <p:nvPr/>
        </p:nvSpPr>
        <p:spPr bwMode="auto">
          <a:xfrm>
            <a:off x="5576888" y="2039938"/>
            <a:ext cx="4572000" cy="418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just" eaLnBrk="1" hangingPunct="1">
              <a:spcBef>
                <a:spcPct val="50000"/>
              </a:spcBef>
              <a:buFontTx/>
              <a:buChar char="-"/>
            </a:pPr>
            <a:r>
              <a:rPr lang="en-US" altLang="en-US" sz="2800">
                <a:solidFill>
                  <a:srgbClr val="FF0000"/>
                </a:solidFill>
                <a:latin typeface="Times New Roman" panose="02020603050405020304" pitchFamily="18" charset="0"/>
              </a:rPr>
              <a:t>Tay trái</a:t>
            </a:r>
            <a:r>
              <a:rPr lang="en-US" altLang="en-US" sz="2800">
                <a:latin typeface="Times New Roman" panose="02020603050405020304" pitchFamily="18" charset="0"/>
              </a:rPr>
              <a:t> cầm vào giữa các nếp gấp.</a:t>
            </a:r>
          </a:p>
          <a:p>
            <a:pPr algn="just" eaLnBrk="1" hangingPunct="1">
              <a:spcBef>
                <a:spcPct val="50000"/>
              </a:spcBef>
              <a:buFontTx/>
              <a:buChar char="-"/>
            </a:pPr>
            <a:r>
              <a:rPr lang="en-US" altLang="en-US" sz="2800">
                <a:latin typeface="Times New Roman" panose="02020603050405020304" pitchFamily="18" charset="0"/>
              </a:rPr>
              <a:t> </a:t>
            </a:r>
            <a:r>
              <a:rPr lang="en-US" altLang="en-US" sz="2800">
                <a:solidFill>
                  <a:srgbClr val="FF0000"/>
                </a:solidFill>
                <a:latin typeface="Times New Roman" panose="02020603050405020304" pitchFamily="18" charset="0"/>
              </a:rPr>
              <a:t>Ngón cái</a:t>
            </a:r>
            <a:r>
              <a:rPr lang="en-US" altLang="en-US" sz="2800">
                <a:latin typeface="Times New Roman" panose="02020603050405020304" pitchFamily="18" charset="0"/>
              </a:rPr>
              <a:t> và </a:t>
            </a:r>
            <a:r>
              <a:rPr lang="en-US" altLang="en-US" sz="2800">
                <a:solidFill>
                  <a:srgbClr val="FF0000"/>
                </a:solidFill>
                <a:latin typeface="Times New Roman" panose="02020603050405020304" pitchFamily="18" charset="0"/>
              </a:rPr>
              <a:t>ngón trỏ</a:t>
            </a:r>
            <a:r>
              <a:rPr lang="en-US" altLang="en-US" sz="2800">
                <a:latin typeface="Times New Roman" panose="02020603050405020304" pitchFamily="18" charset="0"/>
              </a:rPr>
              <a:t> </a:t>
            </a:r>
            <a:r>
              <a:rPr lang="en-US" altLang="en-US" sz="2800">
                <a:solidFill>
                  <a:srgbClr val="FF0000"/>
                </a:solidFill>
                <a:latin typeface="Times New Roman" panose="02020603050405020304" pitchFamily="18" charset="0"/>
              </a:rPr>
              <a:t>tay phải</a:t>
            </a:r>
            <a:r>
              <a:rPr lang="en-US" altLang="en-US" sz="2800">
                <a:latin typeface="Times New Roman" panose="02020603050405020304" pitchFamily="18" charset="0"/>
              </a:rPr>
              <a:t> cầm vào nếp gấp làm đế lọ hoa kéo tách ra khỏi nếp gấp màu làm thân lọ hoa.Tách lần lượt từng nếp gấp cho đến khi tách hết các nếp gấp làm đế lọ hoa</a:t>
            </a:r>
          </a:p>
        </p:txBody>
      </p:sp>
      <p:sp>
        <p:nvSpPr>
          <p:cNvPr id="23559" name="Text Box 6">
            <a:extLst>
              <a:ext uri="{FF2B5EF4-FFF2-40B4-BE49-F238E27FC236}">
                <a16:creationId xmlns:a16="http://schemas.microsoft.com/office/drawing/2014/main" id="{AB186A84-21C2-47B6-AC5D-6515DA46FDF4}"/>
              </a:ext>
            </a:extLst>
          </p:cNvPr>
          <p:cNvSpPr txBox="1">
            <a:spLocks noChangeArrowheads="1"/>
          </p:cNvSpPr>
          <p:nvPr/>
        </p:nvSpPr>
        <p:spPr bwMode="auto">
          <a:xfrm>
            <a:off x="5435600" y="6262688"/>
            <a:ext cx="4648200" cy="519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a:solidFill>
                  <a:srgbClr val="FF3300"/>
                </a:solidFill>
                <a:latin typeface="Times New Roman" panose="02020603050405020304" pitchFamily="18" charset="0"/>
              </a:rPr>
              <a:t>Lưu ý</a:t>
            </a:r>
            <a:r>
              <a:rPr lang="en-US" altLang="en-US" sz="2800">
                <a:latin typeface="Times New Roman" panose="02020603050405020304" pitchFamily="18" charset="0"/>
              </a:rPr>
              <a:t>:</a:t>
            </a:r>
            <a:r>
              <a:rPr lang="en-US" altLang="en-US" sz="1800">
                <a:latin typeface="Times New Roman" panose="02020603050405020304" pitchFamily="18" charset="0"/>
              </a:rPr>
              <a:t> </a:t>
            </a:r>
            <a:r>
              <a:rPr lang="en-US" altLang="en-US" sz="2800" b="1">
                <a:solidFill>
                  <a:srgbClr val="FF0000"/>
                </a:solidFill>
                <a:latin typeface="Times New Roman" panose="02020603050405020304" pitchFamily="18" charset="0"/>
              </a:rPr>
              <a:t>cần kéo nhẹ, từ từ</a:t>
            </a:r>
          </a:p>
        </p:txBody>
      </p:sp>
      <p:sp>
        <p:nvSpPr>
          <p:cNvPr id="23560" name="Text Box 8">
            <a:extLst>
              <a:ext uri="{FF2B5EF4-FFF2-40B4-BE49-F238E27FC236}">
                <a16:creationId xmlns:a16="http://schemas.microsoft.com/office/drawing/2014/main" id="{767E3960-4D83-447C-83B4-7992044421D5}"/>
              </a:ext>
            </a:extLst>
          </p:cNvPr>
          <p:cNvSpPr txBox="1">
            <a:spLocks noChangeArrowheads="1"/>
          </p:cNvSpPr>
          <p:nvPr/>
        </p:nvSpPr>
        <p:spPr bwMode="auto">
          <a:xfrm>
            <a:off x="2895600" y="6438900"/>
            <a:ext cx="1073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b="1" i="1">
                <a:latin typeface="Times New Roman" panose="02020603050405020304" pitchFamily="18" charset="0"/>
              </a:rPr>
              <a:t>Hình 5</a:t>
            </a:r>
          </a:p>
        </p:txBody>
      </p:sp>
      <p:grpSp>
        <p:nvGrpSpPr>
          <p:cNvPr id="2" name="Group 4">
            <a:extLst>
              <a:ext uri="{FF2B5EF4-FFF2-40B4-BE49-F238E27FC236}">
                <a16:creationId xmlns:a16="http://schemas.microsoft.com/office/drawing/2014/main" id="{17E5E19B-86E9-4258-A67D-30A819DB59AF}"/>
              </a:ext>
            </a:extLst>
          </p:cNvPr>
          <p:cNvGrpSpPr>
            <a:grpSpLocks/>
          </p:cNvGrpSpPr>
          <p:nvPr/>
        </p:nvGrpSpPr>
        <p:grpSpPr bwMode="auto">
          <a:xfrm rot="10800000">
            <a:off x="168275" y="14288"/>
            <a:ext cx="1990725" cy="2266950"/>
            <a:chOff x="4176" y="878"/>
            <a:chExt cx="1254" cy="1422"/>
          </a:xfrm>
        </p:grpSpPr>
        <p:sp>
          <p:nvSpPr>
            <p:cNvPr id="23561" name="Freeform 5">
              <a:extLst>
                <a:ext uri="{FF2B5EF4-FFF2-40B4-BE49-F238E27FC236}">
                  <a16:creationId xmlns:a16="http://schemas.microsoft.com/office/drawing/2014/main" id="{AD399DFE-1ABE-4409-BC2B-02305149BF8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2" name="Freeform 6">
              <a:extLst>
                <a:ext uri="{FF2B5EF4-FFF2-40B4-BE49-F238E27FC236}">
                  <a16:creationId xmlns:a16="http://schemas.microsoft.com/office/drawing/2014/main" id="{B7855693-9F15-409E-AEBA-DBE5B1B6A5B7}"/>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3" name="Freeform 7">
              <a:extLst>
                <a:ext uri="{FF2B5EF4-FFF2-40B4-BE49-F238E27FC236}">
                  <a16:creationId xmlns:a16="http://schemas.microsoft.com/office/drawing/2014/main" id="{C1AB6B28-1E4C-4DD6-8D13-C0D3B864124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4" name="Freeform 8">
              <a:extLst>
                <a:ext uri="{FF2B5EF4-FFF2-40B4-BE49-F238E27FC236}">
                  <a16:creationId xmlns:a16="http://schemas.microsoft.com/office/drawing/2014/main" id="{98195583-0A98-4D06-9F1C-516BC8F5439D}"/>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5" name="Freeform 9">
              <a:extLst>
                <a:ext uri="{FF2B5EF4-FFF2-40B4-BE49-F238E27FC236}">
                  <a16:creationId xmlns:a16="http://schemas.microsoft.com/office/drawing/2014/main" id="{5E3D77AE-3712-409E-A39E-6F5C61C6945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6" name="Freeform 10">
              <a:extLst>
                <a:ext uri="{FF2B5EF4-FFF2-40B4-BE49-F238E27FC236}">
                  <a16:creationId xmlns:a16="http://schemas.microsoft.com/office/drawing/2014/main" id="{B7F7AAE5-B648-4CCE-9D63-57946DCAE310}"/>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7" name="Freeform 11">
              <a:extLst>
                <a:ext uri="{FF2B5EF4-FFF2-40B4-BE49-F238E27FC236}">
                  <a16:creationId xmlns:a16="http://schemas.microsoft.com/office/drawing/2014/main" id="{726D745C-DA39-4102-9D3D-7D13E2AD608A}"/>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8" name="Freeform 12">
              <a:extLst>
                <a:ext uri="{FF2B5EF4-FFF2-40B4-BE49-F238E27FC236}">
                  <a16:creationId xmlns:a16="http://schemas.microsoft.com/office/drawing/2014/main" id="{1BC0DBAD-7593-41E6-80E9-5E0E660C3479}"/>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9" name="Freeform 13">
              <a:extLst>
                <a:ext uri="{FF2B5EF4-FFF2-40B4-BE49-F238E27FC236}">
                  <a16:creationId xmlns:a16="http://schemas.microsoft.com/office/drawing/2014/main" id="{7E4C8C85-1052-4AC9-9684-BEC0D6AC0D7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0" name="Freeform 14">
              <a:extLst>
                <a:ext uri="{FF2B5EF4-FFF2-40B4-BE49-F238E27FC236}">
                  <a16:creationId xmlns:a16="http://schemas.microsoft.com/office/drawing/2014/main" id="{985AF269-99AF-4395-989A-A0C4E63A08F9}"/>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1" name="Freeform 15">
              <a:extLst>
                <a:ext uri="{FF2B5EF4-FFF2-40B4-BE49-F238E27FC236}">
                  <a16:creationId xmlns:a16="http://schemas.microsoft.com/office/drawing/2014/main" id="{9194FADD-4AC3-428E-BF6F-1F6CBDAAC0A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2" name="Freeform 16">
              <a:extLst>
                <a:ext uri="{FF2B5EF4-FFF2-40B4-BE49-F238E27FC236}">
                  <a16:creationId xmlns:a16="http://schemas.microsoft.com/office/drawing/2014/main" id="{3ABD4F3D-6B88-43EB-AFB9-3DB2A52D556A}"/>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3" name="Freeform 17">
              <a:extLst>
                <a:ext uri="{FF2B5EF4-FFF2-40B4-BE49-F238E27FC236}">
                  <a16:creationId xmlns:a16="http://schemas.microsoft.com/office/drawing/2014/main" id="{2C9674EB-02D4-47BA-8749-6161FC94F33C}"/>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4" name="Freeform 18">
              <a:extLst>
                <a:ext uri="{FF2B5EF4-FFF2-40B4-BE49-F238E27FC236}">
                  <a16:creationId xmlns:a16="http://schemas.microsoft.com/office/drawing/2014/main" id="{E700AC57-1D40-466B-B3CB-A999B1AB1B34}"/>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5" name="Freeform 19">
              <a:extLst>
                <a:ext uri="{FF2B5EF4-FFF2-40B4-BE49-F238E27FC236}">
                  <a16:creationId xmlns:a16="http://schemas.microsoft.com/office/drawing/2014/main" id="{A2857B31-DD50-48BC-9C58-46FCD8AFE943}"/>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6" name="Freeform 20">
              <a:extLst>
                <a:ext uri="{FF2B5EF4-FFF2-40B4-BE49-F238E27FC236}">
                  <a16:creationId xmlns:a16="http://schemas.microsoft.com/office/drawing/2014/main" id="{95B83230-7DB5-4BB2-B089-2297C6E6E884}"/>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7" name="Freeform 21">
              <a:extLst>
                <a:ext uri="{FF2B5EF4-FFF2-40B4-BE49-F238E27FC236}">
                  <a16:creationId xmlns:a16="http://schemas.microsoft.com/office/drawing/2014/main" id="{89A3F8A4-1E88-4ACA-9DB8-EE900875E98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8" name="Freeform 22">
              <a:extLst>
                <a:ext uri="{FF2B5EF4-FFF2-40B4-BE49-F238E27FC236}">
                  <a16:creationId xmlns:a16="http://schemas.microsoft.com/office/drawing/2014/main" id="{847C60B2-6AD1-4EBC-87D8-A8D2A432FCAD}"/>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9" name="Freeform 23">
              <a:extLst>
                <a:ext uri="{FF2B5EF4-FFF2-40B4-BE49-F238E27FC236}">
                  <a16:creationId xmlns:a16="http://schemas.microsoft.com/office/drawing/2014/main" id="{6B506094-341F-4B57-A5F3-35FE1CC2E0D5}"/>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0" name="Freeform 24">
              <a:extLst>
                <a:ext uri="{FF2B5EF4-FFF2-40B4-BE49-F238E27FC236}">
                  <a16:creationId xmlns:a16="http://schemas.microsoft.com/office/drawing/2014/main" id="{51474BFA-470B-49AD-9359-E1EC42FD7437}"/>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1" name="Freeform 25">
              <a:extLst>
                <a:ext uri="{FF2B5EF4-FFF2-40B4-BE49-F238E27FC236}">
                  <a16:creationId xmlns:a16="http://schemas.microsoft.com/office/drawing/2014/main" id="{F7A1DB02-EF25-43BA-8B09-CE938945D026}"/>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2" name="Freeform 26">
              <a:extLst>
                <a:ext uri="{FF2B5EF4-FFF2-40B4-BE49-F238E27FC236}">
                  <a16:creationId xmlns:a16="http://schemas.microsoft.com/office/drawing/2014/main" id="{D523C51F-91FC-4820-ACBC-ADD4C6B64D9A}"/>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3" name="Freeform 27">
              <a:extLst>
                <a:ext uri="{FF2B5EF4-FFF2-40B4-BE49-F238E27FC236}">
                  <a16:creationId xmlns:a16="http://schemas.microsoft.com/office/drawing/2014/main" id="{AFBC2261-0EDB-4B3B-A60F-526CBE3E1B3D}"/>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4" name="Freeform 28">
              <a:extLst>
                <a:ext uri="{FF2B5EF4-FFF2-40B4-BE49-F238E27FC236}">
                  <a16:creationId xmlns:a16="http://schemas.microsoft.com/office/drawing/2014/main" id="{C0A66997-5B67-4333-AB87-D5276E1678CA}"/>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5" name="Freeform 29">
              <a:extLst>
                <a:ext uri="{FF2B5EF4-FFF2-40B4-BE49-F238E27FC236}">
                  <a16:creationId xmlns:a16="http://schemas.microsoft.com/office/drawing/2014/main" id="{8B9AC711-C899-4CB4-BBDC-59B55D395665}"/>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6" name="Freeform 30">
              <a:extLst>
                <a:ext uri="{FF2B5EF4-FFF2-40B4-BE49-F238E27FC236}">
                  <a16:creationId xmlns:a16="http://schemas.microsoft.com/office/drawing/2014/main" id="{C1B403A2-3548-45E0-853D-47241AA16F2A}"/>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7" name="Freeform 31">
              <a:extLst>
                <a:ext uri="{FF2B5EF4-FFF2-40B4-BE49-F238E27FC236}">
                  <a16:creationId xmlns:a16="http://schemas.microsoft.com/office/drawing/2014/main" id="{7CFBB52B-2FAE-480F-BCE1-602C1EFB641C}"/>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8" name="Freeform 32">
              <a:extLst>
                <a:ext uri="{FF2B5EF4-FFF2-40B4-BE49-F238E27FC236}">
                  <a16:creationId xmlns:a16="http://schemas.microsoft.com/office/drawing/2014/main" id="{DD2F1AB3-BECD-4D19-B24F-FFD4F61BABB1}"/>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9" name="Freeform 33">
              <a:extLst>
                <a:ext uri="{FF2B5EF4-FFF2-40B4-BE49-F238E27FC236}">
                  <a16:creationId xmlns:a16="http://schemas.microsoft.com/office/drawing/2014/main" id="{4E0451A0-A50E-4F16-87CC-0E72FA5230E3}"/>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0" name="Freeform 34">
              <a:extLst>
                <a:ext uri="{FF2B5EF4-FFF2-40B4-BE49-F238E27FC236}">
                  <a16:creationId xmlns:a16="http://schemas.microsoft.com/office/drawing/2014/main" id="{CCEC982C-961C-4F88-924C-F9C3BE3D7F2A}"/>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1" name="Freeform 35">
              <a:extLst>
                <a:ext uri="{FF2B5EF4-FFF2-40B4-BE49-F238E27FC236}">
                  <a16:creationId xmlns:a16="http://schemas.microsoft.com/office/drawing/2014/main" id="{48DE8A6B-E561-42BA-9F26-72FAA09F4269}"/>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2" name="Freeform 36">
              <a:extLst>
                <a:ext uri="{FF2B5EF4-FFF2-40B4-BE49-F238E27FC236}">
                  <a16:creationId xmlns:a16="http://schemas.microsoft.com/office/drawing/2014/main" id="{5ADAFCB5-A8FA-45EB-A454-6C38E3DE529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3" name="Freeform 37">
              <a:extLst>
                <a:ext uri="{FF2B5EF4-FFF2-40B4-BE49-F238E27FC236}">
                  <a16:creationId xmlns:a16="http://schemas.microsoft.com/office/drawing/2014/main" id="{770E6463-624A-422E-92AC-B10BADB97382}"/>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4" name="Freeform 38">
              <a:extLst>
                <a:ext uri="{FF2B5EF4-FFF2-40B4-BE49-F238E27FC236}">
                  <a16:creationId xmlns:a16="http://schemas.microsoft.com/office/drawing/2014/main" id="{A9EC8E53-4A19-4151-852E-B30F156E3C88}"/>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5" name="Freeform 39">
              <a:extLst>
                <a:ext uri="{FF2B5EF4-FFF2-40B4-BE49-F238E27FC236}">
                  <a16:creationId xmlns:a16="http://schemas.microsoft.com/office/drawing/2014/main" id="{6C82C95D-9664-4F2A-B3F4-AA695079A09E}"/>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6" name="Freeform 40">
              <a:extLst>
                <a:ext uri="{FF2B5EF4-FFF2-40B4-BE49-F238E27FC236}">
                  <a16:creationId xmlns:a16="http://schemas.microsoft.com/office/drawing/2014/main" id="{C85FFEB2-9669-4949-89E5-F17CF1AB3D4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7" name="Freeform 41">
              <a:extLst>
                <a:ext uri="{FF2B5EF4-FFF2-40B4-BE49-F238E27FC236}">
                  <a16:creationId xmlns:a16="http://schemas.microsoft.com/office/drawing/2014/main" id="{5F42BC3A-9BDE-4128-B127-FAF292D1761F}"/>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8" name="Freeform 42">
              <a:extLst>
                <a:ext uri="{FF2B5EF4-FFF2-40B4-BE49-F238E27FC236}">
                  <a16:creationId xmlns:a16="http://schemas.microsoft.com/office/drawing/2014/main" id="{E44C6E4A-062B-4C26-91C8-ADDB2825AC4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9" name="Freeform 43">
              <a:extLst>
                <a:ext uri="{FF2B5EF4-FFF2-40B4-BE49-F238E27FC236}">
                  <a16:creationId xmlns:a16="http://schemas.microsoft.com/office/drawing/2014/main" id="{090CB35D-06EE-4CBF-A898-AA047AA8BAF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0" name="Freeform 44">
              <a:extLst>
                <a:ext uri="{FF2B5EF4-FFF2-40B4-BE49-F238E27FC236}">
                  <a16:creationId xmlns:a16="http://schemas.microsoft.com/office/drawing/2014/main" id="{A1B3BD4E-E721-4F8C-969B-3EA3D1811089}"/>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1" name="Freeform 45">
              <a:extLst>
                <a:ext uri="{FF2B5EF4-FFF2-40B4-BE49-F238E27FC236}">
                  <a16:creationId xmlns:a16="http://schemas.microsoft.com/office/drawing/2014/main" id="{DD33BAB4-F38F-49BC-A982-13F530630248}"/>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2" name="Freeform 46">
              <a:extLst>
                <a:ext uri="{FF2B5EF4-FFF2-40B4-BE49-F238E27FC236}">
                  <a16:creationId xmlns:a16="http://schemas.microsoft.com/office/drawing/2014/main" id="{E5623697-E372-412F-B1A8-39603BAEB08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3" name="Freeform 47">
              <a:extLst>
                <a:ext uri="{FF2B5EF4-FFF2-40B4-BE49-F238E27FC236}">
                  <a16:creationId xmlns:a16="http://schemas.microsoft.com/office/drawing/2014/main" id="{A2E15757-F63A-4735-B195-535F28D70D0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4" name="Freeform 48">
              <a:extLst>
                <a:ext uri="{FF2B5EF4-FFF2-40B4-BE49-F238E27FC236}">
                  <a16:creationId xmlns:a16="http://schemas.microsoft.com/office/drawing/2014/main" id="{1E865BA3-4BFB-4953-B481-803B494AB57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5" name="Freeform 49">
              <a:extLst>
                <a:ext uri="{FF2B5EF4-FFF2-40B4-BE49-F238E27FC236}">
                  <a16:creationId xmlns:a16="http://schemas.microsoft.com/office/drawing/2014/main" id="{12288B0C-D97D-473E-8336-5028923033D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6" name="Freeform 50">
              <a:extLst>
                <a:ext uri="{FF2B5EF4-FFF2-40B4-BE49-F238E27FC236}">
                  <a16:creationId xmlns:a16="http://schemas.microsoft.com/office/drawing/2014/main" id="{FE775423-E995-4360-967E-4CC0617DBA0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7" name="Freeform 51">
              <a:extLst>
                <a:ext uri="{FF2B5EF4-FFF2-40B4-BE49-F238E27FC236}">
                  <a16:creationId xmlns:a16="http://schemas.microsoft.com/office/drawing/2014/main" id="{BA0DF5EF-116B-474F-BAAD-FBBADEBE2EF9}"/>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8" name="Freeform 52">
              <a:extLst>
                <a:ext uri="{FF2B5EF4-FFF2-40B4-BE49-F238E27FC236}">
                  <a16:creationId xmlns:a16="http://schemas.microsoft.com/office/drawing/2014/main" id="{B22C48F1-D9D8-4AE8-8E73-273ED6F5C94E}"/>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9" name="Freeform 53">
              <a:extLst>
                <a:ext uri="{FF2B5EF4-FFF2-40B4-BE49-F238E27FC236}">
                  <a16:creationId xmlns:a16="http://schemas.microsoft.com/office/drawing/2014/main" id="{A686968A-613A-4DDB-8790-2A5CC0531CB3}"/>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0" name="Freeform 54">
              <a:extLst>
                <a:ext uri="{FF2B5EF4-FFF2-40B4-BE49-F238E27FC236}">
                  <a16:creationId xmlns:a16="http://schemas.microsoft.com/office/drawing/2014/main" id="{2A8FD4B8-4B27-49EA-87FD-E152A6C370DA}"/>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1" name="Freeform 55">
              <a:extLst>
                <a:ext uri="{FF2B5EF4-FFF2-40B4-BE49-F238E27FC236}">
                  <a16:creationId xmlns:a16="http://schemas.microsoft.com/office/drawing/2014/main" id="{4203A177-B109-476D-9B07-8251B1D8EAD9}"/>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2" name="Freeform 56">
              <a:extLst>
                <a:ext uri="{FF2B5EF4-FFF2-40B4-BE49-F238E27FC236}">
                  <a16:creationId xmlns:a16="http://schemas.microsoft.com/office/drawing/2014/main" id="{BE79E594-8914-4409-8302-C17F9FEC766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3" name="Freeform 57">
              <a:extLst>
                <a:ext uri="{FF2B5EF4-FFF2-40B4-BE49-F238E27FC236}">
                  <a16:creationId xmlns:a16="http://schemas.microsoft.com/office/drawing/2014/main" id="{D8717EAD-155D-4183-804C-749B65EBB238}"/>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4" name="Freeform 58">
              <a:extLst>
                <a:ext uri="{FF2B5EF4-FFF2-40B4-BE49-F238E27FC236}">
                  <a16:creationId xmlns:a16="http://schemas.microsoft.com/office/drawing/2014/main" id="{81A63ACA-E8EC-46E9-B9EC-205028B5FA95}"/>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5" name="Freeform 59">
              <a:extLst>
                <a:ext uri="{FF2B5EF4-FFF2-40B4-BE49-F238E27FC236}">
                  <a16:creationId xmlns:a16="http://schemas.microsoft.com/office/drawing/2014/main" id="{21E8464E-E927-4258-9440-47D51BBF17D0}"/>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6" name="Freeform 60">
              <a:extLst>
                <a:ext uri="{FF2B5EF4-FFF2-40B4-BE49-F238E27FC236}">
                  <a16:creationId xmlns:a16="http://schemas.microsoft.com/office/drawing/2014/main" id="{50161574-1218-426A-A381-D3B3E698E5D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7" name="Freeform 61">
              <a:extLst>
                <a:ext uri="{FF2B5EF4-FFF2-40B4-BE49-F238E27FC236}">
                  <a16:creationId xmlns:a16="http://schemas.microsoft.com/office/drawing/2014/main" id="{23E6060B-8DB6-488C-9109-2C5F2E35963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8" name="Freeform 62">
              <a:extLst>
                <a:ext uri="{FF2B5EF4-FFF2-40B4-BE49-F238E27FC236}">
                  <a16:creationId xmlns:a16="http://schemas.microsoft.com/office/drawing/2014/main" id="{A3E04DBE-B495-425C-8A15-36EA1E31C4C6}"/>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9" name="Freeform 63">
              <a:extLst>
                <a:ext uri="{FF2B5EF4-FFF2-40B4-BE49-F238E27FC236}">
                  <a16:creationId xmlns:a16="http://schemas.microsoft.com/office/drawing/2014/main" id="{AB2C9D78-26EC-401F-B2AB-32591ABF19BA}"/>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0" name="Freeform 64">
              <a:extLst>
                <a:ext uri="{FF2B5EF4-FFF2-40B4-BE49-F238E27FC236}">
                  <a16:creationId xmlns:a16="http://schemas.microsoft.com/office/drawing/2014/main" id="{2D0C9D6A-1C4A-48AC-A79F-0ADCB0247292}"/>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1" name="Freeform 65">
              <a:extLst>
                <a:ext uri="{FF2B5EF4-FFF2-40B4-BE49-F238E27FC236}">
                  <a16:creationId xmlns:a16="http://schemas.microsoft.com/office/drawing/2014/main" id="{5E01A087-322F-496D-ADA0-F3CF2719948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2" name="Freeform 66">
              <a:extLst>
                <a:ext uri="{FF2B5EF4-FFF2-40B4-BE49-F238E27FC236}">
                  <a16:creationId xmlns:a16="http://schemas.microsoft.com/office/drawing/2014/main" id="{EA21A26B-EFC5-4AF7-9B40-1D8B8ED679E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3" name="Freeform 67">
              <a:extLst>
                <a:ext uri="{FF2B5EF4-FFF2-40B4-BE49-F238E27FC236}">
                  <a16:creationId xmlns:a16="http://schemas.microsoft.com/office/drawing/2014/main" id="{49F9A4CF-C1D4-44E6-B7B1-B63E576EF92A}"/>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4" name="Freeform 68">
              <a:extLst>
                <a:ext uri="{FF2B5EF4-FFF2-40B4-BE49-F238E27FC236}">
                  <a16:creationId xmlns:a16="http://schemas.microsoft.com/office/drawing/2014/main" id="{2A93354A-6CFF-4045-9937-B0AE98DB068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5" name="Freeform 69">
              <a:extLst>
                <a:ext uri="{FF2B5EF4-FFF2-40B4-BE49-F238E27FC236}">
                  <a16:creationId xmlns:a16="http://schemas.microsoft.com/office/drawing/2014/main" id="{B01E5525-2E1C-489D-95E0-44281299BF73}"/>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6" name="Freeform 70">
              <a:extLst>
                <a:ext uri="{FF2B5EF4-FFF2-40B4-BE49-F238E27FC236}">
                  <a16:creationId xmlns:a16="http://schemas.microsoft.com/office/drawing/2014/main" id="{688BC298-6672-48FA-9144-4B579F6E4247}"/>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7" name="Freeform 71">
              <a:extLst>
                <a:ext uri="{FF2B5EF4-FFF2-40B4-BE49-F238E27FC236}">
                  <a16:creationId xmlns:a16="http://schemas.microsoft.com/office/drawing/2014/main" id="{E44C654E-CA6E-411B-A980-C9D30A68C6ED}"/>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8" name="Freeform 72">
              <a:extLst>
                <a:ext uri="{FF2B5EF4-FFF2-40B4-BE49-F238E27FC236}">
                  <a16:creationId xmlns:a16="http://schemas.microsoft.com/office/drawing/2014/main" id="{2B4D8A00-82A9-497C-AB4F-33A93C6734F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9" name="Freeform 73">
              <a:extLst>
                <a:ext uri="{FF2B5EF4-FFF2-40B4-BE49-F238E27FC236}">
                  <a16:creationId xmlns:a16="http://schemas.microsoft.com/office/drawing/2014/main" id="{31CA6FE4-15A6-4499-840C-0F05BD75AC8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0" name="Freeform 74">
              <a:extLst>
                <a:ext uri="{FF2B5EF4-FFF2-40B4-BE49-F238E27FC236}">
                  <a16:creationId xmlns:a16="http://schemas.microsoft.com/office/drawing/2014/main" id="{BEEAEDE2-70FF-4694-A382-E64830D8EC72}"/>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1" name="Freeform 75">
              <a:extLst>
                <a:ext uri="{FF2B5EF4-FFF2-40B4-BE49-F238E27FC236}">
                  <a16:creationId xmlns:a16="http://schemas.microsoft.com/office/drawing/2014/main" id="{4396BCBB-D3B7-44EB-AC63-375FCC0093FA}"/>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2" name="Freeform 76">
              <a:extLst>
                <a:ext uri="{FF2B5EF4-FFF2-40B4-BE49-F238E27FC236}">
                  <a16:creationId xmlns:a16="http://schemas.microsoft.com/office/drawing/2014/main" id="{3717A0E0-3BFA-4F33-872C-6DF5AC11652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3" name="Freeform 77">
              <a:extLst>
                <a:ext uri="{FF2B5EF4-FFF2-40B4-BE49-F238E27FC236}">
                  <a16:creationId xmlns:a16="http://schemas.microsoft.com/office/drawing/2014/main" id="{825A9794-77AF-47BD-A9AA-CCE82CAAF8F5}"/>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4" name="Freeform 78">
              <a:extLst>
                <a:ext uri="{FF2B5EF4-FFF2-40B4-BE49-F238E27FC236}">
                  <a16:creationId xmlns:a16="http://schemas.microsoft.com/office/drawing/2014/main" id="{326491D0-294B-437A-A98D-0FD976123819}"/>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5" name="Freeform 79">
              <a:extLst>
                <a:ext uri="{FF2B5EF4-FFF2-40B4-BE49-F238E27FC236}">
                  <a16:creationId xmlns:a16="http://schemas.microsoft.com/office/drawing/2014/main" id="{86D902F8-4942-4F09-857B-CBB565DE1F71}"/>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6" name="Freeform 80">
              <a:extLst>
                <a:ext uri="{FF2B5EF4-FFF2-40B4-BE49-F238E27FC236}">
                  <a16:creationId xmlns:a16="http://schemas.microsoft.com/office/drawing/2014/main" id="{CA272C7D-2426-48BD-8773-D5DCD649536B}"/>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7" name="Freeform 81">
              <a:extLst>
                <a:ext uri="{FF2B5EF4-FFF2-40B4-BE49-F238E27FC236}">
                  <a16:creationId xmlns:a16="http://schemas.microsoft.com/office/drawing/2014/main" id="{BD8C01A6-7517-49E2-8277-18F5549C2664}"/>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8" name="Freeform 82">
              <a:extLst>
                <a:ext uri="{FF2B5EF4-FFF2-40B4-BE49-F238E27FC236}">
                  <a16:creationId xmlns:a16="http://schemas.microsoft.com/office/drawing/2014/main" id="{320FBA74-6B76-42D9-B682-4ED8C2E9E24F}"/>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9" name="Freeform 83">
              <a:extLst>
                <a:ext uri="{FF2B5EF4-FFF2-40B4-BE49-F238E27FC236}">
                  <a16:creationId xmlns:a16="http://schemas.microsoft.com/office/drawing/2014/main" id="{3A8F61F1-B080-4319-829B-6E6261445F49}"/>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0" name="Freeform 84">
              <a:extLst>
                <a:ext uri="{FF2B5EF4-FFF2-40B4-BE49-F238E27FC236}">
                  <a16:creationId xmlns:a16="http://schemas.microsoft.com/office/drawing/2014/main" id="{3AD50312-B287-4EB0-A33C-0FA684CFADE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1" name="Freeform 85">
              <a:extLst>
                <a:ext uri="{FF2B5EF4-FFF2-40B4-BE49-F238E27FC236}">
                  <a16:creationId xmlns:a16="http://schemas.microsoft.com/office/drawing/2014/main" id="{BC63D878-A7BE-4E7F-8DED-48EAD1A7738C}"/>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2" name="Freeform 86">
              <a:extLst>
                <a:ext uri="{FF2B5EF4-FFF2-40B4-BE49-F238E27FC236}">
                  <a16:creationId xmlns:a16="http://schemas.microsoft.com/office/drawing/2014/main" id="{A4B3AFC4-D18C-4C5F-AC34-B3F24A14DF1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3" name="Freeform 87">
              <a:extLst>
                <a:ext uri="{FF2B5EF4-FFF2-40B4-BE49-F238E27FC236}">
                  <a16:creationId xmlns:a16="http://schemas.microsoft.com/office/drawing/2014/main" id="{468658AA-10E9-4D12-8415-0D6A6E965F4A}"/>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4" name="Freeform 88">
              <a:extLst>
                <a:ext uri="{FF2B5EF4-FFF2-40B4-BE49-F238E27FC236}">
                  <a16:creationId xmlns:a16="http://schemas.microsoft.com/office/drawing/2014/main" id="{25629DEC-83AE-43BF-BDC8-78EB31FAE72A}"/>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5" name="Freeform 89">
              <a:extLst>
                <a:ext uri="{FF2B5EF4-FFF2-40B4-BE49-F238E27FC236}">
                  <a16:creationId xmlns:a16="http://schemas.microsoft.com/office/drawing/2014/main" id="{676DB764-B1AB-48A0-9A6B-884246A0305B}"/>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6" name="Freeform 90">
              <a:extLst>
                <a:ext uri="{FF2B5EF4-FFF2-40B4-BE49-F238E27FC236}">
                  <a16:creationId xmlns:a16="http://schemas.microsoft.com/office/drawing/2014/main" id="{7CEC191D-FBFB-44D0-BD2F-4E649F9F13EC}"/>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7" name="Freeform 91">
              <a:extLst>
                <a:ext uri="{FF2B5EF4-FFF2-40B4-BE49-F238E27FC236}">
                  <a16:creationId xmlns:a16="http://schemas.microsoft.com/office/drawing/2014/main" id="{214A37E9-EA32-433D-94B3-E5514C56D5A3}"/>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8" name="Freeform 92">
              <a:extLst>
                <a:ext uri="{FF2B5EF4-FFF2-40B4-BE49-F238E27FC236}">
                  <a16:creationId xmlns:a16="http://schemas.microsoft.com/office/drawing/2014/main" id="{4882115F-D074-47E4-A730-6063E8DA7F2D}"/>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9" name="Freeform 93">
              <a:extLst>
                <a:ext uri="{FF2B5EF4-FFF2-40B4-BE49-F238E27FC236}">
                  <a16:creationId xmlns:a16="http://schemas.microsoft.com/office/drawing/2014/main" id="{45B7EF00-BAE6-48C6-A3DB-725927C6D2F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0" name="Freeform 94">
              <a:extLst>
                <a:ext uri="{FF2B5EF4-FFF2-40B4-BE49-F238E27FC236}">
                  <a16:creationId xmlns:a16="http://schemas.microsoft.com/office/drawing/2014/main" id="{4A3B4CD3-F457-45A2-980E-0BC65C52B719}"/>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1" name="Freeform 95">
              <a:extLst>
                <a:ext uri="{FF2B5EF4-FFF2-40B4-BE49-F238E27FC236}">
                  <a16:creationId xmlns:a16="http://schemas.microsoft.com/office/drawing/2014/main" id="{2F85C01D-EE79-4CD9-AFFF-4A04E562779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2" name="Freeform 96">
              <a:extLst>
                <a:ext uri="{FF2B5EF4-FFF2-40B4-BE49-F238E27FC236}">
                  <a16:creationId xmlns:a16="http://schemas.microsoft.com/office/drawing/2014/main" id="{BC866342-4123-4337-A646-9D22E7FA5D4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3" name="Freeform 97">
              <a:extLst>
                <a:ext uri="{FF2B5EF4-FFF2-40B4-BE49-F238E27FC236}">
                  <a16:creationId xmlns:a16="http://schemas.microsoft.com/office/drawing/2014/main" id="{C6CFEC51-4C4D-4403-95B7-C9F21278E66B}"/>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4" name="Freeform 98">
              <a:extLst>
                <a:ext uri="{FF2B5EF4-FFF2-40B4-BE49-F238E27FC236}">
                  <a16:creationId xmlns:a16="http://schemas.microsoft.com/office/drawing/2014/main" id="{36F021BF-72D4-4379-AAC2-B0FC70724640}"/>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5" name="Freeform 99">
              <a:extLst>
                <a:ext uri="{FF2B5EF4-FFF2-40B4-BE49-F238E27FC236}">
                  <a16:creationId xmlns:a16="http://schemas.microsoft.com/office/drawing/2014/main" id="{798FA975-4367-45AA-A15D-F790350F7AB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6" name="Freeform 100">
              <a:extLst>
                <a:ext uri="{FF2B5EF4-FFF2-40B4-BE49-F238E27FC236}">
                  <a16:creationId xmlns:a16="http://schemas.microsoft.com/office/drawing/2014/main" id="{80E2D534-0ADF-4866-B33A-B29B0037221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7" name="Freeform 101">
              <a:extLst>
                <a:ext uri="{FF2B5EF4-FFF2-40B4-BE49-F238E27FC236}">
                  <a16:creationId xmlns:a16="http://schemas.microsoft.com/office/drawing/2014/main" id="{85D179F5-777A-40AF-8638-8D42D87609E7}"/>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8" name="Freeform 102">
              <a:extLst>
                <a:ext uri="{FF2B5EF4-FFF2-40B4-BE49-F238E27FC236}">
                  <a16:creationId xmlns:a16="http://schemas.microsoft.com/office/drawing/2014/main" id="{DE439250-A99D-4352-A64D-782FE479D8C5}"/>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9" name="Freeform 103">
              <a:extLst>
                <a:ext uri="{FF2B5EF4-FFF2-40B4-BE49-F238E27FC236}">
                  <a16:creationId xmlns:a16="http://schemas.microsoft.com/office/drawing/2014/main" id="{ECD96244-907C-4AA3-899D-C37501EE310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0" name="Freeform 104">
              <a:extLst>
                <a:ext uri="{FF2B5EF4-FFF2-40B4-BE49-F238E27FC236}">
                  <a16:creationId xmlns:a16="http://schemas.microsoft.com/office/drawing/2014/main" id="{EC346126-31ED-4034-827E-5DB849D4D1CD}"/>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1" name="Freeform 105">
              <a:extLst>
                <a:ext uri="{FF2B5EF4-FFF2-40B4-BE49-F238E27FC236}">
                  <a16:creationId xmlns:a16="http://schemas.microsoft.com/office/drawing/2014/main" id="{25570D10-1E31-45BD-AAA8-E1CCFD428056}"/>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2" name="Freeform 106">
              <a:extLst>
                <a:ext uri="{FF2B5EF4-FFF2-40B4-BE49-F238E27FC236}">
                  <a16:creationId xmlns:a16="http://schemas.microsoft.com/office/drawing/2014/main" id="{2F0A6E5E-E2B3-4C37-ACC2-5959A89A72FF}"/>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3" name="Freeform 107">
              <a:extLst>
                <a:ext uri="{FF2B5EF4-FFF2-40B4-BE49-F238E27FC236}">
                  <a16:creationId xmlns:a16="http://schemas.microsoft.com/office/drawing/2014/main" id="{5DBEC273-31D6-4ADA-A9B2-B3DABC26EF80}"/>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4" name="Freeform 108">
              <a:extLst>
                <a:ext uri="{FF2B5EF4-FFF2-40B4-BE49-F238E27FC236}">
                  <a16:creationId xmlns:a16="http://schemas.microsoft.com/office/drawing/2014/main" id="{5EBD776F-3D7A-4B13-AA36-713E7168A5D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5" name="Freeform 109">
              <a:extLst>
                <a:ext uri="{FF2B5EF4-FFF2-40B4-BE49-F238E27FC236}">
                  <a16:creationId xmlns:a16="http://schemas.microsoft.com/office/drawing/2014/main" id="{F5B364A6-0C3F-418D-93CA-63B586484667}"/>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6" name="Freeform 110">
              <a:extLst>
                <a:ext uri="{FF2B5EF4-FFF2-40B4-BE49-F238E27FC236}">
                  <a16:creationId xmlns:a16="http://schemas.microsoft.com/office/drawing/2014/main" id="{E6456106-6F38-4F9C-BB94-913AC08B0A03}"/>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7" name="Freeform 111">
              <a:extLst>
                <a:ext uri="{FF2B5EF4-FFF2-40B4-BE49-F238E27FC236}">
                  <a16:creationId xmlns:a16="http://schemas.microsoft.com/office/drawing/2014/main" id="{BAFA7C7A-6A0A-4ACF-96F0-34CE8AC0BB6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8" name="Freeform 112">
              <a:extLst>
                <a:ext uri="{FF2B5EF4-FFF2-40B4-BE49-F238E27FC236}">
                  <a16:creationId xmlns:a16="http://schemas.microsoft.com/office/drawing/2014/main" id="{D83E693E-5EC1-4B43-9844-B31C3477DFCE}"/>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9" name="Freeform 113">
              <a:extLst>
                <a:ext uri="{FF2B5EF4-FFF2-40B4-BE49-F238E27FC236}">
                  <a16:creationId xmlns:a16="http://schemas.microsoft.com/office/drawing/2014/main" id="{A456C597-B062-428F-BDEC-88A26AFCC7A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0" name="Freeform 114">
              <a:extLst>
                <a:ext uri="{FF2B5EF4-FFF2-40B4-BE49-F238E27FC236}">
                  <a16:creationId xmlns:a16="http://schemas.microsoft.com/office/drawing/2014/main" id="{A474600C-6252-4BB9-9A62-88F0C62E8919}"/>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1" name="Freeform 115">
              <a:extLst>
                <a:ext uri="{FF2B5EF4-FFF2-40B4-BE49-F238E27FC236}">
                  <a16:creationId xmlns:a16="http://schemas.microsoft.com/office/drawing/2014/main" id="{7F51E0B9-30AA-4BC9-88D4-FE63D6F7600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2" name="Freeform 116">
              <a:extLst>
                <a:ext uri="{FF2B5EF4-FFF2-40B4-BE49-F238E27FC236}">
                  <a16:creationId xmlns:a16="http://schemas.microsoft.com/office/drawing/2014/main" id="{11B8CF32-1931-47FD-8FD6-3092BD4D8F20}"/>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3" name="Freeform 117">
              <a:extLst>
                <a:ext uri="{FF2B5EF4-FFF2-40B4-BE49-F238E27FC236}">
                  <a16:creationId xmlns:a16="http://schemas.microsoft.com/office/drawing/2014/main" id="{C578711B-6487-4EF5-9412-9C81852F848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4" name="Freeform 118">
              <a:extLst>
                <a:ext uri="{FF2B5EF4-FFF2-40B4-BE49-F238E27FC236}">
                  <a16:creationId xmlns:a16="http://schemas.microsoft.com/office/drawing/2014/main" id="{7EEB5959-50FF-462E-9F82-315195645139}"/>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5" name="Freeform 119">
              <a:extLst>
                <a:ext uri="{FF2B5EF4-FFF2-40B4-BE49-F238E27FC236}">
                  <a16:creationId xmlns:a16="http://schemas.microsoft.com/office/drawing/2014/main" id="{391AAD79-972E-4686-A822-B60BFD50F0C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6" name="Freeform 120">
              <a:extLst>
                <a:ext uri="{FF2B5EF4-FFF2-40B4-BE49-F238E27FC236}">
                  <a16:creationId xmlns:a16="http://schemas.microsoft.com/office/drawing/2014/main" id="{1C6E960F-DE69-4A20-A46D-F398260FE83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7" name="Freeform 121">
              <a:extLst>
                <a:ext uri="{FF2B5EF4-FFF2-40B4-BE49-F238E27FC236}">
                  <a16:creationId xmlns:a16="http://schemas.microsoft.com/office/drawing/2014/main" id="{CAF18882-7C8A-409C-86CB-52F964571A81}"/>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8" name="Freeform 122">
              <a:extLst>
                <a:ext uri="{FF2B5EF4-FFF2-40B4-BE49-F238E27FC236}">
                  <a16:creationId xmlns:a16="http://schemas.microsoft.com/office/drawing/2014/main" id="{AE31CC70-B8C6-4AC1-B693-FFA5201059B8}"/>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9" name="Freeform 123">
              <a:extLst>
                <a:ext uri="{FF2B5EF4-FFF2-40B4-BE49-F238E27FC236}">
                  <a16:creationId xmlns:a16="http://schemas.microsoft.com/office/drawing/2014/main" id="{C46DB3D0-074B-47E2-8ABC-5BFF8D5BDB73}"/>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0" name="Freeform 124">
              <a:extLst>
                <a:ext uri="{FF2B5EF4-FFF2-40B4-BE49-F238E27FC236}">
                  <a16:creationId xmlns:a16="http://schemas.microsoft.com/office/drawing/2014/main" id="{5959999D-E8D5-424E-87E8-C6BAA5E5D24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1" name="Freeform 125">
              <a:extLst>
                <a:ext uri="{FF2B5EF4-FFF2-40B4-BE49-F238E27FC236}">
                  <a16:creationId xmlns:a16="http://schemas.microsoft.com/office/drawing/2014/main" id="{BF54FF75-D493-4422-B2E5-F2EE23D31B1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2" name="Freeform 126">
              <a:extLst>
                <a:ext uri="{FF2B5EF4-FFF2-40B4-BE49-F238E27FC236}">
                  <a16:creationId xmlns:a16="http://schemas.microsoft.com/office/drawing/2014/main" id="{7B4A160C-3FCC-4574-BCC9-9B9126C872C3}"/>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3" name="Freeform 127">
              <a:extLst>
                <a:ext uri="{FF2B5EF4-FFF2-40B4-BE49-F238E27FC236}">
                  <a16:creationId xmlns:a16="http://schemas.microsoft.com/office/drawing/2014/main" id="{3CC62CC8-0B80-43AD-A264-942976286F74}"/>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4" name="Freeform 128">
              <a:extLst>
                <a:ext uri="{FF2B5EF4-FFF2-40B4-BE49-F238E27FC236}">
                  <a16:creationId xmlns:a16="http://schemas.microsoft.com/office/drawing/2014/main" id="{0CE9AF39-2CDC-48F6-AF26-70E307B3E4C0}"/>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5" name="Freeform 129">
              <a:extLst>
                <a:ext uri="{FF2B5EF4-FFF2-40B4-BE49-F238E27FC236}">
                  <a16:creationId xmlns:a16="http://schemas.microsoft.com/office/drawing/2014/main" id="{43417598-A6C8-4439-B3A1-B4E5F00552D9}"/>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6" name="Freeform 130">
              <a:extLst>
                <a:ext uri="{FF2B5EF4-FFF2-40B4-BE49-F238E27FC236}">
                  <a16:creationId xmlns:a16="http://schemas.microsoft.com/office/drawing/2014/main" id="{80B36B2A-3195-466B-B33F-855DD2F6EBE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7" name="Freeform 131">
              <a:extLst>
                <a:ext uri="{FF2B5EF4-FFF2-40B4-BE49-F238E27FC236}">
                  <a16:creationId xmlns:a16="http://schemas.microsoft.com/office/drawing/2014/main" id="{B87A7A2B-3653-4CBA-83C8-96B169BA88D0}"/>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8" name="Freeform 132">
              <a:extLst>
                <a:ext uri="{FF2B5EF4-FFF2-40B4-BE49-F238E27FC236}">
                  <a16:creationId xmlns:a16="http://schemas.microsoft.com/office/drawing/2014/main" id="{92176F78-E9C8-4218-A888-9A397ACDD7BA}"/>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9" name="Freeform 133">
              <a:extLst>
                <a:ext uri="{FF2B5EF4-FFF2-40B4-BE49-F238E27FC236}">
                  <a16:creationId xmlns:a16="http://schemas.microsoft.com/office/drawing/2014/main" id="{09358BDF-29DA-48F8-A04C-3676E131B80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0" name="Freeform 134">
              <a:extLst>
                <a:ext uri="{FF2B5EF4-FFF2-40B4-BE49-F238E27FC236}">
                  <a16:creationId xmlns:a16="http://schemas.microsoft.com/office/drawing/2014/main" id="{89AD3160-1A37-4533-91C5-9C74D72F99A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1" name="Freeform 135">
              <a:extLst>
                <a:ext uri="{FF2B5EF4-FFF2-40B4-BE49-F238E27FC236}">
                  <a16:creationId xmlns:a16="http://schemas.microsoft.com/office/drawing/2014/main" id="{387BDFD2-FBEE-45B1-A0DF-768DADED6975}"/>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2" name="Freeform 136">
              <a:extLst>
                <a:ext uri="{FF2B5EF4-FFF2-40B4-BE49-F238E27FC236}">
                  <a16:creationId xmlns:a16="http://schemas.microsoft.com/office/drawing/2014/main" id="{E37DA826-9213-4CD6-80BA-F3DB5029CAA7}"/>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3" name="Freeform 137">
              <a:extLst>
                <a:ext uri="{FF2B5EF4-FFF2-40B4-BE49-F238E27FC236}">
                  <a16:creationId xmlns:a16="http://schemas.microsoft.com/office/drawing/2014/main" id="{A3712E8C-2945-4659-9CFD-EF77518BF38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4" name="Freeform 138">
              <a:extLst>
                <a:ext uri="{FF2B5EF4-FFF2-40B4-BE49-F238E27FC236}">
                  <a16:creationId xmlns:a16="http://schemas.microsoft.com/office/drawing/2014/main" id="{E1875F92-B2B2-4654-9D0E-C0B720C3F8C7}"/>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5" name="Freeform 139">
              <a:extLst>
                <a:ext uri="{FF2B5EF4-FFF2-40B4-BE49-F238E27FC236}">
                  <a16:creationId xmlns:a16="http://schemas.microsoft.com/office/drawing/2014/main" id="{28859693-663B-417C-AB07-0F2E735E6F1D}"/>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6" name="Freeform 140">
              <a:extLst>
                <a:ext uri="{FF2B5EF4-FFF2-40B4-BE49-F238E27FC236}">
                  <a16:creationId xmlns:a16="http://schemas.microsoft.com/office/drawing/2014/main" id="{A20144F8-AC1B-4C05-B020-EAA879D8339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7" name="Freeform 141">
              <a:extLst>
                <a:ext uri="{FF2B5EF4-FFF2-40B4-BE49-F238E27FC236}">
                  <a16:creationId xmlns:a16="http://schemas.microsoft.com/office/drawing/2014/main" id="{75CCEC79-9332-4821-99D4-E2EC916AE1B9}"/>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8" name="Freeform 142">
              <a:extLst>
                <a:ext uri="{FF2B5EF4-FFF2-40B4-BE49-F238E27FC236}">
                  <a16:creationId xmlns:a16="http://schemas.microsoft.com/office/drawing/2014/main" id="{EC354DB0-DC69-48D9-AA5E-A8BDAF60A354}"/>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9" name="Freeform 143">
              <a:extLst>
                <a:ext uri="{FF2B5EF4-FFF2-40B4-BE49-F238E27FC236}">
                  <a16:creationId xmlns:a16="http://schemas.microsoft.com/office/drawing/2014/main" id="{8FBB0406-4A96-4D82-A01F-F5FAEBF18253}"/>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0" name="Freeform 144">
              <a:extLst>
                <a:ext uri="{FF2B5EF4-FFF2-40B4-BE49-F238E27FC236}">
                  <a16:creationId xmlns:a16="http://schemas.microsoft.com/office/drawing/2014/main" id="{60920070-C899-425D-A0BC-3A6878B20118}"/>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1" name="Freeform 145">
              <a:extLst>
                <a:ext uri="{FF2B5EF4-FFF2-40B4-BE49-F238E27FC236}">
                  <a16:creationId xmlns:a16="http://schemas.microsoft.com/office/drawing/2014/main" id="{2DC06D49-0906-4EE7-90B1-014319DAB9AE}"/>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2" name="Freeform 146">
              <a:extLst>
                <a:ext uri="{FF2B5EF4-FFF2-40B4-BE49-F238E27FC236}">
                  <a16:creationId xmlns:a16="http://schemas.microsoft.com/office/drawing/2014/main" id="{345D44B8-F33D-4BD1-8AB6-00AF89B4CFE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3" name="Freeform 147">
              <a:extLst>
                <a:ext uri="{FF2B5EF4-FFF2-40B4-BE49-F238E27FC236}">
                  <a16:creationId xmlns:a16="http://schemas.microsoft.com/office/drawing/2014/main" id="{7EBB5C5B-51AB-4CF2-9D1A-9421C499912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4" name="Freeform 148">
              <a:extLst>
                <a:ext uri="{FF2B5EF4-FFF2-40B4-BE49-F238E27FC236}">
                  <a16:creationId xmlns:a16="http://schemas.microsoft.com/office/drawing/2014/main" id="{7D40A68E-A0BF-406D-9CF0-A433049CFA4B}"/>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5" name="Freeform 149">
              <a:extLst>
                <a:ext uri="{FF2B5EF4-FFF2-40B4-BE49-F238E27FC236}">
                  <a16:creationId xmlns:a16="http://schemas.microsoft.com/office/drawing/2014/main" id="{7F178CF3-3A84-47EA-B9F2-4A68512AF5A5}"/>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6" name="Freeform 150">
              <a:extLst>
                <a:ext uri="{FF2B5EF4-FFF2-40B4-BE49-F238E27FC236}">
                  <a16:creationId xmlns:a16="http://schemas.microsoft.com/office/drawing/2014/main" id="{3C778096-A328-4A19-96B0-ED65CCDF6B03}"/>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7" name="Freeform 151">
              <a:extLst>
                <a:ext uri="{FF2B5EF4-FFF2-40B4-BE49-F238E27FC236}">
                  <a16:creationId xmlns:a16="http://schemas.microsoft.com/office/drawing/2014/main" id="{1025D71F-3726-4331-9F2E-298E82A0B67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8" name="Freeform 152">
              <a:extLst>
                <a:ext uri="{FF2B5EF4-FFF2-40B4-BE49-F238E27FC236}">
                  <a16:creationId xmlns:a16="http://schemas.microsoft.com/office/drawing/2014/main" id="{14290E02-1511-4FC3-B74F-470A4CA48216}"/>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9" name="Freeform 153">
              <a:extLst>
                <a:ext uri="{FF2B5EF4-FFF2-40B4-BE49-F238E27FC236}">
                  <a16:creationId xmlns:a16="http://schemas.microsoft.com/office/drawing/2014/main" id="{4DA81475-8A01-4CBF-A1F4-86FEDE548713}"/>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0" name="Freeform 154">
              <a:extLst>
                <a:ext uri="{FF2B5EF4-FFF2-40B4-BE49-F238E27FC236}">
                  <a16:creationId xmlns:a16="http://schemas.microsoft.com/office/drawing/2014/main" id="{388BE628-CFE3-465D-8123-62A074895EFF}"/>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1" name="Freeform 155">
              <a:extLst>
                <a:ext uri="{FF2B5EF4-FFF2-40B4-BE49-F238E27FC236}">
                  <a16:creationId xmlns:a16="http://schemas.microsoft.com/office/drawing/2014/main" id="{B74F7706-80C8-4CD6-B2A4-8BF2EDD3CD54}"/>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2" name="Freeform 156">
              <a:extLst>
                <a:ext uri="{FF2B5EF4-FFF2-40B4-BE49-F238E27FC236}">
                  <a16:creationId xmlns:a16="http://schemas.microsoft.com/office/drawing/2014/main" id="{B7D91D6B-98C9-41A3-B839-EC2CA17A0CD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3" name="Freeform 157">
              <a:extLst>
                <a:ext uri="{FF2B5EF4-FFF2-40B4-BE49-F238E27FC236}">
                  <a16:creationId xmlns:a16="http://schemas.microsoft.com/office/drawing/2014/main" id="{1B916D11-346E-427D-B6CC-A45F6142A2D6}"/>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4" name="Freeform 158">
              <a:extLst>
                <a:ext uri="{FF2B5EF4-FFF2-40B4-BE49-F238E27FC236}">
                  <a16:creationId xmlns:a16="http://schemas.microsoft.com/office/drawing/2014/main" id="{D90300DD-EDDE-4526-BBF5-C707B7ADB89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5" name="Freeform 159">
              <a:extLst>
                <a:ext uri="{FF2B5EF4-FFF2-40B4-BE49-F238E27FC236}">
                  <a16:creationId xmlns:a16="http://schemas.microsoft.com/office/drawing/2014/main" id="{04B1AB5B-21F6-475B-A5C2-465F249A88CF}"/>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6" name="Freeform 160">
              <a:extLst>
                <a:ext uri="{FF2B5EF4-FFF2-40B4-BE49-F238E27FC236}">
                  <a16:creationId xmlns:a16="http://schemas.microsoft.com/office/drawing/2014/main" id="{08939FDD-36B2-41FB-8672-7D282043565A}"/>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7" name="Freeform 161">
              <a:extLst>
                <a:ext uri="{FF2B5EF4-FFF2-40B4-BE49-F238E27FC236}">
                  <a16:creationId xmlns:a16="http://schemas.microsoft.com/office/drawing/2014/main" id="{A37297F4-2E1A-441B-B956-5CA041EFE8B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8" name="Freeform 162">
              <a:extLst>
                <a:ext uri="{FF2B5EF4-FFF2-40B4-BE49-F238E27FC236}">
                  <a16:creationId xmlns:a16="http://schemas.microsoft.com/office/drawing/2014/main" id="{D3E96D3C-9275-4E4F-8D07-755309DE7516}"/>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9" name="Freeform 163">
              <a:extLst>
                <a:ext uri="{FF2B5EF4-FFF2-40B4-BE49-F238E27FC236}">
                  <a16:creationId xmlns:a16="http://schemas.microsoft.com/office/drawing/2014/main" id="{C8427B67-7C66-43AA-8540-DD1C5481561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0" name="Freeform 164">
              <a:extLst>
                <a:ext uri="{FF2B5EF4-FFF2-40B4-BE49-F238E27FC236}">
                  <a16:creationId xmlns:a16="http://schemas.microsoft.com/office/drawing/2014/main" id="{89CA7397-4D1C-4C7A-B5AD-5A497A91817C}"/>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1" name="Freeform 165">
              <a:extLst>
                <a:ext uri="{FF2B5EF4-FFF2-40B4-BE49-F238E27FC236}">
                  <a16:creationId xmlns:a16="http://schemas.microsoft.com/office/drawing/2014/main" id="{F31AB51F-18AE-4C7F-B1F4-400925A8C946}"/>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2" name="Freeform 166">
              <a:extLst>
                <a:ext uri="{FF2B5EF4-FFF2-40B4-BE49-F238E27FC236}">
                  <a16:creationId xmlns:a16="http://schemas.microsoft.com/office/drawing/2014/main" id="{91F21A80-C9D4-4910-945A-942BBB09086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3" name="Freeform 167">
              <a:extLst>
                <a:ext uri="{FF2B5EF4-FFF2-40B4-BE49-F238E27FC236}">
                  <a16:creationId xmlns:a16="http://schemas.microsoft.com/office/drawing/2014/main" id="{FEC8E786-7803-43CF-8976-1E33D07A9686}"/>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4" name="Freeform 168">
              <a:extLst>
                <a:ext uri="{FF2B5EF4-FFF2-40B4-BE49-F238E27FC236}">
                  <a16:creationId xmlns:a16="http://schemas.microsoft.com/office/drawing/2014/main" id="{0A053766-9896-4058-92FB-C253700CED51}"/>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5" name="Freeform 169">
              <a:extLst>
                <a:ext uri="{FF2B5EF4-FFF2-40B4-BE49-F238E27FC236}">
                  <a16:creationId xmlns:a16="http://schemas.microsoft.com/office/drawing/2014/main" id="{C1EC927F-577D-4A0D-A574-286944DFD71A}"/>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6" name="Freeform 170">
              <a:extLst>
                <a:ext uri="{FF2B5EF4-FFF2-40B4-BE49-F238E27FC236}">
                  <a16:creationId xmlns:a16="http://schemas.microsoft.com/office/drawing/2014/main" id="{BD2644F8-B417-47C6-9F8B-DE7EDA6B735D}"/>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7" name="Freeform 171">
              <a:extLst>
                <a:ext uri="{FF2B5EF4-FFF2-40B4-BE49-F238E27FC236}">
                  <a16:creationId xmlns:a16="http://schemas.microsoft.com/office/drawing/2014/main" id="{A53DAE17-D4B4-4808-9A3D-E32B4DAC34F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8" name="Freeform 172">
              <a:extLst>
                <a:ext uri="{FF2B5EF4-FFF2-40B4-BE49-F238E27FC236}">
                  <a16:creationId xmlns:a16="http://schemas.microsoft.com/office/drawing/2014/main" id="{6CCF1335-3695-4672-A92E-5E24A04BCE6B}"/>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9" name="Freeform 173">
              <a:extLst>
                <a:ext uri="{FF2B5EF4-FFF2-40B4-BE49-F238E27FC236}">
                  <a16:creationId xmlns:a16="http://schemas.microsoft.com/office/drawing/2014/main" id="{F44F4F5F-53EE-4468-8A30-1237358437C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0" name="Freeform 174">
              <a:extLst>
                <a:ext uri="{FF2B5EF4-FFF2-40B4-BE49-F238E27FC236}">
                  <a16:creationId xmlns:a16="http://schemas.microsoft.com/office/drawing/2014/main" id="{5663CC5E-0378-4101-B0C2-E25134746C6B}"/>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1" name="Freeform 175">
              <a:extLst>
                <a:ext uri="{FF2B5EF4-FFF2-40B4-BE49-F238E27FC236}">
                  <a16:creationId xmlns:a16="http://schemas.microsoft.com/office/drawing/2014/main" id="{8175D461-79F1-4D30-AB6A-D2FB3C21A288}"/>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2" name="Freeform 176">
              <a:extLst>
                <a:ext uri="{FF2B5EF4-FFF2-40B4-BE49-F238E27FC236}">
                  <a16:creationId xmlns:a16="http://schemas.microsoft.com/office/drawing/2014/main" id="{B389EF67-B3A6-4420-9395-DDF01251A95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3" name="Freeform 177">
              <a:extLst>
                <a:ext uri="{FF2B5EF4-FFF2-40B4-BE49-F238E27FC236}">
                  <a16:creationId xmlns:a16="http://schemas.microsoft.com/office/drawing/2014/main" id="{1F855E96-106C-4B9D-9952-19EF51E55FED}"/>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4" name="Freeform 178">
              <a:extLst>
                <a:ext uri="{FF2B5EF4-FFF2-40B4-BE49-F238E27FC236}">
                  <a16:creationId xmlns:a16="http://schemas.microsoft.com/office/drawing/2014/main" id="{420E5441-6F62-4F77-A888-E4D175CF195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5" name="Freeform 179">
              <a:extLst>
                <a:ext uri="{FF2B5EF4-FFF2-40B4-BE49-F238E27FC236}">
                  <a16:creationId xmlns:a16="http://schemas.microsoft.com/office/drawing/2014/main" id="{39296280-076A-428A-A298-4570CECF1B8E}"/>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6" name="Freeform 180">
              <a:extLst>
                <a:ext uri="{FF2B5EF4-FFF2-40B4-BE49-F238E27FC236}">
                  <a16:creationId xmlns:a16="http://schemas.microsoft.com/office/drawing/2014/main" id="{EBE9D4F8-AE2D-4E8C-8D33-A4E1CC98CBC6}"/>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7" name="Freeform 181">
              <a:extLst>
                <a:ext uri="{FF2B5EF4-FFF2-40B4-BE49-F238E27FC236}">
                  <a16:creationId xmlns:a16="http://schemas.microsoft.com/office/drawing/2014/main" id="{55A47C0A-C7E0-4C08-B008-5E6E0F677033}"/>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8" name="Freeform 182">
              <a:extLst>
                <a:ext uri="{FF2B5EF4-FFF2-40B4-BE49-F238E27FC236}">
                  <a16:creationId xmlns:a16="http://schemas.microsoft.com/office/drawing/2014/main" id="{E7307B40-9D79-4AD2-9A39-449C3CBCC16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9" name="Freeform 183">
              <a:extLst>
                <a:ext uri="{FF2B5EF4-FFF2-40B4-BE49-F238E27FC236}">
                  <a16:creationId xmlns:a16="http://schemas.microsoft.com/office/drawing/2014/main" id="{44DD4803-E2D6-4528-8D80-FAB14138B5F2}"/>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0" name="Freeform 184">
              <a:extLst>
                <a:ext uri="{FF2B5EF4-FFF2-40B4-BE49-F238E27FC236}">
                  <a16:creationId xmlns:a16="http://schemas.microsoft.com/office/drawing/2014/main" id="{59104E07-0D36-4752-8919-E6CC3B493E65}"/>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1" name="Freeform 185">
              <a:extLst>
                <a:ext uri="{FF2B5EF4-FFF2-40B4-BE49-F238E27FC236}">
                  <a16:creationId xmlns:a16="http://schemas.microsoft.com/office/drawing/2014/main" id="{308C3E1C-B12F-4445-9401-5E212E7852C4}"/>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2" name="Freeform 186">
              <a:extLst>
                <a:ext uri="{FF2B5EF4-FFF2-40B4-BE49-F238E27FC236}">
                  <a16:creationId xmlns:a16="http://schemas.microsoft.com/office/drawing/2014/main" id="{5D54EE41-8B9C-41E2-9D5D-B0C8A9B305A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3" name="Freeform 187">
              <a:extLst>
                <a:ext uri="{FF2B5EF4-FFF2-40B4-BE49-F238E27FC236}">
                  <a16:creationId xmlns:a16="http://schemas.microsoft.com/office/drawing/2014/main" id="{05C314F1-AC39-4FF0-BDCB-552BEB623B8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4" name="Freeform 188">
              <a:extLst>
                <a:ext uri="{FF2B5EF4-FFF2-40B4-BE49-F238E27FC236}">
                  <a16:creationId xmlns:a16="http://schemas.microsoft.com/office/drawing/2014/main" id="{EA376543-687B-449A-BC8D-CA83FF0B44C7}"/>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5" name="Freeform 189">
              <a:extLst>
                <a:ext uri="{FF2B5EF4-FFF2-40B4-BE49-F238E27FC236}">
                  <a16:creationId xmlns:a16="http://schemas.microsoft.com/office/drawing/2014/main" id="{CC326791-F9D3-4AFB-80D1-0F6C3C639161}"/>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6" name="Freeform 190">
              <a:extLst>
                <a:ext uri="{FF2B5EF4-FFF2-40B4-BE49-F238E27FC236}">
                  <a16:creationId xmlns:a16="http://schemas.microsoft.com/office/drawing/2014/main" id="{342EE172-5F9A-4EA1-A497-CA7B53775CAD}"/>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7" name="Freeform 191">
              <a:extLst>
                <a:ext uri="{FF2B5EF4-FFF2-40B4-BE49-F238E27FC236}">
                  <a16:creationId xmlns:a16="http://schemas.microsoft.com/office/drawing/2014/main" id="{B5BB2D91-9DE5-42E2-A6C7-350BC8D6CF2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8" name="Freeform 192">
              <a:extLst>
                <a:ext uri="{FF2B5EF4-FFF2-40B4-BE49-F238E27FC236}">
                  <a16:creationId xmlns:a16="http://schemas.microsoft.com/office/drawing/2014/main" id="{185B369F-9113-46EF-A074-07CE3B84B28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9" name="Freeform 193">
              <a:extLst>
                <a:ext uri="{FF2B5EF4-FFF2-40B4-BE49-F238E27FC236}">
                  <a16:creationId xmlns:a16="http://schemas.microsoft.com/office/drawing/2014/main" id="{C136E5F7-0E9A-430D-BFA7-D6BCBA37704F}"/>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0" name="Freeform 194">
              <a:extLst>
                <a:ext uri="{FF2B5EF4-FFF2-40B4-BE49-F238E27FC236}">
                  <a16:creationId xmlns:a16="http://schemas.microsoft.com/office/drawing/2014/main" id="{E3AF94A1-2634-4994-9A51-7E6209290267}"/>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1" name="Freeform 195">
              <a:extLst>
                <a:ext uri="{FF2B5EF4-FFF2-40B4-BE49-F238E27FC236}">
                  <a16:creationId xmlns:a16="http://schemas.microsoft.com/office/drawing/2014/main" id="{C5CA5B33-F508-41A3-B37D-1BB85B5CFB8A}"/>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2" name="Freeform 196">
              <a:extLst>
                <a:ext uri="{FF2B5EF4-FFF2-40B4-BE49-F238E27FC236}">
                  <a16:creationId xmlns:a16="http://schemas.microsoft.com/office/drawing/2014/main" id="{EF0DC2D6-4D18-4C37-B4DD-252D5C9897F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3" name="Freeform 197">
              <a:extLst>
                <a:ext uri="{FF2B5EF4-FFF2-40B4-BE49-F238E27FC236}">
                  <a16:creationId xmlns:a16="http://schemas.microsoft.com/office/drawing/2014/main" id="{1914C491-2F62-4C9B-BD33-7BF7419DD976}"/>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4" name="Freeform 198">
              <a:extLst>
                <a:ext uri="{FF2B5EF4-FFF2-40B4-BE49-F238E27FC236}">
                  <a16:creationId xmlns:a16="http://schemas.microsoft.com/office/drawing/2014/main" id="{C7495642-FA47-474D-87B9-468345400F6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5" name="Freeform 199">
              <a:extLst>
                <a:ext uri="{FF2B5EF4-FFF2-40B4-BE49-F238E27FC236}">
                  <a16:creationId xmlns:a16="http://schemas.microsoft.com/office/drawing/2014/main" id="{DB696973-40FC-4F1E-950E-D70938747D20}"/>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6" name="Freeform 200">
              <a:extLst>
                <a:ext uri="{FF2B5EF4-FFF2-40B4-BE49-F238E27FC236}">
                  <a16:creationId xmlns:a16="http://schemas.microsoft.com/office/drawing/2014/main" id="{10763409-144D-4E12-B407-701FB52087BF}"/>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7" name="Freeform 201">
              <a:extLst>
                <a:ext uri="{FF2B5EF4-FFF2-40B4-BE49-F238E27FC236}">
                  <a16:creationId xmlns:a16="http://schemas.microsoft.com/office/drawing/2014/main" id="{2788EE04-4D56-4965-A530-44DE9DBD21AC}"/>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8" name="Freeform 202">
              <a:extLst>
                <a:ext uri="{FF2B5EF4-FFF2-40B4-BE49-F238E27FC236}">
                  <a16:creationId xmlns:a16="http://schemas.microsoft.com/office/drawing/2014/main" id="{9FA425D4-83A1-4B14-9EC1-D93381B1B1B0}"/>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9" name="Freeform 203">
              <a:extLst>
                <a:ext uri="{FF2B5EF4-FFF2-40B4-BE49-F238E27FC236}">
                  <a16:creationId xmlns:a16="http://schemas.microsoft.com/office/drawing/2014/main" id="{C1928036-9E1A-4490-A3A1-B6D21CAB046A}"/>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0" name="Freeform 204">
              <a:extLst>
                <a:ext uri="{FF2B5EF4-FFF2-40B4-BE49-F238E27FC236}">
                  <a16:creationId xmlns:a16="http://schemas.microsoft.com/office/drawing/2014/main" id="{AC5E9FBC-6750-443D-A39A-350F2E4EB0E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1" name="Freeform 205">
              <a:extLst>
                <a:ext uri="{FF2B5EF4-FFF2-40B4-BE49-F238E27FC236}">
                  <a16:creationId xmlns:a16="http://schemas.microsoft.com/office/drawing/2014/main" id="{15B24AF8-FDF6-41BD-8B2E-FC5E32014B7C}"/>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2" name="Freeform 206">
              <a:extLst>
                <a:ext uri="{FF2B5EF4-FFF2-40B4-BE49-F238E27FC236}">
                  <a16:creationId xmlns:a16="http://schemas.microsoft.com/office/drawing/2014/main" id="{60478746-69CD-4E66-AAFA-410D19EB4328}"/>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3" name="Freeform 207">
              <a:extLst>
                <a:ext uri="{FF2B5EF4-FFF2-40B4-BE49-F238E27FC236}">
                  <a16:creationId xmlns:a16="http://schemas.microsoft.com/office/drawing/2014/main" id="{8C09858B-6D1F-496A-B9A4-6362C886FB38}"/>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4" name="Freeform 208">
              <a:extLst>
                <a:ext uri="{FF2B5EF4-FFF2-40B4-BE49-F238E27FC236}">
                  <a16:creationId xmlns:a16="http://schemas.microsoft.com/office/drawing/2014/main" id="{50DEE4D5-1435-46D3-9ACC-D005219079F6}"/>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5" name="Freeform 209">
              <a:extLst>
                <a:ext uri="{FF2B5EF4-FFF2-40B4-BE49-F238E27FC236}">
                  <a16:creationId xmlns:a16="http://schemas.microsoft.com/office/drawing/2014/main" id="{55D8769C-3261-46CA-B74D-8A8CA18EF26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6" name="Freeform 210">
              <a:extLst>
                <a:ext uri="{FF2B5EF4-FFF2-40B4-BE49-F238E27FC236}">
                  <a16:creationId xmlns:a16="http://schemas.microsoft.com/office/drawing/2014/main" id="{8D5DB2EE-9246-4FC9-B930-6D74DC1F282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7" name="Freeform 211">
              <a:extLst>
                <a:ext uri="{FF2B5EF4-FFF2-40B4-BE49-F238E27FC236}">
                  <a16:creationId xmlns:a16="http://schemas.microsoft.com/office/drawing/2014/main" id="{A3FDBDCA-3286-4BBD-8DE2-2E0D8A0A509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8" name="Freeform 212">
              <a:extLst>
                <a:ext uri="{FF2B5EF4-FFF2-40B4-BE49-F238E27FC236}">
                  <a16:creationId xmlns:a16="http://schemas.microsoft.com/office/drawing/2014/main" id="{806843A1-1F21-4112-B0E0-16E5E96C0796}"/>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9" name="Freeform 213">
              <a:extLst>
                <a:ext uri="{FF2B5EF4-FFF2-40B4-BE49-F238E27FC236}">
                  <a16:creationId xmlns:a16="http://schemas.microsoft.com/office/drawing/2014/main" id="{1F403413-A282-402E-BB9E-4E6DC72D3F6B}"/>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0" name="Freeform 214">
              <a:extLst>
                <a:ext uri="{FF2B5EF4-FFF2-40B4-BE49-F238E27FC236}">
                  <a16:creationId xmlns:a16="http://schemas.microsoft.com/office/drawing/2014/main" id="{40AE9EB8-E9F1-4022-B70E-0F3CEB6074E5}"/>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1" name="Freeform 215">
              <a:extLst>
                <a:ext uri="{FF2B5EF4-FFF2-40B4-BE49-F238E27FC236}">
                  <a16:creationId xmlns:a16="http://schemas.microsoft.com/office/drawing/2014/main" id="{1B6C49A2-5188-4927-8DF8-AED7B13047A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2" name="Freeform 216">
              <a:extLst>
                <a:ext uri="{FF2B5EF4-FFF2-40B4-BE49-F238E27FC236}">
                  <a16:creationId xmlns:a16="http://schemas.microsoft.com/office/drawing/2014/main" id="{E5F98893-3252-4C1D-A340-16799AD8AF25}"/>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3" name="Freeform 217">
              <a:extLst>
                <a:ext uri="{FF2B5EF4-FFF2-40B4-BE49-F238E27FC236}">
                  <a16:creationId xmlns:a16="http://schemas.microsoft.com/office/drawing/2014/main" id="{E0CD7FA7-050C-4677-9032-E6E194DDD80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4" name="Freeform 218">
              <a:extLst>
                <a:ext uri="{FF2B5EF4-FFF2-40B4-BE49-F238E27FC236}">
                  <a16:creationId xmlns:a16="http://schemas.microsoft.com/office/drawing/2014/main" id="{D7F76F9A-2F7B-48A9-866B-23AA62767A8B}"/>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5" name="Freeform 219">
              <a:extLst>
                <a:ext uri="{FF2B5EF4-FFF2-40B4-BE49-F238E27FC236}">
                  <a16:creationId xmlns:a16="http://schemas.microsoft.com/office/drawing/2014/main" id="{4FF39D04-68F2-45F9-A5F6-E653B142D700}"/>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6" name="Freeform 220">
              <a:extLst>
                <a:ext uri="{FF2B5EF4-FFF2-40B4-BE49-F238E27FC236}">
                  <a16:creationId xmlns:a16="http://schemas.microsoft.com/office/drawing/2014/main" id="{8A075006-8E0A-42ED-AAF4-EB2FDA6B05B7}"/>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7" name="Freeform 221">
              <a:extLst>
                <a:ext uri="{FF2B5EF4-FFF2-40B4-BE49-F238E27FC236}">
                  <a16:creationId xmlns:a16="http://schemas.microsoft.com/office/drawing/2014/main" id="{FDDA410D-AEA5-4558-A158-8056DE3E64A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8" name="Freeform 222">
              <a:extLst>
                <a:ext uri="{FF2B5EF4-FFF2-40B4-BE49-F238E27FC236}">
                  <a16:creationId xmlns:a16="http://schemas.microsoft.com/office/drawing/2014/main" id="{88C9DDE7-96A8-4BA7-9E8D-C31A000FD7E9}"/>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9" name="Freeform 223">
              <a:extLst>
                <a:ext uri="{FF2B5EF4-FFF2-40B4-BE49-F238E27FC236}">
                  <a16:creationId xmlns:a16="http://schemas.microsoft.com/office/drawing/2014/main" id="{08FA0810-908E-4833-A9EA-3E089DFECA2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0" name="Freeform 224">
              <a:extLst>
                <a:ext uri="{FF2B5EF4-FFF2-40B4-BE49-F238E27FC236}">
                  <a16:creationId xmlns:a16="http://schemas.microsoft.com/office/drawing/2014/main" id="{D9163307-AB58-4E59-AAFA-D7E2FC0795C4}"/>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1" name="Freeform 225">
              <a:extLst>
                <a:ext uri="{FF2B5EF4-FFF2-40B4-BE49-F238E27FC236}">
                  <a16:creationId xmlns:a16="http://schemas.microsoft.com/office/drawing/2014/main" id="{261098C6-4E3C-43DC-A203-51E13E8E622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2" name="Freeform 226">
              <a:extLst>
                <a:ext uri="{FF2B5EF4-FFF2-40B4-BE49-F238E27FC236}">
                  <a16:creationId xmlns:a16="http://schemas.microsoft.com/office/drawing/2014/main" id="{FCBD324B-CB40-4CDB-B7C7-BFC1A05CED5B}"/>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3" name="Freeform 227">
              <a:extLst>
                <a:ext uri="{FF2B5EF4-FFF2-40B4-BE49-F238E27FC236}">
                  <a16:creationId xmlns:a16="http://schemas.microsoft.com/office/drawing/2014/main" id="{18AD7225-2D59-4439-BB14-71F74AD35A10}"/>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4" name="Freeform 228">
              <a:extLst>
                <a:ext uri="{FF2B5EF4-FFF2-40B4-BE49-F238E27FC236}">
                  <a16:creationId xmlns:a16="http://schemas.microsoft.com/office/drawing/2014/main" id="{65312ED8-2B06-4E6B-BFF5-B3E4968A4C61}"/>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5" name="Freeform 229">
              <a:extLst>
                <a:ext uri="{FF2B5EF4-FFF2-40B4-BE49-F238E27FC236}">
                  <a16:creationId xmlns:a16="http://schemas.microsoft.com/office/drawing/2014/main" id="{40D12FB9-0116-41FD-BABA-348A3177EEDC}"/>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6" name="Freeform 230">
              <a:extLst>
                <a:ext uri="{FF2B5EF4-FFF2-40B4-BE49-F238E27FC236}">
                  <a16:creationId xmlns:a16="http://schemas.microsoft.com/office/drawing/2014/main" id="{AB7C7620-6633-4FC2-81A6-911D2A9F6AB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7" name="Freeform 231">
              <a:extLst>
                <a:ext uri="{FF2B5EF4-FFF2-40B4-BE49-F238E27FC236}">
                  <a16:creationId xmlns:a16="http://schemas.microsoft.com/office/drawing/2014/main" id="{3910944A-2102-4D4D-AA81-102C264686A6}"/>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8" name="Freeform 232">
              <a:extLst>
                <a:ext uri="{FF2B5EF4-FFF2-40B4-BE49-F238E27FC236}">
                  <a16:creationId xmlns:a16="http://schemas.microsoft.com/office/drawing/2014/main" id="{BD05F03A-BD92-4DE5-9B52-AFB3529E528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9" name="Freeform 233">
              <a:extLst>
                <a:ext uri="{FF2B5EF4-FFF2-40B4-BE49-F238E27FC236}">
                  <a16:creationId xmlns:a16="http://schemas.microsoft.com/office/drawing/2014/main" id="{98ADC7E2-0306-49B9-A456-BA615D99EF1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0" name="Freeform 234">
              <a:extLst>
                <a:ext uri="{FF2B5EF4-FFF2-40B4-BE49-F238E27FC236}">
                  <a16:creationId xmlns:a16="http://schemas.microsoft.com/office/drawing/2014/main" id="{BBAD81B2-1706-48F5-BECB-A93ADD58CB7C}"/>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1" name="Freeform 235">
              <a:extLst>
                <a:ext uri="{FF2B5EF4-FFF2-40B4-BE49-F238E27FC236}">
                  <a16:creationId xmlns:a16="http://schemas.microsoft.com/office/drawing/2014/main" id="{C84D78B5-38C2-49A3-A868-2826375AA0FE}"/>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2" name="Freeform 236">
              <a:extLst>
                <a:ext uri="{FF2B5EF4-FFF2-40B4-BE49-F238E27FC236}">
                  <a16:creationId xmlns:a16="http://schemas.microsoft.com/office/drawing/2014/main" id="{33247EB8-432E-4DC1-94AC-691824D3FBFF}"/>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3" name="Freeform 237">
              <a:extLst>
                <a:ext uri="{FF2B5EF4-FFF2-40B4-BE49-F238E27FC236}">
                  <a16:creationId xmlns:a16="http://schemas.microsoft.com/office/drawing/2014/main" id="{97E360FA-527C-4F86-B058-742402E17CF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4" name="Freeform 238">
              <a:extLst>
                <a:ext uri="{FF2B5EF4-FFF2-40B4-BE49-F238E27FC236}">
                  <a16:creationId xmlns:a16="http://schemas.microsoft.com/office/drawing/2014/main" id="{4F08E95B-6EDF-46C8-BD7F-C03727119E65}"/>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5" name="Freeform 239">
              <a:extLst>
                <a:ext uri="{FF2B5EF4-FFF2-40B4-BE49-F238E27FC236}">
                  <a16:creationId xmlns:a16="http://schemas.microsoft.com/office/drawing/2014/main" id="{C120AD4A-A3B5-4503-A0E9-1C7C361BCCD3}"/>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6" name="Freeform 240">
              <a:extLst>
                <a:ext uri="{FF2B5EF4-FFF2-40B4-BE49-F238E27FC236}">
                  <a16:creationId xmlns:a16="http://schemas.microsoft.com/office/drawing/2014/main" id="{43334A1E-0DAC-4E5D-B2F6-8E71F087B5F9}"/>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7" name="Freeform 241">
              <a:extLst>
                <a:ext uri="{FF2B5EF4-FFF2-40B4-BE49-F238E27FC236}">
                  <a16:creationId xmlns:a16="http://schemas.microsoft.com/office/drawing/2014/main" id="{045E8938-2029-4AD3-9C56-2AA169B8801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8" name="Freeform 242">
              <a:extLst>
                <a:ext uri="{FF2B5EF4-FFF2-40B4-BE49-F238E27FC236}">
                  <a16:creationId xmlns:a16="http://schemas.microsoft.com/office/drawing/2014/main" id="{4AD925C0-26CF-47AB-A0B9-85C529AEAEFB}"/>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9" name="Freeform 243">
              <a:extLst>
                <a:ext uri="{FF2B5EF4-FFF2-40B4-BE49-F238E27FC236}">
                  <a16:creationId xmlns:a16="http://schemas.microsoft.com/office/drawing/2014/main" id="{DC0C4D57-4280-40FD-A034-5CFFCF4ACB8E}"/>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0" name="Freeform 244">
              <a:extLst>
                <a:ext uri="{FF2B5EF4-FFF2-40B4-BE49-F238E27FC236}">
                  <a16:creationId xmlns:a16="http://schemas.microsoft.com/office/drawing/2014/main" id="{A04C6979-9A70-47E6-91EC-C3738CEBE634}"/>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1" name="Freeform 245">
              <a:extLst>
                <a:ext uri="{FF2B5EF4-FFF2-40B4-BE49-F238E27FC236}">
                  <a16:creationId xmlns:a16="http://schemas.microsoft.com/office/drawing/2014/main" id="{D561B97F-4434-46A0-8A9F-175DBCA3180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2" name="Freeform 246">
              <a:extLst>
                <a:ext uri="{FF2B5EF4-FFF2-40B4-BE49-F238E27FC236}">
                  <a16:creationId xmlns:a16="http://schemas.microsoft.com/office/drawing/2014/main" id="{F7DDBA6A-9D34-4FDF-BDA7-E59CA0348FDB}"/>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3" name="Freeform 247">
              <a:extLst>
                <a:ext uri="{FF2B5EF4-FFF2-40B4-BE49-F238E27FC236}">
                  <a16:creationId xmlns:a16="http://schemas.microsoft.com/office/drawing/2014/main" id="{8BAC436C-29C3-45D8-B2C4-AE9EFF5B543B}"/>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4" name="Freeform 248">
              <a:extLst>
                <a:ext uri="{FF2B5EF4-FFF2-40B4-BE49-F238E27FC236}">
                  <a16:creationId xmlns:a16="http://schemas.microsoft.com/office/drawing/2014/main" id="{84717E24-CE95-4B35-B16F-059B6420D2B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5" name="Freeform 249">
              <a:extLst>
                <a:ext uri="{FF2B5EF4-FFF2-40B4-BE49-F238E27FC236}">
                  <a16:creationId xmlns:a16="http://schemas.microsoft.com/office/drawing/2014/main" id="{9CA13C16-ABF8-4EDD-8CFC-CAF0E96C50F6}"/>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6" name="Freeform 250">
              <a:extLst>
                <a:ext uri="{FF2B5EF4-FFF2-40B4-BE49-F238E27FC236}">
                  <a16:creationId xmlns:a16="http://schemas.microsoft.com/office/drawing/2014/main" id="{58AC8CAF-22FB-4E43-8D76-AFE73285172A}"/>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7" name="Freeform 251">
              <a:extLst>
                <a:ext uri="{FF2B5EF4-FFF2-40B4-BE49-F238E27FC236}">
                  <a16:creationId xmlns:a16="http://schemas.microsoft.com/office/drawing/2014/main" id="{8470AA08-EF52-45E8-A99A-80697FA99FBD}"/>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8" name="Freeform 252">
              <a:extLst>
                <a:ext uri="{FF2B5EF4-FFF2-40B4-BE49-F238E27FC236}">
                  <a16:creationId xmlns:a16="http://schemas.microsoft.com/office/drawing/2014/main" id="{2850612F-D2B7-41D7-B9E0-51331BA02455}"/>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9" name="Freeform 253">
              <a:extLst>
                <a:ext uri="{FF2B5EF4-FFF2-40B4-BE49-F238E27FC236}">
                  <a16:creationId xmlns:a16="http://schemas.microsoft.com/office/drawing/2014/main" id="{99B4E225-6A71-474D-9294-EF46B7A3AF2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0" name="Freeform 254">
              <a:extLst>
                <a:ext uri="{FF2B5EF4-FFF2-40B4-BE49-F238E27FC236}">
                  <a16:creationId xmlns:a16="http://schemas.microsoft.com/office/drawing/2014/main" id="{AE7DDC10-70F9-4B12-8545-C756A5393B34}"/>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1" name="Freeform 255">
              <a:extLst>
                <a:ext uri="{FF2B5EF4-FFF2-40B4-BE49-F238E27FC236}">
                  <a16:creationId xmlns:a16="http://schemas.microsoft.com/office/drawing/2014/main" id="{E83062BD-D040-45E7-BC36-0958FC109A3A}"/>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2" name="Freeform 256">
              <a:extLst>
                <a:ext uri="{FF2B5EF4-FFF2-40B4-BE49-F238E27FC236}">
                  <a16:creationId xmlns:a16="http://schemas.microsoft.com/office/drawing/2014/main" id="{E560B30C-D40D-44CA-9E3F-2993C4D0B024}"/>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3" name="Freeform 257">
              <a:extLst>
                <a:ext uri="{FF2B5EF4-FFF2-40B4-BE49-F238E27FC236}">
                  <a16:creationId xmlns:a16="http://schemas.microsoft.com/office/drawing/2014/main" id="{AAC2CCDE-52C3-4B05-B723-DA03AA17043C}"/>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1746"/>
                                        </p:tgtEl>
                                        <p:attrNameLst>
                                          <p:attrName>style.visibility</p:attrName>
                                        </p:attrNameLst>
                                      </p:cBhvr>
                                      <p:to>
                                        <p:strVal val="visible"/>
                                      </p:to>
                                    </p:set>
                                    <p:animEffect transition="in" filter="circle(in)">
                                      <p:cBhvr>
                                        <p:cTn id="7" dur="2000"/>
                                        <p:tgtEl>
                                          <p:spTgt spid="317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3557"/>
                                        </p:tgtEl>
                                        <p:attrNameLst>
                                          <p:attrName>style.visibility</p:attrName>
                                        </p:attrNameLst>
                                      </p:cBhvr>
                                      <p:to>
                                        <p:strVal val="visible"/>
                                      </p:to>
                                    </p:set>
                                    <p:animEffect transition="in" filter="fade">
                                      <p:cBhvr>
                                        <p:cTn id="12" dur="1000"/>
                                        <p:tgtEl>
                                          <p:spTgt spid="23557"/>
                                        </p:tgtEl>
                                      </p:cBhvr>
                                    </p:animEffect>
                                    <p:anim calcmode="lin" valueType="num">
                                      <p:cBhvr>
                                        <p:cTn id="13" dur="1000" fill="hold"/>
                                        <p:tgtEl>
                                          <p:spTgt spid="23557"/>
                                        </p:tgtEl>
                                        <p:attrNameLst>
                                          <p:attrName>ppt_x</p:attrName>
                                        </p:attrNameLst>
                                      </p:cBhvr>
                                      <p:tavLst>
                                        <p:tav tm="0">
                                          <p:val>
                                            <p:strVal val="#ppt_x"/>
                                          </p:val>
                                        </p:tav>
                                        <p:tav tm="100000">
                                          <p:val>
                                            <p:strVal val="#ppt_x"/>
                                          </p:val>
                                        </p:tav>
                                      </p:tavLst>
                                    </p:anim>
                                    <p:anim calcmode="lin" valueType="num">
                                      <p:cBhvr>
                                        <p:cTn id="14" dur="1000" fill="hold"/>
                                        <p:tgtEl>
                                          <p:spTgt spid="2355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3560"/>
                                        </p:tgtEl>
                                        <p:attrNameLst>
                                          <p:attrName>style.visibility</p:attrName>
                                        </p:attrNameLst>
                                      </p:cBhvr>
                                      <p:to>
                                        <p:strVal val="visible"/>
                                      </p:to>
                                    </p:set>
                                    <p:animEffect transition="in" filter="fade">
                                      <p:cBhvr>
                                        <p:cTn id="17" dur="1000"/>
                                        <p:tgtEl>
                                          <p:spTgt spid="23560"/>
                                        </p:tgtEl>
                                      </p:cBhvr>
                                    </p:animEffect>
                                    <p:anim calcmode="lin" valueType="num">
                                      <p:cBhvr>
                                        <p:cTn id="18" dur="1000" fill="hold"/>
                                        <p:tgtEl>
                                          <p:spTgt spid="23560"/>
                                        </p:tgtEl>
                                        <p:attrNameLst>
                                          <p:attrName>ppt_x</p:attrName>
                                        </p:attrNameLst>
                                      </p:cBhvr>
                                      <p:tavLst>
                                        <p:tav tm="0">
                                          <p:val>
                                            <p:strVal val="#ppt_x"/>
                                          </p:val>
                                        </p:tav>
                                        <p:tav tm="100000">
                                          <p:val>
                                            <p:strVal val="#ppt_x"/>
                                          </p:val>
                                        </p:tav>
                                      </p:tavLst>
                                    </p:anim>
                                    <p:anim calcmode="lin" valueType="num">
                                      <p:cBhvr>
                                        <p:cTn id="19" dur="1000" fill="hold"/>
                                        <p:tgtEl>
                                          <p:spTgt spid="23560"/>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3558"/>
                                        </p:tgtEl>
                                        <p:attrNameLst>
                                          <p:attrName>style.visibility</p:attrName>
                                        </p:attrNameLst>
                                      </p:cBhvr>
                                      <p:to>
                                        <p:strVal val="visible"/>
                                      </p:to>
                                    </p:set>
                                    <p:animEffect transition="in" filter="fade">
                                      <p:cBhvr>
                                        <p:cTn id="24" dur="1000"/>
                                        <p:tgtEl>
                                          <p:spTgt spid="23558"/>
                                        </p:tgtEl>
                                      </p:cBhvr>
                                    </p:animEffect>
                                    <p:anim calcmode="lin" valueType="num">
                                      <p:cBhvr>
                                        <p:cTn id="25" dur="1000" fill="hold"/>
                                        <p:tgtEl>
                                          <p:spTgt spid="23558"/>
                                        </p:tgtEl>
                                        <p:attrNameLst>
                                          <p:attrName>ppt_x</p:attrName>
                                        </p:attrNameLst>
                                      </p:cBhvr>
                                      <p:tavLst>
                                        <p:tav tm="0">
                                          <p:val>
                                            <p:strVal val="#ppt_x"/>
                                          </p:val>
                                        </p:tav>
                                        <p:tav tm="100000">
                                          <p:val>
                                            <p:strVal val="#ppt_x"/>
                                          </p:val>
                                        </p:tav>
                                      </p:tavLst>
                                    </p:anim>
                                    <p:anim calcmode="lin" valueType="num">
                                      <p:cBhvr>
                                        <p:cTn id="26" dur="1000" fill="hold"/>
                                        <p:tgtEl>
                                          <p:spTgt spid="23558"/>
                                        </p:tgtEl>
                                        <p:attrNameLst>
                                          <p:attrName>ppt_y</p:attrName>
                                        </p:attrNameLst>
                                      </p:cBhvr>
                                      <p:tavLst>
                                        <p:tav tm="0">
                                          <p:val>
                                            <p:strVal val="#ppt_y+.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3559"/>
                                        </p:tgtEl>
                                        <p:attrNameLst>
                                          <p:attrName>style.visibility</p:attrName>
                                        </p:attrNameLst>
                                      </p:cBhvr>
                                      <p:to>
                                        <p:strVal val="visible"/>
                                      </p:to>
                                    </p:set>
                                    <p:animEffect transition="in" filter="fade">
                                      <p:cBhvr>
                                        <p:cTn id="31" dur="1000"/>
                                        <p:tgtEl>
                                          <p:spTgt spid="23559"/>
                                        </p:tgtEl>
                                      </p:cBhvr>
                                    </p:animEffect>
                                    <p:anim calcmode="lin" valueType="num">
                                      <p:cBhvr>
                                        <p:cTn id="32" dur="1000" fill="hold"/>
                                        <p:tgtEl>
                                          <p:spTgt spid="23559"/>
                                        </p:tgtEl>
                                        <p:attrNameLst>
                                          <p:attrName>ppt_x</p:attrName>
                                        </p:attrNameLst>
                                      </p:cBhvr>
                                      <p:tavLst>
                                        <p:tav tm="0">
                                          <p:val>
                                            <p:strVal val="#ppt_x"/>
                                          </p:val>
                                        </p:tav>
                                        <p:tav tm="100000">
                                          <p:val>
                                            <p:strVal val="#ppt_x"/>
                                          </p:val>
                                        </p:tav>
                                      </p:tavLst>
                                    </p:anim>
                                    <p:anim calcmode="lin" valueType="num">
                                      <p:cBhvr>
                                        <p:cTn id="33" dur="1000" fill="hold"/>
                                        <p:tgtEl>
                                          <p:spTgt spid="235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p:bldP spid="23558" grpId="0"/>
      <p:bldP spid="23559" grpId="0" animBg="1"/>
      <p:bldP spid="23560"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224</TotalTime>
  <Words>798</Words>
  <Application>Microsoft Office PowerPoint</Application>
  <PresentationFormat>Widescreen</PresentationFormat>
  <Paragraphs>99</Paragraphs>
  <Slides>27</Slides>
  <Notes>1</Notes>
  <HiddenSlides>0</HiddenSlides>
  <MMClips>1</MMClips>
  <ScaleCrop>false</ScaleCrop>
  <HeadingPairs>
    <vt:vector size="8" baseType="variant">
      <vt:variant>
        <vt:lpstr>Fonts Used</vt:lpstr>
      </vt:variant>
      <vt:variant>
        <vt:i4>11</vt:i4>
      </vt:variant>
      <vt:variant>
        <vt:lpstr>Theme</vt:lpstr>
      </vt:variant>
      <vt:variant>
        <vt:i4>1</vt:i4>
      </vt:variant>
      <vt:variant>
        <vt:lpstr>Embedded OLE Servers</vt:lpstr>
      </vt:variant>
      <vt:variant>
        <vt:i4>2</vt:i4>
      </vt:variant>
      <vt:variant>
        <vt:lpstr>Slide Titles</vt:lpstr>
      </vt:variant>
      <vt:variant>
        <vt:i4>27</vt:i4>
      </vt:variant>
    </vt:vector>
  </HeadingPairs>
  <TitlesOfParts>
    <vt:vector size="41" baseType="lpstr">
      <vt:lpstr>.VnAristote</vt:lpstr>
      <vt:lpstr>.VnTime</vt:lpstr>
      <vt:lpstr>.VnTimeH</vt:lpstr>
      <vt:lpstr>Arial</vt:lpstr>
      <vt:lpstr>Calibri</vt:lpstr>
      <vt:lpstr>Calibri Light</vt:lpstr>
      <vt:lpstr>Comic Sans MS</vt:lpstr>
      <vt:lpstr>Copperplate Gothic Light</vt:lpstr>
      <vt:lpstr>Times New Roman</vt:lpstr>
      <vt:lpstr>VNI-Times</vt:lpstr>
      <vt:lpstr>Wingdings</vt:lpstr>
      <vt:lpstr>Office Theme</vt:lpstr>
      <vt:lpstr>CorelDRAW</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Bước 2: Tách phần gấp đế lọ hoa ra khỏi các nếp gấp làm thân lọ hoa</vt:lpstr>
      <vt:lpstr>Bước 2: Tách phần gấp đế lọ hoa ra khỏi các nếp gấp làm thân lọ hoa</vt:lpstr>
      <vt:lpstr>Bước 3: Làm thành lọ hoa gắn tường</vt:lpstr>
      <vt:lpstr>Bước 3: Làm thành lọ hoa gắn tường</vt:lpstr>
      <vt:lpstr>Bước 3: Làm thành lọ hoa gắn tường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Thủ công Làm lọ hoa gắn tường</dc:title>
  <dc:creator>Kim Tuyền Phạm</dc:creator>
  <cp:lastModifiedBy>admin</cp:lastModifiedBy>
  <cp:revision>37</cp:revision>
  <dcterms:created xsi:type="dcterms:W3CDTF">2022-01-03T08:51:28Z</dcterms:created>
  <dcterms:modified xsi:type="dcterms:W3CDTF">2022-03-15T13:48:13Z</dcterms:modified>
</cp:coreProperties>
</file>