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9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0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4"/>
    <p:sldMasterId id="2147483732" r:id="rId5"/>
    <p:sldMasterId id="2147483745" r:id="rId6"/>
    <p:sldMasterId id="2147483758" r:id="rId7"/>
    <p:sldMasterId id="2147483770" r:id="rId8"/>
    <p:sldMasterId id="2147483822" r:id="rId9"/>
    <p:sldMasterId id="2147483861" r:id="rId10"/>
    <p:sldMasterId id="2147483873" r:id="rId11"/>
    <p:sldMasterId id="2147483885" r:id="rId12"/>
    <p:sldMasterId id="2147483910" r:id="rId13"/>
    <p:sldMasterId id="2147483923" r:id="rId14"/>
  </p:sldMasterIdLst>
  <p:notesMasterIdLst>
    <p:notesMasterId r:id="rId36"/>
  </p:notesMasterIdLst>
  <p:sldIdLst>
    <p:sldId id="256" r:id="rId15"/>
    <p:sldId id="338" r:id="rId16"/>
    <p:sldId id="339" r:id="rId17"/>
    <p:sldId id="340" r:id="rId18"/>
    <p:sldId id="341" r:id="rId19"/>
    <p:sldId id="342" r:id="rId20"/>
    <p:sldId id="343" r:id="rId21"/>
    <p:sldId id="345" r:id="rId22"/>
    <p:sldId id="346" r:id="rId23"/>
    <p:sldId id="323" r:id="rId24"/>
    <p:sldId id="337" r:id="rId25"/>
    <p:sldId id="324" r:id="rId26"/>
    <p:sldId id="326" r:id="rId27"/>
    <p:sldId id="347" r:id="rId28"/>
    <p:sldId id="348" r:id="rId29"/>
    <p:sldId id="349" r:id="rId30"/>
    <p:sldId id="330" r:id="rId31"/>
    <p:sldId id="336" r:id="rId32"/>
    <p:sldId id="335" r:id="rId33"/>
    <p:sldId id="332" r:id="rId34"/>
    <p:sldId id="325" r:id="rId35"/>
  </p:sldIdLst>
  <p:sldSz cx="9144000" cy="5143500" type="screen16x9"/>
  <p:notesSz cx="6858000" cy="9144000"/>
  <p:embeddedFontLst>
    <p:embeddedFont>
      <p:font typeface="Quicksand" panose="020B0604020202020204" charset="0"/>
      <p:regular r:id="rId37"/>
      <p:bold r:id="rId38"/>
    </p:embeddedFont>
    <p:embeddedFont>
      <p:font typeface=".VnTime" panose="020B7200000000000000" pitchFamily="34" charset="0"/>
      <p:regular r:id="rId39"/>
      <p:bold r:id="rId40"/>
      <p:italic r:id="rId41"/>
      <p:boldItalic r:id="rId42"/>
    </p:embeddedFont>
    <p:embeddedFont>
      <p:font typeface="Wingdings 2" panose="05020102010507070707" pitchFamily="18" charset="2"/>
      <p:regular r:id="rId43"/>
    </p:embeddedFont>
    <p:embeddedFont>
      <p:font typeface=".VnArial" panose="020B0604020202020204"/>
      <p:regular r:id="rId44"/>
      <p:bold r:id="rId45"/>
      <p:italic r:id="rId46"/>
      <p:boldItalic r:id="rId47"/>
    </p:embeddedFont>
    <p:embeddedFont>
      <p:font typeface="Century Schoolbook" panose="02040604050505020304" pitchFamily="18" charset="0"/>
      <p:regular r:id="rId48"/>
      <p:bold r:id="rId49"/>
      <p:italic r:id="rId50"/>
      <p:boldItalic r:id="rId51"/>
    </p:embeddedFont>
    <p:embeddedFont>
      <p:font typeface="Calibri Light" panose="020F0302020204030204" pitchFamily="34" charset="0"/>
      <p:regular r:id="rId52"/>
      <p:italic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Gorditas" panose="020B0604020202020204" charset="0"/>
      <p:regular r:id="rId58"/>
      <p:bold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FFF0A1B-1190-4B99-B343-1955D7DD1FB3}">
  <a:tblStyle styleId="{7FFF0A1B-1190-4B99-B343-1955D7DD1F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3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font" Target="fonts/font3.fntdata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font" Target="fonts/font22.fntdata"/><Relationship Id="rId5" Type="http://schemas.openxmlformats.org/officeDocument/2006/relationships/slideMaster" Target="slideMasters/slideMaster2.xml"/><Relationship Id="rId61" Type="http://schemas.openxmlformats.org/officeDocument/2006/relationships/viewProps" Target="viewProps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8" Type="http://schemas.openxmlformats.org/officeDocument/2006/relationships/slideMaster" Target="slideMasters/slideMaster5.xml"/><Relationship Id="rId51" Type="http://schemas.openxmlformats.org/officeDocument/2006/relationships/font" Target="fonts/font15.fntdata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font" Target="fonts/font23.fntdata"/><Relationship Id="rId20" Type="http://schemas.openxmlformats.org/officeDocument/2006/relationships/slide" Target="slides/slide6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font" Target="fonts/font21.fntdata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7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1822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046817995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1046817995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8685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43588" y="1077875"/>
            <a:ext cx="7456800" cy="2646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541400" y="1318900"/>
            <a:ext cx="6061200" cy="2206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7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27750" y="4042175"/>
            <a:ext cx="4488600" cy="29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6330" y="4113751"/>
            <a:ext cx="1539875" cy="132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843" y="3501667"/>
            <a:ext cx="1632207" cy="2713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313" y="-979198"/>
            <a:ext cx="678755" cy="2451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9905" y="-1"/>
            <a:ext cx="1495525" cy="3334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83229" y="-1"/>
            <a:ext cx="1019501" cy="3571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249313" y="3000765"/>
            <a:ext cx="1811264" cy="2713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0883" y="2904567"/>
            <a:ext cx="1632207" cy="2713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23A65-B9D0-4392-BD16-D26750DE0063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22413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66305-BF94-4855-848B-3FE32F9BFC3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631974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1009B-829F-4CC1-B73D-405EBE6B326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7002450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915B9-DE8C-40FF-905A-4D48B0D72E3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8910575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4998B-E3A6-4E98-BF63-E8F639527FF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5069220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652AD-181F-4796-9725-1C1E627DC52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8034036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453FE-6006-4338-BCB0-1AFF91773CF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1528093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FF26F-3713-4F51-B11B-9821C3DF6E7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245565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ội dung 1"/>
          <p:cNvSpPr>
            <a:spLocks noGrp="1"/>
          </p:cNvSpPr>
          <p:nvPr>
            <p:ph/>
          </p:nvPr>
        </p:nvSpPr>
        <p:spPr>
          <a:xfrm>
            <a:off x="457200" y="205983"/>
            <a:ext cx="8229600" cy="4388644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49A0ED3F-488B-4412-8B43-68744EA7B57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7162398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0FAAD-71F7-48A5-9D86-8964B90EB88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3481161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B9243-3FE4-48E4-ADF9-C65A4527FD5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2087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8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30" indent="0">
              <a:buNone/>
              <a:defRPr sz="1000"/>
            </a:lvl3pPr>
            <a:lvl4pPr marL="1371192" indent="0">
              <a:buNone/>
              <a:defRPr sz="900"/>
            </a:lvl4pPr>
            <a:lvl5pPr marL="1828259" indent="0">
              <a:buNone/>
              <a:defRPr sz="900"/>
            </a:lvl5pPr>
            <a:lvl6pPr marL="2285316" indent="0">
              <a:buNone/>
              <a:defRPr sz="900"/>
            </a:lvl6pPr>
            <a:lvl7pPr marL="2742374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509FC-63B4-4C26-83CF-1B181FDF2C5B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5250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C799E-D831-4492-8EBD-B85D5219687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6494535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9274D-BB43-4C33-BDC0-F72D443022B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2513771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66305-BF94-4855-848B-3FE32F9BFC3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6886520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1009B-829F-4CC1-B73D-405EBE6B326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5679289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915B9-DE8C-40FF-905A-4D48B0D72E3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6644930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4998B-E3A6-4E98-BF63-E8F639527FF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3538837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652AD-181F-4796-9725-1C1E627DC52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4304011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453FE-6006-4338-BCB0-1AFF91773CF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152683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FF26F-3713-4F51-B11B-9821C3DF6E7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9245896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ội dung 1"/>
          <p:cNvSpPr>
            <a:spLocks noGrp="1"/>
          </p:cNvSpPr>
          <p:nvPr>
            <p:ph/>
          </p:nvPr>
        </p:nvSpPr>
        <p:spPr>
          <a:xfrm>
            <a:off x="457200" y="205983"/>
            <a:ext cx="8229600" cy="4388644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49A0ED3F-488B-4412-8B43-68744EA7B57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48281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58" indent="0">
              <a:buNone/>
              <a:defRPr sz="2800"/>
            </a:lvl2pPr>
            <a:lvl3pPr marL="914130" indent="0">
              <a:buNone/>
              <a:defRPr sz="2400"/>
            </a:lvl3pPr>
            <a:lvl4pPr marL="1371192" indent="0">
              <a:buNone/>
              <a:defRPr sz="2000"/>
            </a:lvl4pPr>
            <a:lvl5pPr marL="1828259" indent="0">
              <a:buNone/>
              <a:defRPr sz="2000"/>
            </a:lvl5pPr>
            <a:lvl6pPr marL="2285316" indent="0">
              <a:buNone/>
              <a:defRPr sz="2000"/>
            </a:lvl6pPr>
            <a:lvl7pPr marL="2742374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9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30" indent="0">
              <a:buNone/>
              <a:defRPr sz="1000"/>
            </a:lvl3pPr>
            <a:lvl4pPr marL="1371192" indent="0">
              <a:buNone/>
              <a:defRPr sz="900"/>
            </a:lvl4pPr>
            <a:lvl5pPr marL="1828259" indent="0">
              <a:buNone/>
              <a:defRPr sz="900"/>
            </a:lvl5pPr>
            <a:lvl6pPr marL="2285316" indent="0">
              <a:buNone/>
              <a:defRPr sz="900"/>
            </a:lvl6pPr>
            <a:lvl7pPr marL="2742374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67790-CDD2-4260-BF2B-6D176B5FF3AB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56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E0223-1B88-43D8-8FEE-C96FA481B209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70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0C6E0-D154-4FAD-95A6-385DF59C38D4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777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ội dung 1"/>
          <p:cNvSpPr>
            <a:spLocks noGrp="1"/>
          </p:cNvSpPr>
          <p:nvPr>
            <p:ph/>
          </p:nvPr>
        </p:nvSpPr>
        <p:spPr>
          <a:xfrm>
            <a:off x="457200" y="205983"/>
            <a:ext cx="8229600" cy="4388644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D5A9A-94DD-4E5D-91D3-21F6B2DE75F3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288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08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48622-B4FA-4CAE-835F-DE76390C0E65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499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0C11A-307A-4B03-AB15-65001E7B781E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88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88AAB-F7D6-4372-B6AF-BC559C6A5D01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41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C9310-1FA0-461B-8BCB-FFFC88955644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088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TITLE_AND_TWO_COLUMNS_1_4_2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9"/>
          <p:cNvSpPr/>
          <p:nvPr/>
        </p:nvSpPr>
        <p:spPr>
          <a:xfrm>
            <a:off x="531182" y="390100"/>
            <a:ext cx="8081700" cy="4323000"/>
          </a:xfrm>
          <a:prstGeom prst="roundRect">
            <a:avLst>
              <a:gd name="adj" fmla="val 1133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9"/>
          <p:cNvSpPr/>
          <p:nvPr/>
        </p:nvSpPr>
        <p:spPr>
          <a:xfrm>
            <a:off x="386575" y="390100"/>
            <a:ext cx="8370900" cy="6927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6" name="Google Shape;306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88196" y="1865852"/>
            <a:ext cx="2019017" cy="3356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6336" y="2049425"/>
            <a:ext cx="2142575" cy="320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9099" y="-1781973"/>
            <a:ext cx="1159591" cy="3744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530" y="-525449"/>
            <a:ext cx="835765" cy="3018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C35B5-4438-4D3F-942C-088C7C551C3E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563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D3348-9828-43EE-AA9E-F74BD0875D4B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0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23A65-B9D0-4392-BD16-D26750DE0063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737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7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30" indent="0">
              <a:buNone/>
              <a:defRPr sz="1000"/>
            </a:lvl3pPr>
            <a:lvl4pPr marL="1371192" indent="0">
              <a:buNone/>
              <a:defRPr sz="900"/>
            </a:lvl4pPr>
            <a:lvl5pPr marL="1828259" indent="0">
              <a:buNone/>
              <a:defRPr sz="900"/>
            </a:lvl5pPr>
            <a:lvl6pPr marL="2285316" indent="0">
              <a:buNone/>
              <a:defRPr sz="900"/>
            </a:lvl6pPr>
            <a:lvl7pPr marL="2742374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509FC-63B4-4C26-83CF-1B181FDF2C5B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85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58" indent="0">
              <a:buNone/>
              <a:defRPr sz="2800"/>
            </a:lvl2pPr>
            <a:lvl3pPr marL="914130" indent="0">
              <a:buNone/>
              <a:defRPr sz="2400"/>
            </a:lvl3pPr>
            <a:lvl4pPr marL="1371192" indent="0">
              <a:buNone/>
              <a:defRPr sz="2000"/>
            </a:lvl4pPr>
            <a:lvl5pPr marL="1828259" indent="0">
              <a:buNone/>
              <a:defRPr sz="2000"/>
            </a:lvl5pPr>
            <a:lvl6pPr marL="2285316" indent="0">
              <a:buNone/>
              <a:defRPr sz="2000"/>
            </a:lvl6pPr>
            <a:lvl7pPr marL="2742374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8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30" indent="0">
              <a:buNone/>
              <a:defRPr sz="1000"/>
            </a:lvl3pPr>
            <a:lvl4pPr marL="1371192" indent="0">
              <a:buNone/>
              <a:defRPr sz="900"/>
            </a:lvl4pPr>
            <a:lvl5pPr marL="1828259" indent="0">
              <a:buNone/>
              <a:defRPr sz="900"/>
            </a:lvl5pPr>
            <a:lvl6pPr marL="2285316" indent="0">
              <a:buNone/>
              <a:defRPr sz="900"/>
            </a:lvl6pPr>
            <a:lvl7pPr marL="2742374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67790-CDD2-4260-BF2B-6D176B5FF3AB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30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E0223-1B88-43D8-8FEE-C96FA481B209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8811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0C6E0-D154-4FAD-95A6-385DF59C38D4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5678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ội dung 1"/>
          <p:cNvSpPr>
            <a:spLocks noGrp="1"/>
          </p:cNvSpPr>
          <p:nvPr>
            <p:ph/>
          </p:nvPr>
        </p:nvSpPr>
        <p:spPr>
          <a:xfrm>
            <a:off x="457200" y="205983"/>
            <a:ext cx="8229600" cy="4388644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D5A9A-94DD-4E5D-91D3-21F6B2DE75F3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220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2343151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058" indent="0" algn="ctr">
              <a:buNone/>
            </a:lvl2pPr>
            <a:lvl3pPr marL="914130" indent="0" algn="ctr">
              <a:buNone/>
            </a:lvl3pPr>
            <a:lvl4pPr marL="1371192" indent="0" algn="ctr">
              <a:buNone/>
            </a:lvl4pPr>
            <a:lvl5pPr marL="1828259" indent="0" algn="ctr">
              <a:buNone/>
            </a:lvl5pPr>
            <a:lvl6pPr marL="2285316" indent="0" algn="ctr">
              <a:buNone/>
            </a:lvl6pPr>
            <a:lvl7pPr marL="2742374" indent="0" algn="ctr">
              <a:buNone/>
            </a:lvl7pPr>
            <a:lvl8pPr marL="3199440" indent="0" algn="ctr">
              <a:buNone/>
            </a:lvl8pPr>
            <a:lvl9pPr marL="3656503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fld id="{F979D696-2382-4B60-9563-BB31EF54E73A}" type="datetimeFigureOut">
              <a:rPr lang="en-US" smtClean="0">
                <a:solidFill>
                  <a:srgbClr val="575F6D"/>
                </a:solidFill>
              </a:rPr>
              <a:pPr/>
              <a:t>3/12/2022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>
              <a:buClrTx/>
              <a:buFontTx/>
              <a:buNone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>
              <a:buClrTx/>
              <a:buFontTx/>
              <a:buNone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>
              <a:buClrTx/>
              <a:buFontTx/>
              <a:buNone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>
              <a:buClrTx/>
              <a:buFontTx/>
              <a:buNone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>
              <a:buClrTx/>
              <a:buFontTx/>
              <a:buNone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>
              <a:buClrTx/>
              <a:buFontTx/>
              <a:buNone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27"/>
            <a:ext cx="609600" cy="388143"/>
          </a:xfrm>
        </p:spPr>
        <p:txBody>
          <a:bodyPr/>
          <a:lstStyle/>
          <a:p>
            <a:fld id="{982FE826-899E-4F10-9BF1-013A12340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31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979D696-2382-4B60-9563-BB31EF54E73A}" type="datetimeFigureOut">
              <a:rPr lang="en-US" smtClean="0">
                <a:solidFill>
                  <a:srgbClr val="575F6D"/>
                </a:solidFill>
              </a:rPr>
              <a:pPr/>
              <a:t>3/12/2022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82FE826-899E-4F10-9BF1-013A12340D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304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1_1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0"/>
          <p:cNvSpPr/>
          <p:nvPr/>
        </p:nvSpPr>
        <p:spPr>
          <a:xfrm>
            <a:off x="531182" y="390100"/>
            <a:ext cx="8081700" cy="43230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2" name="Google Shape;312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7660504" y="2742617"/>
            <a:ext cx="1632207" cy="2713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576961" y="2646065"/>
            <a:ext cx="1811264" cy="2713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01520" y="3981826"/>
            <a:ext cx="1539875" cy="132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28599" y="2646067"/>
            <a:ext cx="1632207" cy="2713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571545" y="-86263"/>
            <a:ext cx="1019501" cy="3571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6428437" y="-154125"/>
            <a:ext cx="1495525" cy="3334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9549" y="-47425"/>
            <a:ext cx="1082075" cy="3494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8015" y="-977550"/>
            <a:ext cx="946975" cy="331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823" y="-334036"/>
            <a:ext cx="678755" cy="2451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312199" y="-286273"/>
            <a:ext cx="678755" cy="245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171712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fld id="{F979D696-2382-4B60-9563-BB31EF54E73A}" type="datetimeFigureOut">
              <a:rPr lang="en-US" smtClean="0">
                <a:solidFill>
                  <a:srgbClr val="FFF39D"/>
                </a:solidFill>
              </a:rPr>
              <a:pPr/>
              <a:t>3/12/2022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endParaRPr lang="en-US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>
              <a:buClrTx/>
              <a:buFontTx/>
              <a:buNone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>
              <a:buClrTx/>
              <a:buFontTx/>
              <a:buNone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>
              <a:buClrTx/>
              <a:buFontTx/>
              <a:buNone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>
              <a:buClrTx/>
              <a:buFontTx/>
              <a:buNone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>
              <a:buClrTx/>
              <a:buFontTx/>
              <a:buNone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>
              <a:buClrTx/>
              <a:buFontTx/>
              <a:buNone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white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27"/>
            <a:ext cx="609600" cy="388143"/>
          </a:xfrm>
        </p:spPr>
        <p:txBody>
          <a:bodyPr/>
          <a:lstStyle/>
          <a:p>
            <a:fld id="{982FE826-899E-4F10-9BF1-013A12340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87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D696-2382-4B60-9563-BB31EF54E73A}" type="datetimeFigureOut">
              <a:rPr lang="en-US" smtClean="0">
                <a:solidFill>
                  <a:srgbClr val="575F6D"/>
                </a:solidFill>
              </a:rPr>
              <a:pPr/>
              <a:t>3/12/2022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FE826-899E-4F10-9BF1-013A12340D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133719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D696-2382-4B60-9563-BB31EF54E73A}" type="datetimeFigureOut">
              <a:rPr lang="en-US" smtClean="0">
                <a:solidFill>
                  <a:srgbClr val="575F6D"/>
                </a:solidFill>
              </a:rPr>
              <a:pPr/>
              <a:t>3/12/2022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FE826-899E-4F10-9BF1-013A12340D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61759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979D696-2382-4B60-9563-BB31EF54E73A}" type="datetimeFigureOut">
              <a:rPr lang="en-US" smtClean="0">
                <a:solidFill>
                  <a:srgbClr val="575F6D"/>
                </a:solidFill>
              </a:rPr>
              <a:pPr/>
              <a:t>3/12/2022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82FE826-899E-4F10-9BF1-013A12340D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3908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D696-2382-4B60-9563-BB31EF54E73A}" type="datetimeFigureOut">
              <a:rPr lang="en-US" smtClean="0">
                <a:solidFill>
                  <a:srgbClr val="575F6D"/>
                </a:solidFill>
              </a:rPr>
              <a:pPr/>
              <a:t>3/12/2022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FE826-899E-4F10-9BF1-013A12340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847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anchor="t" compatLnSpc="1"/>
          <a:lstStyle/>
          <a:p>
            <a:pPr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anchor="t" compatLnSpc="1"/>
          <a:lstStyle/>
          <a:p>
            <a:pPr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anchor="t" compatLnSpc="1"/>
          <a:lstStyle/>
          <a:p>
            <a:pPr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>
              <a:buClrTx/>
              <a:buFontTx/>
              <a:buNone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979D696-2382-4B60-9563-BB31EF54E73A}" type="datetimeFigureOut">
              <a:rPr lang="en-US" smtClean="0">
                <a:solidFill>
                  <a:srgbClr val="575F6D"/>
                </a:solidFill>
              </a:rPr>
              <a:pPr/>
              <a:t>3/12/2022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82FE826-899E-4F10-9BF1-013A12340D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495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>
              <a:buClrTx/>
              <a:buFontTx/>
              <a:buNone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vert="horz" wrap="square" lIns="91416" tIns="45708" rIns="91416" bIns="45708" numCol="1" spcCol="274247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anchor="t" compatLnSpc="1"/>
          <a:lstStyle/>
          <a:p>
            <a:pPr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anchor="t" compatLnSpc="1"/>
          <a:lstStyle/>
          <a:p>
            <a:pPr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979D696-2382-4B60-9563-BB31EF54E73A}" type="datetimeFigureOut">
              <a:rPr lang="en-US" smtClean="0">
                <a:solidFill>
                  <a:srgbClr val="575F6D"/>
                </a:solidFill>
              </a:rPr>
              <a:pPr/>
              <a:t>3/12/2022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82FE826-899E-4F10-9BF1-013A12340D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503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D696-2382-4B60-9563-BB31EF54E73A}" type="datetimeFigureOut">
              <a:rPr lang="en-US" smtClean="0">
                <a:solidFill>
                  <a:srgbClr val="575F6D"/>
                </a:solidFill>
              </a:rPr>
              <a:pPr/>
              <a:t>3/12/2022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FE826-899E-4F10-9BF1-013A12340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572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D696-2382-4B60-9563-BB31EF54E73A}" type="datetimeFigureOut">
              <a:rPr lang="en-US" smtClean="0">
                <a:solidFill>
                  <a:srgbClr val="575F6D"/>
                </a:solidFill>
              </a:rPr>
              <a:pPr/>
              <a:t>3/12/2022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FE826-899E-4F10-9BF1-013A12340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626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0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9DE97-C35C-4FD9-8309-896D3092A4DD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751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1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48622-B4FA-4CAE-835F-DE76390C0E65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4410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DED4C-D38A-4CDA-A179-E23D7FA2B048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5482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B3CDB-B62A-4568-BCE6-1ECA4BFAB76A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3492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25E71-B870-43C5-86CC-7266BC0DA58C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161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51161-564E-4EE1-8CE8-C862023544AE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3921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E515F-35D2-4BA1-A3CD-6CB14D87CD13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5162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EE15C-2D34-4634-BE9D-E8DFEA4A03CB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1704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7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30" indent="0">
              <a:buNone/>
              <a:defRPr sz="1000"/>
            </a:lvl3pPr>
            <a:lvl4pPr marL="1371192" indent="0">
              <a:buNone/>
              <a:defRPr sz="900"/>
            </a:lvl4pPr>
            <a:lvl5pPr marL="1828259" indent="0">
              <a:buNone/>
              <a:defRPr sz="900"/>
            </a:lvl5pPr>
            <a:lvl6pPr marL="2285316" indent="0">
              <a:buNone/>
              <a:defRPr sz="900"/>
            </a:lvl6pPr>
            <a:lvl7pPr marL="2742374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04268-918D-4E69-AD89-4168F4EB6ECA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7111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58" indent="0">
              <a:buNone/>
              <a:defRPr sz="2800"/>
            </a:lvl2pPr>
            <a:lvl3pPr marL="914130" indent="0">
              <a:buNone/>
              <a:defRPr sz="2400"/>
            </a:lvl3pPr>
            <a:lvl4pPr marL="1371192" indent="0">
              <a:buNone/>
              <a:defRPr sz="2000"/>
            </a:lvl4pPr>
            <a:lvl5pPr marL="1828259" indent="0">
              <a:buNone/>
              <a:defRPr sz="2000"/>
            </a:lvl5pPr>
            <a:lvl6pPr marL="2285316" indent="0">
              <a:buNone/>
              <a:defRPr sz="2000"/>
            </a:lvl6pPr>
            <a:lvl7pPr marL="2742374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8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30" indent="0">
              <a:buNone/>
              <a:defRPr sz="1000"/>
            </a:lvl3pPr>
            <a:lvl4pPr marL="1371192" indent="0">
              <a:buNone/>
              <a:defRPr sz="900"/>
            </a:lvl4pPr>
            <a:lvl5pPr marL="1828259" indent="0">
              <a:buNone/>
              <a:defRPr sz="900"/>
            </a:lvl5pPr>
            <a:lvl6pPr marL="2285316" indent="0">
              <a:buNone/>
              <a:defRPr sz="900"/>
            </a:lvl6pPr>
            <a:lvl7pPr marL="2742374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E4A02-00F2-4331-9A95-7E4C50CFE706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824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0CC64-4F85-4857-8DEF-4D8D43EB3741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3484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1A809-BC9D-4DF2-94CD-80C0A0364127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471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0C11A-307A-4B03-AB15-65001E7B781E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0254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ội dung 1"/>
          <p:cNvSpPr>
            <a:spLocks noGrp="1"/>
          </p:cNvSpPr>
          <p:nvPr>
            <p:ph/>
          </p:nvPr>
        </p:nvSpPr>
        <p:spPr>
          <a:xfrm>
            <a:off x="457200" y="205983"/>
            <a:ext cx="8229600" cy="4388644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8AA20-27F6-4B8C-8533-2AF128B494A3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2684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8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9DE97-C35C-4FD9-8309-896D3092A4DD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7486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DED4C-D38A-4CDA-A179-E23D7FA2B048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5958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B3CDB-B62A-4568-BCE6-1ECA4BFAB76A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2236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25E71-B870-43C5-86CC-7266BC0DA58C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093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51161-564E-4EE1-8CE8-C862023544AE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101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E515F-35D2-4BA1-A3CD-6CB14D87CD13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9970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EE15C-2D34-4634-BE9D-E8DFEA4A03CB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764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5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30" indent="0">
              <a:buNone/>
              <a:defRPr sz="1000"/>
            </a:lvl3pPr>
            <a:lvl4pPr marL="1371192" indent="0">
              <a:buNone/>
              <a:defRPr sz="900"/>
            </a:lvl4pPr>
            <a:lvl5pPr marL="1828259" indent="0">
              <a:buNone/>
              <a:defRPr sz="900"/>
            </a:lvl5pPr>
            <a:lvl6pPr marL="2285316" indent="0">
              <a:buNone/>
              <a:defRPr sz="900"/>
            </a:lvl6pPr>
            <a:lvl7pPr marL="2742374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04268-918D-4E69-AD89-4168F4EB6ECA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71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58" indent="0">
              <a:buNone/>
              <a:defRPr sz="2800"/>
            </a:lvl2pPr>
            <a:lvl3pPr marL="914130" indent="0">
              <a:buNone/>
              <a:defRPr sz="2400"/>
            </a:lvl3pPr>
            <a:lvl4pPr marL="1371192" indent="0">
              <a:buNone/>
              <a:defRPr sz="2000"/>
            </a:lvl4pPr>
            <a:lvl5pPr marL="1828259" indent="0">
              <a:buNone/>
              <a:defRPr sz="2000"/>
            </a:lvl5pPr>
            <a:lvl6pPr marL="2285316" indent="0">
              <a:buNone/>
              <a:defRPr sz="2000"/>
            </a:lvl6pPr>
            <a:lvl7pPr marL="2742374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6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30" indent="0">
              <a:buNone/>
              <a:defRPr sz="1000"/>
            </a:lvl3pPr>
            <a:lvl4pPr marL="1371192" indent="0">
              <a:buNone/>
              <a:defRPr sz="900"/>
            </a:lvl4pPr>
            <a:lvl5pPr marL="1828259" indent="0">
              <a:buNone/>
              <a:defRPr sz="900"/>
            </a:lvl5pPr>
            <a:lvl6pPr marL="2285316" indent="0">
              <a:buNone/>
              <a:defRPr sz="900"/>
            </a:lvl6pPr>
            <a:lvl7pPr marL="2742374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E4A02-00F2-4331-9A95-7E4C50CFE706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3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88AAB-F7D6-4372-B6AF-BC559C6A5D01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9801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0CC64-4F85-4857-8DEF-4D8D43EB3741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5629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1A809-BC9D-4DF2-94CD-80C0A0364127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1996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ội dung 1"/>
          <p:cNvSpPr>
            <a:spLocks noGrp="1"/>
          </p:cNvSpPr>
          <p:nvPr>
            <p:ph/>
          </p:nvPr>
        </p:nvSpPr>
        <p:spPr>
          <a:xfrm>
            <a:off x="457200" y="205983"/>
            <a:ext cx="8229600" cy="4388644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8AA20-27F6-4B8C-8533-2AF128B494A3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1688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94" indent="0" algn="ctr">
              <a:buNone/>
              <a:defRPr sz="1500"/>
            </a:lvl2pPr>
            <a:lvl3pPr marL="685596" indent="0" algn="ctr">
              <a:buNone/>
              <a:defRPr sz="1400"/>
            </a:lvl3pPr>
            <a:lvl4pPr marL="1028394" indent="0" algn="ctr">
              <a:buNone/>
              <a:defRPr sz="1200"/>
            </a:lvl4pPr>
            <a:lvl5pPr marL="1371192" indent="0" algn="ctr">
              <a:buNone/>
              <a:defRPr sz="1200"/>
            </a:lvl5pPr>
            <a:lvl6pPr marL="1713995" indent="0" algn="ctr">
              <a:buNone/>
              <a:defRPr sz="1200"/>
            </a:lvl6pPr>
            <a:lvl7pPr marL="2056787" indent="0" algn="ctr">
              <a:buNone/>
              <a:defRPr sz="1200"/>
            </a:lvl7pPr>
            <a:lvl8pPr marL="2399580" indent="0" algn="ctr">
              <a:buNone/>
              <a:defRPr sz="1200"/>
            </a:lvl8pPr>
            <a:lvl9pPr marL="2742374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69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D2C5D33-D4D5-4578-AA50-B4775FA0CB9F}" type="datetimeFigureOut">
              <a:rPr lang="en-US"/>
              <a:pPr>
                <a:defRPr/>
              </a:pPr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69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69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BB6BA5B-8DF0-4D23-85F1-B4ABCA877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561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69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0E6D395-1CB7-4BA0-8825-A6D014945611}" type="datetimeFigureOut">
              <a:rPr lang="en-US"/>
              <a:pPr>
                <a:defRPr/>
              </a:pPr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69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69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F87ACED-D1C0-44C7-A0A4-764C0F496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661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6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11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1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7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5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3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69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3E873C4-5F3F-43A1-95D1-D0965CE6B39D}" type="datetimeFigureOut">
              <a:rPr lang="en-US"/>
              <a:pPr>
                <a:defRPr/>
              </a:pPr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69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69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50C784E-3B47-476C-B044-8C1D88831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985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69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D7F5616-3840-4212-916C-1C9E5E948692}" type="datetimeFigureOut">
              <a:rPr lang="en-US"/>
              <a:pPr>
                <a:defRPr/>
              </a:pPr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69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69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205D378-0615-40EC-A8D4-E7E18EEE4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398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94" indent="0">
              <a:buNone/>
              <a:defRPr sz="1500" b="1"/>
            </a:lvl2pPr>
            <a:lvl3pPr marL="685596" indent="0">
              <a:buNone/>
              <a:defRPr sz="1400" b="1"/>
            </a:lvl3pPr>
            <a:lvl4pPr marL="1028394" indent="0">
              <a:buNone/>
              <a:defRPr sz="1200" b="1"/>
            </a:lvl4pPr>
            <a:lvl5pPr marL="1371192" indent="0">
              <a:buNone/>
              <a:defRPr sz="1200" b="1"/>
            </a:lvl5pPr>
            <a:lvl6pPr marL="1713995" indent="0">
              <a:buNone/>
              <a:defRPr sz="1200" b="1"/>
            </a:lvl6pPr>
            <a:lvl7pPr marL="2056787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4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94" indent="0">
              <a:buNone/>
              <a:defRPr sz="1500" b="1"/>
            </a:lvl2pPr>
            <a:lvl3pPr marL="685596" indent="0">
              <a:buNone/>
              <a:defRPr sz="1400" b="1"/>
            </a:lvl3pPr>
            <a:lvl4pPr marL="1028394" indent="0">
              <a:buNone/>
              <a:defRPr sz="1200" b="1"/>
            </a:lvl4pPr>
            <a:lvl5pPr marL="1371192" indent="0">
              <a:buNone/>
              <a:defRPr sz="1200" b="1"/>
            </a:lvl5pPr>
            <a:lvl6pPr marL="1713995" indent="0">
              <a:buNone/>
              <a:defRPr sz="1200" b="1"/>
            </a:lvl6pPr>
            <a:lvl7pPr marL="2056787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4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69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C937C24-9AD9-4B89-9E72-1984A4324266}" type="datetimeFigureOut">
              <a:rPr lang="en-US"/>
              <a:pPr>
                <a:defRPr/>
              </a:pPr>
              <a:t>3/12/2022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69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69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FCA2D81-4E42-4B4D-9D61-5A6013BD2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223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69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9EC9840-C3B2-40CD-8987-C74A52D1DD89}" type="datetimeFigureOut">
              <a:rPr lang="en-US"/>
              <a:pPr>
                <a:defRPr/>
              </a:pPr>
              <a:t>3/12/2022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69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69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05E15A0-A266-4C1A-AE88-8B6894830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69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12CEB3E-1286-4FEE-9B6D-2E4F40FA5365}" type="datetimeFigureOut">
              <a:rPr lang="en-US"/>
              <a:pPr>
                <a:defRPr/>
              </a:pPr>
              <a:t>3/12/2022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69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69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A1CDB85-7C8B-4E27-A891-9A6F42B0E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63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C9310-1FA0-461B-8BCB-FFFC88955644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6717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32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94" indent="0">
              <a:buNone/>
              <a:defRPr sz="1100"/>
            </a:lvl2pPr>
            <a:lvl3pPr marL="685596" indent="0">
              <a:buNone/>
              <a:defRPr sz="900"/>
            </a:lvl3pPr>
            <a:lvl4pPr marL="1028394" indent="0">
              <a:buNone/>
              <a:defRPr sz="800"/>
            </a:lvl4pPr>
            <a:lvl5pPr marL="1371192" indent="0">
              <a:buNone/>
              <a:defRPr sz="800"/>
            </a:lvl5pPr>
            <a:lvl6pPr marL="1713995" indent="0">
              <a:buNone/>
              <a:defRPr sz="800"/>
            </a:lvl6pPr>
            <a:lvl7pPr marL="2056787" indent="0">
              <a:buNone/>
              <a:defRPr sz="800"/>
            </a:lvl7pPr>
            <a:lvl8pPr marL="2399580" indent="0">
              <a:buNone/>
              <a:defRPr sz="800"/>
            </a:lvl8pPr>
            <a:lvl9pPr marL="2742374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69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E68987B-9778-451E-B308-9F3B497BF2C5}" type="datetimeFigureOut">
              <a:rPr lang="en-US"/>
              <a:pPr>
                <a:defRPr/>
              </a:pPr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69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69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28F5FAB-FF60-4552-AE1F-E287516CC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974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32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794" indent="0">
              <a:buNone/>
              <a:defRPr sz="2100"/>
            </a:lvl2pPr>
            <a:lvl3pPr marL="685596" indent="0">
              <a:buNone/>
              <a:defRPr sz="1800"/>
            </a:lvl3pPr>
            <a:lvl4pPr marL="1028394" indent="0">
              <a:buNone/>
              <a:defRPr sz="1500"/>
            </a:lvl4pPr>
            <a:lvl5pPr marL="1371192" indent="0">
              <a:buNone/>
              <a:defRPr sz="1500"/>
            </a:lvl5pPr>
            <a:lvl6pPr marL="1713995" indent="0">
              <a:buNone/>
              <a:defRPr sz="1500"/>
            </a:lvl6pPr>
            <a:lvl7pPr marL="2056787" indent="0">
              <a:buNone/>
              <a:defRPr sz="1500"/>
            </a:lvl7pPr>
            <a:lvl8pPr marL="2399580" indent="0">
              <a:buNone/>
              <a:defRPr sz="1500"/>
            </a:lvl8pPr>
            <a:lvl9pPr marL="2742374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94" indent="0">
              <a:buNone/>
              <a:defRPr sz="1100"/>
            </a:lvl2pPr>
            <a:lvl3pPr marL="685596" indent="0">
              <a:buNone/>
              <a:defRPr sz="900"/>
            </a:lvl3pPr>
            <a:lvl4pPr marL="1028394" indent="0">
              <a:buNone/>
              <a:defRPr sz="800"/>
            </a:lvl4pPr>
            <a:lvl5pPr marL="1371192" indent="0">
              <a:buNone/>
              <a:defRPr sz="800"/>
            </a:lvl5pPr>
            <a:lvl6pPr marL="1713995" indent="0">
              <a:buNone/>
              <a:defRPr sz="800"/>
            </a:lvl6pPr>
            <a:lvl7pPr marL="2056787" indent="0">
              <a:buNone/>
              <a:defRPr sz="800"/>
            </a:lvl7pPr>
            <a:lvl8pPr marL="2399580" indent="0">
              <a:buNone/>
              <a:defRPr sz="800"/>
            </a:lvl8pPr>
            <a:lvl9pPr marL="2742374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69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F8D2899-F48E-4194-9141-F0CBB58D28B5}" type="datetimeFigureOut">
              <a:rPr lang="en-US"/>
              <a:pPr>
                <a:defRPr/>
              </a:pPr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69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69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7759D8E-4FCB-4F86-AEFD-567D3636C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844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69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83E8B97-634F-4B72-AEEF-1841681176B3}" type="datetimeFigureOut">
              <a:rPr lang="en-US"/>
              <a:pPr>
                <a:defRPr/>
              </a:pPr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69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69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6807A2C-BDDC-448F-9664-3E0742DB7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823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93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273893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69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7666244-3310-47B2-9835-EB76D9DCE959}" type="datetimeFigureOut">
              <a:rPr lang="en-US"/>
              <a:pPr>
                <a:defRPr/>
              </a:pPr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69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69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75B8AC5-E6CA-4110-9053-C4CAFBBA4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535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3002B-7385-4A77-B2A1-E7633F9A1F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82739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11067-86A3-4071-BCCF-D91ED941E9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19805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3F780-E43B-46A3-B289-68451FBC52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3521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1A2FB-59F0-44F8-B75C-B1EEE5E16D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4421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640B1-3687-43E5-955A-161D7F35BF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5547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00928-A6EE-4FB5-8747-A2595E493F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615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C35B5-4438-4D3F-942C-088C7C551C3E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6975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5E64F-A5C6-4961-8021-A9EE4F51CF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01918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22D47-D1AE-48AD-846E-09B1F5BD39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8425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65" indent="0">
              <a:buNone/>
              <a:defRPr sz="2400"/>
            </a:lvl3pPr>
            <a:lvl4pPr marL="1371396" indent="0">
              <a:buNone/>
              <a:defRPr sz="2000"/>
            </a:lvl4pPr>
            <a:lvl5pPr marL="1828529" indent="0">
              <a:buNone/>
              <a:defRPr sz="2000"/>
            </a:lvl5pPr>
            <a:lvl6pPr marL="2285658" indent="0">
              <a:buNone/>
              <a:defRPr sz="2000"/>
            </a:lvl6pPr>
            <a:lvl7pPr marL="2742788" indent="0">
              <a:buNone/>
              <a:defRPr sz="2000"/>
            </a:lvl7pPr>
            <a:lvl8pPr marL="3199920" indent="0">
              <a:buNone/>
              <a:defRPr sz="2000"/>
            </a:lvl8pPr>
            <a:lvl9pPr marL="365705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DF04D-912A-4D8F-A214-8B1E71FD65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3393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17105-39AA-4305-8090-23651D3449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64362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9C092-2704-4EFD-8972-33E5E181F2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9869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86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875" indent="0" algn="ctr">
              <a:buNone/>
              <a:defRPr/>
            </a:lvl2pPr>
            <a:lvl3pPr marL="685749" indent="0" algn="ctr">
              <a:buNone/>
              <a:defRPr/>
            </a:lvl3pPr>
            <a:lvl4pPr marL="1028624" indent="0" algn="ctr">
              <a:buNone/>
              <a:defRPr/>
            </a:lvl4pPr>
            <a:lvl5pPr marL="1371498" indent="0" algn="ctr">
              <a:buNone/>
              <a:defRPr/>
            </a:lvl5pPr>
            <a:lvl6pPr marL="1714373" indent="0" algn="ctr">
              <a:buNone/>
              <a:defRPr/>
            </a:lvl6pPr>
            <a:lvl7pPr marL="2057246" indent="0" algn="ctr">
              <a:buNone/>
              <a:defRPr/>
            </a:lvl7pPr>
            <a:lvl8pPr marL="2400120" indent="0" algn="ctr">
              <a:buNone/>
              <a:defRPr/>
            </a:lvl8pPr>
            <a:lvl9pPr marL="274299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72DB5-F396-4A4A-9020-59E0F4363474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3563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B60D3-7C15-42DD-8BED-7D229D60F7B7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4664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212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75" indent="0">
              <a:buNone/>
              <a:defRPr sz="1400"/>
            </a:lvl2pPr>
            <a:lvl3pPr marL="685749" indent="0">
              <a:buNone/>
              <a:defRPr sz="1200"/>
            </a:lvl3pPr>
            <a:lvl4pPr marL="1028624" indent="0">
              <a:buNone/>
              <a:defRPr sz="1100"/>
            </a:lvl4pPr>
            <a:lvl5pPr marL="1371498" indent="0">
              <a:buNone/>
              <a:defRPr sz="1100"/>
            </a:lvl5pPr>
            <a:lvl6pPr marL="1714373" indent="0">
              <a:buNone/>
              <a:defRPr sz="1100"/>
            </a:lvl6pPr>
            <a:lvl7pPr marL="2057246" indent="0">
              <a:buNone/>
              <a:defRPr sz="1100"/>
            </a:lvl7pPr>
            <a:lvl8pPr marL="2400120" indent="0">
              <a:buNone/>
              <a:defRPr sz="1100"/>
            </a:lvl8pPr>
            <a:lvl9pPr marL="274299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EBDF8-6A41-4CA9-9766-6BCF43750A25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1610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712AB-2CB0-490A-81A4-681C59BA7BE6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233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2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2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431CE-E2B8-4962-9CBA-A88D03D010C7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975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D3348-9828-43EE-AA9E-F74BD0875D4B}" type="slidenum">
              <a:rPr lang="en-US" alt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5523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DFC22-25A1-4957-983E-572ECA861981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2616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56AF3-8A84-4C26-B399-F61EF20A1EE7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68812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55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75" indent="0">
              <a:buNone/>
              <a:defRPr sz="900"/>
            </a:lvl2pPr>
            <a:lvl3pPr marL="685749" indent="0">
              <a:buNone/>
              <a:defRPr sz="800"/>
            </a:lvl3pPr>
            <a:lvl4pPr marL="1028624" indent="0">
              <a:buNone/>
              <a:defRPr sz="700"/>
            </a:lvl4pPr>
            <a:lvl5pPr marL="1371498" indent="0">
              <a:buNone/>
              <a:defRPr sz="700"/>
            </a:lvl5pPr>
            <a:lvl6pPr marL="1714373" indent="0">
              <a:buNone/>
              <a:defRPr sz="700"/>
            </a:lvl6pPr>
            <a:lvl7pPr marL="2057246" indent="0">
              <a:buNone/>
              <a:defRPr sz="700"/>
            </a:lvl7pPr>
            <a:lvl8pPr marL="2400120" indent="0">
              <a:buNone/>
              <a:defRPr sz="700"/>
            </a:lvl8pPr>
            <a:lvl9pPr marL="2742995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CE8D9-AF2D-4F7C-8A65-3490322E3291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4392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75" indent="0">
              <a:buNone/>
              <a:defRPr sz="900"/>
            </a:lvl2pPr>
            <a:lvl3pPr marL="685749" indent="0">
              <a:buNone/>
              <a:defRPr sz="800"/>
            </a:lvl3pPr>
            <a:lvl4pPr marL="1028624" indent="0">
              <a:buNone/>
              <a:defRPr sz="700"/>
            </a:lvl4pPr>
            <a:lvl5pPr marL="1371498" indent="0">
              <a:buNone/>
              <a:defRPr sz="700"/>
            </a:lvl5pPr>
            <a:lvl6pPr marL="1714373" indent="0">
              <a:buNone/>
              <a:defRPr sz="700"/>
            </a:lvl6pPr>
            <a:lvl7pPr marL="2057246" indent="0">
              <a:buNone/>
              <a:defRPr sz="700"/>
            </a:lvl7pPr>
            <a:lvl8pPr marL="2400120" indent="0">
              <a:buNone/>
              <a:defRPr sz="700"/>
            </a:lvl8pPr>
            <a:lvl9pPr marL="2742995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7636E-0A17-42EC-BD39-E727DF1CF9D4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1200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89027-CF50-44D0-B747-2E086F249B80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98898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016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016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3B6AC-6738-4BE7-A8DD-F5ADAAA1DC08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0188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0FAAD-71F7-48A5-9D86-8964B90EB88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352463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B9243-3FE4-48E4-ADF9-C65A4527FD5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082664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C799E-D831-4492-8EBD-B85D5219687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2298716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9274D-BB43-4C33-BDC0-F72D443022B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86668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image" Target="../media/image9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image" Target="../media/image9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9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9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9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9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9875" y="5263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orditas"/>
              <a:buNone/>
              <a:defRPr sz="3000">
                <a:solidFill>
                  <a:schemeClr val="lt1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orditas"/>
              <a:buNone/>
              <a:defRPr sz="3000">
                <a:solidFill>
                  <a:schemeClr val="lt1"/>
                </a:solidFill>
                <a:latin typeface="Gorditas"/>
                <a:ea typeface="Gorditas"/>
                <a:cs typeface="Gorditas"/>
                <a:sym typeface="Gordita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orditas"/>
              <a:buNone/>
              <a:defRPr sz="3000">
                <a:solidFill>
                  <a:schemeClr val="lt1"/>
                </a:solidFill>
                <a:latin typeface="Gorditas"/>
                <a:ea typeface="Gorditas"/>
                <a:cs typeface="Gorditas"/>
                <a:sym typeface="Gordita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orditas"/>
              <a:buNone/>
              <a:defRPr sz="3000">
                <a:solidFill>
                  <a:schemeClr val="lt1"/>
                </a:solidFill>
                <a:latin typeface="Gorditas"/>
                <a:ea typeface="Gorditas"/>
                <a:cs typeface="Gorditas"/>
                <a:sym typeface="Gordita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orditas"/>
              <a:buNone/>
              <a:defRPr sz="3000">
                <a:solidFill>
                  <a:schemeClr val="lt1"/>
                </a:solidFill>
                <a:latin typeface="Gorditas"/>
                <a:ea typeface="Gorditas"/>
                <a:cs typeface="Gorditas"/>
                <a:sym typeface="Gordita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orditas"/>
              <a:buNone/>
              <a:defRPr sz="3000">
                <a:solidFill>
                  <a:schemeClr val="lt1"/>
                </a:solidFill>
                <a:latin typeface="Gorditas"/>
                <a:ea typeface="Gorditas"/>
                <a:cs typeface="Gorditas"/>
                <a:sym typeface="Gordita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orditas"/>
              <a:buNone/>
              <a:defRPr sz="3000">
                <a:solidFill>
                  <a:schemeClr val="lt1"/>
                </a:solidFill>
                <a:latin typeface="Gorditas"/>
                <a:ea typeface="Gorditas"/>
                <a:cs typeface="Gorditas"/>
                <a:sym typeface="Gordita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orditas"/>
              <a:buNone/>
              <a:defRPr sz="3000">
                <a:solidFill>
                  <a:schemeClr val="lt1"/>
                </a:solidFill>
                <a:latin typeface="Gorditas"/>
                <a:ea typeface="Gorditas"/>
                <a:cs typeface="Gorditas"/>
                <a:sym typeface="Gordita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orditas"/>
              <a:buNone/>
              <a:defRPr sz="3000">
                <a:solidFill>
                  <a:schemeClr val="lt1"/>
                </a:solidFill>
                <a:latin typeface="Gorditas"/>
                <a:ea typeface="Gorditas"/>
                <a:cs typeface="Gorditas"/>
                <a:sym typeface="Gordita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●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○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■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●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○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■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●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○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■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5" r:id="rId2"/>
    <p:sldLayoutId id="2147483676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vi-VN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vi-VN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F3E8C908-B7AD-4F4C-9339-E7DF858B178E}" type="slidenum">
              <a:rPr lang="en-US" altLang="vi-VN" kern="1200" smtClean="0">
                <a:latin typeface="Arial" charset="0"/>
                <a:ea typeface="+mn-ea"/>
                <a:cs typeface="+mn-cs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en-US" altLang="vi-VN" kern="1200" smtClean="0"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vi-VN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vi-VN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F3E8C908-B7AD-4F4C-9339-E7DF858B178E}" type="slidenum">
              <a:rPr lang="en-US" altLang="vi-VN" kern="1200" smtClean="0">
                <a:latin typeface="Arial" charset="0"/>
                <a:ea typeface="+mn-ea"/>
                <a:cs typeface="+mn-cs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en-US" altLang="vi-VN" kern="1200" smtClean="0"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56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vi-VN" kern="1200">
              <a:solidFill>
                <a:prstClr val="black">
                  <a:tint val="75000"/>
                </a:prst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vi-VN" kern="1200">
              <a:solidFill>
                <a:prstClr val="black">
                  <a:tint val="75000"/>
                </a:prst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5061B8C3-9B43-4CF9-AEC3-746DA806C94B}" type="slidenum">
              <a:rPr lang="en-US" altLang="vi-VN" kern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en-US" altLang="vi-VN" kern="1200">
              <a:solidFill>
                <a:prstClr val="black">
                  <a:tint val="75000"/>
                </a:prstClr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63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5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3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19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25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794" indent="-3427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33" indent="-28566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9" indent="-22852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2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7" indent="-22852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4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4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6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9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6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4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vi-VN" kern="1200">
              <a:solidFill>
                <a:prstClr val="black">
                  <a:tint val="75000"/>
                </a:prst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vi-VN" kern="1200">
              <a:solidFill>
                <a:prstClr val="black">
                  <a:tint val="75000"/>
                </a:prst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5061B8C3-9B43-4CF9-AEC3-746DA806C94B}" type="slidenum">
              <a:rPr lang="en-US" altLang="vi-VN" kern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en-US" altLang="vi-VN" kern="1200">
              <a:solidFill>
                <a:prstClr val="black">
                  <a:tint val="75000"/>
                </a:prstClr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93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5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3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19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25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794" indent="-3427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33" indent="-28566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9" indent="-22852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2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7" indent="-22852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4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4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6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9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6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4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anchor="t" compatLnSpc="1"/>
          <a:lstStyle/>
          <a:p>
            <a:pPr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lIns="91416" tIns="45708" rIns="91416" bIns="45708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 lIns="91416" tIns="45708" rIns="91416" bIns="45708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vert="horz" lIns="91416" tIns="45708" rIns="91416" bIns="45708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buClrTx/>
              <a:buFontTx/>
              <a:buNone/>
            </a:pPr>
            <a:fld id="{F979D696-2382-4B60-9563-BB31EF54E73A}" type="datetimeFigureOut">
              <a:rPr lang="en-US" kern="1200" smtClean="0">
                <a:solidFill>
                  <a:srgbClr val="575F6D"/>
                </a:solidFill>
                <a:latin typeface="Century Schoolbook"/>
                <a:ea typeface="+mn-ea"/>
                <a:cs typeface="+mn-cs"/>
              </a:rPr>
              <a:pPr>
                <a:buClrTx/>
                <a:buFontTx/>
                <a:buNone/>
              </a:pPr>
              <a:t>3/12/2022</a:t>
            </a:fld>
            <a:endParaRPr lang="en-US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vert="horz" lIns="91416" tIns="45708" rIns="91416" bIns="45708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srgbClr val="575F6D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>
              <a:buClrTx/>
              <a:buFontTx/>
              <a:buNone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vert="horz" lIns="91416" tIns="45708" rIns="91416" bIns="45708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buClrTx/>
              <a:buFontTx/>
              <a:buNone/>
            </a:pPr>
            <a:fld id="{982FE826-899E-4F10-9BF1-013A12340D07}" type="slidenum">
              <a:rPr lang="en-US" kern="1200" smtClean="0">
                <a:latin typeface="Century Schoolbook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05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247" indent="-274247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888" indent="-274247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0" indent="-182827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360" indent="-182827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607" indent="-182827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6839" indent="-182827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080" indent="-182827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5316" indent="-182827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59552" indent="-182827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vi-VN" kern="1200">
              <a:solidFill>
                <a:prstClr val="black">
                  <a:tint val="75000"/>
                </a:prst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vi-VN" kern="1200">
              <a:solidFill>
                <a:prstClr val="black">
                  <a:tint val="75000"/>
                </a:prst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6F4DFECA-766C-461F-B8DA-8B7F4C083065}" type="slidenum">
              <a:rPr lang="en-US" altLang="vi-VN" kern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en-US" altLang="vi-VN" kern="1200">
              <a:solidFill>
                <a:prstClr val="black">
                  <a:tint val="75000"/>
                </a:prstClr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78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5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3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19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25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794" indent="-3427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33" indent="-28566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9" indent="-22852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2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7" indent="-22852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4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4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6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9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6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4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vi-VN" kern="1200">
              <a:solidFill>
                <a:prstClr val="black">
                  <a:tint val="75000"/>
                </a:prst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vi-VN" kern="1200">
              <a:solidFill>
                <a:prstClr val="black">
                  <a:tint val="75000"/>
                </a:prst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6F4DFECA-766C-461F-B8DA-8B7F4C083065}" type="slidenum">
              <a:rPr lang="en-US" altLang="vi-VN" kern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en-US" altLang="vi-VN" kern="1200">
              <a:solidFill>
                <a:prstClr val="black">
                  <a:tint val="75000"/>
                </a:prstClr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1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5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3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19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25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794" indent="-3427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33" indent="-28566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9" indent="-22852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2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7" indent="-22852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4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4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6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9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6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4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9" rIns="68562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9" rIns="68562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62" tIns="34289" rIns="68562" bIns="34289" rtlCol="0" anchor="ctr"/>
          <a:lstStyle>
            <a:lvl1pPr algn="l" defTabSz="685596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buClrTx/>
              <a:buFontTx/>
              <a:buNone/>
              <a:defRPr/>
            </a:pPr>
            <a:fld id="{5E97F50D-FBBA-4983-B085-DE920B9234B0}" type="datetimeFigureOut">
              <a:rPr lang="en-US" kern="1200">
                <a:ea typeface="+mn-ea"/>
                <a:cs typeface="+mn-cs"/>
              </a:rPr>
              <a:pPr>
                <a:buClrTx/>
                <a:buFontTx/>
                <a:buNone/>
                <a:defRPr/>
              </a:pPr>
              <a:t>3/12/2022</a:t>
            </a:fld>
            <a:endParaRPr 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62" tIns="34289" rIns="68562" bIns="34289" rtlCol="0" anchor="ctr"/>
          <a:lstStyle>
            <a:lvl1pPr algn="ctr" defTabSz="685596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buClrTx/>
              <a:buFontTx/>
              <a:buNone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62" tIns="34289" rIns="68562" bIns="34289" rtlCol="0" anchor="ctr"/>
          <a:lstStyle>
            <a:lvl1pPr algn="r" defTabSz="685596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buClrTx/>
              <a:buFontTx/>
              <a:buNone/>
              <a:defRPr/>
            </a:pPr>
            <a:fld id="{FACAF385-A25B-44E4-BDBD-027D6575483A}" type="slidenum">
              <a:rPr lang="en-US" kern="1200">
                <a:ea typeface="+mn-ea"/>
                <a:cs typeface="+mn-cs"/>
              </a:rPr>
              <a:pPr>
                <a:buClrTx/>
                <a:buFontTx/>
                <a:buNone/>
                <a:defRPr/>
              </a:pPr>
              <a:t>‹#›</a:t>
            </a:fld>
            <a:endParaRPr 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57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defTabSz="68450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50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450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450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450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342848" algn="l" defTabSz="684508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685698" algn="l" defTabSz="684508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028547" algn="l" defTabSz="684508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371396" algn="l" defTabSz="684508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0236" indent="-170236" algn="l" defTabSz="684508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086" indent="-170236" algn="l" defTabSz="684508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934" indent="-170236" algn="l" defTabSz="684508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780" indent="-170236" algn="l" defTabSz="684508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627" indent="-170236" algn="l" defTabSz="684508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86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184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982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785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94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96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94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92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95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87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580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374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A38AD08B-BC47-4727-AA17-ACC22BF9672A}" type="slidenum">
              <a:rPr lang="en-US" altLang="en-US" kern="1200">
                <a:latin typeface="Calibri" pitchFamily="34" charset="0"/>
                <a:ea typeface="+mn-ea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en-US" altLang="en-US" kern="1200">
              <a:latin typeface="Calibri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1700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3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6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9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52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1" indent="-28570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3" indent="-22856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4" algn="l" defTabSz="9142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4" algn="l" defTabSz="9142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4" algn="l" defTabSz="9142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4" algn="l" defTabSz="9142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6" tIns="34289" rIns="68576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6" tIns="34289" rIns="68576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8576" tIns="34289" rIns="68576" bIns="342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8576" tIns="34289" rIns="68576" bIns="3428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8576" tIns="34289" rIns="68576" bIns="342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1540DB67-3EB2-4026-8CD5-16727AC25CD3}" type="slidenum">
              <a:rPr lang="en-US" altLang="vi-VN" kern="1200">
                <a:latin typeface="Arial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en-US" altLang="vi-VN" kern="1200"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880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875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749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624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498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56" indent="-25715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171" indent="-214298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186" indent="-171438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060" indent="-171438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2935" indent="-171438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809" indent="-171438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684" indent="-171438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558" indent="-171438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433" indent="-171438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13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13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13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13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4"/>
          <p:cNvSpPr/>
          <p:nvPr/>
        </p:nvSpPr>
        <p:spPr>
          <a:xfrm>
            <a:off x="2024388" y="3959375"/>
            <a:ext cx="5095200" cy="461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333" name="Google Shape;333;p34"/>
          <p:cNvSpPr txBox="1">
            <a:spLocks noGrp="1"/>
          </p:cNvSpPr>
          <p:nvPr>
            <p:ph type="ctrTitle"/>
          </p:nvPr>
        </p:nvSpPr>
        <p:spPr>
          <a:xfrm>
            <a:off x="1082508" y="1069625"/>
            <a:ext cx="6844146" cy="2206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dirty="0" smtClean="0">
                <a:solidFill>
                  <a:schemeClr val="lt1"/>
                </a:solidFill>
              </a:rPr>
              <a:t/>
            </a:r>
            <a:br>
              <a:rPr lang="en-US" dirty="0" smtClean="0">
                <a:solidFill>
                  <a:schemeClr val="lt1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800" dirty="0" err="1" smtClean="0">
                <a:solidFill>
                  <a:schemeClr val="lt1"/>
                </a:solidFill>
              </a:rPr>
              <a:t>Thứ</a:t>
            </a:r>
            <a:r>
              <a:rPr lang="en-US" sz="2800" dirty="0" smtClean="0">
                <a:solidFill>
                  <a:schemeClr val="lt1"/>
                </a:solidFill>
              </a:rPr>
              <a:t> </a:t>
            </a:r>
            <a:r>
              <a:rPr lang="en-US" sz="2800" dirty="0" err="1" smtClean="0">
                <a:solidFill>
                  <a:schemeClr val="lt1"/>
                </a:solidFill>
              </a:rPr>
              <a:t>tư</a:t>
            </a:r>
            <a:r>
              <a:rPr lang="en-US" sz="2800" dirty="0" smtClean="0">
                <a:solidFill>
                  <a:schemeClr val="lt1"/>
                </a:solidFill>
              </a:rPr>
              <a:t> </a:t>
            </a:r>
            <a:r>
              <a:rPr lang="en-US" sz="2800" dirty="0" err="1" smtClean="0">
                <a:solidFill>
                  <a:schemeClr val="lt1"/>
                </a:solidFill>
              </a:rPr>
              <a:t>ngày</a:t>
            </a:r>
            <a:r>
              <a:rPr lang="en-US" sz="2800" dirty="0" smtClean="0">
                <a:solidFill>
                  <a:schemeClr val="lt1"/>
                </a:solidFill>
              </a:rPr>
              <a:t> 16 </a:t>
            </a:r>
            <a:r>
              <a:rPr lang="en-US" sz="2800" dirty="0" err="1" smtClean="0">
                <a:solidFill>
                  <a:schemeClr val="lt1"/>
                </a:solidFill>
              </a:rPr>
              <a:t>tháng</a:t>
            </a:r>
            <a:r>
              <a:rPr lang="en-US" sz="2800" dirty="0" smtClean="0">
                <a:solidFill>
                  <a:schemeClr val="lt1"/>
                </a:solidFill>
              </a:rPr>
              <a:t> 3 </a:t>
            </a:r>
            <a:r>
              <a:rPr lang="en-US" sz="2800" dirty="0" err="1" smtClean="0"/>
              <a:t>năm</a:t>
            </a:r>
            <a:r>
              <a:rPr lang="en-US" sz="2800" dirty="0" smtClean="0"/>
              <a:t> 2022</a:t>
            </a:r>
            <a:br>
              <a:rPr lang="en-US" sz="2800" dirty="0" smtClean="0"/>
            </a:br>
            <a:r>
              <a:rPr lang="en-US" sz="2800" dirty="0" smtClean="0">
                <a:solidFill>
                  <a:schemeClr val="lt1"/>
                </a:solidFill>
              </a:rPr>
              <a:t>TOÁN</a:t>
            </a:r>
            <a:r>
              <a:rPr lang="en-US" sz="3600" dirty="0" smtClean="0">
                <a:solidFill>
                  <a:schemeClr val="lt1"/>
                </a:solidFill>
              </a:rPr>
              <a:t/>
            </a:r>
            <a:br>
              <a:rPr lang="en-US" sz="3600" dirty="0" smtClean="0">
                <a:solidFill>
                  <a:schemeClr val="lt1"/>
                </a:solidFill>
              </a:rPr>
            </a:br>
            <a:r>
              <a:rPr lang="en" sz="2400" dirty="0">
                <a:solidFill>
                  <a:schemeClr val="lt2"/>
                </a:solidFill>
                <a:latin typeface="iCiel Mijas" panose="02000506000000020004" pitchFamily="50" charset="0"/>
              </a:rPr>
              <a:t>LÀM QUEN VỚI THỐNG KÊ SỐ LIỆU </a:t>
            </a:r>
            <a:br>
              <a:rPr lang="en" sz="2400" dirty="0">
                <a:solidFill>
                  <a:schemeClr val="lt2"/>
                </a:solidFill>
                <a:latin typeface="iCiel Mijas" panose="02000506000000020004" pitchFamily="50" charset="0"/>
              </a:rPr>
            </a:br>
            <a:r>
              <a:rPr lang="en" sz="2400" dirty="0">
                <a:solidFill>
                  <a:schemeClr val="lt2"/>
                </a:solidFill>
                <a:latin typeface="iCiel Mijas" panose="02000506000000020004" pitchFamily="50" charset="0"/>
              </a:rPr>
              <a:t>(TIẾP THEO)</a:t>
            </a:r>
            <a:endParaRPr sz="2400" dirty="0">
              <a:solidFill>
                <a:schemeClr val="lt2"/>
              </a:solidFill>
              <a:latin typeface="iCiel Mijas" panose="02000506000000020004" pitchFamily="50" charset="0"/>
            </a:endParaRPr>
          </a:p>
        </p:txBody>
      </p:sp>
      <p:sp>
        <p:nvSpPr>
          <p:cNvPr id="334" name="Google Shape;334;p34"/>
          <p:cNvSpPr/>
          <p:nvPr/>
        </p:nvSpPr>
        <p:spPr>
          <a:xfrm>
            <a:off x="7178348" y="540000"/>
            <a:ext cx="1245600" cy="461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800" dirty="0">
                <a:solidFill>
                  <a:schemeClr val="lt1"/>
                </a:solidFill>
                <a:latin typeface="Gorditas"/>
                <a:ea typeface="Gorditas"/>
                <a:cs typeface="Gorditas"/>
                <a:sym typeface="Gorditas"/>
              </a:rPr>
              <a:t>3S2</a:t>
            </a:r>
            <a:endParaRPr sz="2000" dirty="0">
              <a:latin typeface="Gorditas"/>
              <a:ea typeface="Gorditas"/>
              <a:cs typeface="Gorditas"/>
              <a:sym typeface="Gorditas"/>
            </a:endParaRPr>
          </a:p>
        </p:txBody>
      </p:sp>
      <p:sp>
        <p:nvSpPr>
          <p:cNvPr id="335" name="Google Shape;335;p34"/>
          <p:cNvSpPr txBox="1">
            <a:spLocks noGrp="1"/>
          </p:cNvSpPr>
          <p:nvPr>
            <p:ph type="subTitle" idx="1"/>
          </p:nvPr>
        </p:nvSpPr>
        <p:spPr>
          <a:xfrm>
            <a:off x="2327750" y="4042175"/>
            <a:ext cx="4488600" cy="29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" sz="2400" b="1" dirty="0"/>
              <a:t>SGK/Tr136</a:t>
            </a:r>
            <a:endParaRPr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7" name="Group 3"/>
          <p:cNvGraphicFramePr>
            <a:graphicFrameLocks noGrp="1"/>
          </p:cNvGraphicFramePr>
          <p:nvPr/>
        </p:nvGraphicFramePr>
        <p:xfrm>
          <a:off x="457200" y="978694"/>
          <a:ext cx="7543800" cy="1028700"/>
        </p:xfrm>
        <a:graphic>
          <a:graphicData uri="http://schemas.openxmlformats.org/drawingml/2006/table">
            <a:tbl>
              <a:tblPr/>
              <a:tblGrid>
                <a:gridCol w="188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1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427" name="Text Box 20"/>
          <p:cNvSpPr txBox="1">
            <a:spLocks noChangeArrowheads="1"/>
          </p:cNvSpPr>
          <p:nvPr/>
        </p:nvSpPr>
        <p:spPr bwMode="auto">
          <a:xfrm>
            <a:off x="533400" y="464344"/>
            <a:ext cx="7924800" cy="52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Quan</a:t>
            </a:r>
            <a:r>
              <a:rPr lang="en-US" altLang="vi-VN" sz="28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sát</a:t>
            </a:r>
            <a:r>
              <a:rPr lang="en-US" altLang="vi-VN" sz="28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bảng</a:t>
            </a:r>
            <a:r>
              <a:rPr lang="en-US" altLang="vi-VN" sz="28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thống</a:t>
            </a:r>
            <a:r>
              <a:rPr lang="en-US" altLang="vi-VN" sz="28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kê</a:t>
            </a:r>
            <a:r>
              <a:rPr lang="en-US" altLang="vi-VN" sz="28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lang="en-US" altLang="vi-VN" sz="28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lang="en-US" altLang="vi-VN" sz="28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lang="en-US" altLang="vi-VN" sz="28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ba</a:t>
            </a:r>
            <a:r>
              <a:rPr lang="en-US" altLang="vi-VN" sz="28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gia</a:t>
            </a:r>
            <a:r>
              <a:rPr lang="en-US" altLang="vi-VN" sz="28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đình</a:t>
            </a:r>
            <a:r>
              <a:rPr lang="en-US" altLang="vi-VN" sz="28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533446" y="1950244"/>
            <a:ext cx="7051675" cy="52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dirty="0" err="1">
                <a:solidFill>
                  <a:srgbClr val="FF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Nhìn</a:t>
            </a:r>
            <a:r>
              <a:rPr lang="en-US" altLang="vi-VN" sz="2800" b="1" kern="1200" dirty="0">
                <a:solidFill>
                  <a:srgbClr val="FF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>
                <a:solidFill>
                  <a:srgbClr val="FF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lang="en-US" altLang="vi-VN" sz="2800" b="1" kern="1200" dirty="0">
                <a:solidFill>
                  <a:srgbClr val="FF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>
                <a:solidFill>
                  <a:srgbClr val="FF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bảng</a:t>
            </a:r>
            <a:r>
              <a:rPr lang="en-US" altLang="vi-VN" sz="2800" b="1" kern="1200" dirty="0">
                <a:solidFill>
                  <a:srgbClr val="FF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>
                <a:solidFill>
                  <a:srgbClr val="FF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trên</a:t>
            </a:r>
            <a:r>
              <a:rPr lang="en-US" altLang="vi-VN" sz="2800" b="1" kern="1200" dirty="0">
                <a:solidFill>
                  <a:srgbClr val="FF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ta </a:t>
            </a:r>
            <a:r>
              <a:rPr lang="en-US" altLang="vi-VN" sz="2800" b="1" kern="1200" dirty="0" err="1">
                <a:solidFill>
                  <a:srgbClr val="FF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lang="en-US" altLang="vi-VN" sz="2800" b="1" kern="1200" dirty="0">
                <a:solidFill>
                  <a:srgbClr val="FF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>
                <a:solidFill>
                  <a:srgbClr val="FF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lang="en-US" altLang="vi-VN" sz="2800" b="1" kern="1200" dirty="0">
                <a:solidFill>
                  <a:srgbClr val="FF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>
                <a:solidFill>
                  <a:srgbClr val="FF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điều</a:t>
            </a:r>
            <a:r>
              <a:rPr lang="en-US" altLang="vi-VN" sz="2800" b="1" kern="1200" dirty="0">
                <a:solidFill>
                  <a:srgbClr val="FF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>
                <a:solidFill>
                  <a:srgbClr val="FF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lang="en-US" altLang="vi-VN" sz="2800" b="1" kern="1200" dirty="0">
                <a:solidFill>
                  <a:srgbClr val="FF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596900" y="3642124"/>
            <a:ext cx="4457700" cy="52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lang="en-US" altLang="vi-VN" sz="28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Gia</a:t>
            </a:r>
            <a:r>
              <a:rPr lang="en-US" altLang="vi-VN" sz="28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đình</a:t>
            </a:r>
            <a:r>
              <a:rPr lang="en-US" altLang="vi-VN" sz="28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cô</a:t>
            </a:r>
            <a:r>
              <a:rPr lang="en-US" altLang="vi-VN" sz="28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Mai </a:t>
            </a:r>
            <a:r>
              <a:rPr lang="en-US" altLang="vi-VN" sz="28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lang="en-US" altLang="vi-VN" sz="28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2 con.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596900" y="4029076"/>
            <a:ext cx="4724400" cy="52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lang="en-US" altLang="vi-VN" sz="28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Gia</a:t>
            </a:r>
            <a:r>
              <a:rPr lang="en-US" altLang="vi-VN" sz="28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đình</a:t>
            </a:r>
            <a:r>
              <a:rPr lang="en-US" altLang="vi-VN" sz="28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cô</a:t>
            </a:r>
            <a:r>
              <a:rPr lang="en-US" altLang="vi-VN" sz="28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Lan</a:t>
            </a:r>
            <a:r>
              <a:rPr lang="en-US" altLang="vi-VN" sz="28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lang="en-US" altLang="vi-VN" sz="28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1 con.</a:t>
            </a: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595313" y="4398169"/>
            <a:ext cx="4724400" cy="52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lang="en-US" altLang="vi-VN" sz="28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Gia</a:t>
            </a:r>
            <a:r>
              <a:rPr lang="en-US" altLang="vi-VN" sz="28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đình</a:t>
            </a:r>
            <a:r>
              <a:rPr lang="en-US" altLang="vi-VN" sz="28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cô</a:t>
            </a:r>
            <a:r>
              <a:rPr lang="en-US" altLang="vi-VN" sz="28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Thy </a:t>
            </a:r>
            <a:r>
              <a:rPr lang="en-US" altLang="vi-VN" sz="28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lang="en-US" altLang="vi-VN" sz="28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2 con.</a:t>
            </a:r>
          </a:p>
        </p:txBody>
      </p:sp>
      <p:sp>
        <p:nvSpPr>
          <p:cNvPr id="17432" name="Text Box 25"/>
          <p:cNvSpPr txBox="1">
            <a:spLocks noChangeArrowheads="1"/>
          </p:cNvSpPr>
          <p:nvPr/>
        </p:nvSpPr>
        <p:spPr bwMode="auto">
          <a:xfrm>
            <a:off x="685806" y="1081090"/>
            <a:ext cx="1558925" cy="52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Gia đình</a:t>
            </a: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2533686" y="1092994"/>
            <a:ext cx="1330765" cy="52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Cô Mai</a:t>
            </a: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4383088" y="1092994"/>
            <a:ext cx="1332368" cy="52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Cô Lan</a:t>
            </a: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6211912" y="1092994"/>
            <a:ext cx="1289022" cy="52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4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lang="en-US" altLang="vi-VN" sz="28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ô Thy</a:t>
            </a:r>
          </a:p>
        </p:txBody>
      </p:sp>
      <p:sp>
        <p:nvSpPr>
          <p:cNvPr id="17436" name="Text Box 29"/>
          <p:cNvSpPr txBox="1">
            <a:spLocks noChangeArrowheads="1"/>
          </p:cNvSpPr>
          <p:nvPr/>
        </p:nvSpPr>
        <p:spPr bwMode="auto">
          <a:xfrm>
            <a:off x="833475" y="1575199"/>
            <a:ext cx="1192907" cy="52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Số con</a:t>
            </a: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3041650" y="1559719"/>
            <a:ext cx="364154" cy="52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4876801" y="1607344"/>
            <a:ext cx="364154" cy="52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6842191" y="1607344"/>
            <a:ext cx="549275" cy="52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6180" name="Text Box 36"/>
          <p:cNvSpPr txBox="1">
            <a:spLocks noChangeArrowheads="1"/>
          </p:cNvSpPr>
          <p:nvPr/>
        </p:nvSpPr>
        <p:spPr bwMode="auto">
          <a:xfrm>
            <a:off x="533400" y="2352676"/>
            <a:ext cx="8534400" cy="138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dirty="0" err="1">
                <a:latin typeface="Times New Roman" pitchFamily="18" charset="0"/>
                <a:ea typeface="+mn-ea"/>
                <a:cs typeface="Times New Roman" pitchFamily="18" charset="0"/>
              </a:rPr>
              <a:t>Nhìn</a:t>
            </a:r>
            <a:r>
              <a:rPr lang="en-US" altLang="vi-VN" sz="2800" b="1" kern="12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lang="en-US" altLang="vi-VN" sz="2800" b="1" kern="12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>
                <a:latin typeface="Times New Roman" pitchFamily="18" charset="0"/>
                <a:ea typeface="+mn-ea"/>
                <a:cs typeface="Times New Roman" pitchFamily="18" charset="0"/>
              </a:rPr>
              <a:t>bảng</a:t>
            </a:r>
            <a:r>
              <a:rPr lang="en-US" altLang="vi-VN" sz="2800" b="1" kern="1200" dirty="0">
                <a:latin typeface="Times New Roman" pitchFamily="18" charset="0"/>
                <a:ea typeface="+mn-ea"/>
                <a:cs typeface="Times New Roman" pitchFamily="18" charset="0"/>
              </a:rPr>
              <a:t> ta </a:t>
            </a:r>
            <a:r>
              <a:rPr lang="en-US" altLang="vi-VN" sz="2800" b="1" kern="1200" dirty="0" err="1"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lang="en-US" altLang="vi-VN" sz="2800" b="1" kern="1200" dirty="0"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fontAlgn="base"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dirty="0"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lang="en-US" altLang="vi-VN" sz="2800" b="1" kern="1200" dirty="0" err="1"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lang="en-US" altLang="vi-VN" sz="2800" b="1" kern="1200" dirty="0">
                <a:latin typeface="Times New Roman" pitchFamily="18" charset="0"/>
                <a:ea typeface="+mn-ea"/>
                <a:cs typeface="Times New Roman" pitchFamily="18" charset="0"/>
              </a:rPr>
              <a:t> 3 </a:t>
            </a:r>
            <a:r>
              <a:rPr lang="en-US" altLang="vi-VN" sz="2800" b="1" kern="1200" dirty="0" err="1">
                <a:latin typeface="Times New Roman" pitchFamily="18" charset="0"/>
                <a:ea typeface="+mn-ea"/>
                <a:cs typeface="Times New Roman" pitchFamily="18" charset="0"/>
              </a:rPr>
              <a:t>gia</a:t>
            </a:r>
            <a:r>
              <a:rPr lang="en-US" altLang="vi-VN" sz="2800" b="1" kern="12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>
                <a:latin typeface="Times New Roman" pitchFamily="18" charset="0"/>
                <a:ea typeface="+mn-ea"/>
                <a:cs typeface="Times New Roman" pitchFamily="18" charset="0"/>
              </a:rPr>
              <a:t>đình</a:t>
            </a:r>
            <a:r>
              <a:rPr lang="en-US" altLang="vi-VN" sz="2800" b="1" kern="12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lang="en-US" altLang="vi-VN" sz="2800" b="1" kern="12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>
                <a:latin typeface="Times New Roman" pitchFamily="18" charset="0"/>
                <a:ea typeface="+mn-ea"/>
                <a:cs typeface="Times New Roman" pitchFamily="18" charset="0"/>
              </a:rPr>
              <a:t>thống</a:t>
            </a:r>
            <a:r>
              <a:rPr lang="en-US" altLang="vi-VN" sz="2800" b="1" kern="12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>
                <a:latin typeface="Times New Roman" pitchFamily="18" charset="0"/>
                <a:ea typeface="+mn-ea"/>
                <a:cs typeface="Times New Roman" pitchFamily="18" charset="0"/>
              </a:rPr>
              <a:t>kê</a:t>
            </a:r>
            <a:r>
              <a:rPr lang="en-US" altLang="vi-VN" sz="2800" b="1" kern="12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lang="en-US" altLang="vi-VN" sz="2800" b="1" kern="1200" dirty="0">
                <a:latin typeface="Times New Roman" pitchFamily="18" charset="0"/>
                <a:ea typeface="+mn-ea"/>
                <a:cs typeface="Times New Roman" pitchFamily="18" charset="0"/>
              </a:rPr>
              <a:t> con: </a:t>
            </a:r>
            <a:r>
              <a:rPr lang="en-US" altLang="vi-VN" sz="2800" b="1" kern="1200" dirty="0" err="1">
                <a:latin typeface="Times New Roman" pitchFamily="18" charset="0"/>
                <a:ea typeface="+mn-ea"/>
                <a:cs typeface="Times New Roman" pitchFamily="18" charset="0"/>
              </a:rPr>
              <a:t>Gia</a:t>
            </a:r>
            <a:r>
              <a:rPr lang="en-US" altLang="vi-VN" sz="2800" b="1" kern="12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>
                <a:latin typeface="Times New Roman" pitchFamily="18" charset="0"/>
                <a:ea typeface="+mn-ea"/>
                <a:cs typeface="Times New Roman" pitchFamily="18" charset="0"/>
              </a:rPr>
              <a:t>đình</a:t>
            </a:r>
            <a:r>
              <a:rPr lang="en-US" altLang="vi-VN" sz="2800" b="1" kern="12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>
                <a:latin typeface="Times New Roman" pitchFamily="18" charset="0"/>
                <a:ea typeface="+mn-ea"/>
                <a:cs typeface="Times New Roman" pitchFamily="18" charset="0"/>
              </a:rPr>
              <a:t>cô</a:t>
            </a:r>
            <a:r>
              <a:rPr lang="en-US" altLang="vi-VN" sz="2800" b="1" kern="1200" dirty="0">
                <a:latin typeface="Times New Roman" pitchFamily="18" charset="0"/>
                <a:ea typeface="+mn-ea"/>
                <a:cs typeface="Times New Roman" pitchFamily="18" charset="0"/>
              </a:rPr>
              <a:t> Mai, </a:t>
            </a:r>
            <a:r>
              <a:rPr lang="en-US" altLang="vi-VN" sz="2800" b="1" kern="1200" dirty="0" err="1">
                <a:latin typeface="Times New Roman" pitchFamily="18" charset="0"/>
                <a:ea typeface="+mn-ea"/>
                <a:cs typeface="Times New Roman" pitchFamily="18" charset="0"/>
              </a:rPr>
              <a:t>gia</a:t>
            </a:r>
            <a:r>
              <a:rPr lang="en-US" altLang="vi-VN" sz="2800" b="1" kern="12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>
                <a:latin typeface="Times New Roman" pitchFamily="18" charset="0"/>
                <a:ea typeface="+mn-ea"/>
                <a:cs typeface="Times New Roman" pitchFamily="18" charset="0"/>
              </a:rPr>
              <a:t>đình</a:t>
            </a:r>
            <a:r>
              <a:rPr lang="en-US" altLang="vi-VN" sz="2800" b="1" kern="12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>
                <a:latin typeface="Times New Roman" pitchFamily="18" charset="0"/>
                <a:ea typeface="+mn-ea"/>
                <a:cs typeface="Times New Roman" pitchFamily="18" charset="0"/>
              </a:rPr>
              <a:t>cô</a:t>
            </a:r>
            <a:r>
              <a:rPr lang="en-US" altLang="vi-VN" sz="2800" b="1" kern="12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>
                <a:latin typeface="Times New Roman" pitchFamily="18" charset="0"/>
                <a:ea typeface="+mn-ea"/>
                <a:cs typeface="Times New Roman" pitchFamily="18" charset="0"/>
              </a:rPr>
              <a:t>Lan</a:t>
            </a:r>
            <a:r>
              <a:rPr lang="en-US" altLang="vi-VN" sz="2800" b="1" kern="1200" dirty="0"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altLang="vi-VN" sz="2800" b="1" kern="1200" dirty="0" err="1">
                <a:latin typeface="Times New Roman" pitchFamily="18" charset="0"/>
                <a:ea typeface="+mn-ea"/>
                <a:cs typeface="Times New Roman" pitchFamily="18" charset="0"/>
              </a:rPr>
              <a:t>gia</a:t>
            </a:r>
            <a:r>
              <a:rPr lang="en-US" altLang="vi-VN" sz="2800" b="1" kern="12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>
                <a:latin typeface="Times New Roman" pitchFamily="18" charset="0"/>
                <a:ea typeface="+mn-ea"/>
                <a:cs typeface="Times New Roman" pitchFamily="18" charset="0"/>
              </a:rPr>
              <a:t>đình</a:t>
            </a:r>
            <a:r>
              <a:rPr lang="en-US" altLang="vi-VN" sz="2800" b="1" kern="12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>
                <a:latin typeface="Times New Roman" pitchFamily="18" charset="0"/>
                <a:ea typeface="+mn-ea"/>
                <a:cs typeface="Times New Roman" pitchFamily="18" charset="0"/>
              </a:rPr>
              <a:t>cô</a:t>
            </a:r>
            <a:r>
              <a:rPr lang="en-US" altLang="vi-VN" sz="2800" b="1" kern="1200" dirty="0">
                <a:latin typeface="Times New Roman" pitchFamily="18" charset="0"/>
                <a:ea typeface="+mn-ea"/>
                <a:cs typeface="Times New Roman" pitchFamily="18" charset="0"/>
              </a:rPr>
              <a:t> Thy.</a:t>
            </a:r>
          </a:p>
        </p:txBody>
      </p:sp>
    </p:spTree>
    <p:extLst>
      <p:ext uri="{BB962C8B-B14F-4D97-AF65-F5344CB8AC3E}">
        <p14:creationId xmlns:p14="http://schemas.microsoft.com/office/powerpoint/2010/main" val="120880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840"/>
                            </p:stCondLst>
                            <p:childTnLst>
                              <p:par>
                                <p:cTn id="16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autoRev="1" fill="hold"/>
                                        <p:tgtEl>
                                          <p:spTgt spid="6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6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6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autoRev="1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autoRev="1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40"/>
                            </p:stCondLst>
                            <p:childTnLst>
                              <p:par>
                                <p:cTn id="32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autoRev="1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autoRev="1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autoRev="1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autoRev="1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autoRev="1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840"/>
                            </p:stCondLst>
                            <p:childTnLst>
                              <p:par>
                                <p:cTn id="48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autoRev="1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autoRev="1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autoRev="1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3" dur="500" autoRev="1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autoRev="1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autoRev="1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9" dur="2000" fill="hold"/>
                                        <p:tgtEl>
                                          <p:spTgt spid="6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6" grpId="0"/>
      <p:bldP spid="6167" grpId="0"/>
      <p:bldP spid="6168" grpId="0"/>
      <p:bldP spid="6170" grpId="0" build="allAtOnce"/>
      <p:bldP spid="6171" grpId="0"/>
      <p:bldP spid="6172" grpId="0"/>
      <p:bldP spid="6174" grpId="0"/>
      <p:bldP spid="6175" grpId="0"/>
      <p:bldP spid="6176" grpId="0"/>
      <p:bldP spid="61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" y="-358377"/>
            <a:ext cx="9144000" cy="550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99" name="图片 219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78719" y="557257"/>
            <a:ext cx="7033022" cy="275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827464" y="1121996"/>
            <a:ext cx="4316286" cy="992577"/>
          </a:xfrm>
          <a:prstGeom prst="rect">
            <a:avLst/>
          </a:prstGeom>
          <a:noFill/>
        </p:spPr>
        <p:txBody>
          <a:bodyPr lIns="68561" tIns="34289" rIns="68561" bIns="34289">
            <a:spAutoFit/>
          </a:bodyPr>
          <a:lstStyle/>
          <a:p>
            <a:pPr algn="ctr" defTabSz="685579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6000" b="1" kern="1200" spc="225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10650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6" y="2719432"/>
            <a:ext cx="3193256" cy="231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08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747717" y="276284"/>
            <a:ext cx="7462834" cy="83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  <a:buClrTx/>
              <a:buFontTx/>
              <a:buNone/>
            </a:pPr>
            <a:r>
              <a:rPr lang="en-US" altLang="vi-VN" sz="2400" b="1" u="sng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lang="en-US" altLang="vi-VN" sz="2400" b="1" u="sng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1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lang="en-US" altLang="vi-VN" sz="24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lang="en-US" altLang="vi-VN" sz="24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lang="en-US" altLang="vi-VN" sz="24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bảng</a:t>
            </a:r>
            <a:r>
              <a:rPr lang="en-US" altLang="vi-VN" sz="24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thống</a:t>
            </a:r>
            <a:r>
              <a:rPr lang="en-US" altLang="vi-VN" sz="24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kê</a:t>
            </a:r>
            <a:r>
              <a:rPr lang="en-US" altLang="vi-VN" sz="24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lang="en-US" altLang="vi-VN" sz="24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lang="en-US" altLang="vi-VN" sz="24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sinh</a:t>
            </a:r>
            <a:r>
              <a:rPr lang="en-US" altLang="vi-VN" sz="24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giỏi</a:t>
            </a:r>
            <a:r>
              <a:rPr lang="en-US" altLang="vi-VN" sz="24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lang="en-US" altLang="vi-VN" sz="24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lang="en-US" altLang="vi-VN" sz="24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lang="en-US" altLang="vi-VN" sz="24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3 ở </a:t>
            </a:r>
            <a:r>
              <a:rPr lang="en-US" altLang="vi-VN" sz="24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lang="en-US" altLang="vi-VN" sz="24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lang="en-US" altLang="vi-VN" sz="24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tiểu</a:t>
            </a:r>
            <a:r>
              <a:rPr lang="en-US" altLang="vi-VN" sz="24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lang="en-US" altLang="vi-VN" sz="24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graphicFrame>
        <p:nvGraphicFramePr>
          <p:cNvPr id="7172" name="Group 4"/>
          <p:cNvGraphicFramePr>
            <a:graphicFrameLocks noGrp="1"/>
          </p:cNvGraphicFramePr>
          <p:nvPr/>
        </p:nvGraphicFramePr>
        <p:xfrm>
          <a:off x="838200" y="1159671"/>
          <a:ext cx="7391400" cy="1054894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2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3A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3B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3C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9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học sinh giỏi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71748" y="2553892"/>
            <a:ext cx="6238875" cy="523196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8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Bảng</a:t>
            </a:r>
            <a:r>
              <a:rPr lang="en-US" sz="28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thống</a:t>
            </a:r>
            <a:r>
              <a:rPr lang="en-US" sz="28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kê</a:t>
            </a:r>
            <a:r>
              <a:rPr lang="en-US" sz="28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này</a:t>
            </a:r>
            <a:r>
              <a:rPr lang="en-US" sz="28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lang="en-US" sz="28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ta </a:t>
            </a:r>
            <a:r>
              <a:rPr lang="en-US" sz="28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lang="en-US" sz="28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điều</a:t>
            </a:r>
            <a:r>
              <a:rPr lang="en-US" sz="28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lang="en-US" sz="28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300" y="3143252"/>
            <a:ext cx="8496300" cy="1815857"/>
          </a:xfrm>
          <a:prstGeom prst="rect">
            <a:avLst/>
          </a:prstGeom>
          <a:solidFill>
            <a:schemeClr val="bg1"/>
          </a:solidFill>
        </p:spPr>
        <p:txBody>
          <a:bodyPr lIns="91416" tIns="45708" rIns="91416" bIns="4570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Bảng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thống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kê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này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ta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457058" indent="-457058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-"/>
              <a:defRPr/>
            </a:pP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lượng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sinh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giỏi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từng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457058" indent="-457058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-"/>
              <a:defRPr/>
            </a:pP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4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khối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3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thống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kê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lang="en-US" sz="2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3A, 3B, 3C, 3D.</a:t>
            </a:r>
          </a:p>
          <a:p>
            <a:pPr marL="457058" indent="-457058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-"/>
              <a:defRPr/>
            </a:pPr>
            <a:endParaRPr lang="en-US" sz="2800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93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776315" y="342941"/>
            <a:ext cx="7853359" cy="83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  <a:buClrTx/>
              <a:buFontTx/>
              <a:buNone/>
            </a:pPr>
            <a:r>
              <a:rPr lang="en-US" altLang="vi-VN" sz="2400" b="1" u="sng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lang="en-US" altLang="vi-VN" sz="2400" b="1" u="sng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1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lang="en-US" altLang="vi-VN" sz="24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lang="en-US" altLang="vi-VN" sz="24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lang="en-US" altLang="vi-VN" sz="24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bảng</a:t>
            </a:r>
            <a:r>
              <a:rPr lang="en-US" altLang="vi-VN" sz="24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thống</a:t>
            </a:r>
            <a:r>
              <a:rPr lang="en-US" altLang="vi-VN" sz="24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kê</a:t>
            </a:r>
            <a:r>
              <a:rPr lang="en-US" altLang="vi-VN" sz="24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lang="en-US" altLang="vi-VN" sz="24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lang="en-US" altLang="vi-VN" sz="24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sinh</a:t>
            </a:r>
            <a:r>
              <a:rPr lang="en-US" altLang="vi-VN" sz="24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giỏi</a:t>
            </a:r>
            <a:r>
              <a:rPr lang="en-US" altLang="vi-VN" sz="24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lang="en-US" altLang="vi-VN" sz="24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lang="en-US" altLang="vi-VN" sz="24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lang="en-US" altLang="vi-VN" sz="24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3 </a:t>
            </a:r>
          </a:p>
          <a:p>
            <a:pPr fontAlgn="base">
              <a:spcAft>
                <a:spcPct val="0"/>
              </a:spcAft>
              <a:buClrTx/>
              <a:buFontTx/>
              <a:buNone/>
            </a:pPr>
            <a:r>
              <a:rPr lang="en-US" altLang="vi-VN" sz="24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ở </a:t>
            </a:r>
            <a:r>
              <a:rPr lang="en-US" altLang="vi-VN" sz="24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lang="en-US" altLang="vi-VN" sz="24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lang="en-US" altLang="vi-VN" sz="24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tiểu</a:t>
            </a:r>
            <a:r>
              <a:rPr lang="en-US" altLang="vi-VN" sz="24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lang="en-US" altLang="vi-VN" sz="24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graphicFrame>
        <p:nvGraphicFramePr>
          <p:cNvPr id="7172" name="Group 4"/>
          <p:cNvGraphicFramePr>
            <a:graphicFrameLocks noGrp="1"/>
          </p:cNvGraphicFramePr>
          <p:nvPr/>
        </p:nvGraphicFramePr>
        <p:xfrm>
          <a:off x="838200" y="1159671"/>
          <a:ext cx="7391400" cy="1054894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2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3A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3B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3C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9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học sinh giỏi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479" name="Text Box 24"/>
          <p:cNvSpPr txBox="1">
            <a:spLocks noChangeArrowheads="1"/>
          </p:cNvSpPr>
          <p:nvPr/>
        </p:nvSpPr>
        <p:spPr bwMode="auto">
          <a:xfrm>
            <a:off x="363549" y="3761206"/>
            <a:ext cx="8751887" cy="92330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c) </a:t>
            </a:r>
            <a:r>
              <a:rPr lang="en-US" altLang="vi-VN" sz="26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lang="en-US" altLang="vi-VN" sz="2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lang="en-US" altLang="vi-VN" sz="2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lang="en-US" altLang="vi-VN" sz="2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nhiều</a:t>
            </a:r>
            <a:r>
              <a:rPr lang="en-US" altLang="vi-VN" sz="2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lang="en-US" altLang="vi-VN" sz="2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sinh</a:t>
            </a:r>
            <a:r>
              <a:rPr lang="en-US" altLang="vi-VN" sz="2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giỏi</a:t>
            </a:r>
            <a:r>
              <a:rPr lang="en-US" altLang="vi-VN" sz="2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nhất</a:t>
            </a:r>
            <a:r>
              <a:rPr lang="en-US" altLang="vi-VN" sz="2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</a:p>
          <a:p>
            <a:pPr fontAlgn="base">
              <a:spcAft>
                <a:spcPct val="0"/>
              </a:spcAft>
              <a:buClrTx/>
              <a:buFontTx/>
              <a:buNone/>
            </a:pPr>
            <a:r>
              <a:rPr lang="en-US" altLang="vi-VN" sz="2600" b="1" kern="1200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lang="en-US" altLang="vi-VN" sz="2600" b="1" kern="1200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lang="en-US" altLang="vi-VN" sz="2600" b="1" kern="1200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b="1" kern="1200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lang="en-US" altLang="vi-VN" sz="2600" b="1" kern="1200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b="1" kern="1200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lang="en-US" altLang="vi-VN" sz="2600" b="1" kern="1200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b="1" kern="1200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ít</a:t>
            </a:r>
            <a:r>
              <a:rPr lang="en-US" altLang="vi-VN" sz="2600" b="1" kern="1200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b="1" kern="1200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lang="en-US" altLang="vi-VN" sz="2600" b="1" kern="1200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b="1" kern="1200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sinh</a:t>
            </a:r>
            <a:r>
              <a:rPr lang="en-US" altLang="vi-VN" sz="2600" b="1" kern="1200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b="1" kern="1200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giỏi</a:t>
            </a:r>
            <a:r>
              <a:rPr lang="en-US" altLang="vi-VN" sz="2600" b="1" kern="1200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b="1" kern="1200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nhất</a:t>
            </a:r>
            <a:r>
              <a:rPr lang="en-US" altLang="vi-VN" sz="2600" b="1" kern="1200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p:sp>
        <p:nvSpPr>
          <p:cNvPr id="19480" name="Text Box 25"/>
          <p:cNvSpPr txBox="1">
            <a:spLocks noChangeArrowheads="1"/>
          </p:cNvSpPr>
          <p:nvPr/>
        </p:nvSpPr>
        <p:spPr bwMode="auto">
          <a:xfrm>
            <a:off x="363538" y="2606280"/>
            <a:ext cx="8704262" cy="89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205" indent="-514205" fontAlgn="base">
              <a:spcAft>
                <a:spcPct val="0"/>
              </a:spcAft>
              <a:buClrTx/>
              <a:buFontTx/>
              <a:buAutoNum type="alphaLcParenR"/>
            </a:pPr>
            <a:r>
              <a:rPr lang="en-US" altLang="vi-VN" sz="2600" b="1" kern="1200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lang="en-US" altLang="vi-VN" sz="2600" b="1" kern="1200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3B </a:t>
            </a:r>
            <a:r>
              <a:rPr lang="en-US" altLang="vi-VN" sz="2600" b="1" kern="1200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lang="en-US" altLang="vi-VN" sz="2600" b="1" kern="1200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b="1" kern="1200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bao</a:t>
            </a:r>
            <a:r>
              <a:rPr lang="en-US" altLang="vi-VN" sz="2600" b="1" kern="1200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b="1" kern="1200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nhiêu</a:t>
            </a:r>
            <a:r>
              <a:rPr lang="en-US" altLang="vi-VN" sz="2600" b="1" kern="1200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b="1" kern="1200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lang="en-US" altLang="vi-VN" sz="2600" b="1" kern="1200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b="1" kern="1200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sinh</a:t>
            </a:r>
            <a:r>
              <a:rPr lang="en-US" altLang="vi-VN" sz="2600" b="1" kern="1200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b="1" kern="1200" dirty="0" err="1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giỏi</a:t>
            </a:r>
            <a:r>
              <a:rPr lang="en-US" altLang="vi-VN" sz="2600" b="1" kern="1200" dirty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</a:p>
          <a:p>
            <a:pPr fontAlgn="base">
              <a:spcAft>
                <a:spcPct val="0"/>
              </a:spcAft>
              <a:buClrTx/>
            </a:pPr>
            <a:r>
              <a:rPr lang="en-US" altLang="vi-VN" sz="2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lang="en-US" altLang="vi-VN" sz="26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lang="en-US" altLang="vi-VN" sz="2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3D </a:t>
            </a:r>
            <a:r>
              <a:rPr lang="en-US" altLang="vi-VN" sz="26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lang="en-US" altLang="vi-VN" sz="2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bao</a:t>
            </a:r>
            <a:r>
              <a:rPr lang="en-US" altLang="vi-VN" sz="2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nhiêu</a:t>
            </a:r>
            <a:r>
              <a:rPr lang="en-US" altLang="vi-VN" sz="2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lang="en-US" altLang="vi-VN" sz="2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sinh</a:t>
            </a:r>
            <a:r>
              <a:rPr lang="en-US" altLang="vi-VN" sz="2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giỏi</a:t>
            </a:r>
            <a:r>
              <a:rPr lang="en-US" altLang="vi-VN" sz="2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p:sp>
        <p:nvSpPr>
          <p:cNvPr id="19481" name="Text Box 26"/>
          <p:cNvSpPr txBox="1">
            <a:spLocks noChangeArrowheads="1"/>
          </p:cNvSpPr>
          <p:nvPr/>
        </p:nvSpPr>
        <p:spPr bwMode="auto">
          <a:xfrm>
            <a:off x="363582" y="3369507"/>
            <a:ext cx="8739187" cy="49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b) </a:t>
            </a:r>
            <a:r>
              <a:rPr lang="en-US" altLang="vi-VN" sz="2600" b="1" kern="1200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lang="en-US" altLang="vi-VN" sz="2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3C </a:t>
            </a:r>
            <a:r>
              <a:rPr lang="en-US" altLang="vi-VN" sz="2600" b="1" kern="1200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lang="en-US" altLang="vi-VN" sz="2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b="1" kern="1200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nhiều</a:t>
            </a:r>
            <a:r>
              <a:rPr lang="en-US" altLang="vi-VN" sz="2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b="1" kern="1200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hơn</a:t>
            </a:r>
            <a:r>
              <a:rPr lang="en-US" altLang="vi-VN" sz="2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b="1" kern="1200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lang="en-US" altLang="vi-VN" sz="2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3A </a:t>
            </a:r>
            <a:r>
              <a:rPr lang="en-US" altLang="vi-VN" sz="2600" b="1" kern="1200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bao</a:t>
            </a:r>
            <a:r>
              <a:rPr lang="en-US" altLang="vi-VN" sz="2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b="1" kern="1200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nhiêu</a:t>
            </a:r>
            <a:r>
              <a:rPr lang="en-US" altLang="vi-VN" sz="2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b="1" kern="1200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lang="en-US" altLang="vi-VN" sz="2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b="1" kern="1200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sinh</a:t>
            </a:r>
            <a:r>
              <a:rPr lang="en-US" altLang="vi-VN" sz="2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b="1" kern="1200" dirty="0" err="1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giỏi</a:t>
            </a:r>
            <a:r>
              <a:rPr lang="en-US" altLang="vi-VN" sz="26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</a:p>
        </p:txBody>
      </p:sp>
      <p:sp>
        <p:nvSpPr>
          <p:cNvPr id="19482" name="Text Box 27"/>
          <p:cNvSpPr txBox="1">
            <a:spLocks noChangeArrowheads="1"/>
          </p:cNvSpPr>
          <p:nvPr/>
        </p:nvSpPr>
        <p:spPr bwMode="auto">
          <a:xfrm>
            <a:off x="696931" y="2214600"/>
            <a:ext cx="6737693" cy="49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6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Dựa</a:t>
            </a:r>
            <a:r>
              <a:rPr lang="en-US" altLang="vi-VN" sz="26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lang="en-US" altLang="vi-VN" sz="26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bảng</a:t>
            </a:r>
            <a:r>
              <a:rPr lang="en-US" altLang="vi-VN" sz="26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trên</a:t>
            </a:r>
            <a:r>
              <a:rPr lang="en-US" altLang="vi-VN" sz="26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hãy</a:t>
            </a:r>
            <a:r>
              <a:rPr lang="en-US" altLang="vi-VN" sz="26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lang="en-US" altLang="vi-VN" sz="26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lang="en-US" altLang="vi-VN" sz="26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lang="en-US" altLang="vi-VN" sz="26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lang="en-US" altLang="vi-VN" sz="26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lang="en-US" altLang="vi-VN" sz="26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6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lang="en-US" altLang="vi-VN" sz="26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5658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800100" y="310727"/>
            <a:ext cx="76771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400" b="1" u="sng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lang="en-US" altLang="vi-VN" sz="2400" b="1" u="sng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1</a:t>
            </a:r>
            <a:r>
              <a:rPr lang="en-US" altLang="vi-VN" sz="24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lang="en-US" altLang="vi-VN" sz="24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lang="en-US" altLang="vi-VN" sz="24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lang="en-US" altLang="vi-VN" sz="24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bảng</a:t>
            </a:r>
            <a:r>
              <a:rPr lang="en-US" altLang="vi-VN" sz="24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thống</a:t>
            </a:r>
            <a:r>
              <a:rPr lang="en-US" altLang="vi-VN" sz="24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kê</a:t>
            </a:r>
            <a:r>
              <a:rPr lang="en-US" altLang="vi-VN" sz="24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lang="en-US" altLang="vi-VN" sz="24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lang="en-US" altLang="vi-VN" sz="24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sinh</a:t>
            </a:r>
            <a:r>
              <a:rPr lang="en-US" altLang="vi-VN" sz="24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giỏi</a:t>
            </a:r>
            <a:r>
              <a:rPr lang="en-US" altLang="vi-VN" sz="24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lang="en-US" altLang="vi-VN" sz="24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lang="en-US" altLang="vi-VN" sz="24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lang="en-US" altLang="vi-VN" sz="24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3 ở </a:t>
            </a:r>
            <a:r>
              <a:rPr lang="en-US" altLang="vi-VN" sz="2400" b="1" kern="1200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lang="en-US" altLang="vi-VN" sz="24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lang="en-US" altLang="vi-VN" sz="24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tiểu</a:t>
            </a:r>
            <a:r>
              <a:rPr lang="en-US" altLang="vi-VN" sz="24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lang="en-US" altLang="vi-VN" sz="24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graphicFrame>
        <p:nvGraphicFramePr>
          <p:cNvPr id="7172" name="Group 4"/>
          <p:cNvGraphicFramePr>
            <a:graphicFrameLocks noGrp="1"/>
          </p:cNvGraphicFramePr>
          <p:nvPr/>
        </p:nvGraphicFramePr>
        <p:xfrm>
          <a:off x="838200" y="1159671"/>
          <a:ext cx="7391400" cy="1054894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2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3A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3B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3C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9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học sinh giỏi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815" name="Text Box 25"/>
          <p:cNvSpPr txBox="1">
            <a:spLocks noChangeArrowheads="1"/>
          </p:cNvSpPr>
          <p:nvPr/>
        </p:nvSpPr>
        <p:spPr bwMode="auto">
          <a:xfrm>
            <a:off x="363538" y="2653907"/>
            <a:ext cx="870426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a) Lớp 3B có bao nhiêu học sinh giỏi? Lớp 3D có bao nhiêu học sinh giỏi?</a:t>
            </a:r>
          </a:p>
        </p:txBody>
      </p:sp>
      <p:sp>
        <p:nvSpPr>
          <p:cNvPr id="33816" name="Text Box 27"/>
          <p:cNvSpPr txBox="1">
            <a:spLocks noChangeArrowheads="1"/>
          </p:cNvSpPr>
          <p:nvPr/>
        </p:nvSpPr>
        <p:spPr bwMode="auto">
          <a:xfrm>
            <a:off x="363539" y="2252663"/>
            <a:ext cx="72426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Dựa vào bảng trên hãy trả lời các câu hỏi sau: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363538" y="3543301"/>
            <a:ext cx="8704262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lang="en-US" altLang="vi-VN" sz="28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3B </a:t>
            </a:r>
            <a:r>
              <a:rPr lang="en-US" altLang="vi-VN" sz="28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13 </a:t>
            </a:r>
            <a:r>
              <a:rPr lang="en-US" altLang="vi-VN" sz="28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sinh</a:t>
            </a: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giỏi</a:t>
            </a: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lang="en-US" altLang="vi-VN" sz="28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3D </a:t>
            </a:r>
            <a:r>
              <a:rPr lang="en-US" altLang="vi-VN" sz="28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15 </a:t>
            </a:r>
            <a:r>
              <a:rPr lang="en-US" altLang="vi-VN" sz="28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sinh</a:t>
            </a: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giỏi</a:t>
            </a: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840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800101" y="400051"/>
            <a:ext cx="7772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400" b="1" u="sng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lang="en-US" altLang="vi-VN" sz="2400" b="1" u="sng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1</a:t>
            </a:r>
            <a:r>
              <a:rPr lang="en-US" altLang="vi-VN" sz="24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lang="en-US" altLang="vi-VN" sz="24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lang="en-US" altLang="vi-VN" sz="24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lang="en-US" altLang="vi-VN" sz="24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bảng</a:t>
            </a:r>
            <a:r>
              <a:rPr lang="en-US" altLang="vi-VN" sz="24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thống</a:t>
            </a:r>
            <a:r>
              <a:rPr lang="en-US" altLang="vi-VN" sz="24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kê</a:t>
            </a:r>
            <a:r>
              <a:rPr lang="en-US" altLang="vi-VN" sz="24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lang="en-US" altLang="vi-VN" sz="24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lang="en-US" altLang="vi-VN" sz="24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sinh</a:t>
            </a:r>
            <a:r>
              <a:rPr lang="en-US" altLang="vi-VN" sz="24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giỏi</a:t>
            </a:r>
            <a:r>
              <a:rPr lang="en-US" altLang="vi-VN" sz="24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lang="en-US" altLang="vi-VN" sz="24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lang="en-US" altLang="vi-VN" sz="24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lang="en-US" altLang="vi-VN" sz="24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3 ở </a:t>
            </a:r>
            <a:r>
              <a:rPr lang="en-US" altLang="vi-VN" sz="2400" b="1" kern="1200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lang="en-US" altLang="vi-VN" sz="24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lang="en-US" altLang="vi-VN" sz="24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tiểu</a:t>
            </a:r>
            <a:r>
              <a:rPr lang="en-US" altLang="vi-VN" sz="24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lang="en-US" altLang="vi-VN" sz="24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graphicFrame>
        <p:nvGraphicFramePr>
          <p:cNvPr id="7172" name="Group 4"/>
          <p:cNvGraphicFramePr>
            <a:graphicFrameLocks noGrp="1"/>
          </p:cNvGraphicFramePr>
          <p:nvPr/>
        </p:nvGraphicFramePr>
        <p:xfrm>
          <a:off x="838200" y="1159670"/>
          <a:ext cx="7391400" cy="1054894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2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3A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3B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3C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9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học sinh giỏi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839" name="Text Box 26"/>
          <p:cNvSpPr txBox="1">
            <a:spLocks noChangeArrowheads="1"/>
          </p:cNvSpPr>
          <p:nvPr/>
        </p:nvSpPr>
        <p:spPr bwMode="auto">
          <a:xfrm>
            <a:off x="214316" y="2657475"/>
            <a:ext cx="87391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b) Lớp 3C có nhiều hơn lớp 3A bao nhiêu học sinh giỏi? </a:t>
            </a:r>
          </a:p>
        </p:txBody>
      </p:sp>
      <p:sp>
        <p:nvSpPr>
          <p:cNvPr id="34840" name="Text Box 27"/>
          <p:cNvSpPr txBox="1">
            <a:spLocks noChangeArrowheads="1"/>
          </p:cNvSpPr>
          <p:nvPr/>
        </p:nvSpPr>
        <p:spPr bwMode="auto">
          <a:xfrm>
            <a:off x="363539" y="2252663"/>
            <a:ext cx="72426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Dựa vào bảng trên hãy trả lời các câu hỏi sau:</a:t>
            </a: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204791" y="3143251"/>
            <a:ext cx="8739187" cy="116955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3C </a:t>
            </a:r>
            <a:r>
              <a:rPr lang="en-US" altLang="vi-VN" sz="28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nhiều</a:t>
            </a: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hơn</a:t>
            </a: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3A </a:t>
            </a:r>
            <a:r>
              <a:rPr lang="en-US" altLang="vi-VN" sz="28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sinh</a:t>
            </a: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giỏi</a:t>
            </a: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			25 – 18 = 7 (</a:t>
            </a:r>
            <a:r>
              <a:rPr lang="en-US" altLang="vi-VN" sz="28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sinh</a:t>
            </a: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0903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800100" y="333375"/>
            <a:ext cx="77628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400" b="1" u="sng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lang="en-US" altLang="vi-VN" sz="2400" b="1" u="sng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1</a:t>
            </a:r>
            <a:r>
              <a:rPr lang="en-US" altLang="vi-VN" sz="24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lang="en-US" altLang="vi-VN" sz="24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lang="en-US" altLang="vi-VN" sz="24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lang="en-US" altLang="vi-VN" sz="24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bảng</a:t>
            </a:r>
            <a:r>
              <a:rPr lang="en-US" altLang="vi-VN" sz="24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thống</a:t>
            </a:r>
            <a:r>
              <a:rPr lang="en-US" altLang="vi-VN" sz="24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kê</a:t>
            </a:r>
            <a:r>
              <a:rPr lang="en-US" altLang="vi-VN" sz="24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lang="en-US" altLang="vi-VN" sz="24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lang="en-US" altLang="vi-VN" sz="24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sinh</a:t>
            </a:r>
            <a:r>
              <a:rPr lang="en-US" altLang="vi-VN" sz="24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giỏi</a:t>
            </a:r>
            <a:r>
              <a:rPr lang="en-US" altLang="vi-VN" sz="24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lang="en-US" altLang="vi-VN" sz="24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lang="en-US" altLang="vi-VN" sz="24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lang="en-US" altLang="vi-VN" sz="24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3 ở </a:t>
            </a:r>
            <a:r>
              <a:rPr lang="en-US" altLang="vi-VN" sz="2400" b="1" kern="1200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lang="en-US" altLang="vi-VN" sz="24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lang="en-US" altLang="vi-VN" sz="24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tiểu</a:t>
            </a:r>
            <a:r>
              <a:rPr lang="en-US" altLang="vi-VN" sz="24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lang="en-US" altLang="vi-VN" sz="24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graphicFrame>
        <p:nvGraphicFramePr>
          <p:cNvPr id="7172" name="Group 4"/>
          <p:cNvGraphicFramePr>
            <a:graphicFrameLocks noGrp="1"/>
          </p:cNvGraphicFramePr>
          <p:nvPr/>
        </p:nvGraphicFramePr>
        <p:xfrm>
          <a:off x="838200" y="1159669"/>
          <a:ext cx="7391400" cy="1054894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2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3A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3B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3C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9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học sinh giỏi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214314" y="3609975"/>
            <a:ext cx="8751887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3C </a:t>
            </a:r>
            <a:r>
              <a:rPr lang="en-US" altLang="vi-VN" sz="28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nhiều</a:t>
            </a: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sinh</a:t>
            </a: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giỏi</a:t>
            </a: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nhất</a:t>
            </a: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lang="en-US" altLang="vi-VN" sz="28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3B </a:t>
            </a:r>
            <a:r>
              <a:rPr lang="en-US" altLang="vi-VN" sz="28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ít</a:t>
            </a: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sinh</a:t>
            </a: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giỏi</a:t>
            </a: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800" b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nhất</a:t>
            </a:r>
            <a:r>
              <a:rPr lang="en-US" altLang="vi-VN" sz="28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35864" name="Text Box 27"/>
          <p:cNvSpPr txBox="1">
            <a:spLocks noChangeArrowheads="1"/>
          </p:cNvSpPr>
          <p:nvPr/>
        </p:nvSpPr>
        <p:spPr bwMode="auto">
          <a:xfrm>
            <a:off x="363539" y="2252663"/>
            <a:ext cx="72426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Dựa vào bảng trên hãy trả lời các câu hỏi sau:</a:t>
            </a:r>
          </a:p>
        </p:txBody>
      </p:sp>
      <p:sp>
        <p:nvSpPr>
          <p:cNvPr id="35865" name="Text Box 24"/>
          <p:cNvSpPr txBox="1">
            <a:spLocks noChangeArrowheads="1"/>
          </p:cNvSpPr>
          <p:nvPr/>
        </p:nvSpPr>
        <p:spPr bwMode="auto">
          <a:xfrm>
            <a:off x="239714" y="2713435"/>
            <a:ext cx="8751887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c) Lớp nào có nhiều học sinh giỏi nhất? Lớp nào có ít học sinh giỏi nhất?</a:t>
            </a:r>
          </a:p>
        </p:txBody>
      </p:sp>
    </p:spTree>
    <p:extLst>
      <p:ext uri="{BB962C8B-B14F-4D97-AF65-F5344CB8AC3E}">
        <p14:creationId xmlns:p14="http://schemas.microsoft.com/office/powerpoint/2010/main" val="245663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273167" y="171479"/>
            <a:ext cx="8232775" cy="83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400" u="sng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lang="en-US" altLang="vi-VN" sz="2400" u="sng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  <a:r>
              <a:rPr lang="en-US" altLang="vi-VN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altLang="vi-VN" sz="24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Dưới</a:t>
            </a:r>
            <a:r>
              <a:rPr lang="en-US" altLang="vi-VN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lang="en-US" altLang="vi-VN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lang="en-US" altLang="vi-VN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bảng</a:t>
            </a:r>
            <a:r>
              <a:rPr lang="en-US" altLang="vi-VN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thống</a:t>
            </a:r>
            <a:r>
              <a:rPr lang="en-US" altLang="vi-VN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kê</a:t>
            </a:r>
            <a:r>
              <a:rPr lang="en-US" altLang="vi-VN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lang="en-US" altLang="vi-VN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mét</a:t>
            </a:r>
            <a:r>
              <a:rPr lang="en-US" altLang="vi-VN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vải</a:t>
            </a:r>
            <a:r>
              <a:rPr lang="en-US" altLang="vi-VN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lang="en-US" altLang="vi-VN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lang="en-US" altLang="vi-VN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cửa</a:t>
            </a:r>
            <a:r>
              <a:rPr lang="en-US" altLang="vi-VN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hàng</a:t>
            </a:r>
            <a:r>
              <a:rPr lang="en-US" altLang="vi-VN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đã</a:t>
            </a:r>
            <a:r>
              <a:rPr lang="en-US" altLang="vi-VN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bán</a:t>
            </a:r>
            <a:r>
              <a:rPr lang="en-US" altLang="vi-VN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lang="en-US" altLang="vi-VN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lang="en-US" altLang="vi-VN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ba</a:t>
            </a:r>
            <a:r>
              <a:rPr lang="en-US" altLang="vi-VN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tháng</a:t>
            </a:r>
            <a:r>
              <a:rPr lang="en-US" altLang="vi-VN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đầu</a:t>
            </a:r>
            <a:r>
              <a:rPr lang="en-US" altLang="vi-VN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lang="en-US" altLang="vi-VN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943526505"/>
              </p:ext>
            </p:extLst>
          </p:nvPr>
        </p:nvGraphicFramePr>
        <p:xfrm>
          <a:off x="292100" y="970360"/>
          <a:ext cx="8229600" cy="12799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2736">
                <a:tc>
                  <a:txBody>
                    <a:bodyPr/>
                    <a:lstStyle/>
                    <a:p>
                      <a:endParaRPr lang="vi-VN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77" marB="34277"/>
                </a:tc>
                <a:tc>
                  <a:txBody>
                    <a:bodyPr/>
                    <a:lstStyle/>
                    <a:p>
                      <a:endParaRPr lang="vi-VN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77" marB="34277"/>
                </a:tc>
                <a:tc>
                  <a:txBody>
                    <a:bodyPr/>
                    <a:lstStyle/>
                    <a:p>
                      <a:endParaRPr lang="vi-VN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77" marB="34277"/>
                </a:tc>
                <a:tc>
                  <a:txBody>
                    <a:bodyPr/>
                    <a:lstStyle/>
                    <a:p>
                      <a:endParaRPr lang="vi-VN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77" marB="3427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595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endParaRPr lang="vi-VN" sz="2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77" marB="342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1240m</a:t>
                      </a:r>
                      <a:endParaRPr lang="vi-VN" sz="2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77" marB="342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1040m</a:t>
                      </a:r>
                      <a:endParaRPr lang="vi-VN" sz="2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77" marB="342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1475m</a:t>
                      </a:r>
                      <a:endParaRPr lang="vi-VN" sz="2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77" marB="3427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595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endParaRPr lang="vi-VN" sz="2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77" marB="342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1875m</a:t>
                      </a:r>
                      <a:endParaRPr lang="vi-VN" sz="2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77" marB="342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1140m</a:t>
                      </a:r>
                      <a:endParaRPr lang="vi-VN" sz="2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77" marB="342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1575m</a:t>
                      </a:r>
                      <a:endParaRPr lang="vi-VN" sz="2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77" marB="3427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342900" y="970360"/>
            <a:ext cx="2019300" cy="5143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628" name="TextBox 9"/>
          <p:cNvSpPr txBox="1">
            <a:spLocks noChangeArrowheads="1"/>
          </p:cNvSpPr>
          <p:nvPr/>
        </p:nvSpPr>
        <p:spPr bwMode="auto">
          <a:xfrm>
            <a:off x="3200420" y="994174"/>
            <a:ext cx="265113" cy="52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kern="120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endParaRPr lang="vi-VN" altLang="en-US" sz="2800" b="1" kern="120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629" name="TextBox 22"/>
          <p:cNvSpPr txBox="1">
            <a:spLocks noChangeArrowheads="1"/>
          </p:cNvSpPr>
          <p:nvPr/>
        </p:nvSpPr>
        <p:spPr bwMode="auto">
          <a:xfrm>
            <a:off x="5200650" y="1018051"/>
            <a:ext cx="266700" cy="95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kern="120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endParaRPr lang="vi-VN" altLang="en-US" sz="2800" b="1" kern="120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630" name="TextBox 23"/>
          <p:cNvSpPr txBox="1">
            <a:spLocks noChangeArrowheads="1"/>
          </p:cNvSpPr>
          <p:nvPr/>
        </p:nvSpPr>
        <p:spPr bwMode="auto">
          <a:xfrm>
            <a:off x="7227889" y="1009651"/>
            <a:ext cx="265112" cy="52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kern="120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endParaRPr lang="vi-VN" altLang="en-US" sz="2800" b="1" kern="120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631" name="TextBox 24"/>
          <p:cNvSpPr txBox="1">
            <a:spLocks noChangeArrowheads="1"/>
          </p:cNvSpPr>
          <p:nvPr/>
        </p:nvSpPr>
        <p:spPr bwMode="auto">
          <a:xfrm>
            <a:off x="273051" y="1128738"/>
            <a:ext cx="717550" cy="40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Vải</a:t>
            </a:r>
            <a:endParaRPr lang="vi-VN" altLang="en-US" sz="2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632" name="TextBox 25"/>
          <p:cNvSpPr txBox="1">
            <a:spLocks noChangeArrowheads="1"/>
          </p:cNvSpPr>
          <p:nvPr/>
        </p:nvSpPr>
        <p:spPr bwMode="auto">
          <a:xfrm>
            <a:off x="1268413" y="947781"/>
            <a:ext cx="1236662" cy="40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Tháng</a:t>
            </a:r>
            <a:endParaRPr lang="vi-VN" altLang="en-US" sz="2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238250" y="2420542"/>
            <a:ext cx="5010150" cy="461641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Bảng</a:t>
            </a:r>
            <a:r>
              <a:rPr lang="en-US" altLang="en-US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thống</a:t>
            </a:r>
            <a:r>
              <a:rPr lang="en-US" altLang="en-US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kê</a:t>
            </a:r>
            <a:r>
              <a:rPr lang="en-US" altLang="en-US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này</a:t>
            </a:r>
            <a:r>
              <a:rPr lang="en-US" altLang="en-US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lang="en-US" altLang="en-US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ta </a:t>
            </a:r>
            <a:r>
              <a:rPr lang="en-US" altLang="en-US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lang="en-US" altLang="en-US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điều</a:t>
            </a:r>
            <a:r>
              <a:rPr lang="en-US" altLang="en-US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lang="en-US" altLang="en-US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5300" y="2924218"/>
            <a:ext cx="6191250" cy="2369855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Bảng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thống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kê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này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ta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lượng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vải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trắng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bán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ra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cửa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hàng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theo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tháng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3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tháng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thống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kê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tháng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1,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tháng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2,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tháng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3.</a:t>
            </a:r>
          </a:p>
          <a:p>
            <a:pPr marL="457058" indent="-457058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-"/>
              <a:defRPr/>
            </a:pPr>
            <a:endParaRPr lang="en-US" sz="2800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71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273167" y="171479"/>
            <a:ext cx="8232775" cy="83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400" u="sng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lang="en-US" altLang="vi-VN" sz="2400" u="sng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Dưới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bảng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thống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kê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mét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vải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cửa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hàng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đã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bán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ba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tháng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đầu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25603" name="Text Box 24"/>
          <p:cNvSpPr txBox="1">
            <a:spLocks noChangeArrowheads="1"/>
          </p:cNvSpPr>
          <p:nvPr/>
        </p:nvSpPr>
        <p:spPr bwMode="auto">
          <a:xfrm>
            <a:off x="228608" y="2608715"/>
            <a:ext cx="8869363" cy="46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a)</a:t>
            </a:r>
            <a:r>
              <a:rPr lang="en-US" altLang="vi-VN" sz="2400" b="1" kern="1200" dirty="0">
                <a:solidFill>
                  <a:prstClr val="black"/>
                </a:solidFill>
                <a:latin typeface=".VnArial" pitchFamily="34" charset="0"/>
                <a:ea typeface="+mn-ea"/>
              </a:rPr>
              <a:t> </a:t>
            </a:r>
            <a:r>
              <a:rPr lang="en-US" altLang="vi-VN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Tháng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2 </a:t>
            </a:r>
            <a:r>
              <a:rPr lang="en-US" altLang="vi-VN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cửa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hàng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bán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bao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nhiêu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mét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vải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loại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p:sp>
        <p:nvSpPr>
          <p:cNvPr id="25604" name="Text Box 27"/>
          <p:cNvSpPr txBox="1">
            <a:spLocks noChangeArrowheads="1"/>
          </p:cNvSpPr>
          <p:nvPr/>
        </p:nvSpPr>
        <p:spPr bwMode="auto">
          <a:xfrm>
            <a:off x="228696" y="2259876"/>
            <a:ext cx="6355903" cy="46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4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Nhìn</a:t>
            </a:r>
            <a:r>
              <a:rPr lang="en-US" altLang="vi-VN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lang="en-US" altLang="vi-VN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bảng</a:t>
            </a:r>
            <a:r>
              <a:rPr lang="en-US" altLang="vi-VN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trên</a:t>
            </a:r>
            <a:r>
              <a:rPr lang="en-US" altLang="vi-VN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hãy</a:t>
            </a:r>
            <a:r>
              <a:rPr lang="en-US" altLang="vi-VN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lang="en-US" altLang="vi-VN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lang="en-US" altLang="vi-VN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lang="en-US" altLang="vi-VN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lang="en-US" altLang="vi-VN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lang="en-US" altLang="vi-VN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lang="en-US" altLang="vi-VN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104061796"/>
              </p:ext>
            </p:extLst>
          </p:nvPr>
        </p:nvGraphicFramePr>
        <p:xfrm>
          <a:off x="292100" y="970360"/>
          <a:ext cx="8229600" cy="12799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2736">
                <a:tc>
                  <a:txBody>
                    <a:bodyPr/>
                    <a:lstStyle/>
                    <a:p>
                      <a:endParaRPr lang="vi-VN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77" marB="34277"/>
                </a:tc>
                <a:tc>
                  <a:txBody>
                    <a:bodyPr/>
                    <a:lstStyle/>
                    <a:p>
                      <a:endParaRPr lang="vi-VN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77" marB="34277"/>
                </a:tc>
                <a:tc>
                  <a:txBody>
                    <a:bodyPr/>
                    <a:lstStyle/>
                    <a:p>
                      <a:endParaRPr lang="vi-VN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77" marB="34277"/>
                </a:tc>
                <a:tc>
                  <a:txBody>
                    <a:bodyPr/>
                    <a:lstStyle/>
                    <a:p>
                      <a:endParaRPr lang="vi-VN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77" marB="3427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595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endParaRPr lang="vi-VN" sz="2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77" marB="342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1240m</a:t>
                      </a:r>
                      <a:endParaRPr lang="vi-VN" sz="2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77" marB="342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1040m</a:t>
                      </a:r>
                      <a:endParaRPr lang="vi-VN" sz="2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77" marB="342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1475m</a:t>
                      </a:r>
                      <a:endParaRPr lang="vi-VN" sz="2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77" marB="3427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595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endParaRPr lang="vi-VN" sz="2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77" marB="342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1875m</a:t>
                      </a:r>
                      <a:endParaRPr lang="vi-VN" sz="2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77" marB="342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1140m</a:t>
                      </a:r>
                      <a:endParaRPr lang="vi-VN" sz="2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77" marB="342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1575m</a:t>
                      </a:r>
                      <a:endParaRPr lang="vi-VN" sz="2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77" marB="3427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342900" y="970360"/>
            <a:ext cx="2019300" cy="5143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628" name="TextBox 9"/>
          <p:cNvSpPr txBox="1">
            <a:spLocks noChangeArrowheads="1"/>
          </p:cNvSpPr>
          <p:nvPr/>
        </p:nvSpPr>
        <p:spPr bwMode="auto">
          <a:xfrm>
            <a:off x="3200420" y="927499"/>
            <a:ext cx="265113" cy="52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endParaRPr lang="vi-VN" altLang="en-US" sz="2800" b="1" kern="1200" dirty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629" name="TextBox 22"/>
          <p:cNvSpPr txBox="1">
            <a:spLocks noChangeArrowheads="1"/>
          </p:cNvSpPr>
          <p:nvPr/>
        </p:nvSpPr>
        <p:spPr bwMode="auto">
          <a:xfrm>
            <a:off x="5200650" y="941848"/>
            <a:ext cx="266700" cy="95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endParaRPr lang="vi-VN" altLang="en-US" sz="2800" b="1" kern="1200" dirty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630" name="TextBox 23"/>
          <p:cNvSpPr txBox="1">
            <a:spLocks noChangeArrowheads="1"/>
          </p:cNvSpPr>
          <p:nvPr/>
        </p:nvSpPr>
        <p:spPr bwMode="auto">
          <a:xfrm>
            <a:off x="7227889" y="914401"/>
            <a:ext cx="265112" cy="52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endParaRPr lang="vi-VN" altLang="en-US" sz="2800" b="1" kern="1200" dirty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631" name="TextBox 24"/>
          <p:cNvSpPr txBox="1">
            <a:spLocks noChangeArrowheads="1"/>
          </p:cNvSpPr>
          <p:nvPr/>
        </p:nvSpPr>
        <p:spPr bwMode="auto">
          <a:xfrm>
            <a:off x="273051" y="1128738"/>
            <a:ext cx="717550" cy="40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Vải</a:t>
            </a:r>
            <a:endParaRPr lang="vi-VN" altLang="en-US" sz="2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632" name="TextBox 25"/>
          <p:cNvSpPr txBox="1">
            <a:spLocks noChangeArrowheads="1"/>
          </p:cNvSpPr>
          <p:nvPr/>
        </p:nvSpPr>
        <p:spPr bwMode="auto">
          <a:xfrm>
            <a:off x="1268413" y="947781"/>
            <a:ext cx="1236662" cy="40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Tháng</a:t>
            </a:r>
            <a:endParaRPr lang="vi-VN" altLang="en-US" sz="2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262001" y="3048029"/>
            <a:ext cx="8748709" cy="83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alt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alt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195285" y="3813576"/>
            <a:ext cx="6757966" cy="89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</a:t>
            </a:r>
            <a:r>
              <a:rPr lang="en-US" altLang="vi-VN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tháng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cửa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hàng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đã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bán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bao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nhiêu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mét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vải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15514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/>
      <p:bldP spid="13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273167" y="171479"/>
            <a:ext cx="8232775" cy="83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400" u="sng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lang="en-US" altLang="vi-VN" sz="2400" u="sng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Dưới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bảng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thống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kê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mét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vải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cửa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hàng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đã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bán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ba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tháng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đầu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25603" name="Text Box 24"/>
          <p:cNvSpPr txBox="1">
            <a:spLocks noChangeArrowheads="1"/>
          </p:cNvSpPr>
          <p:nvPr/>
        </p:nvSpPr>
        <p:spPr bwMode="auto">
          <a:xfrm>
            <a:off x="228608" y="2608715"/>
            <a:ext cx="8869363" cy="46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a)</a:t>
            </a:r>
            <a:r>
              <a:rPr lang="en-US" altLang="vi-VN" sz="2400" b="1" kern="1200" dirty="0">
                <a:solidFill>
                  <a:prstClr val="black"/>
                </a:solidFill>
                <a:latin typeface=".VnArial" pitchFamily="34" charset="0"/>
                <a:ea typeface="+mn-ea"/>
              </a:rPr>
              <a:t> </a:t>
            </a:r>
            <a:r>
              <a:rPr lang="en-US" altLang="vi-VN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Tháng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2 </a:t>
            </a:r>
            <a:r>
              <a:rPr lang="en-US" altLang="vi-VN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cửa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hàng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bán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bao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nhiêu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mét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vải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loại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p:sp>
        <p:nvSpPr>
          <p:cNvPr id="25604" name="Text Box 27"/>
          <p:cNvSpPr txBox="1">
            <a:spLocks noChangeArrowheads="1"/>
          </p:cNvSpPr>
          <p:nvPr/>
        </p:nvSpPr>
        <p:spPr bwMode="auto">
          <a:xfrm>
            <a:off x="228696" y="2259876"/>
            <a:ext cx="6355903" cy="46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4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Nhìn</a:t>
            </a:r>
            <a:r>
              <a:rPr lang="en-US" altLang="vi-VN" sz="24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lang="en-US" altLang="vi-VN" sz="24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bảng</a:t>
            </a:r>
            <a:r>
              <a:rPr lang="en-US" altLang="vi-VN" sz="24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trên</a:t>
            </a:r>
            <a:r>
              <a:rPr lang="en-US" altLang="vi-VN" sz="24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hãy</a:t>
            </a:r>
            <a:r>
              <a:rPr lang="en-US" altLang="vi-VN" sz="24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lang="en-US" altLang="vi-VN" sz="24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lang="en-US" altLang="vi-VN" sz="24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lang="en-US" altLang="vi-VN" sz="24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lang="en-US" altLang="vi-VN" sz="24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lang="en-US" altLang="vi-VN" sz="24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lang="en-US" altLang="vi-VN" sz="24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153474933"/>
              </p:ext>
            </p:extLst>
          </p:nvPr>
        </p:nvGraphicFramePr>
        <p:xfrm>
          <a:off x="292100" y="970360"/>
          <a:ext cx="8229600" cy="12799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2736">
                <a:tc>
                  <a:txBody>
                    <a:bodyPr/>
                    <a:lstStyle/>
                    <a:p>
                      <a:endParaRPr lang="vi-VN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77" marB="34277"/>
                </a:tc>
                <a:tc>
                  <a:txBody>
                    <a:bodyPr/>
                    <a:lstStyle/>
                    <a:p>
                      <a:endParaRPr lang="vi-VN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77" marB="34277"/>
                </a:tc>
                <a:tc>
                  <a:txBody>
                    <a:bodyPr/>
                    <a:lstStyle/>
                    <a:p>
                      <a:endParaRPr lang="vi-VN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77" marB="34277"/>
                </a:tc>
                <a:tc>
                  <a:txBody>
                    <a:bodyPr/>
                    <a:lstStyle/>
                    <a:p>
                      <a:endParaRPr lang="vi-VN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77" marB="3427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595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endParaRPr lang="vi-VN" sz="2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77" marB="342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1240m</a:t>
                      </a:r>
                      <a:endParaRPr lang="vi-VN" sz="2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77" marB="342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1040m</a:t>
                      </a:r>
                      <a:endParaRPr lang="vi-VN" sz="2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77" marB="342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1475m</a:t>
                      </a:r>
                      <a:endParaRPr lang="vi-VN" sz="2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77" marB="3427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595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endParaRPr lang="vi-VN" sz="2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77" marB="342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1875m</a:t>
                      </a:r>
                      <a:endParaRPr lang="vi-VN" sz="2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77" marB="342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1140m</a:t>
                      </a:r>
                      <a:endParaRPr lang="vi-VN" sz="2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77" marB="342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1575m</a:t>
                      </a:r>
                      <a:endParaRPr lang="vi-VN" sz="2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77" marB="3427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342900" y="970360"/>
            <a:ext cx="2019300" cy="5143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628" name="TextBox 9"/>
          <p:cNvSpPr txBox="1">
            <a:spLocks noChangeArrowheads="1"/>
          </p:cNvSpPr>
          <p:nvPr/>
        </p:nvSpPr>
        <p:spPr bwMode="auto">
          <a:xfrm>
            <a:off x="3200420" y="994174"/>
            <a:ext cx="265113" cy="52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kern="120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endParaRPr lang="vi-VN" altLang="en-US" sz="2800" b="1" kern="120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629" name="TextBox 22"/>
          <p:cNvSpPr txBox="1">
            <a:spLocks noChangeArrowheads="1"/>
          </p:cNvSpPr>
          <p:nvPr/>
        </p:nvSpPr>
        <p:spPr bwMode="auto">
          <a:xfrm>
            <a:off x="5200650" y="1018051"/>
            <a:ext cx="266700" cy="95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kern="120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endParaRPr lang="vi-VN" altLang="en-US" sz="2800" b="1" kern="120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630" name="TextBox 23"/>
          <p:cNvSpPr txBox="1">
            <a:spLocks noChangeArrowheads="1"/>
          </p:cNvSpPr>
          <p:nvPr/>
        </p:nvSpPr>
        <p:spPr bwMode="auto">
          <a:xfrm>
            <a:off x="7227889" y="1009651"/>
            <a:ext cx="265112" cy="52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kern="120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endParaRPr lang="vi-VN" altLang="en-US" sz="2800" b="1" kern="120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631" name="TextBox 24"/>
          <p:cNvSpPr txBox="1">
            <a:spLocks noChangeArrowheads="1"/>
          </p:cNvSpPr>
          <p:nvPr/>
        </p:nvSpPr>
        <p:spPr bwMode="auto">
          <a:xfrm>
            <a:off x="273051" y="1128738"/>
            <a:ext cx="717550" cy="40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Vải</a:t>
            </a:r>
            <a:endParaRPr lang="vi-VN" altLang="en-US" sz="2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632" name="TextBox 25"/>
          <p:cNvSpPr txBox="1">
            <a:spLocks noChangeArrowheads="1"/>
          </p:cNvSpPr>
          <p:nvPr/>
        </p:nvSpPr>
        <p:spPr bwMode="auto">
          <a:xfrm>
            <a:off x="1268413" y="947781"/>
            <a:ext cx="1236662" cy="40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Tháng</a:t>
            </a:r>
            <a:endParaRPr lang="vi-VN" altLang="en-US" sz="2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633" name="Text Box 24"/>
          <p:cNvSpPr txBox="1">
            <a:spLocks noChangeArrowheads="1"/>
          </p:cNvSpPr>
          <p:nvPr/>
        </p:nvSpPr>
        <p:spPr bwMode="auto">
          <a:xfrm>
            <a:off x="290535" y="2962344"/>
            <a:ext cx="8702675" cy="46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4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Tháng</a:t>
            </a:r>
            <a:r>
              <a:rPr lang="en-US" altLang="vi-VN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2 </a:t>
            </a:r>
            <a:r>
              <a:rPr lang="en-US" altLang="vi-VN" sz="24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cửa</a:t>
            </a:r>
            <a:r>
              <a:rPr lang="en-US" altLang="vi-VN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hàng</a:t>
            </a:r>
            <a:r>
              <a:rPr lang="en-US" altLang="vi-VN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bán</a:t>
            </a:r>
            <a:r>
              <a:rPr lang="en-US" altLang="vi-VN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lang="en-US" altLang="vi-VN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1040m </a:t>
            </a:r>
            <a:r>
              <a:rPr lang="en-US" altLang="vi-VN" sz="24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vải</a:t>
            </a:r>
            <a:r>
              <a:rPr lang="en-US" altLang="vi-VN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trắng</a:t>
            </a:r>
            <a:r>
              <a:rPr lang="en-US" altLang="vi-VN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lang="en-US" altLang="vi-VN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1140m </a:t>
            </a:r>
            <a:r>
              <a:rPr lang="en-US" altLang="vi-VN" sz="24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vải</a:t>
            </a:r>
            <a:r>
              <a:rPr lang="en-US" altLang="vi-VN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lang="en-US" altLang="vi-VN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262001" y="3333788"/>
            <a:ext cx="8748709" cy="83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alt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altLang="vi-VN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" name="Rectangle 1"/>
          <p:cNvSpPr/>
          <p:nvPr/>
        </p:nvSpPr>
        <p:spPr>
          <a:xfrm>
            <a:off x="190513" y="4056824"/>
            <a:ext cx="6315075" cy="830972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pPr fontAlgn="base">
              <a:spcAft>
                <a:spcPct val="0"/>
              </a:spcAft>
              <a:buClrTx/>
            </a:pPr>
            <a:r>
              <a:rPr lang="en-US" altLang="vi-VN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tháng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3, </a:t>
            </a:r>
            <a:r>
              <a:rPr lang="en-US" altLang="vi-VN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vải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bán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nhiều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hơn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vải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trắng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mét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       </a:t>
            </a:r>
            <a:r>
              <a:rPr lang="en-US" altLang="vi-VN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1575 – 1475 = 100 (m)</a:t>
            </a:r>
          </a:p>
        </p:txBody>
      </p:sp>
    </p:spTree>
    <p:extLst>
      <p:ext uri="{BB962C8B-B14F-4D97-AF65-F5344CB8AC3E}">
        <p14:creationId xmlns:p14="http://schemas.microsoft.com/office/powerpoint/2010/main" val="83607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/>
      <p:bldP spid="25633" grpId="0"/>
      <p:bldP spid="13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/>
          </p:cNvPr>
          <p:cNvSpPr/>
          <p:nvPr/>
        </p:nvSpPr>
        <p:spPr>
          <a:xfrm>
            <a:off x="-1219200" y="628688"/>
            <a:ext cx="9296400" cy="1084913"/>
          </a:xfrm>
          <a:prstGeom prst="rect">
            <a:avLst/>
          </a:prstGeom>
          <a:noFill/>
        </p:spPr>
        <p:txBody>
          <a:bodyPr spcFirstLastPara="1" lIns="91428" tIns="45714" rIns="91428" bIns="45714">
            <a:prstTxWarp prst="textArchDown">
              <a:avLst/>
            </a:prstTxWarp>
            <a:spAutoFit/>
            <a:scene3d>
              <a:camera prst="perspectiveHeroicExtremeLeftFacing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6000" b="1" kern="1200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 </a:t>
            </a:r>
            <a:r>
              <a:rPr lang="en-US" sz="6000" b="1" kern="1200" dirty="0" err="1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lang="en-US" sz="6000" b="1" kern="1200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ai </a:t>
            </a:r>
            <a:r>
              <a:rPr lang="en-US" sz="6000" b="1" kern="1200" dirty="0" err="1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lang="en-US" sz="6000" b="1" kern="1200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052" name="Picture 7" descr="BEE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46" y="171461"/>
            <a:ext cx="1604963" cy="118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24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273167" y="171479"/>
            <a:ext cx="8232775" cy="83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400" u="sng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lang="en-US" altLang="vi-VN" sz="2400" u="sng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Dưới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bảng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thống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kê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mét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vải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cửa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hàng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đã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bán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ba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tháng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đầu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lang="en-US" altLang="vi-VN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25604" name="Text Box 27"/>
          <p:cNvSpPr txBox="1">
            <a:spLocks noChangeArrowheads="1"/>
          </p:cNvSpPr>
          <p:nvPr/>
        </p:nvSpPr>
        <p:spPr bwMode="auto">
          <a:xfrm>
            <a:off x="228696" y="2259876"/>
            <a:ext cx="6355903" cy="46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4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Nhìn</a:t>
            </a:r>
            <a:r>
              <a:rPr lang="en-US" altLang="vi-VN" sz="24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lang="en-US" altLang="vi-VN" sz="24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bảng</a:t>
            </a:r>
            <a:r>
              <a:rPr lang="en-US" altLang="vi-VN" sz="24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trên</a:t>
            </a:r>
            <a:r>
              <a:rPr lang="en-US" altLang="vi-VN" sz="24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hãy</a:t>
            </a:r>
            <a:r>
              <a:rPr lang="en-US" altLang="vi-VN" sz="24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lang="en-US" altLang="vi-VN" sz="24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lang="en-US" altLang="vi-VN" sz="24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lang="en-US" altLang="vi-VN" sz="24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lang="en-US" altLang="vi-VN" sz="24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lang="en-US" altLang="vi-VN" sz="24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lang="en-US" altLang="vi-VN" sz="2400" b="1" kern="1200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098436292"/>
              </p:ext>
            </p:extLst>
          </p:nvPr>
        </p:nvGraphicFramePr>
        <p:xfrm>
          <a:off x="292100" y="970360"/>
          <a:ext cx="8229600" cy="12799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2736">
                <a:tc>
                  <a:txBody>
                    <a:bodyPr/>
                    <a:lstStyle/>
                    <a:p>
                      <a:endParaRPr lang="vi-VN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77" marB="34277"/>
                </a:tc>
                <a:tc>
                  <a:txBody>
                    <a:bodyPr/>
                    <a:lstStyle/>
                    <a:p>
                      <a:endParaRPr lang="vi-VN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77" marB="34277"/>
                </a:tc>
                <a:tc>
                  <a:txBody>
                    <a:bodyPr/>
                    <a:lstStyle/>
                    <a:p>
                      <a:endParaRPr lang="vi-VN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77" marB="34277"/>
                </a:tc>
                <a:tc>
                  <a:txBody>
                    <a:bodyPr/>
                    <a:lstStyle/>
                    <a:p>
                      <a:endParaRPr lang="vi-VN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77" marB="3427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595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endParaRPr lang="vi-VN" sz="2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77" marB="342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1240m</a:t>
                      </a:r>
                      <a:endParaRPr lang="vi-VN" sz="2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77" marB="342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1040m</a:t>
                      </a:r>
                      <a:endParaRPr lang="vi-VN" sz="2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77" marB="342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1475m</a:t>
                      </a:r>
                      <a:endParaRPr lang="vi-VN" sz="2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77" marB="3427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595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endParaRPr lang="vi-VN" sz="2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77" marB="342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1875m</a:t>
                      </a:r>
                      <a:endParaRPr lang="vi-VN" sz="2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77" marB="342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1140m</a:t>
                      </a:r>
                      <a:endParaRPr lang="vi-VN" sz="2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77" marB="342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1575m</a:t>
                      </a:r>
                      <a:endParaRPr lang="vi-VN" sz="2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77" marB="3427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342900" y="970360"/>
            <a:ext cx="2019300" cy="5143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628" name="TextBox 9"/>
          <p:cNvSpPr txBox="1">
            <a:spLocks noChangeArrowheads="1"/>
          </p:cNvSpPr>
          <p:nvPr/>
        </p:nvSpPr>
        <p:spPr bwMode="auto">
          <a:xfrm>
            <a:off x="3200420" y="994174"/>
            <a:ext cx="265113" cy="52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kern="120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endParaRPr lang="vi-VN" altLang="en-US" sz="2800" b="1" kern="120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629" name="TextBox 22"/>
          <p:cNvSpPr txBox="1">
            <a:spLocks noChangeArrowheads="1"/>
          </p:cNvSpPr>
          <p:nvPr/>
        </p:nvSpPr>
        <p:spPr bwMode="auto">
          <a:xfrm>
            <a:off x="5200650" y="1018051"/>
            <a:ext cx="266700" cy="95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kern="120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endParaRPr lang="vi-VN" altLang="en-US" sz="2800" b="1" kern="120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630" name="TextBox 23"/>
          <p:cNvSpPr txBox="1">
            <a:spLocks noChangeArrowheads="1"/>
          </p:cNvSpPr>
          <p:nvPr/>
        </p:nvSpPr>
        <p:spPr bwMode="auto">
          <a:xfrm>
            <a:off x="7227889" y="1009651"/>
            <a:ext cx="265112" cy="52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kern="120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endParaRPr lang="vi-VN" altLang="en-US" sz="2800" b="1" kern="120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631" name="TextBox 24"/>
          <p:cNvSpPr txBox="1">
            <a:spLocks noChangeArrowheads="1"/>
          </p:cNvSpPr>
          <p:nvPr/>
        </p:nvSpPr>
        <p:spPr bwMode="auto">
          <a:xfrm>
            <a:off x="273051" y="1128738"/>
            <a:ext cx="717550" cy="40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Vải</a:t>
            </a:r>
            <a:endParaRPr lang="vi-VN" altLang="en-US" sz="2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632" name="TextBox 25"/>
          <p:cNvSpPr txBox="1">
            <a:spLocks noChangeArrowheads="1"/>
          </p:cNvSpPr>
          <p:nvPr/>
        </p:nvSpPr>
        <p:spPr bwMode="auto">
          <a:xfrm>
            <a:off x="1268413" y="947781"/>
            <a:ext cx="1236662" cy="40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Tháng</a:t>
            </a:r>
            <a:endParaRPr lang="vi-VN" altLang="en-US" sz="2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195361" y="2718199"/>
            <a:ext cx="8726487" cy="52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</a:t>
            </a:r>
            <a:r>
              <a:rPr lang="en-US" altLang="vi-VN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tháng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cửa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hàng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đã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bán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bao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nhiêu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mét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vải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lang="en-US" altLang="vi-VN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11163" y="3228975"/>
            <a:ext cx="9155113" cy="12618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lang="en-US" altLang="vi-VN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lang="en-US" altLang="vi-VN" sz="24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Tháng</a:t>
            </a:r>
            <a:r>
              <a:rPr lang="en-US" altLang="vi-VN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1 </a:t>
            </a:r>
            <a:r>
              <a:rPr lang="en-US" altLang="vi-VN" sz="24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cửa</a:t>
            </a:r>
            <a:r>
              <a:rPr lang="en-US" altLang="vi-VN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hàng</a:t>
            </a:r>
            <a:r>
              <a:rPr lang="en-US" altLang="vi-VN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bán</a:t>
            </a:r>
            <a:r>
              <a:rPr lang="en-US" altLang="vi-VN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lang="en-US" altLang="vi-VN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1875m </a:t>
            </a:r>
            <a:r>
              <a:rPr lang="en-US" altLang="vi-VN" sz="24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vải</a:t>
            </a:r>
            <a:r>
              <a:rPr lang="en-US" altLang="vi-VN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lang="en-US" altLang="vi-VN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fontAlgn="base">
              <a:spcAft>
                <a:spcPct val="0"/>
              </a:spcAft>
              <a:buClrTx/>
              <a:buFontTx/>
              <a:buNone/>
            </a:pPr>
            <a:r>
              <a:rPr lang="en-US" altLang="vi-VN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  <a:r>
              <a:rPr lang="en-US" altLang="vi-VN" sz="24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Tháng</a:t>
            </a:r>
            <a:r>
              <a:rPr lang="en-US" altLang="vi-VN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2 </a:t>
            </a:r>
            <a:r>
              <a:rPr lang="en-US" altLang="vi-VN" sz="24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cửa</a:t>
            </a:r>
            <a:r>
              <a:rPr lang="en-US" altLang="vi-VN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hàng</a:t>
            </a:r>
            <a:r>
              <a:rPr lang="en-US" altLang="vi-VN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bán</a:t>
            </a:r>
            <a:r>
              <a:rPr lang="en-US" altLang="vi-VN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lang="en-US" altLang="vi-VN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1140m </a:t>
            </a:r>
            <a:r>
              <a:rPr lang="en-US" altLang="vi-VN" sz="24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vải</a:t>
            </a:r>
            <a:r>
              <a:rPr lang="en-US" altLang="vi-VN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lang="en-US" altLang="vi-VN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fontAlgn="base">
              <a:spcAft>
                <a:spcPct val="0"/>
              </a:spcAft>
              <a:buClrTx/>
              <a:buFontTx/>
              <a:buNone/>
            </a:pPr>
            <a:r>
              <a:rPr lang="en-US" altLang="vi-VN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  <a:r>
              <a:rPr lang="en-US" altLang="vi-VN" sz="24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Tháng</a:t>
            </a:r>
            <a:r>
              <a:rPr lang="en-US" altLang="vi-VN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3 </a:t>
            </a:r>
            <a:r>
              <a:rPr lang="en-US" altLang="vi-VN" sz="24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cửa</a:t>
            </a:r>
            <a:r>
              <a:rPr lang="en-US" altLang="vi-VN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hàng</a:t>
            </a:r>
            <a:r>
              <a:rPr lang="en-US" altLang="vi-VN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bán</a:t>
            </a:r>
            <a:r>
              <a:rPr lang="en-US" altLang="vi-VN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lang="en-US" altLang="vi-VN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1575m </a:t>
            </a:r>
            <a:r>
              <a:rPr lang="en-US" altLang="vi-VN" sz="24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vải</a:t>
            </a:r>
            <a:r>
              <a:rPr lang="en-US" altLang="vi-VN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lang="en-US" altLang="vi-VN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126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giáo án thực tập\hinh anh\bi-tp-ln-2-tin-hc-ng-dng-2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18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4743451"/>
            <a:ext cx="9144000" cy="369308"/>
          </a:xfrm>
          <a:prstGeom prst="rect">
            <a:avLst/>
          </a:prstGeom>
          <a:solidFill>
            <a:srgbClr val="FF0000"/>
          </a:solidFill>
        </p:spPr>
        <p:txBody>
          <a:bodyPr wrap="square" lIns="91416" tIns="45708" rIns="91416" bIns="45708" rtlCol="0">
            <a:spAutoFit/>
          </a:bodyPr>
          <a:lstStyle/>
          <a:p>
            <a:pPr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494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0" descr="0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752"/>
            <a:ext cx="91694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10"/>
          <p:cNvSpPr txBox="1">
            <a:spLocks noChangeArrowheads="1"/>
          </p:cNvSpPr>
          <p:nvPr/>
        </p:nvSpPr>
        <p:spPr bwMode="auto">
          <a:xfrm>
            <a:off x="1295400" y="685830"/>
            <a:ext cx="6248400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vi-VN" altLang="en-US" sz="3200" b="1" kern="120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228645" y="1057278"/>
            <a:ext cx="7164389" cy="8925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Aft>
                <a:spcPct val="0"/>
              </a:spcAft>
              <a:buClrTx/>
              <a:buFontTx/>
              <a:buNone/>
            </a:pP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1. Cho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dãy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: 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5, 10, 15, 20, 25, 30, 35, 40, 45, 50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fontAlgn="base">
              <a:spcAft>
                <a:spcPct val="0"/>
              </a:spcAft>
              <a:buClrTx/>
              <a:buFontTx/>
              <a:buNone/>
            </a:pP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Dãy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liệu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trên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lang="en-US" altLang="en-US" sz="2600" b="1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2800350" y="2371755"/>
            <a:ext cx="1685926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6600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B. 10 </a:t>
            </a:r>
            <a:r>
              <a:rPr lang="en-US" altLang="en-US" sz="3200" b="1" kern="1200" dirty="0" err="1">
                <a:solidFill>
                  <a:srgbClr val="6600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endParaRPr lang="en-US" altLang="en-US" sz="3200" b="1" kern="1200" dirty="0">
              <a:solidFill>
                <a:srgbClr val="660066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314325" y="2371755"/>
            <a:ext cx="2057400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6600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A.  20 </a:t>
            </a:r>
            <a:r>
              <a:rPr lang="en-US" altLang="en-US" sz="3200" b="1" kern="1200" dirty="0" err="1">
                <a:solidFill>
                  <a:srgbClr val="6600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endParaRPr lang="en-US" altLang="en-US" sz="3200" b="1" kern="1200" dirty="0">
              <a:solidFill>
                <a:srgbClr val="660066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4772025" y="2316300"/>
            <a:ext cx="2114550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6600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C. 19 </a:t>
            </a:r>
            <a:r>
              <a:rPr lang="en-US" altLang="en-US" sz="3200" b="1" kern="1200" dirty="0" err="1">
                <a:solidFill>
                  <a:srgbClr val="6600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endParaRPr lang="en-US" altLang="en-US" sz="3200" b="1" kern="1200" dirty="0">
              <a:solidFill>
                <a:srgbClr val="660066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388" name="Oval 28"/>
          <p:cNvSpPr>
            <a:spLocks noChangeArrowheads="1"/>
          </p:cNvSpPr>
          <p:nvPr/>
        </p:nvSpPr>
        <p:spPr bwMode="auto">
          <a:xfrm>
            <a:off x="2733675" y="2428875"/>
            <a:ext cx="685800" cy="51435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8" tIns="45714" rIns="91428" bIns="4571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vi-VN" altLang="en-US" sz="3200" b="1" kern="120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081" name="Picture 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1828800"/>
            <a:ext cx="14478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" name="WordArt 32"/>
          <p:cNvSpPr>
            <a:spLocks noChangeArrowheads="1" noChangeShapeType="1" noTextEdit="1"/>
          </p:cNvSpPr>
          <p:nvPr/>
        </p:nvSpPr>
        <p:spPr bwMode="auto">
          <a:xfrm>
            <a:off x="7926413" y="1943100"/>
            <a:ext cx="441325" cy="665560"/>
          </a:xfrm>
          <a:prstGeom prst="rect">
            <a:avLst/>
          </a:prstGeom>
        </p:spPr>
        <p:txBody>
          <a:bodyPr wrap="none" lIns="91428" tIns="45714" rIns="91428" bIns="45714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63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Times New Roman"/>
                <a:ea typeface="+mn-ea"/>
                <a:cs typeface="Times New Roman"/>
              </a:rPr>
              <a:t>5</a:t>
            </a:r>
          </a:p>
        </p:txBody>
      </p:sp>
      <p:sp>
        <p:nvSpPr>
          <p:cNvPr id="24" name="WordArt 33"/>
          <p:cNvSpPr>
            <a:spLocks noChangeArrowheads="1" noChangeShapeType="1" noTextEdit="1"/>
          </p:cNvSpPr>
          <p:nvPr/>
        </p:nvSpPr>
        <p:spPr bwMode="auto">
          <a:xfrm>
            <a:off x="7926388" y="1943100"/>
            <a:ext cx="406400" cy="665560"/>
          </a:xfrm>
          <a:prstGeom prst="rect">
            <a:avLst/>
          </a:prstGeom>
        </p:spPr>
        <p:txBody>
          <a:bodyPr wrap="none" lIns="91428" tIns="45714" rIns="91428" bIns="45714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63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Times New Roman"/>
                <a:ea typeface="+mn-ea"/>
                <a:cs typeface="Times New Roman"/>
              </a:rPr>
              <a:t>4</a:t>
            </a:r>
          </a:p>
        </p:txBody>
      </p:sp>
      <p:sp>
        <p:nvSpPr>
          <p:cNvPr id="25" name="WordArt 34"/>
          <p:cNvSpPr>
            <a:spLocks noChangeArrowheads="1" noChangeShapeType="1" noTextEdit="1"/>
          </p:cNvSpPr>
          <p:nvPr/>
        </p:nvSpPr>
        <p:spPr bwMode="auto">
          <a:xfrm>
            <a:off x="7926388" y="1885951"/>
            <a:ext cx="425450" cy="670322"/>
          </a:xfrm>
          <a:prstGeom prst="rect">
            <a:avLst/>
          </a:prstGeom>
        </p:spPr>
        <p:txBody>
          <a:bodyPr wrap="none" lIns="91428" tIns="45714" rIns="91428" bIns="45714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63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Times New Roman"/>
                <a:ea typeface="+mn-ea"/>
                <a:cs typeface="Times New Roman"/>
              </a:rPr>
              <a:t>3</a:t>
            </a:r>
          </a:p>
        </p:txBody>
      </p:sp>
      <p:sp>
        <p:nvSpPr>
          <p:cNvPr id="26" name="WordArt 35"/>
          <p:cNvSpPr>
            <a:spLocks noChangeArrowheads="1" noChangeShapeType="1" noTextEdit="1"/>
          </p:cNvSpPr>
          <p:nvPr/>
        </p:nvSpPr>
        <p:spPr bwMode="auto">
          <a:xfrm>
            <a:off x="7850188" y="1885950"/>
            <a:ext cx="406400" cy="665560"/>
          </a:xfrm>
          <a:prstGeom prst="rect">
            <a:avLst/>
          </a:prstGeom>
        </p:spPr>
        <p:txBody>
          <a:bodyPr wrap="none" lIns="91428" tIns="45714" rIns="91428" bIns="45714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63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Times New Roman"/>
                <a:ea typeface="+mn-ea"/>
                <a:cs typeface="Times New Roman"/>
              </a:rPr>
              <a:t>2</a:t>
            </a:r>
          </a:p>
        </p:txBody>
      </p:sp>
      <p:sp>
        <p:nvSpPr>
          <p:cNvPr id="27" name="WordArt 36"/>
          <p:cNvSpPr>
            <a:spLocks noChangeArrowheads="1" noChangeShapeType="1" noTextEdit="1"/>
          </p:cNvSpPr>
          <p:nvPr/>
        </p:nvSpPr>
        <p:spPr bwMode="auto">
          <a:xfrm>
            <a:off x="7926388" y="1943100"/>
            <a:ext cx="304800" cy="665560"/>
          </a:xfrm>
          <a:prstGeom prst="rect">
            <a:avLst/>
          </a:prstGeom>
        </p:spPr>
        <p:txBody>
          <a:bodyPr wrap="none" lIns="91428" tIns="45714" rIns="91428" bIns="45714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63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Times New Roman"/>
                <a:ea typeface="+mn-ea"/>
                <a:cs typeface="Times New Roman"/>
              </a:rPr>
              <a:t>1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7088188" y="1485900"/>
            <a:ext cx="2057400" cy="1543050"/>
            <a:chOff x="4656" y="-192"/>
            <a:chExt cx="1296" cy="1296"/>
          </a:xfrm>
        </p:grpSpPr>
        <p:sp>
          <p:nvSpPr>
            <p:cNvPr id="3088" name="AutoShape 38"/>
            <p:cNvSpPr>
              <a:spLocks noChangeArrowheads="1"/>
            </p:cNvSpPr>
            <p:nvPr/>
          </p:nvSpPr>
          <p:spPr bwMode="auto">
            <a:xfrm>
              <a:off x="4656" y="-192"/>
              <a:ext cx="1296" cy="1296"/>
            </a:xfrm>
            <a:prstGeom prst="irregularSeal2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99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altLang="en-US" sz="3200" b="1" kern="1200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089" name="WordArt 39"/>
            <p:cNvSpPr>
              <a:spLocks noChangeArrowheads="1" noChangeShapeType="1" noTextEdit="1"/>
            </p:cNvSpPr>
            <p:nvPr/>
          </p:nvSpPr>
          <p:spPr bwMode="auto">
            <a:xfrm>
              <a:off x="4895" y="294"/>
              <a:ext cx="737" cy="38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3200" b="1" kern="10">
                  <a:ln w="12600">
                    <a:solidFill>
                      <a:srgbClr val="EAEAEA"/>
                    </a:solidFill>
                    <a:miter lim="800000"/>
                    <a:headEnd/>
                    <a:tailEnd/>
                  </a:ln>
                  <a:gradFill rotWithShape="1">
                    <a:gsLst>
                      <a:gs pos="0">
                        <a:srgbClr val="9400ED"/>
                      </a:gs>
                      <a:gs pos="100000">
                        <a:srgbClr val="0000FF"/>
                      </a:gs>
                    </a:gsLst>
                    <a:lin ang="10800000" scaled="1"/>
                  </a:gradFill>
                  <a:effectLst>
                    <a:outerShdw dist="17819" dir="2700000" algn="ctr" rotWithShape="0">
                      <a:srgbClr val="C0C0C0">
                        <a:alpha val="80011"/>
                      </a:srgbClr>
                    </a:outerShdw>
                  </a:effectLst>
                  <a:latin typeface="Times New Roman"/>
                  <a:ea typeface="+mn-ea"/>
                  <a:cs typeface="Times New Roman"/>
                </a:rPr>
                <a:t>Hết giờ</a:t>
              </a:r>
            </a:p>
          </p:txBody>
        </p:sp>
      </p:grpSp>
      <p:pic>
        <p:nvPicPr>
          <p:cNvPr id="18" name="Picture 7" descr="BEE10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88" y="9562"/>
            <a:ext cx="1604963" cy="118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/>
          </p:cNvPr>
          <p:cNvSpPr/>
          <p:nvPr/>
        </p:nvSpPr>
        <p:spPr>
          <a:xfrm>
            <a:off x="1181113" y="-38091"/>
            <a:ext cx="3762375" cy="727127"/>
          </a:xfrm>
          <a:prstGeom prst="rect">
            <a:avLst/>
          </a:prstGeom>
          <a:noFill/>
        </p:spPr>
        <p:txBody>
          <a:bodyPr spcFirstLastPara="1" lIns="91428" tIns="45714" rIns="91428" bIns="45714">
            <a:prstTxWarp prst="textArchDown">
              <a:avLst/>
            </a:prstTxWarp>
            <a:spAutoFit/>
            <a:scene3d>
              <a:camera prst="perspectiveHeroicExtremeLeftFacing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6000" b="1" kern="1200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 </a:t>
            </a:r>
            <a:r>
              <a:rPr lang="en-US" sz="6000" b="1" kern="1200" dirty="0" err="1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lang="en-US" sz="6000" b="1" kern="1200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ai </a:t>
            </a:r>
            <a:r>
              <a:rPr lang="en-US" sz="6000" b="1" kern="1200" dirty="0" err="1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lang="en-US" sz="6000" b="1" kern="1200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7668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3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0" presetID="1" presetClass="exit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9" presetClass="entr" presetSubtype="0" repeatCount="indefinite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 animBg="1"/>
      <p:bldP spid="15373" grpId="0"/>
      <p:bldP spid="15374" grpId="0"/>
      <p:bldP spid="15375" grpId="0"/>
      <p:bldP spid="15388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0" descr="0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752"/>
            <a:ext cx="91694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10"/>
          <p:cNvSpPr txBox="1">
            <a:spLocks noChangeArrowheads="1"/>
          </p:cNvSpPr>
          <p:nvPr/>
        </p:nvSpPr>
        <p:spPr bwMode="auto">
          <a:xfrm>
            <a:off x="1295400" y="685830"/>
            <a:ext cx="6248400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vi-VN" altLang="en-US" sz="3200" b="1" kern="120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1019202" y="1076328"/>
            <a:ext cx="5734051" cy="8925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Aft>
                <a:spcPct val="0"/>
              </a:spcAft>
              <a:buClrTx/>
              <a:buFontTx/>
              <a:buNone/>
            </a:pP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2. Cho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: 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125, 209, 609, 690, 480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fontAlgn="base">
              <a:spcAft>
                <a:spcPct val="0"/>
              </a:spcAft>
              <a:buClrTx/>
              <a:buFontTx/>
              <a:buNone/>
            </a:pP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lớn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nhất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trên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lang="en-US" altLang="en-US" sz="2600" b="1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2800350" y="2371755"/>
            <a:ext cx="1685926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6600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B. 609 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314325" y="2371755"/>
            <a:ext cx="2057400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6600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A.  209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4686300" y="2316300"/>
            <a:ext cx="2114550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6600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C. 690</a:t>
            </a:r>
          </a:p>
        </p:txBody>
      </p:sp>
      <p:sp>
        <p:nvSpPr>
          <p:cNvPr id="15388" name="Oval 28"/>
          <p:cNvSpPr>
            <a:spLocks noChangeArrowheads="1"/>
          </p:cNvSpPr>
          <p:nvPr/>
        </p:nvSpPr>
        <p:spPr bwMode="auto">
          <a:xfrm>
            <a:off x="4572000" y="2390775"/>
            <a:ext cx="685800" cy="51435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8" tIns="45714" rIns="91428" bIns="4571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vi-VN" altLang="en-US" sz="3200" b="1" kern="120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081" name="Picture 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1828800"/>
            <a:ext cx="14478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" name="WordArt 32"/>
          <p:cNvSpPr>
            <a:spLocks noChangeArrowheads="1" noChangeShapeType="1" noTextEdit="1"/>
          </p:cNvSpPr>
          <p:nvPr/>
        </p:nvSpPr>
        <p:spPr bwMode="auto">
          <a:xfrm>
            <a:off x="7926413" y="1943100"/>
            <a:ext cx="441325" cy="665560"/>
          </a:xfrm>
          <a:prstGeom prst="rect">
            <a:avLst/>
          </a:prstGeom>
        </p:spPr>
        <p:txBody>
          <a:bodyPr wrap="none" lIns="91428" tIns="45714" rIns="91428" bIns="45714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63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Times New Roman"/>
                <a:ea typeface="+mn-ea"/>
                <a:cs typeface="Times New Roman"/>
              </a:rPr>
              <a:t>5</a:t>
            </a:r>
          </a:p>
        </p:txBody>
      </p:sp>
      <p:sp>
        <p:nvSpPr>
          <p:cNvPr id="24" name="WordArt 33"/>
          <p:cNvSpPr>
            <a:spLocks noChangeArrowheads="1" noChangeShapeType="1" noTextEdit="1"/>
          </p:cNvSpPr>
          <p:nvPr/>
        </p:nvSpPr>
        <p:spPr bwMode="auto">
          <a:xfrm>
            <a:off x="7926388" y="1943100"/>
            <a:ext cx="406400" cy="665560"/>
          </a:xfrm>
          <a:prstGeom prst="rect">
            <a:avLst/>
          </a:prstGeom>
        </p:spPr>
        <p:txBody>
          <a:bodyPr wrap="none" lIns="91428" tIns="45714" rIns="91428" bIns="45714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63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Times New Roman"/>
                <a:ea typeface="+mn-ea"/>
                <a:cs typeface="Times New Roman"/>
              </a:rPr>
              <a:t>4</a:t>
            </a:r>
          </a:p>
        </p:txBody>
      </p:sp>
      <p:sp>
        <p:nvSpPr>
          <p:cNvPr id="25" name="WordArt 34"/>
          <p:cNvSpPr>
            <a:spLocks noChangeArrowheads="1" noChangeShapeType="1" noTextEdit="1"/>
          </p:cNvSpPr>
          <p:nvPr/>
        </p:nvSpPr>
        <p:spPr bwMode="auto">
          <a:xfrm>
            <a:off x="7926388" y="1885951"/>
            <a:ext cx="425450" cy="670322"/>
          </a:xfrm>
          <a:prstGeom prst="rect">
            <a:avLst/>
          </a:prstGeom>
        </p:spPr>
        <p:txBody>
          <a:bodyPr wrap="none" lIns="91428" tIns="45714" rIns="91428" bIns="45714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63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Times New Roman"/>
                <a:ea typeface="+mn-ea"/>
                <a:cs typeface="Times New Roman"/>
              </a:rPr>
              <a:t>3</a:t>
            </a:r>
          </a:p>
        </p:txBody>
      </p:sp>
      <p:sp>
        <p:nvSpPr>
          <p:cNvPr id="26" name="WordArt 35"/>
          <p:cNvSpPr>
            <a:spLocks noChangeArrowheads="1" noChangeShapeType="1" noTextEdit="1"/>
          </p:cNvSpPr>
          <p:nvPr/>
        </p:nvSpPr>
        <p:spPr bwMode="auto">
          <a:xfrm>
            <a:off x="7850188" y="1885950"/>
            <a:ext cx="406400" cy="665560"/>
          </a:xfrm>
          <a:prstGeom prst="rect">
            <a:avLst/>
          </a:prstGeom>
        </p:spPr>
        <p:txBody>
          <a:bodyPr wrap="none" lIns="91428" tIns="45714" rIns="91428" bIns="45714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63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Times New Roman"/>
                <a:ea typeface="+mn-ea"/>
                <a:cs typeface="Times New Roman"/>
              </a:rPr>
              <a:t>2</a:t>
            </a:r>
          </a:p>
        </p:txBody>
      </p:sp>
      <p:sp>
        <p:nvSpPr>
          <p:cNvPr id="27" name="WordArt 36"/>
          <p:cNvSpPr>
            <a:spLocks noChangeArrowheads="1" noChangeShapeType="1" noTextEdit="1"/>
          </p:cNvSpPr>
          <p:nvPr/>
        </p:nvSpPr>
        <p:spPr bwMode="auto">
          <a:xfrm>
            <a:off x="7926388" y="1943100"/>
            <a:ext cx="304800" cy="665560"/>
          </a:xfrm>
          <a:prstGeom prst="rect">
            <a:avLst/>
          </a:prstGeom>
        </p:spPr>
        <p:txBody>
          <a:bodyPr wrap="none" lIns="91428" tIns="45714" rIns="91428" bIns="45714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63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Times New Roman"/>
                <a:ea typeface="+mn-ea"/>
                <a:cs typeface="Times New Roman"/>
              </a:rPr>
              <a:t>1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7088188" y="1485900"/>
            <a:ext cx="2057400" cy="1543050"/>
            <a:chOff x="4656" y="-192"/>
            <a:chExt cx="1296" cy="1296"/>
          </a:xfrm>
        </p:grpSpPr>
        <p:sp>
          <p:nvSpPr>
            <p:cNvPr id="3088" name="AutoShape 38"/>
            <p:cNvSpPr>
              <a:spLocks noChangeArrowheads="1"/>
            </p:cNvSpPr>
            <p:nvPr/>
          </p:nvSpPr>
          <p:spPr bwMode="auto">
            <a:xfrm>
              <a:off x="4656" y="-192"/>
              <a:ext cx="1296" cy="1296"/>
            </a:xfrm>
            <a:prstGeom prst="irregularSeal2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99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altLang="en-US" sz="3200" b="1" kern="1200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089" name="WordArt 39"/>
            <p:cNvSpPr>
              <a:spLocks noChangeArrowheads="1" noChangeShapeType="1" noTextEdit="1"/>
            </p:cNvSpPr>
            <p:nvPr/>
          </p:nvSpPr>
          <p:spPr bwMode="auto">
            <a:xfrm>
              <a:off x="4895" y="294"/>
              <a:ext cx="737" cy="38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3200" b="1" kern="10">
                  <a:ln w="12600">
                    <a:solidFill>
                      <a:srgbClr val="EAEAEA"/>
                    </a:solidFill>
                    <a:miter lim="800000"/>
                    <a:headEnd/>
                    <a:tailEnd/>
                  </a:ln>
                  <a:gradFill rotWithShape="1">
                    <a:gsLst>
                      <a:gs pos="0">
                        <a:srgbClr val="9400ED"/>
                      </a:gs>
                      <a:gs pos="100000">
                        <a:srgbClr val="0000FF"/>
                      </a:gs>
                    </a:gsLst>
                    <a:lin ang="10800000" scaled="1"/>
                  </a:gradFill>
                  <a:effectLst>
                    <a:outerShdw dist="17819" dir="2700000" algn="ctr" rotWithShape="0">
                      <a:srgbClr val="C0C0C0">
                        <a:alpha val="80011"/>
                      </a:srgbClr>
                    </a:outerShdw>
                  </a:effectLst>
                  <a:latin typeface="Times New Roman"/>
                  <a:ea typeface="+mn-ea"/>
                  <a:cs typeface="Times New Roman"/>
                </a:rPr>
                <a:t>Hết giờ</a:t>
              </a:r>
            </a:p>
          </p:txBody>
        </p:sp>
      </p:grpSp>
      <p:pic>
        <p:nvPicPr>
          <p:cNvPr id="18" name="Picture 7" descr="BEE10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88" y="9562"/>
            <a:ext cx="1604963" cy="118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/>
          </p:cNvPr>
          <p:cNvSpPr/>
          <p:nvPr/>
        </p:nvSpPr>
        <p:spPr>
          <a:xfrm>
            <a:off x="1181113" y="-38091"/>
            <a:ext cx="3762375" cy="727127"/>
          </a:xfrm>
          <a:prstGeom prst="rect">
            <a:avLst/>
          </a:prstGeom>
          <a:noFill/>
        </p:spPr>
        <p:txBody>
          <a:bodyPr spcFirstLastPara="1" lIns="91428" tIns="45714" rIns="91428" bIns="45714">
            <a:prstTxWarp prst="textArchDown">
              <a:avLst/>
            </a:prstTxWarp>
            <a:spAutoFit/>
            <a:scene3d>
              <a:camera prst="perspectiveHeroicExtremeLeftFacing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6000" b="1" kern="1200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 </a:t>
            </a:r>
            <a:r>
              <a:rPr lang="en-US" sz="6000" b="1" kern="1200" dirty="0" err="1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lang="en-US" sz="6000" b="1" kern="1200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ai </a:t>
            </a:r>
            <a:r>
              <a:rPr lang="en-US" sz="6000" b="1" kern="1200" dirty="0" err="1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lang="en-US" sz="6000" b="1" kern="1200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0368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3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0" presetID="1" presetClass="exit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9" presetClass="entr" presetSubtype="0" repeatCount="indefinite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 animBg="1"/>
      <p:bldP spid="15373" grpId="0"/>
      <p:bldP spid="15374" grpId="0"/>
      <p:bldP spid="15375" grpId="0"/>
      <p:bldP spid="15388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0" descr="0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752"/>
            <a:ext cx="91694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10"/>
          <p:cNvSpPr txBox="1">
            <a:spLocks noChangeArrowheads="1"/>
          </p:cNvSpPr>
          <p:nvPr/>
        </p:nvSpPr>
        <p:spPr bwMode="auto">
          <a:xfrm>
            <a:off x="1295400" y="685830"/>
            <a:ext cx="6248400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vi-VN" altLang="en-US" sz="3200" b="1" kern="120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1219246" y="1282305"/>
            <a:ext cx="5657851" cy="8925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Aft>
                <a:spcPct val="0"/>
              </a:spcAft>
              <a:buClrTx/>
              <a:buFontTx/>
              <a:buNone/>
            </a:pP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3. Cho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: 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705, 755, 795, 699, 790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fontAlgn="base">
              <a:spcAft>
                <a:spcPct val="0"/>
              </a:spcAft>
              <a:buClrTx/>
              <a:buFontTx/>
              <a:buNone/>
            </a:pP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bé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nhất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trên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lang="en-US" altLang="en-US" sz="2600" b="1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3133725" y="2371755"/>
            <a:ext cx="1685926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6600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B. 795 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314325" y="2371755"/>
            <a:ext cx="2057400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6600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A.  699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5048250" y="2316300"/>
            <a:ext cx="2114550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6600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C. 790</a:t>
            </a:r>
          </a:p>
        </p:txBody>
      </p:sp>
      <p:sp>
        <p:nvSpPr>
          <p:cNvPr id="15388" name="Oval 28"/>
          <p:cNvSpPr>
            <a:spLocks noChangeArrowheads="1"/>
          </p:cNvSpPr>
          <p:nvPr/>
        </p:nvSpPr>
        <p:spPr bwMode="auto">
          <a:xfrm>
            <a:off x="228599" y="2442152"/>
            <a:ext cx="685800" cy="51435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8" tIns="45714" rIns="91428" bIns="4571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vi-VN" altLang="en-US" sz="3200" b="1" kern="120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081" name="Picture 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1828800"/>
            <a:ext cx="14478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" name="WordArt 32"/>
          <p:cNvSpPr>
            <a:spLocks noChangeArrowheads="1" noChangeShapeType="1" noTextEdit="1"/>
          </p:cNvSpPr>
          <p:nvPr/>
        </p:nvSpPr>
        <p:spPr bwMode="auto">
          <a:xfrm>
            <a:off x="7926413" y="1943100"/>
            <a:ext cx="441325" cy="665560"/>
          </a:xfrm>
          <a:prstGeom prst="rect">
            <a:avLst/>
          </a:prstGeom>
        </p:spPr>
        <p:txBody>
          <a:bodyPr wrap="none" lIns="91428" tIns="45714" rIns="91428" bIns="45714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63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Times New Roman"/>
                <a:ea typeface="+mn-ea"/>
                <a:cs typeface="Times New Roman"/>
              </a:rPr>
              <a:t>5</a:t>
            </a:r>
          </a:p>
        </p:txBody>
      </p:sp>
      <p:sp>
        <p:nvSpPr>
          <p:cNvPr id="24" name="WordArt 33"/>
          <p:cNvSpPr>
            <a:spLocks noChangeArrowheads="1" noChangeShapeType="1" noTextEdit="1"/>
          </p:cNvSpPr>
          <p:nvPr/>
        </p:nvSpPr>
        <p:spPr bwMode="auto">
          <a:xfrm>
            <a:off x="7926388" y="1943100"/>
            <a:ext cx="406400" cy="665560"/>
          </a:xfrm>
          <a:prstGeom prst="rect">
            <a:avLst/>
          </a:prstGeom>
        </p:spPr>
        <p:txBody>
          <a:bodyPr wrap="none" lIns="91428" tIns="45714" rIns="91428" bIns="45714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63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Times New Roman"/>
                <a:ea typeface="+mn-ea"/>
                <a:cs typeface="Times New Roman"/>
              </a:rPr>
              <a:t>4</a:t>
            </a:r>
          </a:p>
        </p:txBody>
      </p:sp>
      <p:sp>
        <p:nvSpPr>
          <p:cNvPr id="25" name="WordArt 34"/>
          <p:cNvSpPr>
            <a:spLocks noChangeArrowheads="1" noChangeShapeType="1" noTextEdit="1"/>
          </p:cNvSpPr>
          <p:nvPr/>
        </p:nvSpPr>
        <p:spPr bwMode="auto">
          <a:xfrm>
            <a:off x="7926388" y="1885951"/>
            <a:ext cx="425450" cy="670322"/>
          </a:xfrm>
          <a:prstGeom prst="rect">
            <a:avLst/>
          </a:prstGeom>
        </p:spPr>
        <p:txBody>
          <a:bodyPr wrap="none" lIns="91428" tIns="45714" rIns="91428" bIns="45714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63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Times New Roman"/>
                <a:ea typeface="+mn-ea"/>
                <a:cs typeface="Times New Roman"/>
              </a:rPr>
              <a:t>3</a:t>
            </a:r>
          </a:p>
        </p:txBody>
      </p:sp>
      <p:sp>
        <p:nvSpPr>
          <p:cNvPr id="26" name="WordArt 35"/>
          <p:cNvSpPr>
            <a:spLocks noChangeArrowheads="1" noChangeShapeType="1" noTextEdit="1"/>
          </p:cNvSpPr>
          <p:nvPr/>
        </p:nvSpPr>
        <p:spPr bwMode="auto">
          <a:xfrm>
            <a:off x="7850188" y="1885950"/>
            <a:ext cx="406400" cy="665560"/>
          </a:xfrm>
          <a:prstGeom prst="rect">
            <a:avLst/>
          </a:prstGeom>
        </p:spPr>
        <p:txBody>
          <a:bodyPr wrap="none" lIns="91428" tIns="45714" rIns="91428" bIns="45714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63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Times New Roman"/>
                <a:ea typeface="+mn-ea"/>
                <a:cs typeface="Times New Roman"/>
              </a:rPr>
              <a:t>2</a:t>
            </a:r>
          </a:p>
        </p:txBody>
      </p:sp>
      <p:sp>
        <p:nvSpPr>
          <p:cNvPr id="27" name="WordArt 36"/>
          <p:cNvSpPr>
            <a:spLocks noChangeArrowheads="1" noChangeShapeType="1" noTextEdit="1"/>
          </p:cNvSpPr>
          <p:nvPr/>
        </p:nvSpPr>
        <p:spPr bwMode="auto">
          <a:xfrm>
            <a:off x="7926388" y="1943100"/>
            <a:ext cx="304800" cy="665560"/>
          </a:xfrm>
          <a:prstGeom prst="rect">
            <a:avLst/>
          </a:prstGeom>
        </p:spPr>
        <p:txBody>
          <a:bodyPr wrap="none" lIns="91428" tIns="45714" rIns="91428" bIns="45714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63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Times New Roman"/>
                <a:ea typeface="+mn-ea"/>
                <a:cs typeface="Times New Roman"/>
              </a:rPr>
              <a:t>1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7088188" y="1485900"/>
            <a:ext cx="2057400" cy="1543050"/>
            <a:chOff x="4656" y="-192"/>
            <a:chExt cx="1296" cy="1296"/>
          </a:xfrm>
        </p:grpSpPr>
        <p:sp>
          <p:nvSpPr>
            <p:cNvPr id="3088" name="AutoShape 38"/>
            <p:cNvSpPr>
              <a:spLocks noChangeArrowheads="1"/>
            </p:cNvSpPr>
            <p:nvPr/>
          </p:nvSpPr>
          <p:spPr bwMode="auto">
            <a:xfrm>
              <a:off x="4656" y="-192"/>
              <a:ext cx="1296" cy="1296"/>
            </a:xfrm>
            <a:prstGeom prst="irregularSeal2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99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altLang="en-US" sz="3200" b="1" kern="1200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089" name="WordArt 39"/>
            <p:cNvSpPr>
              <a:spLocks noChangeArrowheads="1" noChangeShapeType="1" noTextEdit="1"/>
            </p:cNvSpPr>
            <p:nvPr/>
          </p:nvSpPr>
          <p:spPr bwMode="auto">
            <a:xfrm>
              <a:off x="4895" y="294"/>
              <a:ext cx="737" cy="38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3200" b="1" kern="10">
                  <a:ln w="12600">
                    <a:solidFill>
                      <a:srgbClr val="EAEAEA"/>
                    </a:solidFill>
                    <a:miter lim="800000"/>
                    <a:headEnd/>
                    <a:tailEnd/>
                  </a:ln>
                  <a:gradFill rotWithShape="1">
                    <a:gsLst>
                      <a:gs pos="0">
                        <a:srgbClr val="9400ED"/>
                      </a:gs>
                      <a:gs pos="100000">
                        <a:srgbClr val="0000FF"/>
                      </a:gs>
                    </a:gsLst>
                    <a:lin ang="10800000" scaled="1"/>
                  </a:gradFill>
                  <a:effectLst>
                    <a:outerShdw dist="17819" dir="2700000" algn="ctr" rotWithShape="0">
                      <a:srgbClr val="C0C0C0">
                        <a:alpha val="80011"/>
                      </a:srgbClr>
                    </a:outerShdw>
                  </a:effectLst>
                  <a:latin typeface="Times New Roman"/>
                  <a:ea typeface="+mn-ea"/>
                  <a:cs typeface="Times New Roman"/>
                </a:rPr>
                <a:t>Hết giờ</a:t>
              </a:r>
            </a:p>
          </p:txBody>
        </p:sp>
      </p:grpSp>
      <p:pic>
        <p:nvPicPr>
          <p:cNvPr id="18" name="Picture 7" descr="BEE10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88" y="9562"/>
            <a:ext cx="1604963" cy="118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/>
          </p:cNvPr>
          <p:cNvSpPr/>
          <p:nvPr/>
        </p:nvSpPr>
        <p:spPr>
          <a:xfrm>
            <a:off x="1181113" y="-38091"/>
            <a:ext cx="3762375" cy="727127"/>
          </a:xfrm>
          <a:prstGeom prst="rect">
            <a:avLst/>
          </a:prstGeom>
          <a:noFill/>
        </p:spPr>
        <p:txBody>
          <a:bodyPr spcFirstLastPara="1" lIns="91428" tIns="45714" rIns="91428" bIns="45714">
            <a:prstTxWarp prst="textArchDown">
              <a:avLst/>
            </a:prstTxWarp>
            <a:spAutoFit/>
            <a:scene3d>
              <a:camera prst="perspectiveHeroicExtremeLeftFacing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6000" b="1" kern="1200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 </a:t>
            </a:r>
            <a:r>
              <a:rPr lang="en-US" sz="6000" b="1" kern="1200" dirty="0" err="1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lang="en-US" sz="6000" b="1" kern="1200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ai </a:t>
            </a:r>
            <a:r>
              <a:rPr lang="en-US" sz="6000" b="1" kern="1200" dirty="0" err="1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lang="en-US" sz="6000" b="1" kern="1200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3483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3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0" presetID="1" presetClass="exit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9" presetClass="entr" presetSubtype="0" repeatCount="indefinite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 animBg="1"/>
      <p:bldP spid="15373" grpId="0"/>
      <p:bldP spid="15374" grpId="0"/>
      <p:bldP spid="15375" grpId="0"/>
      <p:bldP spid="15388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0" descr="0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752"/>
            <a:ext cx="91694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10"/>
          <p:cNvSpPr txBox="1">
            <a:spLocks noChangeArrowheads="1"/>
          </p:cNvSpPr>
          <p:nvPr/>
        </p:nvSpPr>
        <p:spPr bwMode="auto">
          <a:xfrm>
            <a:off x="1295400" y="685830"/>
            <a:ext cx="6248400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vi-VN" altLang="en-US" sz="3200" b="1" kern="120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228645" y="1038229"/>
            <a:ext cx="7164389" cy="12310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0" algn="ctr" eaLnBrk="0" fontAlgn="base" hangingPunct="0">
              <a:spcAft>
                <a:spcPct val="0"/>
              </a:spcAft>
              <a:buClrTx/>
            </a:pP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lang="en-US" sz="2400" b="1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lang="en-US" altLang="vi-VN" sz="2400" b="1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háng</a:t>
            </a:r>
            <a:r>
              <a:rPr lang="en-US" altLang="vi-VN" sz="2400" b="1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2 </a:t>
            </a:r>
            <a:r>
              <a:rPr lang="en-US" altLang="vi-VN" sz="2400" b="1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lang="en-US" altLang="vi-VN" sz="2400" b="1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2022 </a:t>
            </a:r>
            <a:r>
              <a:rPr lang="en-US" altLang="vi-VN" sz="2400" b="1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lang="en-US" altLang="vi-VN" sz="2400" b="1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lang="en-US" altLang="vi-VN" sz="2400" b="1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lang="en-US" altLang="vi-VN" sz="2400" b="1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chủ</a:t>
            </a:r>
            <a:r>
              <a:rPr lang="en-US" altLang="vi-VN" sz="2400" b="1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nhật</a:t>
            </a:r>
            <a:r>
              <a:rPr lang="en-US" altLang="vi-VN" sz="2400" b="1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</a:p>
          <a:p>
            <a:pPr lvl="0" algn="ctr" eaLnBrk="0" fontAlgn="base" hangingPunct="0">
              <a:spcAft>
                <a:spcPct val="0"/>
              </a:spcAft>
              <a:buClrTx/>
            </a:pPr>
            <a:r>
              <a:rPr lang="en-US" altLang="vi-VN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               1, 8, 15, 22, 29. </a:t>
            </a:r>
          </a:p>
          <a:p>
            <a:pPr lvl="0" algn="ctr" eaLnBrk="0" fontAlgn="base" hangingPunct="0">
              <a:spcAft>
                <a:spcPct val="0"/>
              </a:spcAft>
              <a:buClrTx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Tháng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2022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mấy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nhật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?</a:t>
            </a:r>
            <a:endParaRPr lang="en-US" altLang="en-US" sz="2400" b="1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2524125" y="2371755"/>
            <a:ext cx="1685926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6600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B. </a:t>
            </a:r>
            <a:r>
              <a:rPr lang="en-US" altLang="en-US" sz="2800" b="1" kern="1200" dirty="0">
                <a:solidFill>
                  <a:srgbClr val="6600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6 </a:t>
            </a:r>
            <a:r>
              <a:rPr lang="en-US" altLang="en-US" sz="2800" b="1" kern="1200" dirty="0" err="1">
                <a:solidFill>
                  <a:srgbClr val="6600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endParaRPr lang="en-US" altLang="en-US" sz="2800" b="1" kern="1200" dirty="0">
              <a:solidFill>
                <a:srgbClr val="660066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314325" y="2371755"/>
            <a:ext cx="2057400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6600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A.  </a:t>
            </a:r>
            <a:r>
              <a:rPr lang="en-US" altLang="en-US" sz="2800" b="1" kern="1200" dirty="0">
                <a:solidFill>
                  <a:srgbClr val="6600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8ngày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4943482" y="2316300"/>
            <a:ext cx="2516193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6600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lang="en-US" altLang="en-US" sz="2800" b="1" kern="1200" dirty="0">
                <a:solidFill>
                  <a:srgbClr val="6600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 5 </a:t>
            </a:r>
            <a:r>
              <a:rPr lang="en-US" altLang="en-US" sz="2800" b="1" kern="1200" dirty="0" err="1">
                <a:solidFill>
                  <a:srgbClr val="6600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lang="en-US" altLang="en-US" sz="2800" b="1" kern="1200" dirty="0">
                <a:solidFill>
                  <a:srgbClr val="6600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15388" name="Oval 28"/>
          <p:cNvSpPr>
            <a:spLocks noChangeArrowheads="1"/>
          </p:cNvSpPr>
          <p:nvPr/>
        </p:nvSpPr>
        <p:spPr bwMode="auto">
          <a:xfrm>
            <a:off x="4857749" y="2343150"/>
            <a:ext cx="685800" cy="51435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8" tIns="45714" rIns="91428" bIns="4571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vi-VN" altLang="en-US" sz="3200" b="1" kern="120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081" name="Picture 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1828800"/>
            <a:ext cx="14478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" name="WordArt 32"/>
          <p:cNvSpPr>
            <a:spLocks noChangeArrowheads="1" noChangeShapeType="1" noTextEdit="1"/>
          </p:cNvSpPr>
          <p:nvPr/>
        </p:nvSpPr>
        <p:spPr bwMode="auto">
          <a:xfrm>
            <a:off x="7926413" y="1943100"/>
            <a:ext cx="441325" cy="665560"/>
          </a:xfrm>
          <a:prstGeom prst="rect">
            <a:avLst/>
          </a:prstGeom>
        </p:spPr>
        <p:txBody>
          <a:bodyPr wrap="none" lIns="91428" tIns="45714" rIns="91428" bIns="45714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63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Times New Roman"/>
                <a:ea typeface="+mn-ea"/>
                <a:cs typeface="Times New Roman"/>
              </a:rPr>
              <a:t>5</a:t>
            </a:r>
          </a:p>
        </p:txBody>
      </p:sp>
      <p:sp>
        <p:nvSpPr>
          <p:cNvPr id="24" name="WordArt 33"/>
          <p:cNvSpPr>
            <a:spLocks noChangeArrowheads="1" noChangeShapeType="1" noTextEdit="1"/>
          </p:cNvSpPr>
          <p:nvPr/>
        </p:nvSpPr>
        <p:spPr bwMode="auto">
          <a:xfrm>
            <a:off x="7926388" y="1943100"/>
            <a:ext cx="406400" cy="665560"/>
          </a:xfrm>
          <a:prstGeom prst="rect">
            <a:avLst/>
          </a:prstGeom>
        </p:spPr>
        <p:txBody>
          <a:bodyPr wrap="none" lIns="91428" tIns="45714" rIns="91428" bIns="45714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63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Times New Roman"/>
                <a:ea typeface="+mn-ea"/>
                <a:cs typeface="Times New Roman"/>
              </a:rPr>
              <a:t>4</a:t>
            </a:r>
          </a:p>
        </p:txBody>
      </p:sp>
      <p:sp>
        <p:nvSpPr>
          <p:cNvPr id="25" name="WordArt 34"/>
          <p:cNvSpPr>
            <a:spLocks noChangeArrowheads="1" noChangeShapeType="1" noTextEdit="1"/>
          </p:cNvSpPr>
          <p:nvPr/>
        </p:nvSpPr>
        <p:spPr bwMode="auto">
          <a:xfrm>
            <a:off x="7926388" y="1885951"/>
            <a:ext cx="425450" cy="670322"/>
          </a:xfrm>
          <a:prstGeom prst="rect">
            <a:avLst/>
          </a:prstGeom>
        </p:spPr>
        <p:txBody>
          <a:bodyPr wrap="none" lIns="91428" tIns="45714" rIns="91428" bIns="45714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63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Times New Roman"/>
                <a:ea typeface="+mn-ea"/>
                <a:cs typeface="Times New Roman"/>
              </a:rPr>
              <a:t>3</a:t>
            </a:r>
          </a:p>
        </p:txBody>
      </p:sp>
      <p:sp>
        <p:nvSpPr>
          <p:cNvPr id="26" name="WordArt 35"/>
          <p:cNvSpPr>
            <a:spLocks noChangeArrowheads="1" noChangeShapeType="1" noTextEdit="1"/>
          </p:cNvSpPr>
          <p:nvPr/>
        </p:nvSpPr>
        <p:spPr bwMode="auto">
          <a:xfrm>
            <a:off x="7850188" y="1885950"/>
            <a:ext cx="406400" cy="665560"/>
          </a:xfrm>
          <a:prstGeom prst="rect">
            <a:avLst/>
          </a:prstGeom>
        </p:spPr>
        <p:txBody>
          <a:bodyPr wrap="none" lIns="91428" tIns="45714" rIns="91428" bIns="45714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63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Times New Roman"/>
                <a:ea typeface="+mn-ea"/>
                <a:cs typeface="Times New Roman"/>
              </a:rPr>
              <a:t>2</a:t>
            </a:r>
          </a:p>
        </p:txBody>
      </p:sp>
      <p:sp>
        <p:nvSpPr>
          <p:cNvPr id="27" name="WordArt 36"/>
          <p:cNvSpPr>
            <a:spLocks noChangeArrowheads="1" noChangeShapeType="1" noTextEdit="1"/>
          </p:cNvSpPr>
          <p:nvPr/>
        </p:nvSpPr>
        <p:spPr bwMode="auto">
          <a:xfrm>
            <a:off x="7926388" y="1943100"/>
            <a:ext cx="304800" cy="665560"/>
          </a:xfrm>
          <a:prstGeom prst="rect">
            <a:avLst/>
          </a:prstGeom>
        </p:spPr>
        <p:txBody>
          <a:bodyPr wrap="none" lIns="91428" tIns="45714" rIns="91428" bIns="45714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099963" lon="1500000" rev="0"/>
              </a:camera>
              <a:lightRig rig="legacyFlat4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Times New Roman"/>
                <a:ea typeface="+mn-ea"/>
                <a:cs typeface="Times New Roman"/>
              </a:rPr>
              <a:t>1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7088188" y="1485900"/>
            <a:ext cx="2057400" cy="1543050"/>
            <a:chOff x="4656" y="-192"/>
            <a:chExt cx="1296" cy="1296"/>
          </a:xfrm>
        </p:grpSpPr>
        <p:sp>
          <p:nvSpPr>
            <p:cNvPr id="3088" name="AutoShape 38"/>
            <p:cNvSpPr>
              <a:spLocks noChangeArrowheads="1"/>
            </p:cNvSpPr>
            <p:nvPr/>
          </p:nvSpPr>
          <p:spPr bwMode="auto">
            <a:xfrm>
              <a:off x="4656" y="-192"/>
              <a:ext cx="1296" cy="1296"/>
            </a:xfrm>
            <a:prstGeom prst="irregularSeal2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99"/>
                </a:gs>
              </a:gsLst>
              <a:path path="shape">
                <a:fillToRect l="50000" t="50000" r="50000" b="50000"/>
              </a:path>
            </a:gradFill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altLang="en-US" sz="3200" b="1" kern="1200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089" name="WordArt 39"/>
            <p:cNvSpPr>
              <a:spLocks noChangeArrowheads="1" noChangeShapeType="1" noTextEdit="1"/>
            </p:cNvSpPr>
            <p:nvPr/>
          </p:nvSpPr>
          <p:spPr bwMode="auto">
            <a:xfrm>
              <a:off x="4895" y="294"/>
              <a:ext cx="737" cy="38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3200" b="1" kern="10">
                  <a:ln w="12600">
                    <a:solidFill>
                      <a:srgbClr val="EAEAEA"/>
                    </a:solidFill>
                    <a:miter lim="800000"/>
                    <a:headEnd/>
                    <a:tailEnd/>
                  </a:ln>
                  <a:gradFill rotWithShape="1">
                    <a:gsLst>
                      <a:gs pos="0">
                        <a:srgbClr val="9400ED"/>
                      </a:gs>
                      <a:gs pos="100000">
                        <a:srgbClr val="0000FF"/>
                      </a:gs>
                    </a:gsLst>
                    <a:lin ang="10800000" scaled="1"/>
                  </a:gradFill>
                  <a:effectLst>
                    <a:outerShdw dist="17819" dir="2700000" algn="ctr" rotWithShape="0">
                      <a:srgbClr val="C0C0C0">
                        <a:alpha val="80011"/>
                      </a:srgbClr>
                    </a:outerShdw>
                  </a:effectLst>
                  <a:latin typeface="Times New Roman"/>
                  <a:ea typeface="+mn-ea"/>
                  <a:cs typeface="Times New Roman"/>
                </a:rPr>
                <a:t>Hết giờ</a:t>
              </a:r>
            </a:p>
          </p:txBody>
        </p:sp>
      </p:grpSp>
      <p:pic>
        <p:nvPicPr>
          <p:cNvPr id="18" name="Picture 7" descr="BEE10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88" y="9562"/>
            <a:ext cx="1604963" cy="118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/>
          </p:cNvPr>
          <p:cNvSpPr/>
          <p:nvPr/>
        </p:nvSpPr>
        <p:spPr>
          <a:xfrm>
            <a:off x="1181113" y="-38091"/>
            <a:ext cx="3762375" cy="727127"/>
          </a:xfrm>
          <a:prstGeom prst="rect">
            <a:avLst/>
          </a:prstGeom>
          <a:noFill/>
        </p:spPr>
        <p:txBody>
          <a:bodyPr spcFirstLastPara="1" lIns="91428" tIns="45714" rIns="91428" bIns="45714">
            <a:prstTxWarp prst="textArchDown">
              <a:avLst/>
            </a:prstTxWarp>
            <a:spAutoFit/>
            <a:scene3d>
              <a:camera prst="perspectiveHeroicExtremeLeftFacing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6000" b="1" kern="1200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 </a:t>
            </a:r>
            <a:r>
              <a:rPr lang="en-US" sz="6000" b="1" kern="1200" dirty="0" err="1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lang="en-US" sz="6000" b="1" kern="1200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ai </a:t>
            </a:r>
            <a:r>
              <a:rPr lang="en-US" sz="6000" b="1" kern="1200" dirty="0" err="1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lang="en-US" sz="6000" b="1" kern="1200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387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3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3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0" presetID="1" presetClass="exit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9" presetClass="entr" presetSubtype="0" repeatCount="indefinite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 animBg="1"/>
      <p:bldP spid="15373" grpId="0"/>
      <p:bldP spid="15374" grpId="0"/>
      <p:bldP spid="15375" grpId="0"/>
      <p:bldP spid="15388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SG" altLang="vi-VN" sz="7200" b="1">
                <a:solidFill>
                  <a:srgbClr val="FF0000"/>
                </a:solidFill>
              </a:rPr>
              <a:t>Đố bạn</a:t>
            </a:r>
          </a:p>
        </p:txBody>
      </p:sp>
      <p:pic>
        <p:nvPicPr>
          <p:cNvPr id="117763" name="Picture 2" descr="Hình ảnh có liên qua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95275"/>
            <a:ext cx="9144000" cy="5429250"/>
          </a:xfrm>
        </p:spPr>
      </p:pic>
      <p:sp>
        <p:nvSpPr>
          <p:cNvPr id="5" name="Rectangle 4"/>
          <p:cNvSpPr/>
          <p:nvPr/>
        </p:nvSpPr>
        <p:spPr>
          <a:xfrm>
            <a:off x="1028700" y="914400"/>
            <a:ext cx="7315200" cy="1554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SG" sz="7200" b="1" kern="1200" dirty="0" err="1">
                <a:solidFill>
                  <a:srgbClr val="FF0000"/>
                </a:solidFill>
              </a:rPr>
              <a:t>Khám</a:t>
            </a:r>
            <a:r>
              <a:rPr lang="en-SG" sz="7200" b="1" kern="1200" dirty="0">
                <a:solidFill>
                  <a:srgbClr val="FF0000"/>
                </a:solidFill>
              </a:rPr>
              <a:t> </a:t>
            </a:r>
            <a:r>
              <a:rPr lang="en-SG" sz="7200" b="1" kern="1200" dirty="0" err="1">
                <a:solidFill>
                  <a:srgbClr val="FF0000"/>
                </a:solidFill>
              </a:rPr>
              <a:t>phá</a:t>
            </a:r>
            <a:r>
              <a:rPr lang="en-SG" sz="7200" b="1" kern="1200" dirty="0">
                <a:solidFill>
                  <a:srgbClr val="FF0000"/>
                </a:solidFill>
              </a:rPr>
              <a:t>  </a:t>
            </a:r>
            <a:endParaRPr lang="en-SG" sz="7200" kern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62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1"/>
          <p:cNvSpPr txBox="1">
            <a:spLocks noChangeArrowheads="1"/>
          </p:cNvSpPr>
          <p:nvPr/>
        </p:nvSpPr>
        <p:spPr bwMode="auto">
          <a:xfrm>
            <a:off x="152424" y="1926444"/>
            <a:ext cx="2695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400" kern="120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Gia đình cô Mai</a:t>
            </a:r>
            <a:endParaRPr lang="vi-VN" altLang="vi-VN" sz="2400" kern="1200" smtClean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Hộp Văn bản 12"/>
          <p:cNvSpPr txBox="1">
            <a:spLocks noChangeArrowheads="1"/>
          </p:cNvSpPr>
          <p:nvPr/>
        </p:nvSpPr>
        <p:spPr bwMode="auto">
          <a:xfrm>
            <a:off x="3089300" y="1922872"/>
            <a:ext cx="2625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400" kern="120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Gia đình cô Lan</a:t>
            </a:r>
            <a:endParaRPr lang="vi-VN" altLang="vi-VN" sz="2400" kern="1200" smtClean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Hộp Văn bản 13"/>
          <p:cNvSpPr txBox="1">
            <a:spLocks noChangeArrowheads="1"/>
          </p:cNvSpPr>
          <p:nvPr/>
        </p:nvSpPr>
        <p:spPr bwMode="auto">
          <a:xfrm>
            <a:off x="6019800" y="1926444"/>
            <a:ext cx="289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400" kern="120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Gia đình cô Thy</a:t>
            </a:r>
            <a:endParaRPr lang="vi-VN" altLang="vi-VN" sz="2400" kern="1200" smtClean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8663" y="2212194"/>
            <a:ext cx="13211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400" b="1" kern="120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có 2 con.</a:t>
            </a:r>
            <a:endParaRPr lang="en-US" altLang="en-US" sz="2400" b="1" kern="1200" smtClean="0">
              <a:solidFill>
                <a:srgbClr val="FF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698875" y="2208622"/>
            <a:ext cx="13211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400" b="1" kern="120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có 1 con.</a:t>
            </a:r>
            <a:endParaRPr lang="en-US" altLang="en-US" sz="2400" b="1" kern="1200" smtClean="0">
              <a:solidFill>
                <a:srgbClr val="FF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594475" y="2212194"/>
            <a:ext cx="13211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400" b="1" kern="120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có 2 con.</a:t>
            </a:r>
            <a:endParaRPr lang="en-US" altLang="en-US" sz="2400" b="1" kern="1200" smtClean="0">
              <a:solidFill>
                <a:srgbClr val="FF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38" y="527447"/>
            <a:ext cx="280352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514351"/>
            <a:ext cx="2825750" cy="141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20316"/>
            <a:ext cx="2667000" cy="140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" y="71450"/>
            <a:ext cx="7848600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kern="120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Quan sát ba gia đình sau và cho biết số con của mỗi gia đình:</a:t>
            </a:r>
          </a:p>
        </p:txBody>
      </p:sp>
      <p:graphicFrame>
        <p:nvGraphicFramePr>
          <p:cNvPr id="17" name="Group 3"/>
          <p:cNvGraphicFramePr>
            <a:graphicFrameLocks noGrp="1"/>
          </p:cNvGraphicFramePr>
          <p:nvPr/>
        </p:nvGraphicFramePr>
        <p:xfrm>
          <a:off x="838200" y="3714762"/>
          <a:ext cx="7391400" cy="889405"/>
        </p:xfrm>
        <a:graphic>
          <a:graphicData uri="http://schemas.openxmlformats.org/drawingml/2006/table">
            <a:tbl>
              <a:tblPr/>
              <a:tblGrid>
                <a:gridCol w="184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50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34277" marB="342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34277" marB="342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1471613" y="3286138"/>
            <a:ext cx="6172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400" b="1" kern="120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Đây là bảng thống kê số con của 3 gia đình:</a:t>
            </a: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998538" y="3793344"/>
            <a:ext cx="1662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400" b="1" kern="1200" smtClean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Gia đình</a:t>
            </a: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2895609" y="3796915"/>
            <a:ext cx="11673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400" b="1" kern="1200" smtClean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Cô Mai</a:t>
            </a: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4764088" y="3796915"/>
            <a:ext cx="11689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400" b="1" kern="1200" smtClean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Cô Lan</a:t>
            </a: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6761164" y="3789772"/>
            <a:ext cx="11633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400" b="1" kern="1200" smtClean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Cô Thy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1066805" y="4250544"/>
            <a:ext cx="10486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400" b="1" kern="1200" smtClean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Số con</a:t>
            </a: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3422650" y="4250532"/>
            <a:ext cx="3642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5257800" y="4250532"/>
            <a:ext cx="3642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7092965" y="4250531"/>
            <a:ext cx="5492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65338" y="2586049"/>
            <a:ext cx="5478462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Dựa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thông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tin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trên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ta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lập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bảng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thống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kê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liệu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7280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" grpId="0"/>
      <p:bldP spid="3" grpId="0"/>
      <p:bldP spid="6" grpId="0"/>
      <p:bldP spid="5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965185"/>
              </p:ext>
            </p:extLst>
          </p:nvPr>
        </p:nvGraphicFramePr>
        <p:xfrm>
          <a:off x="762000" y="952500"/>
          <a:ext cx="7391400" cy="889405"/>
        </p:xfrm>
        <a:graphic>
          <a:graphicData uri="http://schemas.openxmlformats.org/drawingml/2006/table">
            <a:tbl>
              <a:tblPr/>
              <a:tblGrid>
                <a:gridCol w="184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50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34277" marB="342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34277" marB="342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34277" marB="342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715" name="Text Box 20"/>
          <p:cNvSpPr txBox="1">
            <a:spLocks noChangeArrowheads="1"/>
          </p:cNvSpPr>
          <p:nvPr/>
        </p:nvSpPr>
        <p:spPr bwMode="auto">
          <a:xfrm>
            <a:off x="1200150" y="500372"/>
            <a:ext cx="61737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400" b="1" kern="1200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Quan</a:t>
            </a:r>
            <a:r>
              <a:rPr lang="en-US" altLang="vi-VN" sz="24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sát</a:t>
            </a:r>
            <a:r>
              <a:rPr lang="en-US" altLang="vi-VN" sz="24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bảng</a:t>
            </a:r>
            <a:r>
              <a:rPr lang="en-US" altLang="vi-VN" sz="24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thống</a:t>
            </a:r>
            <a:r>
              <a:rPr lang="en-US" altLang="vi-VN" sz="24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kê</a:t>
            </a:r>
            <a:r>
              <a:rPr lang="en-US" altLang="vi-VN" sz="24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lang="en-US" altLang="vi-VN" sz="24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lang="en-US" altLang="vi-VN" sz="2400" b="1" kern="1200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lang="en-US" altLang="vi-VN" sz="24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3 </a:t>
            </a:r>
            <a:r>
              <a:rPr lang="en-US" altLang="vi-VN" sz="2400" b="1" kern="1200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gia</a:t>
            </a:r>
            <a:r>
              <a:rPr lang="en-US" altLang="vi-VN" sz="24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vi-VN" sz="2400" b="1" kern="1200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đình</a:t>
            </a:r>
            <a:r>
              <a:rPr lang="en-US" altLang="vi-VN" sz="2400" b="1" kern="1200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29716" name="Text Box 24"/>
          <p:cNvSpPr txBox="1">
            <a:spLocks noChangeArrowheads="1"/>
          </p:cNvSpPr>
          <p:nvPr/>
        </p:nvSpPr>
        <p:spPr bwMode="auto">
          <a:xfrm>
            <a:off x="998538" y="929888"/>
            <a:ext cx="1662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400" b="1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Gia</a:t>
            </a:r>
            <a:r>
              <a:rPr lang="en-US" altLang="vi-VN" sz="24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vi-VN" sz="2400" b="1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đình</a:t>
            </a:r>
            <a:endParaRPr lang="en-US" altLang="vi-VN" sz="2400" b="1" kern="1200" dirty="0" smtClean="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17" name="Text Box 25"/>
          <p:cNvSpPr txBox="1">
            <a:spLocks noChangeArrowheads="1"/>
          </p:cNvSpPr>
          <p:nvPr/>
        </p:nvSpPr>
        <p:spPr bwMode="auto">
          <a:xfrm>
            <a:off x="2895609" y="962036"/>
            <a:ext cx="11673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400" b="1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Cô</a:t>
            </a:r>
            <a:r>
              <a:rPr lang="en-US" altLang="vi-VN" sz="24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 Mai</a:t>
            </a:r>
          </a:p>
        </p:txBody>
      </p:sp>
      <p:sp>
        <p:nvSpPr>
          <p:cNvPr id="29718" name="Text Box 26"/>
          <p:cNvSpPr txBox="1">
            <a:spLocks noChangeArrowheads="1"/>
          </p:cNvSpPr>
          <p:nvPr/>
        </p:nvSpPr>
        <p:spPr bwMode="auto">
          <a:xfrm>
            <a:off x="4764088" y="895361"/>
            <a:ext cx="11689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400" b="1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Cô</a:t>
            </a:r>
            <a:r>
              <a:rPr lang="en-US" altLang="vi-VN" sz="24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vi-VN" sz="2400" b="1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Lan</a:t>
            </a:r>
            <a:endParaRPr lang="en-US" altLang="vi-VN" sz="2400" b="1" kern="1200" dirty="0" smtClean="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719" name="Text Box 27"/>
          <p:cNvSpPr txBox="1">
            <a:spLocks noChangeArrowheads="1"/>
          </p:cNvSpPr>
          <p:nvPr/>
        </p:nvSpPr>
        <p:spPr bwMode="auto">
          <a:xfrm>
            <a:off x="6761164" y="983467"/>
            <a:ext cx="11633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400" b="1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Cô</a:t>
            </a:r>
            <a:r>
              <a:rPr lang="en-US" altLang="vi-VN" sz="24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 Thy</a:t>
            </a:r>
          </a:p>
        </p:txBody>
      </p:sp>
      <p:sp>
        <p:nvSpPr>
          <p:cNvPr id="29720" name="Text Box 28"/>
          <p:cNvSpPr txBox="1">
            <a:spLocks noChangeArrowheads="1"/>
          </p:cNvSpPr>
          <p:nvPr/>
        </p:nvSpPr>
        <p:spPr bwMode="auto">
          <a:xfrm>
            <a:off x="1066805" y="1329938"/>
            <a:ext cx="10486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400" b="1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Số</a:t>
            </a:r>
            <a:r>
              <a:rPr lang="en-US" altLang="vi-VN" sz="24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 con</a:t>
            </a:r>
          </a:p>
        </p:txBody>
      </p:sp>
      <p:sp>
        <p:nvSpPr>
          <p:cNvPr id="29721" name="Text Box 29"/>
          <p:cNvSpPr txBox="1">
            <a:spLocks noChangeArrowheads="1"/>
          </p:cNvSpPr>
          <p:nvPr/>
        </p:nvSpPr>
        <p:spPr bwMode="auto">
          <a:xfrm>
            <a:off x="3422650" y="1329929"/>
            <a:ext cx="3642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29722" name="Text Box 30"/>
          <p:cNvSpPr txBox="1">
            <a:spLocks noChangeArrowheads="1"/>
          </p:cNvSpPr>
          <p:nvPr/>
        </p:nvSpPr>
        <p:spPr bwMode="auto">
          <a:xfrm>
            <a:off x="5257800" y="1368029"/>
            <a:ext cx="3642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29723" name="Text Box 31"/>
          <p:cNvSpPr txBox="1">
            <a:spLocks noChangeArrowheads="1"/>
          </p:cNvSpPr>
          <p:nvPr/>
        </p:nvSpPr>
        <p:spPr bwMode="auto">
          <a:xfrm>
            <a:off x="7092965" y="1377554"/>
            <a:ext cx="5492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2800" b="1" kern="120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23921" y="1907392"/>
            <a:ext cx="5934075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Bảng</a:t>
            </a:r>
            <a:r>
              <a:rPr lang="en-US" altLang="en-US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này</a:t>
            </a:r>
            <a:r>
              <a:rPr lang="en-US" altLang="en-US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lang="en-US" altLang="en-US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mấy</a:t>
            </a:r>
            <a:r>
              <a:rPr lang="en-US" altLang="en-US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hàng</a:t>
            </a:r>
            <a:r>
              <a:rPr lang="en-US" altLang="en-US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ngang</a:t>
            </a:r>
            <a:r>
              <a:rPr lang="en-US" altLang="en-US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lang="en-US" altLang="en-US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mấy</a:t>
            </a:r>
            <a:r>
              <a:rPr lang="en-US" altLang="en-US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cột</a:t>
            </a:r>
            <a:r>
              <a:rPr lang="en-US" altLang="en-US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dọc</a:t>
            </a:r>
            <a:r>
              <a:rPr lang="en-US" altLang="en-US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81013" y="4000511"/>
            <a:ext cx="5934075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kern="120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Số liệu ở các cột dọc cho ta biết điều gì?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81013" y="2692013"/>
            <a:ext cx="5934075" cy="46166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lang="en-US" altLang="en-US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liệu</a:t>
            </a:r>
            <a:r>
              <a:rPr lang="en-US" altLang="en-US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lang="en-US" alt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lang="en-US" altLang="en-US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hàng</a:t>
            </a:r>
            <a:r>
              <a:rPr lang="en-US" altLang="en-US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ngang</a:t>
            </a:r>
            <a:r>
              <a:rPr lang="en-US" altLang="en-US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lang="en-US" altLang="en-US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ta </a:t>
            </a:r>
            <a:r>
              <a:rPr lang="en-US" alt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lang="en-US" altLang="en-US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điều</a:t>
            </a:r>
            <a:r>
              <a:rPr lang="en-US" altLang="en-US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lang="en-US" altLang="en-US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571625" y="2261008"/>
            <a:ext cx="5932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Bảng</a:t>
            </a:r>
            <a:r>
              <a:rPr lang="en-US" altLang="en-US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này</a:t>
            </a:r>
            <a:r>
              <a:rPr lang="en-US" altLang="en-US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lang="en-US" altLang="en-US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2 </a:t>
            </a:r>
            <a:r>
              <a:rPr lang="en-US" alt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hàng</a:t>
            </a:r>
            <a:r>
              <a:rPr lang="en-US" altLang="en-US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ngang</a:t>
            </a:r>
            <a:r>
              <a:rPr lang="en-US" altLang="en-US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lang="en-US" altLang="en-US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4 </a:t>
            </a:r>
            <a:r>
              <a:rPr lang="en-US" alt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cột</a:t>
            </a:r>
            <a:r>
              <a:rPr lang="en-US" altLang="en-US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dọc</a:t>
            </a:r>
            <a:r>
              <a:rPr lang="en-US" altLang="en-US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600200" y="3171830"/>
            <a:ext cx="7213600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Hàng</a:t>
            </a:r>
            <a:r>
              <a:rPr lang="en-US" altLang="en-US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ngang</a:t>
            </a:r>
            <a:r>
              <a:rPr lang="en-US" altLang="en-US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thứ</a:t>
            </a:r>
            <a:r>
              <a:rPr lang="en-US" altLang="en-US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nhất</a:t>
            </a:r>
            <a:r>
              <a:rPr lang="en-US" altLang="en-US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lang="en-US" altLang="en-US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ta </a:t>
            </a:r>
            <a:r>
              <a:rPr lang="en-US" alt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lang="en-US" altLang="en-US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tên</a:t>
            </a:r>
            <a:r>
              <a:rPr lang="en-US" altLang="en-US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lang="en-US" altLang="en-US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gia</a:t>
            </a:r>
            <a:r>
              <a:rPr lang="en-US" altLang="en-US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đình</a:t>
            </a:r>
            <a:r>
              <a:rPr lang="en-US" altLang="en-US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Hàng</a:t>
            </a:r>
            <a:r>
              <a:rPr lang="en-US" altLang="en-US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ngang</a:t>
            </a:r>
            <a:r>
              <a:rPr lang="en-US" altLang="en-US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thứ</a:t>
            </a:r>
            <a:r>
              <a:rPr lang="en-US" altLang="en-US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lang="en-US" altLang="en-US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lang="en-US" altLang="en-US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ta </a:t>
            </a:r>
            <a:r>
              <a:rPr lang="en-US" alt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lang="en-US" altLang="en-US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lang="en-US" altLang="en-US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lang="en-US" alt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lang="en-US" altLang="en-US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lang="en-US" altLang="en-US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gia</a:t>
            </a:r>
            <a:r>
              <a:rPr lang="en-US" altLang="en-US" sz="2400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kern="12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đình</a:t>
            </a:r>
            <a:endParaRPr lang="en-US" altLang="en-US" sz="2400" kern="1200" dirty="0" smtClean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81021" y="4400561"/>
            <a:ext cx="8508999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kern="120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Số liệu ở các cột dọc cho ta biết có tất cả 3 gia đình được thống kê.</a:t>
            </a:r>
          </a:p>
        </p:txBody>
      </p:sp>
    </p:spTree>
    <p:extLst>
      <p:ext uri="{BB962C8B-B14F-4D97-AF65-F5344CB8AC3E}">
        <p14:creationId xmlns:p14="http://schemas.microsoft.com/office/powerpoint/2010/main" val="280354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  <p:bldP spid="30" grpId="0" animBg="1"/>
      <p:bldP spid="31" grpId="0"/>
      <p:bldP spid="32" grpId="0" animBg="1"/>
      <p:bldP spid="33" grpId="0" animBg="1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Science Subject for Pre-K: Observing How Plants Grow by Slidesgo">
  <a:themeElements>
    <a:clrScheme name="Simple Light">
      <a:dk1>
        <a:srgbClr val="66806A"/>
      </a:dk1>
      <a:lt1>
        <a:srgbClr val="FFFFFF"/>
      </a:lt1>
      <a:dk2>
        <a:srgbClr val="BC5539"/>
      </a:dk2>
      <a:lt2>
        <a:srgbClr val="FFA89A"/>
      </a:lt2>
      <a:accent1>
        <a:srgbClr val="71A6A6"/>
      </a:accent1>
      <a:accent2>
        <a:srgbClr val="74E0C4"/>
      </a:accent2>
      <a:accent3>
        <a:srgbClr val="E9B48F"/>
      </a:accent3>
      <a:accent4>
        <a:srgbClr val="C37D4C"/>
      </a:accent4>
      <a:accent5>
        <a:srgbClr val="FFF1AF"/>
      </a:accent5>
      <a:accent6>
        <a:srgbClr val="96AC85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55C498-022E-4419-8202-CC7B83B501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6BAAA8-3EB6-412E-8A49-4D3FC8359EBB}">
  <ds:schemaRefs>
    <ds:schemaRef ds:uri="117084a5-40ce-44a9-aa97-9561c111c68a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9f958c3a-144a-4219-afab-0ea9b7b8b61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3CD5BD9-A765-4BC9-9B86-A96BE14B3B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1354</Words>
  <Application>Microsoft Office PowerPoint</Application>
  <PresentationFormat>On-screen Show (16:9)</PresentationFormat>
  <Paragraphs>255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21</vt:i4>
      </vt:variant>
    </vt:vector>
  </HeadingPairs>
  <TitlesOfParts>
    <vt:vector size="44" baseType="lpstr">
      <vt:lpstr>Quicksand</vt:lpstr>
      <vt:lpstr>.VnTime</vt:lpstr>
      <vt:lpstr>iCiel Mijas</vt:lpstr>
      <vt:lpstr>Arial</vt:lpstr>
      <vt:lpstr>Wingdings 2</vt:lpstr>
      <vt:lpstr>Times New Roman</vt:lpstr>
      <vt:lpstr>.VnArial</vt:lpstr>
      <vt:lpstr>Century Schoolbook</vt:lpstr>
      <vt:lpstr>Calibri Light</vt:lpstr>
      <vt:lpstr>Calibri</vt:lpstr>
      <vt:lpstr>Wingdings</vt:lpstr>
      <vt:lpstr>Gorditas</vt:lpstr>
      <vt:lpstr>Science Subject for Pre-K: Observing How Plants Grow by Slidesgo</vt:lpstr>
      <vt:lpstr>2_Office Theme</vt:lpstr>
      <vt:lpstr>3_Office Theme</vt:lpstr>
      <vt:lpstr>Oriel</vt:lpstr>
      <vt:lpstr>4_Office Theme</vt:lpstr>
      <vt:lpstr>5_Office Theme</vt:lpstr>
      <vt:lpstr>6_Office Theme</vt:lpstr>
      <vt:lpstr>7_Office Theme</vt:lpstr>
      <vt:lpstr>3_Default Design</vt:lpstr>
      <vt:lpstr>8_Office Theme</vt:lpstr>
      <vt:lpstr>Office Theme</vt:lpstr>
      <vt:lpstr>                        Thứ tư ngày 16 tháng 3 năm 2022 TOÁN LÀM QUEN VỚI THỐNG KÊ SỐ LIỆU  (TIẾP THEO)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Đố bạn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LÀM QUEN VỚI THỐNG KÊ SỐ LIỆU  (TIẾP THEO)</dc:title>
  <cp:lastModifiedBy>Windows User</cp:lastModifiedBy>
  <cp:revision>57</cp:revision>
  <dcterms:modified xsi:type="dcterms:W3CDTF">2022-03-12T07:36:02Z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