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4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7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1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4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9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4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3371-5B7A-4F33-B166-40E9117B55E9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7BD14-92C2-48C3-A721-570B2BD07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0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0084" y="0"/>
            <a:ext cx="12202084" cy="6858000"/>
            <a:chOff x="-10084" y="0"/>
            <a:chExt cx="12202084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-10084" y="0"/>
              <a:ext cx="12202084" cy="6858000"/>
              <a:chOff x="-10084" y="-5617"/>
              <a:chExt cx="12202084" cy="6858000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0084" y="-5617"/>
                <a:ext cx="12202084" cy="685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3303329" y="575240"/>
                <a:ext cx="6540759" cy="4924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altLang="en-US" sz="2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TRƯỜNG TIỂU </a:t>
                </a:r>
                <a:r>
                  <a:rPr kumimoji="0" lang="vi-VN" altLang="en-US" sz="2600" b="1" i="0" u="none" strike="noStrike" kern="1200" cap="none" spc="0" normalizeH="0" baseline="0" noProof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HỌC </a:t>
                </a:r>
                <a:r>
                  <a:rPr lang="en-US" altLang="en-US" sz="2600" b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THẠCH BÀN A</a:t>
                </a:r>
                <a:endParaRPr kumimoji="0" lang="vi-V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2"/>
              <p:cNvSpPr txBox="1">
                <a:spLocks noChangeArrowheads="1"/>
              </p:cNvSpPr>
              <p:nvPr/>
            </p:nvSpPr>
            <p:spPr bwMode="auto">
              <a:xfrm>
                <a:off x="2428115" y="1848014"/>
                <a:ext cx="7415973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sz="4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altLang="en-US" sz="4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4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tả</a:t>
                </a:r>
                <a:r>
                  <a:rPr lang="en-US" altLang="en-US" sz="4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4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en-US" sz="4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Nghe-viết</a:t>
                </a:r>
                <a:r>
                  <a:rPr lang="en-US" altLang="en-US" sz="4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– </a:t>
                </a:r>
                <a:r>
                  <a:rPr lang="en-US" altLang="en-US" sz="4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altLang="en-US" sz="4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endPara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Box 4"/>
              <p:cNvSpPr txBox="1">
                <a:spLocks noChangeArrowheads="1"/>
              </p:cNvSpPr>
              <p:nvPr/>
            </p:nvSpPr>
            <p:spPr bwMode="auto">
              <a:xfrm>
                <a:off x="4441373" y="5745531"/>
                <a:ext cx="3810000" cy="646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NĂM HỌC</a:t>
                </a:r>
                <a:r>
                  <a:rPr kumimoji="0" lang="vi-VN" alt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: </a:t>
                </a:r>
                <a:r>
                  <a:rPr kumimoji="0" lang="vi-VN" altLang="en-US" sz="1800" b="1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202</a:t>
                </a:r>
                <a:r>
                  <a:rPr lang="en-US" altLang="en-US" sz="1800" b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kumimoji="0" lang="vi-VN" altLang="en-US" sz="1800" b="1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- 2022</a:t>
                </a: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>
              <a:off x="4164856" y="1071881"/>
              <a:ext cx="5029200" cy="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WordArt 6">
              <a:extLst>
                <a:ext uri="{FF2B5EF4-FFF2-40B4-BE49-F238E27FC236}">
                  <a16:creationId xmlns:a16="http://schemas.microsoft.com/office/drawing/2014/main" id="{14B682E4-B53D-435B-8A53-B3C5695601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47658" y="2550510"/>
              <a:ext cx="7086600" cy="1676400"/>
            </a:xfrm>
            <a:prstGeom prst="rect">
              <a:avLst/>
            </a:prstGeom>
          </p:spPr>
          <p:txBody>
            <a:bodyPr wrap="none" fromWordArt="1">
              <a:prstTxWarp prst="textInflateTop">
                <a:avLst>
                  <a:gd name="adj" fmla="val 31917"/>
                </a:avLst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kern="10" dirty="0" smtClean="0">
                  <a:ln w="9525">
                    <a:solidFill>
                      <a:srgbClr val="0066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lgerian" panose="04020705040A02060702" pitchFamily="82" charset="0"/>
                  <a:cs typeface="Arial" panose="020B0604020202020204" pitchFamily="34" charset="0"/>
                </a:rPr>
                <a:t>ĐỐI ĐÁP VỚI VUA</a:t>
              </a:r>
              <a:endParaRPr kumimoji="0" lang="en-US" sz="3600" b="0" i="0" u="none" strike="noStrike" kern="10" cap="none" spc="0" normalizeH="0" baseline="0" noProof="0" dirty="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73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0142" y="0"/>
            <a:ext cx="59888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000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0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3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2321" y="566730"/>
            <a:ext cx="37229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000" u="sng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4"/>
          <p:cNvSpPr txBox="1">
            <a:spLocks noChangeArrowheads="1"/>
          </p:cNvSpPr>
          <p:nvPr/>
        </p:nvSpPr>
        <p:spPr bwMode="auto">
          <a:xfrm>
            <a:off x="4730446" y="1143264"/>
            <a:ext cx="44277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đáp với vua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541177" y="1709994"/>
            <a:ext cx="11103428" cy="5853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30000"/>
              </a:lnSpc>
              <a:defRPr/>
            </a:pP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đớp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36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Cao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30000"/>
              </a:lnSpc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45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0142" y="37324"/>
            <a:ext cx="59888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 3 năm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20630" y="600471"/>
            <a:ext cx="37229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000" u="sng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3454"/>
            <a:ext cx="5402424" cy="589694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402424" y="5230270"/>
            <a:ext cx="2690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60886" y="2167433"/>
            <a:ext cx="4700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79936" y="2647175"/>
            <a:ext cx="64529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Hãy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đọc câu đối của vua và vế đối lại của 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</a:p>
          <a:p>
            <a:pPr algn="just"/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Bá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Quát. 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79163" y="3476189"/>
            <a:ext cx="1045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6579523" y="3467040"/>
            <a:ext cx="3853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5679163" y="3950906"/>
            <a:ext cx="2196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Cao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6167360" y="4388682"/>
            <a:ext cx="5258812" cy="5245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27658" y="5230271"/>
            <a:ext cx="10647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8957620" y="5230270"/>
            <a:ext cx="14798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0183524" y="5230270"/>
            <a:ext cx="1242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8092584" y="5691935"/>
            <a:ext cx="944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8806678" y="5691934"/>
            <a:ext cx="26386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5005538" y="1229706"/>
            <a:ext cx="33366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ĐÁP VỚI VUA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15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0084" y="-1"/>
            <a:ext cx="12202084" cy="6858000"/>
            <a:chOff x="-10084" y="-5617"/>
            <a:chExt cx="12202084" cy="6858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084" y="-5617"/>
              <a:ext cx="12202084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2"/>
            <p:cNvSpPr txBox="1">
              <a:spLocks noChangeArrowheads="1"/>
            </p:cNvSpPr>
            <p:nvPr/>
          </p:nvSpPr>
          <p:spPr bwMode="auto">
            <a:xfrm>
              <a:off x="2502760" y="1661405"/>
              <a:ext cx="741597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Chính</a:t>
              </a:r>
              <a:r>
                <a:rPr kumimoji="0" lang="en-US" altLang="en-US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4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tả</a:t>
              </a: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4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Nghe-viết</a:t>
              </a:r>
              <a:r>
                <a:rPr kumimoji="0" lang="en-US" altLang="en-US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) – </a:t>
              </a:r>
              <a:r>
                <a:rPr kumimoji="0" lang="en-US" altLang="en-US" sz="4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Lớp</a:t>
              </a:r>
              <a:r>
                <a:rPr kumimoji="0" lang="en-US" altLang="en-US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3</a:t>
              </a:r>
              <a:endPara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2382971" y="3023070"/>
            <a:ext cx="741597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ĐÁP VỚI VUA</a:t>
            </a:r>
            <a:endParaRPr kumimoji="0" lang="en-US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85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850" y="37324"/>
            <a:ext cx="59888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90660" y="566822"/>
            <a:ext cx="37229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Nghe-viết</a:t>
            </a:r>
            <a:r>
              <a:rPr lang="en-US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4660766" y="1220375"/>
            <a:ext cx="33366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ĐÁP VỚI VUA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2" t="49575" r="25386" b="26040"/>
          <a:stretch/>
        </p:blipFill>
        <p:spPr>
          <a:xfrm>
            <a:off x="418441" y="1650318"/>
            <a:ext cx="6344818" cy="151278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31571" y="6053301"/>
            <a:ext cx="2759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nl-NL" sz="2800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nl-NL" sz="28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sáo, </a:t>
            </a:r>
            <a:r>
              <a:rPr lang="nl-NL" sz="2800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soi đuốc,...</a:t>
            </a:r>
            <a:endParaRPr lang="en-US" sz="28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16620" y="5622414"/>
            <a:ext cx="50914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nl-NL" sz="2800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nl-NL" sz="28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xiếc, </a:t>
            </a:r>
            <a:r>
              <a:rPr lang="nl-NL" sz="2800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 </a:t>
            </a:r>
            <a:r>
              <a:rPr lang="nl-NL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rau, xới cơm, xê dịch, </a:t>
            </a:r>
            <a:endParaRPr lang="nl-NL" sz="2800" i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2800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xông </a:t>
            </a:r>
            <a:r>
              <a:rPr lang="nl-NL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lên, xúc đất</a:t>
            </a:r>
            <a:r>
              <a:rPr lang="nl-NL" sz="28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  <a:endParaRPr lang="en-US" sz="28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7007290" y="1856792"/>
            <a:ext cx="9330" cy="20993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892095" y="3525087"/>
            <a:ext cx="2920697" cy="2312771"/>
            <a:chOff x="670153" y="3309643"/>
            <a:chExt cx="2920697" cy="231277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153" y="3309643"/>
              <a:ext cx="2920697" cy="2312771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670153" y="5160749"/>
              <a:ext cx="137198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i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Sáo</a:t>
              </a:r>
              <a:r>
                <a:rPr lang="en-US" sz="2400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i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trúc</a:t>
              </a:r>
              <a:r>
                <a:rPr lang="en-US" sz="2400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348210" y="2892352"/>
            <a:ext cx="4370816" cy="2551922"/>
            <a:chOff x="7348210" y="2892352"/>
            <a:chExt cx="4370816" cy="2551922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8210" y="2892352"/>
              <a:ext cx="3508893" cy="2551922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0958882" y="3956180"/>
              <a:ext cx="76014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sz="2800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xiếc</a:t>
              </a:r>
              <a:endParaRPr lang="en-US" sz="2800" dirty="0">
                <a:solidFill>
                  <a:srgbClr val="0000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455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20" descr="Ảnh có chứa đầy màu sắc, được trang trí&#10;&#10;Mô tả được tạo tự động">
            <a:extLst>
              <a:ext uri="{FF2B5EF4-FFF2-40B4-BE49-F238E27FC236}">
                <a16:creationId xmlns:a16="http://schemas.microsoft.com/office/drawing/2014/main" id="{13E00136-B30E-4A0B-803A-1CDEDD0B5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298" y="-252214"/>
            <a:ext cx="4009292" cy="477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17680" y="3837235"/>
            <a:ext cx="74062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Chào</a:t>
            </a:r>
            <a:r>
              <a:rPr kumimoji="0" lang="en-US" sz="5400" b="1" i="0" u="none" strike="noStrike" kern="120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các</a:t>
            </a:r>
            <a:r>
              <a:rPr kumimoji="0" lang="en-US" sz="5400" b="1" i="0" u="none" strike="noStrike" kern="120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bạn</a:t>
            </a:r>
            <a:r>
              <a:rPr kumimoji="0" lang="en-US" sz="5400" b="1" i="0" u="none" strike="noStrike" kern="120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6122" y="1452401"/>
            <a:ext cx="80517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Soát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VBT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chụp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9862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315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Algerian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Thị Bích Thủy</dc:creator>
  <cp:lastModifiedBy>Windows User</cp:lastModifiedBy>
  <cp:revision>17</cp:revision>
  <dcterms:created xsi:type="dcterms:W3CDTF">2022-02-22T03:23:12Z</dcterms:created>
  <dcterms:modified xsi:type="dcterms:W3CDTF">2022-02-25T15:51:35Z</dcterms:modified>
</cp:coreProperties>
</file>