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4"/>
  </p:sldMasterIdLst>
  <p:notesMasterIdLst>
    <p:notesMasterId r:id="rId13"/>
  </p:notesMasterIdLst>
  <p:sldIdLst>
    <p:sldId id="256" r:id="rId5"/>
    <p:sldId id="315" r:id="rId6"/>
    <p:sldId id="310" r:id="rId7"/>
    <p:sldId id="311" r:id="rId8"/>
    <p:sldId id="313" r:id="rId9"/>
    <p:sldId id="312" r:id="rId10"/>
    <p:sldId id="314" r:id="rId11"/>
    <p:sldId id="270" r:id="rId12"/>
  </p:sldIdLst>
  <p:sldSz cx="9144000" cy="5143500" type="screen16x9"/>
  <p:notesSz cx="6858000" cy="9144000"/>
  <p:embeddedFontLst>
    <p:embeddedFont>
      <p:font typeface="Dosis" panose="02010703020202060003" pitchFamily="2" charset="0"/>
      <p:bold r:id="rId14"/>
    </p:embeddedFont>
    <p:embeddedFont>
      <p:font typeface="Baloo 2" panose="020B0604020202020204" charset="0"/>
      <p:regular r:id="rId15"/>
      <p:bold r:id="rId16"/>
    </p:embeddedFont>
    <p:embeddedFont>
      <p:font typeface="Coiny Cyrillic" panose="020B0604020202020204" charset="0"/>
      <p:regular r:id="rId17"/>
    </p:embeddedFont>
    <p:embeddedFont>
      <p:font typeface="Chewy" panose="020B0604020202020204" charset="0"/>
      <p:regular r:id="rId18"/>
    </p:embeddedFont>
  </p:embeddedFontLst>
  <p:custDataLst>
    <p:tags r:id="rId19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83850F0-F64B-4037-B7AC-4CE93A812292}">
  <a:tblStyle styleId="{E83850F0-F64B-4037-B7AC-4CE93A81229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 snapToGrid="0">
      <p:cViewPr varScale="1">
        <p:scale>
          <a:sx n="87" d="100"/>
          <a:sy n="87" d="100"/>
        </p:scale>
        <p:origin x="102" y="9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0730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b6ed9a8c67_0_15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Google Shape;563;gb6ed9a8c67_0_15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13250" y="1587149"/>
            <a:ext cx="7717500" cy="154110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059200" y="3598600"/>
            <a:ext cx="5025600" cy="20250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osis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9"/>
          <p:cNvSpPr/>
          <p:nvPr/>
        </p:nvSpPr>
        <p:spPr>
          <a:xfrm>
            <a:off x="566250" y="700300"/>
            <a:ext cx="8011500" cy="4052700"/>
          </a:xfrm>
          <a:prstGeom prst="roundRect">
            <a:avLst>
              <a:gd name="adj" fmla="val 10968"/>
            </a:avLst>
          </a:prstGeom>
          <a:solidFill>
            <a:schemeClr val="lt2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title"/>
          </p:nvPr>
        </p:nvSpPr>
        <p:spPr>
          <a:xfrm>
            <a:off x="2148900" y="1922516"/>
            <a:ext cx="4846200" cy="41160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ubTitle" idx="1"/>
          </p:nvPr>
        </p:nvSpPr>
        <p:spPr>
          <a:xfrm>
            <a:off x="2148900" y="2489584"/>
            <a:ext cx="4846200" cy="73140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1"/>
          <p:cNvSpPr/>
          <p:nvPr/>
        </p:nvSpPr>
        <p:spPr>
          <a:xfrm>
            <a:off x="1333350" y="1239232"/>
            <a:ext cx="6477300" cy="2370000"/>
          </a:xfrm>
          <a:prstGeom prst="roundRect">
            <a:avLst>
              <a:gd name="adj" fmla="val 10968"/>
            </a:avLst>
          </a:prstGeom>
          <a:solidFill>
            <a:schemeClr val="lt2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1"/>
          <p:cNvSpPr/>
          <p:nvPr/>
        </p:nvSpPr>
        <p:spPr>
          <a:xfrm>
            <a:off x="2128200" y="3332468"/>
            <a:ext cx="4887600" cy="571800"/>
          </a:xfrm>
          <a:prstGeom prst="roundRect">
            <a:avLst>
              <a:gd name="adj" fmla="val 10968"/>
            </a:avLst>
          </a:prstGeom>
          <a:solidFill>
            <a:schemeClr val="dk2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title" hasCustomPrompt="1"/>
          </p:nvPr>
        </p:nvSpPr>
        <p:spPr>
          <a:xfrm>
            <a:off x="1333350" y="1624932"/>
            <a:ext cx="6477300" cy="137160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2201850" y="3526868"/>
            <a:ext cx="4740300" cy="18300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noAutofit/>
          </a:bodyPr>
          <a:lstStyle>
            <a:lvl1pPr marL="457200" lvl="0" indent="-33020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 sz="1600">
                <a:solidFill>
                  <a:schemeClr val="lt2"/>
                </a:solidFill>
              </a:defRPr>
            </a:lvl1pPr>
            <a:lvl2pPr marL="914400" lvl="1" indent="-33020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○"/>
              <a:defRPr>
                <a:solidFill>
                  <a:schemeClr val="lt2"/>
                </a:solidFill>
              </a:defRPr>
            </a:lvl2pPr>
            <a:lvl3pPr marL="1371600" lvl="2" indent="-33020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■"/>
              <a:defRPr>
                <a:solidFill>
                  <a:schemeClr val="lt2"/>
                </a:solidFill>
              </a:defRPr>
            </a:lvl3pPr>
            <a:lvl4pPr marL="1828800" lvl="3" indent="-33020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>
                <a:solidFill>
                  <a:schemeClr val="lt2"/>
                </a:solidFill>
              </a:defRPr>
            </a:lvl4pPr>
            <a:lvl5pPr marL="2286000" lvl="4" indent="-33020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○"/>
              <a:defRPr>
                <a:solidFill>
                  <a:schemeClr val="lt2"/>
                </a:solidFill>
              </a:defRPr>
            </a:lvl5pPr>
            <a:lvl6pPr marL="2743200" lvl="5" indent="-33020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■"/>
              <a:defRPr>
                <a:solidFill>
                  <a:schemeClr val="lt2"/>
                </a:solidFill>
              </a:defRPr>
            </a:lvl6pPr>
            <a:lvl7pPr marL="3200400" lvl="6" indent="-33020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>
                <a:solidFill>
                  <a:schemeClr val="lt2"/>
                </a:solidFill>
              </a:defRPr>
            </a:lvl7pPr>
            <a:lvl8pPr marL="3657600" lvl="7" indent="-33020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○"/>
              <a:defRPr>
                <a:solidFill>
                  <a:schemeClr val="lt2"/>
                </a:solidFill>
              </a:defRPr>
            </a:lvl8pPr>
            <a:lvl9pPr marL="4114800" lvl="8" indent="-33020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7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7"/>
          <p:cNvSpPr/>
          <p:nvPr/>
        </p:nvSpPr>
        <p:spPr>
          <a:xfrm>
            <a:off x="566250" y="700300"/>
            <a:ext cx="8011500" cy="4052700"/>
          </a:xfrm>
          <a:prstGeom prst="roundRect">
            <a:avLst>
              <a:gd name="adj" fmla="val 10968"/>
            </a:avLst>
          </a:prstGeom>
          <a:solidFill>
            <a:schemeClr val="lt2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7"/>
          <p:cNvSpPr/>
          <p:nvPr/>
        </p:nvSpPr>
        <p:spPr>
          <a:xfrm>
            <a:off x="2128200" y="446625"/>
            <a:ext cx="4887600" cy="571800"/>
          </a:xfrm>
          <a:prstGeom prst="roundRect">
            <a:avLst>
              <a:gd name="adj" fmla="val 10968"/>
            </a:avLst>
          </a:prstGeom>
          <a:solidFill>
            <a:schemeClr val="dk2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TITLE_1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8"/>
          <p:cNvPicPr preferRelativeResize="0"/>
          <p:nvPr/>
        </p:nvPicPr>
        <p:blipFill rotWithShape="1">
          <a:blip r:embed="rId2">
            <a:alphaModFix/>
          </a:blip>
          <a:srcRect l="66499"/>
          <a:stretch/>
        </p:blipFill>
        <p:spPr>
          <a:xfrm>
            <a:off x="6103652" y="0"/>
            <a:ext cx="3063298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8"/>
          <p:cNvPicPr preferRelativeResize="0"/>
          <p:nvPr/>
        </p:nvPicPr>
        <p:blipFill rotWithShape="1">
          <a:blip r:embed="rId2">
            <a:alphaModFix/>
          </a:blip>
          <a:srcRect l="66499"/>
          <a:stretch/>
        </p:blipFill>
        <p:spPr>
          <a:xfrm flipH="1">
            <a:off x="2" y="0"/>
            <a:ext cx="306329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8"/>
          <p:cNvSpPr/>
          <p:nvPr/>
        </p:nvSpPr>
        <p:spPr>
          <a:xfrm>
            <a:off x="566250" y="700300"/>
            <a:ext cx="8011500" cy="4052700"/>
          </a:xfrm>
          <a:prstGeom prst="roundRect">
            <a:avLst>
              <a:gd name="adj" fmla="val 10968"/>
            </a:avLst>
          </a:prstGeom>
          <a:solidFill>
            <a:schemeClr val="lt2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8"/>
          <p:cNvSpPr/>
          <p:nvPr/>
        </p:nvSpPr>
        <p:spPr>
          <a:xfrm>
            <a:off x="2128200" y="446625"/>
            <a:ext cx="4887600" cy="571800"/>
          </a:xfrm>
          <a:prstGeom prst="roundRect">
            <a:avLst>
              <a:gd name="adj" fmla="val 10968"/>
            </a:avLst>
          </a:prstGeom>
          <a:solidFill>
            <a:schemeClr val="dk2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82168"/>
            <a:ext cx="77175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hewy"/>
              <a:buNone/>
              <a:defRPr sz="2800">
                <a:solidFill>
                  <a:schemeClr val="lt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5" r:id="rId2"/>
    <p:sldLayoutId id="2147483657" r:id="rId3"/>
    <p:sldLayoutId id="2147483658" r:id="rId4"/>
    <p:sldLayoutId id="2147483673" r:id="rId5"/>
    <p:sldLayoutId id="214748367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1"/>
          <p:cNvSpPr/>
          <p:nvPr/>
        </p:nvSpPr>
        <p:spPr>
          <a:xfrm>
            <a:off x="713250" y="1157750"/>
            <a:ext cx="7717500" cy="2567100"/>
          </a:xfrm>
          <a:prstGeom prst="roundRect">
            <a:avLst>
              <a:gd name="adj" fmla="val 10968"/>
            </a:avLst>
          </a:prstGeom>
          <a:solidFill>
            <a:schemeClr val="dk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31"/>
          <p:cNvSpPr/>
          <p:nvPr/>
        </p:nvSpPr>
        <p:spPr>
          <a:xfrm>
            <a:off x="2128200" y="3413950"/>
            <a:ext cx="4887600" cy="571800"/>
          </a:xfrm>
          <a:prstGeom prst="roundRect">
            <a:avLst>
              <a:gd name="adj" fmla="val 10968"/>
            </a:avLst>
          </a:prstGeom>
          <a:solidFill>
            <a:schemeClr val="accent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31"/>
          <p:cNvSpPr txBox="1">
            <a:spLocks noGrp="1"/>
          </p:cNvSpPr>
          <p:nvPr>
            <p:ph type="ctrTitle"/>
          </p:nvPr>
        </p:nvSpPr>
        <p:spPr>
          <a:xfrm>
            <a:off x="713250" y="1587149"/>
            <a:ext cx="7717500" cy="154110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800" dirty="0" smtClean="0">
                <a:solidFill>
                  <a:schemeClr val="accent1"/>
                </a:solidFill>
                <a:latin typeface="Coiny Cyrillic" panose="02000903060500060000" pitchFamily="2" charset="0"/>
              </a:rPr>
              <a:t>Luyện tập</a:t>
            </a:r>
            <a:endParaRPr sz="8800" dirty="0">
              <a:solidFill>
                <a:schemeClr val="lt2"/>
              </a:solidFill>
              <a:latin typeface="Coiny Cyrillic" panose="02000903060500060000" pitchFamily="2" charset="0"/>
            </a:endParaRPr>
          </a:p>
        </p:txBody>
      </p:sp>
      <p:sp>
        <p:nvSpPr>
          <p:cNvPr id="204" name="Google Shape;204;p31"/>
          <p:cNvSpPr txBox="1">
            <a:spLocks noGrp="1"/>
          </p:cNvSpPr>
          <p:nvPr>
            <p:ph type="subTitle" idx="1"/>
          </p:nvPr>
        </p:nvSpPr>
        <p:spPr>
          <a:xfrm>
            <a:off x="2059200" y="3598600"/>
            <a:ext cx="5025600" cy="20250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 smtClean="0">
                <a:solidFill>
                  <a:schemeClr val="dk1"/>
                </a:solidFill>
              </a:rPr>
              <a:t>SGK – tr 132, 133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3314" y="638750"/>
            <a:ext cx="7039167" cy="2313770"/>
          </a:xfrm>
        </p:spPr>
        <p:txBody>
          <a:bodyPr/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 hai ngày 14 tháng 3 năm 2022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b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(trang 132,133)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94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1"/>
          <p:cNvSpPr/>
          <p:nvPr/>
        </p:nvSpPr>
        <p:spPr>
          <a:xfrm>
            <a:off x="154235" y="106238"/>
            <a:ext cx="8901629" cy="753076"/>
          </a:xfrm>
          <a:prstGeom prst="roundRect">
            <a:avLst>
              <a:gd name="adj" fmla="val 21208"/>
            </a:avLst>
          </a:prstGeom>
          <a:solidFill>
            <a:schemeClr val="dk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31"/>
          <p:cNvSpPr/>
          <p:nvPr/>
        </p:nvSpPr>
        <p:spPr>
          <a:xfrm>
            <a:off x="154234" y="940981"/>
            <a:ext cx="4373699" cy="1908000"/>
          </a:xfrm>
          <a:prstGeom prst="roundRect">
            <a:avLst>
              <a:gd name="adj" fmla="val 28308"/>
            </a:avLst>
          </a:prstGeom>
          <a:solidFill>
            <a:schemeClr val="accent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31"/>
          <p:cNvSpPr txBox="1">
            <a:spLocks noGrp="1"/>
          </p:cNvSpPr>
          <p:nvPr>
            <p:ph type="ctrTitle"/>
          </p:nvPr>
        </p:nvSpPr>
        <p:spPr>
          <a:xfrm>
            <a:off x="99150" y="190829"/>
            <a:ext cx="9011798" cy="605928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 dirty="0" smtClean="0">
                <a:solidFill>
                  <a:schemeClr val="accent1"/>
                </a:solidFill>
                <a:latin typeface="Coiny Cyrillic" panose="02000903060500060000" pitchFamily="2" charset="0"/>
              </a:rPr>
              <a:t>Bài 1: Chiếc ví nào có nhiều tiền nhất?</a:t>
            </a:r>
            <a:endParaRPr sz="3600" dirty="0">
              <a:solidFill>
                <a:schemeClr val="lt2"/>
              </a:solidFill>
              <a:latin typeface="Coiny Cyrillic" panose="02000903060500060000" pitchFamily="2" charset="0"/>
            </a:endParaRPr>
          </a:p>
        </p:txBody>
      </p:sp>
      <p:sp>
        <p:nvSpPr>
          <p:cNvPr id="6" name="Google Shape;202;p31"/>
          <p:cNvSpPr/>
          <p:nvPr/>
        </p:nvSpPr>
        <p:spPr>
          <a:xfrm>
            <a:off x="154234" y="2941667"/>
            <a:ext cx="4374000" cy="1908000"/>
          </a:xfrm>
          <a:prstGeom prst="roundRect">
            <a:avLst>
              <a:gd name="adj" fmla="val 28308"/>
            </a:avLst>
          </a:prstGeom>
          <a:solidFill>
            <a:schemeClr val="accent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202;p31"/>
          <p:cNvSpPr/>
          <p:nvPr/>
        </p:nvSpPr>
        <p:spPr>
          <a:xfrm>
            <a:off x="4682169" y="940982"/>
            <a:ext cx="4373695" cy="1908000"/>
          </a:xfrm>
          <a:prstGeom prst="roundRect">
            <a:avLst>
              <a:gd name="adj" fmla="val 28308"/>
            </a:avLst>
          </a:prstGeom>
          <a:solidFill>
            <a:schemeClr val="accent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202;p31"/>
          <p:cNvSpPr/>
          <p:nvPr/>
        </p:nvSpPr>
        <p:spPr>
          <a:xfrm>
            <a:off x="4681864" y="2941667"/>
            <a:ext cx="4374000" cy="1908000"/>
          </a:xfrm>
          <a:prstGeom prst="roundRect">
            <a:avLst>
              <a:gd name="adj" fmla="val 28308"/>
            </a:avLst>
          </a:prstGeom>
          <a:solidFill>
            <a:schemeClr val="accent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" name="Group 4"/>
          <p:cNvGrpSpPr/>
          <p:nvPr/>
        </p:nvGrpSpPr>
        <p:grpSpPr>
          <a:xfrm>
            <a:off x="561858" y="1127657"/>
            <a:ext cx="1575414" cy="479015"/>
            <a:chOff x="672028" y="1303927"/>
            <a:chExt cx="1112704" cy="418561"/>
          </a:xfrm>
        </p:grpSpPr>
        <p:sp>
          <p:nvSpPr>
            <p:cNvPr id="4" name="Rectangle 3"/>
            <p:cNvSpPr/>
            <p:nvPr/>
          </p:nvSpPr>
          <p:spPr>
            <a:xfrm>
              <a:off x="710588" y="1303927"/>
              <a:ext cx="1035585" cy="4185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72028" y="1363123"/>
              <a:ext cx="1112704" cy="300167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lang="en-GB" sz="2000" dirty="0" smtClean="0"/>
                <a:t>1000 </a:t>
              </a:r>
              <a:r>
                <a:rPr lang="en-GB" sz="2000" dirty="0" err="1" smtClean="0"/>
                <a:t>đồng</a:t>
              </a:r>
              <a:endParaRPr lang="en-GB" sz="20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569231" y="1671374"/>
            <a:ext cx="1575414" cy="479015"/>
            <a:chOff x="672028" y="1303927"/>
            <a:chExt cx="1112704" cy="418561"/>
          </a:xfrm>
        </p:grpSpPr>
        <p:sp>
          <p:nvSpPr>
            <p:cNvPr id="27" name="Rectangle 26"/>
            <p:cNvSpPr/>
            <p:nvPr/>
          </p:nvSpPr>
          <p:spPr>
            <a:xfrm>
              <a:off x="710588" y="1303927"/>
              <a:ext cx="1035585" cy="4185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72028" y="1338400"/>
              <a:ext cx="1112704" cy="349614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lang="en-GB" sz="2000" dirty="0" smtClean="0"/>
                <a:t>200 </a:t>
              </a:r>
              <a:r>
                <a:rPr lang="en-GB" sz="2000" dirty="0" err="1" smtClean="0"/>
                <a:t>đồng</a:t>
              </a:r>
              <a:endParaRPr lang="en-GB" sz="20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617087" y="1111763"/>
            <a:ext cx="1575414" cy="479015"/>
            <a:chOff x="672028" y="1303927"/>
            <a:chExt cx="1112704" cy="418561"/>
          </a:xfrm>
        </p:grpSpPr>
        <p:sp>
          <p:nvSpPr>
            <p:cNvPr id="30" name="Rectangle 29"/>
            <p:cNvSpPr/>
            <p:nvPr/>
          </p:nvSpPr>
          <p:spPr>
            <a:xfrm>
              <a:off x="710588" y="1303927"/>
              <a:ext cx="1035585" cy="4185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72028" y="1338400"/>
              <a:ext cx="1112704" cy="349614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lang="en-GB" sz="2000" dirty="0" smtClean="0"/>
                <a:t>5000 </a:t>
              </a:r>
              <a:r>
                <a:rPr lang="en-GB" sz="2000" dirty="0" err="1" smtClean="0"/>
                <a:t>đồng</a:t>
              </a:r>
              <a:endParaRPr lang="en-GB" sz="2000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569231" y="2226303"/>
            <a:ext cx="1575414" cy="479015"/>
            <a:chOff x="672028" y="1303927"/>
            <a:chExt cx="1112704" cy="418561"/>
          </a:xfrm>
        </p:grpSpPr>
        <p:sp>
          <p:nvSpPr>
            <p:cNvPr id="33" name="Rectangle 32"/>
            <p:cNvSpPr/>
            <p:nvPr/>
          </p:nvSpPr>
          <p:spPr>
            <a:xfrm>
              <a:off x="710588" y="1303927"/>
              <a:ext cx="1035585" cy="4185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72028" y="1338400"/>
              <a:ext cx="1112704" cy="349614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lang="en-GB" sz="2000" dirty="0" smtClean="0"/>
                <a:t>100 </a:t>
              </a:r>
              <a:r>
                <a:rPr lang="en-GB" sz="2000" dirty="0" err="1" smtClean="0"/>
                <a:t>đồng</a:t>
              </a:r>
              <a:endParaRPr lang="en-GB" sz="2000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383772" y="1059621"/>
            <a:ext cx="1575414" cy="479015"/>
            <a:chOff x="672028" y="1303927"/>
            <a:chExt cx="1112704" cy="418561"/>
          </a:xfrm>
        </p:grpSpPr>
        <p:sp>
          <p:nvSpPr>
            <p:cNvPr id="36" name="Rectangle 35"/>
            <p:cNvSpPr/>
            <p:nvPr/>
          </p:nvSpPr>
          <p:spPr>
            <a:xfrm>
              <a:off x="710588" y="1303927"/>
              <a:ext cx="1035585" cy="4185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72028" y="1363123"/>
              <a:ext cx="1112704" cy="300167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lang="en-GB" sz="2000" dirty="0" smtClean="0"/>
                <a:t>1000 </a:t>
              </a:r>
              <a:r>
                <a:rPr lang="en-GB" sz="2000" dirty="0" err="1" smtClean="0"/>
                <a:t>đồng</a:t>
              </a:r>
              <a:endParaRPr lang="en-GB" sz="2000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086568" y="1067459"/>
            <a:ext cx="1575414" cy="479015"/>
            <a:chOff x="672028" y="1303927"/>
            <a:chExt cx="1112704" cy="418561"/>
          </a:xfrm>
        </p:grpSpPr>
        <p:sp>
          <p:nvSpPr>
            <p:cNvPr id="39" name="Rectangle 38"/>
            <p:cNvSpPr/>
            <p:nvPr/>
          </p:nvSpPr>
          <p:spPr>
            <a:xfrm>
              <a:off x="710588" y="1303927"/>
              <a:ext cx="1035585" cy="4185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72028" y="1363123"/>
              <a:ext cx="1112704" cy="300167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lang="en-GB" sz="2000" dirty="0" smtClean="0"/>
                <a:t>1000 </a:t>
              </a:r>
              <a:r>
                <a:rPr lang="en-GB" sz="2000" dirty="0" err="1" smtClean="0"/>
                <a:t>đồng</a:t>
              </a:r>
              <a:endParaRPr lang="en-GB" sz="2000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081157" y="1647448"/>
            <a:ext cx="1575414" cy="479015"/>
            <a:chOff x="672028" y="1303927"/>
            <a:chExt cx="1112704" cy="418561"/>
          </a:xfrm>
        </p:grpSpPr>
        <p:sp>
          <p:nvSpPr>
            <p:cNvPr id="42" name="Rectangle 41"/>
            <p:cNvSpPr/>
            <p:nvPr/>
          </p:nvSpPr>
          <p:spPr>
            <a:xfrm>
              <a:off x="710588" y="1303927"/>
              <a:ext cx="1035585" cy="4185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72028" y="1363123"/>
              <a:ext cx="1112704" cy="300167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lang="en-GB" sz="2000" dirty="0" smtClean="0"/>
                <a:t>1000 </a:t>
              </a:r>
              <a:r>
                <a:rPr lang="en-GB" sz="2000" dirty="0" err="1" smtClean="0"/>
                <a:t>đồng</a:t>
              </a:r>
              <a:endParaRPr lang="en-GB" sz="2000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107909" y="2243100"/>
            <a:ext cx="1575414" cy="479015"/>
            <a:chOff x="672028" y="1303927"/>
            <a:chExt cx="1112704" cy="418561"/>
          </a:xfrm>
        </p:grpSpPr>
        <p:sp>
          <p:nvSpPr>
            <p:cNvPr id="45" name="Rectangle 44"/>
            <p:cNvSpPr/>
            <p:nvPr/>
          </p:nvSpPr>
          <p:spPr>
            <a:xfrm>
              <a:off x="710588" y="1303927"/>
              <a:ext cx="1035585" cy="4185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72028" y="1338400"/>
              <a:ext cx="1112704" cy="349614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lang="en-GB" sz="2000" dirty="0" smtClean="0"/>
                <a:t>500 </a:t>
              </a:r>
              <a:r>
                <a:rPr lang="en-GB" sz="2000" dirty="0" err="1" smtClean="0"/>
                <a:t>đồng</a:t>
              </a:r>
              <a:endParaRPr lang="en-GB" sz="2000" dirty="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054590" y="2243100"/>
            <a:ext cx="1575414" cy="479015"/>
            <a:chOff x="672028" y="1303927"/>
            <a:chExt cx="1112704" cy="418561"/>
          </a:xfrm>
        </p:grpSpPr>
        <p:sp>
          <p:nvSpPr>
            <p:cNvPr id="48" name="Rectangle 47"/>
            <p:cNvSpPr/>
            <p:nvPr/>
          </p:nvSpPr>
          <p:spPr>
            <a:xfrm>
              <a:off x="710588" y="1303927"/>
              <a:ext cx="1035585" cy="4185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72028" y="1338400"/>
              <a:ext cx="1112704" cy="349614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lang="en-GB" sz="2000" dirty="0" smtClean="0"/>
                <a:t>100 </a:t>
              </a:r>
              <a:r>
                <a:rPr lang="en-GB" sz="2000" dirty="0" err="1" smtClean="0"/>
                <a:t>đồng</a:t>
              </a:r>
              <a:endParaRPr lang="en-GB" sz="2000" dirty="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5147880" y="3141982"/>
            <a:ext cx="1575414" cy="479015"/>
            <a:chOff x="672028" y="1303927"/>
            <a:chExt cx="1112704" cy="418561"/>
          </a:xfrm>
        </p:grpSpPr>
        <p:sp>
          <p:nvSpPr>
            <p:cNvPr id="51" name="Rectangle 50"/>
            <p:cNvSpPr/>
            <p:nvPr/>
          </p:nvSpPr>
          <p:spPr>
            <a:xfrm>
              <a:off x="710588" y="1303927"/>
              <a:ext cx="1035585" cy="4185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72028" y="1338400"/>
              <a:ext cx="1112704" cy="349614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lang="en-GB" sz="2000" dirty="0" smtClean="0"/>
                <a:t>2000 </a:t>
              </a:r>
              <a:r>
                <a:rPr lang="en-GB" sz="2000" dirty="0" err="1" smtClean="0"/>
                <a:t>đồng</a:t>
              </a:r>
              <a:endParaRPr lang="en-GB" sz="2000" dirty="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7228229" y="3104202"/>
            <a:ext cx="1575414" cy="479015"/>
            <a:chOff x="672028" y="1303927"/>
            <a:chExt cx="1112704" cy="418561"/>
          </a:xfrm>
        </p:grpSpPr>
        <p:sp>
          <p:nvSpPr>
            <p:cNvPr id="54" name="Rectangle 53"/>
            <p:cNvSpPr/>
            <p:nvPr/>
          </p:nvSpPr>
          <p:spPr>
            <a:xfrm>
              <a:off x="710588" y="1303927"/>
              <a:ext cx="1035585" cy="4185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72028" y="1338400"/>
              <a:ext cx="1112704" cy="349614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lang="en-GB" sz="2000" dirty="0" smtClean="0"/>
                <a:t>2000 </a:t>
              </a:r>
              <a:r>
                <a:rPr lang="en-GB" sz="2000" dirty="0" err="1" smtClean="0"/>
                <a:t>đồng</a:t>
              </a:r>
              <a:endParaRPr lang="en-GB" sz="2000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284466" y="3722442"/>
            <a:ext cx="1575414" cy="479015"/>
            <a:chOff x="672028" y="1303927"/>
            <a:chExt cx="1112704" cy="418561"/>
          </a:xfrm>
        </p:grpSpPr>
        <p:sp>
          <p:nvSpPr>
            <p:cNvPr id="57" name="Rectangle 56"/>
            <p:cNvSpPr/>
            <p:nvPr/>
          </p:nvSpPr>
          <p:spPr>
            <a:xfrm>
              <a:off x="710588" y="1303927"/>
              <a:ext cx="1035585" cy="4185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72028" y="1338400"/>
              <a:ext cx="1112704" cy="349614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lang="en-GB" sz="2000" dirty="0" smtClean="0"/>
                <a:t>5000 </a:t>
              </a:r>
              <a:r>
                <a:rPr lang="en-GB" sz="2000" dirty="0" err="1" smtClean="0"/>
                <a:t>đồng</a:t>
              </a:r>
              <a:endParaRPr lang="en-GB" sz="2000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7197461" y="3703552"/>
            <a:ext cx="1575414" cy="479015"/>
            <a:chOff x="672028" y="1303927"/>
            <a:chExt cx="1112704" cy="418561"/>
          </a:xfrm>
        </p:grpSpPr>
        <p:sp>
          <p:nvSpPr>
            <p:cNvPr id="60" name="Rectangle 59"/>
            <p:cNvSpPr/>
            <p:nvPr/>
          </p:nvSpPr>
          <p:spPr>
            <a:xfrm>
              <a:off x="710588" y="1303927"/>
              <a:ext cx="1035585" cy="4185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72028" y="1338400"/>
              <a:ext cx="1112704" cy="349614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lang="en-GB" sz="2000" dirty="0" smtClean="0"/>
                <a:t>200 </a:t>
              </a:r>
              <a:r>
                <a:rPr lang="en-GB" sz="2000" dirty="0" err="1" smtClean="0"/>
                <a:t>đồng</a:t>
              </a:r>
              <a:endParaRPr lang="en-GB" sz="2000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6177786" y="4275252"/>
            <a:ext cx="1575414" cy="479015"/>
            <a:chOff x="672028" y="1303927"/>
            <a:chExt cx="1112704" cy="418561"/>
          </a:xfrm>
        </p:grpSpPr>
        <p:sp>
          <p:nvSpPr>
            <p:cNvPr id="63" name="Rectangle 62"/>
            <p:cNvSpPr/>
            <p:nvPr/>
          </p:nvSpPr>
          <p:spPr>
            <a:xfrm>
              <a:off x="710588" y="1303927"/>
              <a:ext cx="1035585" cy="4185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72028" y="1338400"/>
              <a:ext cx="1112704" cy="349614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lang="en-GB" sz="2000" dirty="0" smtClean="0"/>
                <a:t>500 </a:t>
              </a:r>
              <a:r>
                <a:rPr lang="en-GB" sz="2000" dirty="0" err="1" smtClean="0"/>
                <a:t>đồng</a:t>
              </a:r>
              <a:endParaRPr lang="en-GB" sz="2000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08270" y="3104200"/>
            <a:ext cx="1575414" cy="479015"/>
            <a:chOff x="672028" y="1303927"/>
            <a:chExt cx="1112704" cy="418561"/>
          </a:xfrm>
        </p:grpSpPr>
        <p:sp>
          <p:nvSpPr>
            <p:cNvPr id="66" name="Rectangle 65"/>
            <p:cNvSpPr/>
            <p:nvPr/>
          </p:nvSpPr>
          <p:spPr>
            <a:xfrm>
              <a:off x="710588" y="1303927"/>
              <a:ext cx="1035585" cy="4185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72028" y="1338400"/>
              <a:ext cx="1112704" cy="349614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lang="en-GB" sz="2000" dirty="0" smtClean="0"/>
                <a:t>5000 </a:t>
              </a:r>
              <a:r>
                <a:rPr lang="en-GB" sz="2000" dirty="0" err="1" smtClean="0"/>
                <a:t>đồng</a:t>
              </a:r>
              <a:endParaRPr lang="en-GB" sz="2000" dirty="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2634704" y="3104200"/>
            <a:ext cx="1575414" cy="479015"/>
            <a:chOff x="672028" y="1303927"/>
            <a:chExt cx="1112704" cy="418561"/>
          </a:xfrm>
        </p:grpSpPr>
        <p:sp>
          <p:nvSpPr>
            <p:cNvPr id="69" name="Rectangle 68"/>
            <p:cNvSpPr/>
            <p:nvPr/>
          </p:nvSpPr>
          <p:spPr>
            <a:xfrm>
              <a:off x="710588" y="1303927"/>
              <a:ext cx="1035585" cy="4185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72028" y="1338400"/>
              <a:ext cx="1112704" cy="349614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lang="en-GB" sz="2000" dirty="0" smtClean="0"/>
                <a:t>2000 </a:t>
              </a:r>
              <a:r>
                <a:rPr lang="en-GB" sz="2000" dirty="0" err="1" smtClean="0"/>
                <a:t>đồng</a:t>
              </a:r>
              <a:endParaRPr lang="en-GB" sz="2000" dirty="0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2634704" y="3685979"/>
            <a:ext cx="1575414" cy="479015"/>
            <a:chOff x="672028" y="1303927"/>
            <a:chExt cx="1112704" cy="418561"/>
          </a:xfrm>
        </p:grpSpPr>
        <p:sp>
          <p:nvSpPr>
            <p:cNvPr id="72" name="Rectangle 71"/>
            <p:cNvSpPr/>
            <p:nvPr/>
          </p:nvSpPr>
          <p:spPr>
            <a:xfrm>
              <a:off x="710588" y="1303927"/>
              <a:ext cx="1035585" cy="4185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72028" y="1338400"/>
              <a:ext cx="1112704" cy="349614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lang="en-GB" sz="2000" dirty="0" smtClean="0"/>
                <a:t>500 </a:t>
              </a:r>
              <a:r>
                <a:rPr lang="en-GB" sz="2000" dirty="0" err="1" smtClean="0"/>
                <a:t>đồng</a:t>
              </a:r>
              <a:endParaRPr lang="en-GB" sz="2000" dirty="0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1553376" y="4240908"/>
            <a:ext cx="1575414" cy="479015"/>
            <a:chOff x="672028" y="1303927"/>
            <a:chExt cx="1112704" cy="418561"/>
          </a:xfrm>
        </p:grpSpPr>
        <p:sp>
          <p:nvSpPr>
            <p:cNvPr id="75" name="Rectangle 74"/>
            <p:cNvSpPr/>
            <p:nvPr/>
          </p:nvSpPr>
          <p:spPr>
            <a:xfrm>
              <a:off x="710588" y="1303927"/>
              <a:ext cx="1035585" cy="4185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672028" y="1338400"/>
              <a:ext cx="1112704" cy="349614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lang="en-GB" sz="2000" dirty="0" smtClean="0"/>
                <a:t>500 </a:t>
              </a:r>
              <a:r>
                <a:rPr lang="en-GB" sz="2000" dirty="0" err="1" smtClean="0"/>
                <a:t>đồng</a:t>
              </a:r>
              <a:endParaRPr lang="en-GB" sz="2000" dirty="0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692543" y="3680266"/>
            <a:ext cx="1575414" cy="479015"/>
            <a:chOff x="672028" y="1303927"/>
            <a:chExt cx="1112704" cy="418561"/>
          </a:xfrm>
        </p:grpSpPr>
        <p:sp>
          <p:nvSpPr>
            <p:cNvPr id="78" name="Rectangle 77"/>
            <p:cNvSpPr/>
            <p:nvPr/>
          </p:nvSpPr>
          <p:spPr>
            <a:xfrm>
              <a:off x="710588" y="1303927"/>
              <a:ext cx="1035585" cy="4185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672028" y="1338400"/>
              <a:ext cx="1112704" cy="349614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lang="en-GB" sz="2000" dirty="0" smtClean="0"/>
                <a:t>2000 </a:t>
              </a:r>
              <a:r>
                <a:rPr lang="en-GB" sz="2000" dirty="0" err="1" smtClean="0"/>
                <a:t>đồng</a:t>
              </a:r>
              <a:endParaRPr lang="en-GB" sz="20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038050" y="602314"/>
            <a:ext cx="2585334" cy="2585334"/>
            <a:chOff x="1038050" y="602314"/>
            <a:chExt cx="2585334" cy="2585334"/>
          </a:xfrm>
        </p:grpSpPr>
        <p:pic>
          <p:nvPicPr>
            <p:cNvPr id="1026" name="Picture 2" descr="Hình ảnh Túi Nhỏ Màu đen Biểu Tượng Dòng, Túi Tiền Clipart, Biểu Tượng Tiền,  Biểu Tượng Dòng Vector và PNG với nền trong suốt để tải xuống miễn phí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875" b="93281" l="8750" r="92031">
                          <a14:foregroundMark x1="51719" y1="43125" x2="32656" y2="55000"/>
                          <a14:foregroundMark x1="56250" y1="42344" x2="71250" y2="68750"/>
                          <a14:foregroundMark x1="32656" y1="75625" x2="69063" y2="48125"/>
                          <a14:foregroundMark x1="39531" y1="19063" x2="76875" y2="73125"/>
                          <a14:foregroundMark x1="75000" y1="45000" x2="25313" y2="68594"/>
                          <a14:foregroundMark x1="50313" y1="17031" x2="25156" y2="63281"/>
                          <a14:foregroundMark x1="51719" y1="21094" x2="64844" y2="48281"/>
                          <a14:foregroundMark x1="23906" y1="72031" x2="67344" y2="80625"/>
                          <a14:foregroundMark x1="44844" y1="47813" x2="52188" y2="585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8050" y="602314"/>
              <a:ext cx="2585334" cy="25853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Oval 8"/>
            <p:cNvSpPr/>
            <p:nvPr/>
          </p:nvSpPr>
          <p:spPr>
            <a:xfrm>
              <a:off x="1688067" y="1686899"/>
              <a:ext cx="1350704" cy="995763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 smtClean="0">
                  <a:solidFill>
                    <a:srgbClr val="FF0000"/>
                  </a:solidFill>
                </a:rPr>
                <a:t>6300 </a:t>
              </a:r>
              <a:r>
                <a:rPr lang="en-GB" sz="2400" dirty="0" err="1" smtClean="0">
                  <a:solidFill>
                    <a:srgbClr val="FF0000"/>
                  </a:solidFill>
                </a:rPr>
                <a:t>đồng</a:t>
              </a:r>
              <a:endParaRPr lang="en-GB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5655687" y="594287"/>
            <a:ext cx="2585334" cy="2585334"/>
            <a:chOff x="1038050" y="602314"/>
            <a:chExt cx="2585334" cy="2585334"/>
          </a:xfrm>
        </p:grpSpPr>
        <p:pic>
          <p:nvPicPr>
            <p:cNvPr id="88" name="Picture 2" descr="Hình ảnh Túi Nhỏ Màu đen Biểu Tượng Dòng, Túi Tiền Clipart, Biểu Tượng Tiền,  Biểu Tượng Dòng Vector và PNG với nền trong suốt để tải xuống miễn phí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875" b="93281" l="8750" r="92031">
                          <a14:foregroundMark x1="51719" y1="43125" x2="32656" y2="55000"/>
                          <a14:foregroundMark x1="56250" y1="42344" x2="71250" y2="68750"/>
                          <a14:foregroundMark x1="32656" y1="75625" x2="69063" y2="48125"/>
                          <a14:foregroundMark x1="39531" y1="19063" x2="76875" y2="73125"/>
                          <a14:foregroundMark x1="75000" y1="45000" x2="25313" y2="68594"/>
                          <a14:foregroundMark x1="50313" y1="17031" x2="25156" y2="63281"/>
                          <a14:foregroundMark x1="51719" y1="21094" x2="64844" y2="48281"/>
                          <a14:foregroundMark x1="23906" y1="72031" x2="67344" y2="80625"/>
                          <a14:foregroundMark x1="44844" y1="47813" x2="52188" y2="585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8050" y="602314"/>
              <a:ext cx="2585334" cy="25853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9" name="Oval 88"/>
            <p:cNvSpPr/>
            <p:nvPr/>
          </p:nvSpPr>
          <p:spPr>
            <a:xfrm>
              <a:off x="1688067" y="1686899"/>
              <a:ext cx="1350704" cy="995763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 smtClean="0">
                  <a:solidFill>
                    <a:srgbClr val="FF0000"/>
                  </a:solidFill>
                </a:rPr>
                <a:t>3600 </a:t>
              </a:r>
              <a:r>
                <a:rPr lang="en-GB" sz="2400" dirty="0" err="1" smtClean="0">
                  <a:solidFill>
                    <a:srgbClr val="FF0000"/>
                  </a:solidFill>
                </a:rPr>
                <a:t>đồng</a:t>
              </a:r>
              <a:endParaRPr lang="en-GB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1003295" y="2603000"/>
            <a:ext cx="2585334" cy="2585334"/>
            <a:chOff x="1038050" y="602314"/>
            <a:chExt cx="2585334" cy="2585334"/>
          </a:xfrm>
        </p:grpSpPr>
        <p:pic>
          <p:nvPicPr>
            <p:cNvPr id="91" name="Picture 2" descr="Hình ảnh Túi Nhỏ Màu đen Biểu Tượng Dòng, Túi Tiền Clipart, Biểu Tượng Tiền,  Biểu Tượng Dòng Vector và PNG với nền trong suốt để tải xuống miễn phí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875" b="93281" l="8750" r="92031">
                          <a14:foregroundMark x1="51719" y1="43125" x2="32656" y2="55000"/>
                          <a14:foregroundMark x1="56250" y1="42344" x2="71250" y2="68750"/>
                          <a14:foregroundMark x1="32656" y1="75625" x2="69063" y2="48125"/>
                          <a14:foregroundMark x1="39531" y1="19063" x2="76875" y2="73125"/>
                          <a14:foregroundMark x1="75000" y1="45000" x2="25313" y2="68594"/>
                          <a14:foregroundMark x1="50313" y1="17031" x2="25156" y2="63281"/>
                          <a14:foregroundMark x1="51719" y1="21094" x2="64844" y2="48281"/>
                          <a14:foregroundMark x1="23906" y1="72031" x2="67344" y2="80625"/>
                          <a14:foregroundMark x1="44844" y1="47813" x2="52188" y2="585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8050" y="602314"/>
              <a:ext cx="2585334" cy="25853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" name="Oval 91"/>
            <p:cNvSpPr/>
            <p:nvPr/>
          </p:nvSpPr>
          <p:spPr>
            <a:xfrm>
              <a:off x="1568018" y="1687151"/>
              <a:ext cx="1475478" cy="995763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 smtClean="0">
                  <a:solidFill>
                    <a:srgbClr val="FF0000"/>
                  </a:solidFill>
                </a:rPr>
                <a:t>10000 </a:t>
              </a:r>
              <a:r>
                <a:rPr lang="en-GB" sz="2400" dirty="0" err="1" smtClean="0">
                  <a:solidFill>
                    <a:srgbClr val="FF0000"/>
                  </a:solidFill>
                </a:rPr>
                <a:t>đồng</a:t>
              </a:r>
              <a:endParaRPr lang="en-GB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5638731" y="2647501"/>
            <a:ext cx="2585334" cy="2585334"/>
            <a:chOff x="1038050" y="602314"/>
            <a:chExt cx="2585334" cy="2585334"/>
          </a:xfrm>
        </p:grpSpPr>
        <p:pic>
          <p:nvPicPr>
            <p:cNvPr id="94" name="Picture 2" descr="Hình ảnh Túi Nhỏ Màu đen Biểu Tượng Dòng, Túi Tiền Clipart, Biểu Tượng Tiền,  Biểu Tượng Dòng Vector và PNG với nền trong suốt để tải xuống miễn phí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875" b="93281" l="8750" r="92031">
                          <a14:foregroundMark x1="51719" y1="43125" x2="32656" y2="55000"/>
                          <a14:foregroundMark x1="56250" y1="42344" x2="71250" y2="68750"/>
                          <a14:foregroundMark x1="32656" y1="75625" x2="69063" y2="48125"/>
                          <a14:foregroundMark x1="39531" y1="19063" x2="76875" y2="73125"/>
                          <a14:foregroundMark x1="75000" y1="45000" x2="25313" y2="68594"/>
                          <a14:foregroundMark x1="50313" y1="17031" x2="25156" y2="63281"/>
                          <a14:foregroundMark x1="51719" y1="21094" x2="64844" y2="48281"/>
                          <a14:foregroundMark x1="23906" y1="72031" x2="67344" y2="80625"/>
                          <a14:foregroundMark x1="44844" y1="47813" x2="52188" y2="585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8050" y="602314"/>
              <a:ext cx="2585334" cy="25853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5" name="Oval 94"/>
            <p:cNvSpPr/>
            <p:nvPr/>
          </p:nvSpPr>
          <p:spPr>
            <a:xfrm>
              <a:off x="1688067" y="1686899"/>
              <a:ext cx="1350704" cy="995763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 smtClean="0">
                  <a:solidFill>
                    <a:srgbClr val="FF0000"/>
                  </a:solidFill>
                </a:rPr>
                <a:t>9700 </a:t>
              </a:r>
              <a:r>
                <a:rPr lang="en-GB" sz="2400" dirty="0" err="1" smtClean="0">
                  <a:solidFill>
                    <a:srgbClr val="FF0000"/>
                  </a:solidFill>
                </a:rPr>
                <a:t>đồng</a:t>
              </a:r>
              <a:endParaRPr lang="en-GB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306727" y="1793948"/>
            <a:ext cx="577087" cy="40011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GB" sz="2000" dirty="0" smtClean="0"/>
              <a:t>a)</a:t>
            </a:r>
            <a:endParaRPr lang="en-GB" sz="2000" dirty="0"/>
          </a:p>
        </p:txBody>
      </p:sp>
      <p:sp>
        <p:nvSpPr>
          <p:cNvPr id="97" name="TextBox 96"/>
          <p:cNvSpPr txBox="1"/>
          <p:nvPr/>
        </p:nvSpPr>
        <p:spPr>
          <a:xfrm>
            <a:off x="4799486" y="1647448"/>
            <a:ext cx="577087" cy="40011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GB" sz="2000" dirty="0" smtClean="0"/>
              <a:t>b)</a:t>
            </a:r>
            <a:endParaRPr lang="en-GB" sz="2000" dirty="0"/>
          </a:p>
        </p:txBody>
      </p:sp>
      <p:sp>
        <p:nvSpPr>
          <p:cNvPr id="98" name="TextBox 97"/>
          <p:cNvSpPr txBox="1"/>
          <p:nvPr/>
        </p:nvSpPr>
        <p:spPr>
          <a:xfrm>
            <a:off x="150747" y="3666049"/>
            <a:ext cx="577087" cy="40011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GB" sz="2000" dirty="0" smtClean="0"/>
              <a:t>c)</a:t>
            </a:r>
            <a:endParaRPr lang="en-GB" sz="2000" dirty="0"/>
          </a:p>
        </p:txBody>
      </p:sp>
      <p:sp>
        <p:nvSpPr>
          <p:cNvPr id="99" name="TextBox 98"/>
          <p:cNvSpPr txBox="1"/>
          <p:nvPr/>
        </p:nvSpPr>
        <p:spPr>
          <a:xfrm>
            <a:off x="4675946" y="3719238"/>
            <a:ext cx="577087" cy="40011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GB" sz="2000" dirty="0" smtClean="0"/>
              <a:t>d)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46367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9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21160" y="849619"/>
            <a:ext cx="2880000" cy="392068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3152183" y="849619"/>
            <a:ext cx="2880000" cy="392068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6191479" y="849619"/>
            <a:ext cx="2880000" cy="392068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Group 11"/>
          <p:cNvGrpSpPr/>
          <p:nvPr/>
        </p:nvGrpSpPr>
        <p:grpSpPr>
          <a:xfrm>
            <a:off x="215635" y="1750038"/>
            <a:ext cx="1287613" cy="436739"/>
            <a:chOff x="672028" y="1303927"/>
            <a:chExt cx="1112704" cy="418561"/>
          </a:xfrm>
        </p:grpSpPr>
        <p:sp>
          <p:nvSpPr>
            <p:cNvPr id="13" name="Rectangle 12"/>
            <p:cNvSpPr/>
            <p:nvPr/>
          </p:nvSpPr>
          <p:spPr>
            <a:xfrm>
              <a:off x="710588" y="1303927"/>
              <a:ext cx="1035585" cy="4185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72028" y="1336228"/>
              <a:ext cx="1112704" cy="353960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lang="en-GB" sz="1800" dirty="0" smtClean="0"/>
                <a:t>2000 </a:t>
              </a:r>
              <a:r>
                <a:rPr lang="en-GB" sz="1800" dirty="0" err="1" smtClean="0"/>
                <a:t>đồng</a:t>
              </a:r>
              <a:endParaRPr lang="en-GB" sz="18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18330" y="4263528"/>
            <a:ext cx="1619481" cy="722726"/>
            <a:chOff x="958466" y="4263528"/>
            <a:chExt cx="1619481" cy="722726"/>
          </a:xfrm>
        </p:grpSpPr>
        <p:sp>
          <p:nvSpPr>
            <p:cNvPr id="16" name="Google Shape;202;p31"/>
            <p:cNvSpPr/>
            <p:nvPr/>
          </p:nvSpPr>
          <p:spPr>
            <a:xfrm>
              <a:off x="958466" y="4263528"/>
              <a:ext cx="1619481" cy="722726"/>
            </a:xfrm>
            <a:prstGeom prst="roundRect">
              <a:avLst>
                <a:gd name="adj" fmla="val 14450"/>
              </a:avLst>
            </a:prstGeom>
            <a:solidFill>
              <a:schemeClr val="accent1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58466" y="4412197"/>
              <a:ext cx="1575414" cy="400110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lang="en-GB" sz="2000" dirty="0" smtClean="0"/>
                <a:t>3600 </a:t>
              </a:r>
              <a:r>
                <a:rPr lang="en-GB" sz="2000" dirty="0" err="1" smtClean="0"/>
                <a:t>đồng</a:t>
              </a:r>
              <a:endParaRPr lang="en-GB" sz="20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762232" y="4263528"/>
            <a:ext cx="1619481" cy="722726"/>
            <a:chOff x="958466" y="4263528"/>
            <a:chExt cx="1619481" cy="722726"/>
          </a:xfrm>
        </p:grpSpPr>
        <p:sp>
          <p:nvSpPr>
            <p:cNvPr id="19" name="Google Shape;202;p31"/>
            <p:cNvSpPr/>
            <p:nvPr/>
          </p:nvSpPr>
          <p:spPr>
            <a:xfrm>
              <a:off x="958466" y="4263528"/>
              <a:ext cx="1619481" cy="722726"/>
            </a:xfrm>
            <a:prstGeom prst="roundRect">
              <a:avLst>
                <a:gd name="adj" fmla="val 14450"/>
              </a:avLst>
            </a:prstGeom>
            <a:solidFill>
              <a:schemeClr val="accent1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58466" y="4412197"/>
              <a:ext cx="1575414" cy="400110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lang="en-GB" sz="2000" dirty="0" smtClean="0"/>
                <a:t>7500 </a:t>
              </a:r>
              <a:r>
                <a:rPr lang="en-GB" sz="2000" dirty="0" err="1" smtClean="0"/>
                <a:t>đồng</a:t>
              </a:r>
              <a:endParaRPr lang="en-GB" sz="20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906134" y="4263528"/>
            <a:ext cx="1619481" cy="722726"/>
            <a:chOff x="958466" y="4263528"/>
            <a:chExt cx="1619481" cy="722726"/>
          </a:xfrm>
        </p:grpSpPr>
        <p:sp>
          <p:nvSpPr>
            <p:cNvPr id="22" name="Google Shape;202;p31"/>
            <p:cNvSpPr/>
            <p:nvPr/>
          </p:nvSpPr>
          <p:spPr>
            <a:xfrm>
              <a:off x="958466" y="4263528"/>
              <a:ext cx="1619481" cy="722726"/>
            </a:xfrm>
            <a:prstGeom prst="roundRect">
              <a:avLst>
                <a:gd name="adj" fmla="val 14450"/>
              </a:avLst>
            </a:prstGeom>
            <a:solidFill>
              <a:schemeClr val="accent1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58466" y="4412197"/>
              <a:ext cx="1575414" cy="400110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lang="en-GB" sz="2000" dirty="0" smtClean="0"/>
                <a:t>3100 </a:t>
              </a:r>
              <a:r>
                <a:rPr lang="en-GB" sz="2000" dirty="0" err="1" smtClean="0"/>
                <a:t>đồng</a:t>
              </a:r>
              <a:endParaRPr lang="en-GB" sz="20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573592" y="2422341"/>
            <a:ext cx="1311009" cy="436739"/>
            <a:chOff x="672028" y="1303927"/>
            <a:chExt cx="1112704" cy="418561"/>
          </a:xfrm>
        </p:grpSpPr>
        <p:sp>
          <p:nvSpPr>
            <p:cNvPr id="28" name="Rectangle 27"/>
            <p:cNvSpPr/>
            <p:nvPr/>
          </p:nvSpPr>
          <p:spPr>
            <a:xfrm>
              <a:off x="710588" y="1303927"/>
              <a:ext cx="1035585" cy="4185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72028" y="1351847"/>
              <a:ext cx="1112704" cy="322721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lang="en-GB" sz="1800" dirty="0" smtClean="0"/>
                <a:t>1000 </a:t>
              </a:r>
              <a:r>
                <a:rPr lang="en-GB" sz="1800" dirty="0" err="1" smtClean="0"/>
                <a:t>đồng</a:t>
              </a:r>
              <a:endParaRPr lang="en-GB" sz="18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03936" y="2409434"/>
            <a:ext cx="1311009" cy="436739"/>
            <a:chOff x="672028" y="1303927"/>
            <a:chExt cx="1112704" cy="418561"/>
          </a:xfrm>
        </p:grpSpPr>
        <p:sp>
          <p:nvSpPr>
            <p:cNvPr id="31" name="Rectangle 30"/>
            <p:cNvSpPr/>
            <p:nvPr/>
          </p:nvSpPr>
          <p:spPr>
            <a:xfrm>
              <a:off x="710588" y="1303927"/>
              <a:ext cx="1035585" cy="4185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72028" y="1351847"/>
              <a:ext cx="1112704" cy="322721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lang="en-GB" sz="1800" dirty="0" smtClean="0"/>
                <a:t>1000 </a:t>
              </a:r>
              <a:r>
                <a:rPr lang="en-GB" sz="1800" dirty="0" err="1" smtClean="0"/>
                <a:t>đồng</a:t>
              </a:r>
              <a:endParaRPr lang="en-GB" sz="1800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58505" y="3080423"/>
            <a:ext cx="1311009" cy="436739"/>
            <a:chOff x="672028" y="1303927"/>
            <a:chExt cx="1112704" cy="418561"/>
          </a:xfrm>
        </p:grpSpPr>
        <p:sp>
          <p:nvSpPr>
            <p:cNvPr id="34" name="Rectangle 33"/>
            <p:cNvSpPr/>
            <p:nvPr/>
          </p:nvSpPr>
          <p:spPr>
            <a:xfrm>
              <a:off x="710588" y="1303927"/>
              <a:ext cx="1035585" cy="4185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72028" y="1336228"/>
              <a:ext cx="1112704" cy="353960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lang="en-GB" sz="1800" dirty="0" smtClean="0"/>
                <a:t>200 </a:t>
              </a:r>
              <a:r>
                <a:rPr lang="en-GB" sz="1800" dirty="0" err="1" smtClean="0"/>
                <a:t>đồng</a:t>
              </a:r>
              <a:endParaRPr lang="en-GB" sz="1800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550876" y="3096482"/>
            <a:ext cx="1311009" cy="436739"/>
            <a:chOff x="672028" y="1303927"/>
            <a:chExt cx="1112704" cy="418561"/>
          </a:xfrm>
        </p:grpSpPr>
        <p:sp>
          <p:nvSpPr>
            <p:cNvPr id="37" name="Rectangle 36"/>
            <p:cNvSpPr/>
            <p:nvPr/>
          </p:nvSpPr>
          <p:spPr>
            <a:xfrm>
              <a:off x="710588" y="1303927"/>
              <a:ext cx="1035585" cy="4185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72028" y="1336228"/>
              <a:ext cx="1112704" cy="353960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lang="en-GB" sz="1800" dirty="0" smtClean="0"/>
                <a:t>500 </a:t>
              </a:r>
              <a:r>
                <a:rPr lang="en-GB" sz="1800" dirty="0" err="1" smtClean="0"/>
                <a:t>đồng</a:t>
              </a:r>
              <a:endParaRPr lang="en-GB" sz="1800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803122" y="3732108"/>
            <a:ext cx="1311009" cy="436739"/>
            <a:chOff x="672028" y="1303927"/>
            <a:chExt cx="1112704" cy="418561"/>
          </a:xfrm>
        </p:grpSpPr>
        <p:sp>
          <p:nvSpPr>
            <p:cNvPr id="40" name="Rectangle 39"/>
            <p:cNvSpPr/>
            <p:nvPr/>
          </p:nvSpPr>
          <p:spPr>
            <a:xfrm>
              <a:off x="710588" y="1303927"/>
              <a:ext cx="1035585" cy="4185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72028" y="1336228"/>
              <a:ext cx="1112704" cy="353960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lang="en-GB" sz="1800" dirty="0" smtClean="0"/>
                <a:t>100 </a:t>
              </a:r>
              <a:r>
                <a:rPr lang="en-GB" sz="1800" dirty="0" err="1" smtClean="0"/>
                <a:t>đồng</a:t>
              </a:r>
              <a:endParaRPr lang="en-GB" sz="1800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545433" y="1763229"/>
            <a:ext cx="1311009" cy="436739"/>
            <a:chOff x="672028" y="1303927"/>
            <a:chExt cx="1112704" cy="418561"/>
          </a:xfrm>
        </p:grpSpPr>
        <p:sp>
          <p:nvSpPr>
            <p:cNvPr id="43" name="Rectangle 42"/>
            <p:cNvSpPr/>
            <p:nvPr/>
          </p:nvSpPr>
          <p:spPr>
            <a:xfrm>
              <a:off x="710588" y="1303927"/>
              <a:ext cx="1035585" cy="4185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72028" y="1351847"/>
              <a:ext cx="1112704" cy="322721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lang="en-GB" sz="1800" dirty="0" smtClean="0"/>
                <a:t>1000 </a:t>
              </a:r>
              <a:r>
                <a:rPr lang="en-GB" sz="1800" dirty="0" err="1" smtClean="0"/>
                <a:t>đồng</a:t>
              </a:r>
              <a:endParaRPr lang="en-GB" sz="1800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286550" y="1733979"/>
            <a:ext cx="1287613" cy="436739"/>
            <a:chOff x="672028" y="1303927"/>
            <a:chExt cx="1112704" cy="418561"/>
          </a:xfrm>
        </p:grpSpPr>
        <p:sp>
          <p:nvSpPr>
            <p:cNvPr id="46" name="Rectangle 45"/>
            <p:cNvSpPr/>
            <p:nvPr/>
          </p:nvSpPr>
          <p:spPr>
            <a:xfrm>
              <a:off x="710588" y="1303927"/>
              <a:ext cx="1035585" cy="4185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72028" y="1336228"/>
              <a:ext cx="1112704" cy="353960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lang="en-GB" sz="1800" dirty="0" smtClean="0"/>
                <a:t>5000 </a:t>
              </a:r>
              <a:r>
                <a:rPr lang="en-GB" sz="1800" dirty="0" err="1" smtClean="0"/>
                <a:t>đồng</a:t>
              </a:r>
              <a:endParaRPr lang="en-GB" sz="1800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644507" y="2406282"/>
            <a:ext cx="1311009" cy="436739"/>
            <a:chOff x="672028" y="1303927"/>
            <a:chExt cx="1112704" cy="418561"/>
          </a:xfrm>
        </p:grpSpPr>
        <p:sp>
          <p:nvSpPr>
            <p:cNvPr id="49" name="Rectangle 48"/>
            <p:cNvSpPr/>
            <p:nvPr/>
          </p:nvSpPr>
          <p:spPr>
            <a:xfrm>
              <a:off x="710588" y="1303927"/>
              <a:ext cx="1035585" cy="4185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72028" y="1336228"/>
              <a:ext cx="1112704" cy="353960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lang="en-GB" sz="1800" dirty="0" smtClean="0"/>
                <a:t>200 </a:t>
              </a:r>
              <a:r>
                <a:rPr lang="en-GB" sz="1800" dirty="0" err="1" smtClean="0"/>
                <a:t>đồng</a:t>
              </a:r>
              <a:endParaRPr lang="en-GB" sz="1800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3274851" y="2393375"/>
            <a:ext cx="1311009" cy="436739"/>
            <a:chOff x="672028" y="1303927"/>
            <a:chExt cx="1112704" cy="418561"/>
          </a:xfrm>
        </p:grpSpPr>
        <p:sp>
          <p:nvSpPr>
            <p:cNvPr id="52" name="Rectangle 51"/>
            <p:cNvSpPr/>
            <p:nvPr/>
          </p:nvSpPr>
          <p:spPr>
            <a:xfrm>
              <a:off x="710588" y="1303927"/>
              <a:ext cx="1035585" cy="4185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72028" y="1336228"/>
              <a:ext cx="1112704" cy="353960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lang="en-GB" sz="1800" dirty="0" smtClean="0"/>
                <a:t>2000 </a:t>
              </a:r>
              <a:r>
                <a:rPr lang="en-GB" sz="1800" dirty="0" err="1" smtClean="0"/>
                <a:t>đồng</a:t>
              </a:r>
              <a:endParaRPr lang="en-GB" sz="1800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229420" y="3064364"/>
            <a:ext cx="1311009" cy="436739"/>
            <a:chOff x="672028" y="1303927"/>
            <a:chExt cx="1112704" cy="418561"/>
          </a:xfrm>
        </p:grpSpPr>
        <p:sp>
          <p:nvSpPr>
            <p:cNvPr id="55" name="Rectangle 54"/>
            <p:cNvSpPr/>
            <p:nvPr/>
          </p:nvSpPr>
          <p:spPr>
            <a:xfrm>
              <a:off x="710588" y="1303927"/>
              <a:ext cx="1035585" cy="4185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72028" y="1336228"/>
              <a:ext cx="1112704" cy="353960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lang="en-GB" sz="1800" dirty="0" smtClean="0"/>
                <a:t>200 </a:t>
              </a:r>
              <a:r>
                <a:rPr lang="en-GB" sz="1800" dirty="0" err="1" smtClean="0"/>
                <a:t>đồng</a:t>
              </a:r>
              <a:endParaRPr lang="en-GB" sz="1800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621791" y="3080423"/>
            <a:ext cx="1311009" cy="436739"/>
            <a:chOff x="672028" y="1303927"/>
            <a:chExt cx="1112704" cy="418561"/>
          </a:xfrm>
        </p:grpSpPr>
        <p:sp>
          <p:nvSpPr>
            <p:cNvPr id="58" name="Rectangle 57"/>
            <p:cNvSpPr/>
            <p:nvPr/>
          </p:nvSpPr>
          <p:spPr>
            <a:xfrm>
              <a:off x="710588" y="1303927"/>
              <a:ext cx="1035585" cy="4185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72028" y="1336228"/>
              <a:ext cx="1112704" cy="353960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lang="en-GB" sz="1800" dirty="0" smtClean="0"/>
                <a:t>500 </a:t>
              </a:r>
              <a:r>
                <a:rPr lang="en-GB" sz="1800" dirty="0" err="1" smtClean="0"/>
                <a:t>đồng</a:t>
              </a:r>
              <a:endParaRPr lang="en-GB" sz="1800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3874037" y="3716049"/>
            <a:ext cx="1311009" cy="436739"/>
            <a:chOff x="672028" y="1303927"/>
            <a:chExt cx="1112704" cy="418561"/>
          </a:xfrm>
        </p:grpSpPr>
        <p:sp>
          <p:nvSpPr>
            <p:cNvPr id="61" name="Rectangle 60"/>
            <p:cNvSpPr/>
            <p:nvPr/>
          </p:nvSpPr>
          <p:spPr>
            <a:xfrm>
              <a:off x="710588" y="1303927"/>
              <a:ext cx="1035585" cy="4185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72028" y="1336228"/>
              <a:ext cx="1112704" cy="353960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lang="en-GB" sz="1800" dirty="0" smtClean="0"/>
                <a:t>100 </a:t>
              </a:r>
              <a:r>
                <a:rPr lang="en-GB" sz="1800" dirty="0" err="1" smtClean="0"/>
                <a:t>đồng</a:t>
              </a:r>
              <a:endParaRPr lang="en-GB" sz="1800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4616348" y="1747170"/>
            <a:ext cx="1311009" cy="436739"/>
            <a:chOff x="672028" y="1303927"/>
            <a:chExt cx="1112704" cy="418561"/>
          </a:xfrm>
        </p:grpSpPr>
        <p:sp>
          <p:nvSpPr>
            <p:cNvPr id="64" name="Rectangle 63"/>
            <p:cNvSpPr/>
            <p:nvPr/>
          </p:nvSpPr>
          <p:spPr>
            <a:xfrm>
              <a:off x="710588" y="1303927"/>
              <a:ext cx="1035585" cy="4185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672028" y="1351847"/>
              <a:ext cx="1112704" cy="322721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lang="en-GB" sz="1800" dirty="0" smtClean="0"/>
                <a:t>1000 </a:t>
              </a:r>
              <a:r>
                <a:rPr lang="en-GB" sz="1800" dirty="0" err="1" smtClean="0"/>
                <a:t>đồng</a:t>
              </a:r>
              <a:endParaRPr lang="en-GB" sz="1800" dirty="0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6365686" y="1716334"/>
            <a:ext cx="1287613" cy="436739"/>
            <a:chOff x="672028" y="1303927"/>
            <a:chExt cx="1112704" cy="418561"/>
          </a:xfrm>
        </p:grpSpPr>
        <p:sp>
          <p:nvSpPr>
            <p:cNvPr id="67" name="Rectangle 66"/>
            <p:cNvSpPr/>
            <p:nvPr/>
          </p:nvSpPr>
          <p:spPr>
            <a:xfrm>
              <a:off x="710588" y="1303927"/>
              <a:ext cx="1035585" cy="4185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72028" y="1336228"/>
              <a:ext cx="1112704" cy="353960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lang="en-GB" sz="1800" dirty="0" smtClean="0"/>
                <a:t>1000 </a:t>
              </a:r>
              <a:r>
                <a:rPr lang="en-GB" sz="1800" dirty="0" err="1" smtClean="0"/>
                <a:t>đồng</a:t>
              </a:r>
              <a:endParaRPr lang="en-GB" sz="1800" dirty="0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7723643" y="2388637"/>
            <a:ext cx="1311009" cy="436739"/>
            <a:chOff x="672028" y="1303927"/>
            <a:chExt cx="1112704" cy="418561"/>
          </a:xfrm>
        </p:grpSpPr>
        <p:sp>
          <p:nvSpPr>
            <p:cNvPr id="70" name="Rectangle 69"/>
            <p:cNvSpPr/>
            <p:nvPr/>
          </p:nvSpPr>
          <p:spPr>
            <a:xfrm>
              <a:off x="710588" y="1303927"/>
              <a:ext cx="1035585" cy="4185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72028" y="1336228"/>
              <a:ext cx="1112704" cy="353960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lang="en-GB" sz="1800" dirty="0" smtClean="0"/>
                <a:t>5000 </a:t>
              </a:r>
              <a:r>
                <a:rPr lang="en-GB" sz="1800" dirty="0" err="1" smtClean="0"/>
                <a:t>đồng</a:t>
              </a:r>
              <a:endParaRPr lang="en-GB" sz="1800" dirty="0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6353987" y="2375730"/>
            <a:ext cx="1311009" cy="436739"/>
            <a:chOff x="672028" y="1303927"/>
            <a:chExt cx="1112704" cy="418561"/>
          </a:xfrm>
        </p:grpSpPr>
        <p:sp>
          <p:nvSpPr>
            <p:cNvPr id="73" name="Rectangle 72"/>
            <p:cNvSpPr/>
            <p:nvPr/>
          </p:nvSpPr>
          <p:spPr>
            <a:xfrm>
              <a:off x="710588" y="1303927"/>
              <a:ext cx="1035585" cy="4185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72028" y="1336228"/>
              <a:ext cx="1112704" cy="353960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lang="en-GB" sz="1800" dirty="0" smtClean="0"/>
                <a:t>2000 </a:t>
              </a:r>
              <a:r>
                <a:rPr lang="en-GB" sz="1800" dirty="0" err="1" smtClean="0"/>
                <a:t>đồng</a:t>
              </a:r>
              <a:endParaRPr lang="en-GB" sz="1800" dirty="0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6308556" y="3046719"/>
            <a:ext cx="1311009" cy="436739"/>
            <a:chOff x="672028" y="1303927"/>
            <a:chExt cx="1112704" cy="418561"/>
          </a:xfrm>
        </p:grpSpPr>
        <p:sp>
          <p:nvSpPr>
            <p:cNvPr id="76" name="Rectangle 75"/>
            <p:cNvSpPr/>
            <p:nvPr/>
          </p:nvSpPr>
          <p:spPr>
            <a:xfrm>
              <a:off x="710588" y="1303927"/>
              <a:ext cx="1035585" cy="4185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672028" y="1336228"/>
              <a:ext cx="1112704" cy="353960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lang="en-GB" sz="1800" dirty="0" smtClean="0"/>
                <a:t>500 </a:t>
              </a:r>
              <a:r>
                <a:rPr lang="en-GB" sz="1800" dirty="0" err="1" smtClean="0"/>
                <a:t>đồng</a:t>
              </a:r>
              <a:endParaRPr lang="en-GB" sz="1800" dirty="0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7700927" y="3062778"/>
            <a:ext cx="1311009" cy="436739"/>
            <a:chOff x="672028" y="1303927"/>
            <a:chExt cx="1112704" cy="418561"/>
          </a:xfrm>
        </p:grpSpPr>
        <p:sp>
          <p:nvSpPr>
            <p:cNvPr id="79" name="Rectangle 78"/>
            <p:cNvSpPr/>
            <p:nvPr/>
          </p:nvSpPr>
          <p:spPr>
            <a:xfrm>
              <a:off x="710588" y="1303927"/>
              <a:ext cx="1035585" cy="4185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672028" y="1336228"/>
              <a:ext cx="1112704" cy="353960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lang="en-GB" sz="1800" dirty="0" smtClean="0"/>
                <a:t>500 </a:t>
              </a:r>
              <a:r>
                <a:rPr lang="en-GB" sz="1800" dirty="0" err="1" smtClean="0"/>
                <a:t>đồng</a:t>
              </a:r>
              <a:endParaRPr lang="en-GB" sz="1800" dirty="0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6953173" y="3698404"/>
            <a:ext cx="1311009" cy="436739"/>
            <a:chOff x="672028" y="1303927"/>
            <a:chExt cx="1112704" cy="418561"/>
          </a:xfrm>
        </p:grpSpPr>
        <p:sp>
          <p:nvSpPr>
            <p:cNvPr id="82" name="Rectangle 81"/>
            <p:cNvSpPr/>
            <p:nvPr/>
          </p:nvSpPr>
          <p:spPr>
            <a:xfrm>
              <a:off x="710588" y="1303927"/>
              <a:ext cx="1035585" cy="4185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672028" y="1336228"/>
              <a:ext cx="1112704" cy="353960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lang="en-GB" sz="1800" dirty="0" smtClean="0"/>
                <a:t>100 </a:t>
              </a:r>
              <a:r>
                <a:rPr lang="en-GB" sz="1800" dirty="0" err="1" smtClean="0"/>
                <a:t>đồng</a:t>
              </a:r>
              <a:endParaRPr lang="en-GB" sz="1800" dirty="0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7695484" y="1729525"/>
            <a:ext cx="1311009" cy="436739"/>
            <a:chOff x="672028" y="1303927"/>
            <a:chExt cx="1112704" cy="418561"/>
          </a:xfrm>
        </p:grpSpPr>
        <p:sp>
          <p:nvSpPr>
            <p:cNvPr id="85" name="Rectangle 84"/>
            <p:cNvSpPr/>
            <p:nvPr/>
          </p:nvSpPr>
          <p:spPr>
            <a:xfrm>
              <a:off x="710588" y="1303927"/>
              <a:ext cx="1035585" cy="4185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672028" y="1336228"/>
              <a:ext cx="1112704" cy="353960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lang="en-GB" sz="1800" dirty="0" smtClean="0"/>
                <a:t>2000 </a:t>
              </a:r>
              <a:r>
                <a:rPr lang="en-GB" sz="1800" dirty="0" err="1" smtClean="0"/>
                <a:t>đồng</a:t>
              </a:r>
              <a:endParaRPr lang="en-GB" sz="1800" dirty="0"/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1256889" y="1163720"/>
            <a:ext cx="577087" cy="40011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GB" sz="2000" dirty="0" smtClean="0"/>
              <a:t>a)</a:t>
            </a:r>
            <a:endParaRPr lang="en-GB" sz="2000" dirty="0"/>
          </a:p>
        </p:txBody>
      </p:sp>
      <p:sp>
        <p:nvSpPr>
          <p:cNvPr id="88" name="TextBox 87"/>
          <p:cNvSpPr txBox="1"/>
          <p:nvPr/>
        </p:nvSpPr>
        <p:spPr>
          <a:xfrm>
            <a:off x="4327804" y="1171742"/>
            <a:ext cx="577087" cy="40011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GB" sz="2000" dirty="0" smtClean="0"/>
              <a:t>b)</a:t>
            </a:r>
            <a:endParaRPr lang="en-GB" sz="2000" dirty="0"/>
          </a:p>
        </p:txBody>
      </p:sp>
      <p:sp>
        <p:nvSpPr>
          <p:cNvPr id="89" name="TextBox 88"/>
          <p:cNvSpPr txBox="1"/>
          <p:nvPr/>
        </p:nvSpPr>
        <p:spPr>
          <a:xfrm>
            <a:off x="7412383" y="1151793"/>
            <a:ext cx="577087" cy="40011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GB" sz="2000" dirty="0" smtClean="0"/>
              <a:t>c)</a:t>
            </a:r>
            <a:endParaRPr lang="en-GB" sz="2000" dirty="0"/>
          </a:p>
        </p:txBody>
      </p:sp>
      <p:sp>
        <p:nvSpPr>
          <p:cNvPr id="94" name="Rounded Rectangle 93"/>
          <p:cNvSpPr/>
          <p:nvPr/>
        </p:nvSpPr>
        <p:spPr>
          <a:xfrm>
            <a:off x="3160456" y="865034"/>
            <a:ext cx="2880000" cy="392068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5" name="Group 94"/>
          <p:cNvGrpSpPr/>
          <p:nvPr/>
        </p:nvGrpSpPr>
        <p:grpSpPr>
          <a:xfrm>
            <a:off x="3771043" y="4296588"/>
            <a:ext cx="1619481" cy="722726"/>
            <a:chOff x="958466" y="4263528"/>
            <a:chExt cx="1619481" cy="722726"/>
          </a:xfrm>
        </p:grpSpPr>
        <p:sp>
          <p:nvSpPr>
            <p:cNvPr id="96" name="Google Shape;202;p31"/>
            <p:cNvSpPr/>
            <p:nvPr/>
          </p:nvSpPr>
          <p:spPr>
            <a:xfrm>
              <a:off x="958466" y="4263528"/>
              <a:ext cx="1619481" cy="722726"/>
            </a:xfrm>
            <a:prstGeom prst="roundRect">
              <a:avLst>
                <a:gd name="adj" fmla="val 14450"/>
              </a:avLst>
            </a:prstGeom>
            <a:solidFill>
              <a:schemeClr val="accent1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958466" y="4412197"/>
              <a:ext cx="1575414" cy="400110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lang="en-GB" sz="2000" dirty="0" smtClean="0"/>
                <a:t>7500 </a:t>
              </a:r>
              <a:r>
                <a:rPr lang="en-GB" sz="2000" dirty="0" err="1" smtClean="0"/>
                <a:t>đồng</a:t>
              </a:r>
              <a:endParaRPr lang="en-GB" sz="2000" dirty="0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3295361" y="1767039"/>
            <a:ext cx="1287613" cy="436739"/>
            <a:chOff x="672028" y="1303927"/>
            <a:chExt cx="1112704" cy="418561"/>
          </a:xfrm>
        </p:grpSpPr>
        <p:sp>
          <p:nvSpPr>
            <p:cNvPr id="99" name="Rectangle 98"/>
            <p:cNvSpPr/>
            <p:nvPr/>
          </p:nvSpPr>
          <p:spPr>
            <a:xfrm>
              <a:off x="710588" y="1303927"/>
              <a:ext cx="1035585" cy="4185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672028" y="1336228"/>
              <a:ext cx="1112704" cy="353960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lang="en-GB" sz="1800" dirty="0" smtClean="0"/>
                <a:t>5000 </a:t>
              </a:r>
              <a:r>
                <a:rPr lang="en-GB" sz="1800" dirty="0" err="1" smtClean="0"/>
                <a:t>đồng</a:t>
              </a:r>
              <a:endParaRPr lang="en-GB" sz="1800" dirty="0"/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4653318" y="2439342"/>
            <a:ext cx="1311009" cy="436739"/>
            <a:chOff x="672028" y="1303927"/>
            <a:chExt cx="1112704" cy="418561"/>
          </a:xfrm>
        </p:grpSpPr>
        <p:sp>
          <p:nvSpPr>
            <p:cNvPr id="102" name="Rectangle 101"/>
            <p:cNvSpPr/>
            <p:nvPr/>
          </p:nvSpPr>
          <p:spPr>
            <a:xfrm>
              <a:off x="710588" y="1303927"/>
              <a:ext cx="1035585" cy="4185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672028" y="1336228"/>
              <a:ext cx="1112704" cy="353960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lang="en-GB" sz="1800" dirty="0" smtClean="0"/>
                <a:t>200 </a:t>
              </a:r>
              <a:r>
                <a:rPr lang="en-GB" sz="1800" dirty="0" err="1" smtClean="0"/>
                <a:t>đồng</a:t>
              </a:r>
              <a:endParaRPr lang="en-GB" sz="1800" dirty="0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3283662" y="2426435"/>
            <a:ext cx="1311009" cy="436739"/>
            <a:chOff x="672028" y="1303927"/>
            <a:chExt cx="1112704" cy="418561"/>
          </a:xfrm>
        </p:grpSpPr>
        <p:sp>
          <p:nvSpPr>
            <p:cNvPr id="105" name="Rectangle 104"/>
            <p:cNvSpPr/>
            <p:nvPr/>
          </p:nvSpPr>
          <p:spPr>
            <a:xfrm>
              <a:off x="710588" y="1303927"/>
              <a:ext cx="1035585" cy="4185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672028" y="1336228"/>
              <a:ext cx="1112704" cy="353960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lang="en-GB" sz="1800" dirty="0" smtClean="0"/>
                <a:t>2000 </a:t>
              </a:r>
              <a:r>
                <a:rPr lang="en-GB" sz="1800" dirty="0" err="1" smtClean="0"/>
                <a:t>đồng</a:t>
              </a:r>
              <a:endParaRPr lang="en-GB" sz="1800" dirty="0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3238231" y="3097424"/>
            <a:ext cx="1311009" cy="436739"/>
            <a:chOff x="672028" y="1303927"/>
            <a:chExt cx="1112704" cy="418561"/>
          </a:xfrm>
        </p:grpSpPr>
        <p:sp>
          <p:nvSpPr>
            <p:cNvPr id="108" name="Rectangle 107"/>
            <p:cNvSpPr/>
            <p:nvPr/>
          </p:nvSpPr>
          <p:spPr>
            <a:xfrm>
              <a:off x="710588" y="1303927"/>
              <a:ext cx="1035585" cy="4185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672028" y="1336228"/>
              <a:ext cx="1112704" cy="353960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lang="en-GB" sz="1800" dirty="0" smtClean="0"/>
                <a:t>200 </a:t>
              </a:r>
              <a:r>
                <a:rPr lang="en-GB" sz="1800" dirty="0" err="1" smtClean="0"/>
                <a:t>đồng</a:t>
              </a:r>
              <a:endParaRPr lang="en-GB" sz="1800" dirty="0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4630602" y="3113483"/>
            <a:ext cx="1311009" cy="436739"/>
            <a:chOff x="672028" y="1303927"/>
            <a:chExt cx="1112704" cy="418561"/>
          </a:xfrm>
        </p:grpSpPr>
        <p:sp>
          <p:nvSpPr>
            <p:cNvPr id="111" name="Rectangle 110"/>
            <p:cNvSpPr/>
            <p:nvPr/>
          </p:nvSpPr>
          <p:spPr>
            <a:xfrm>
              <a:off x="710588" y="1303927"/>
              <a:ext cx="1035585" cy="4185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672028" y="1336228"/>
              <a:ext cx="1112704" cy="353960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lang="en-GB" sz="1800" dirty="0" smtClean="0"/>
                <a:t>500 </a:t>
              </a:r>
              <a:r>
                <a:rPr lang="en-GB" sz="1800" dirty="0" err="1" smtClean="0"/>
                <a:t>đồng</a:t>
              </a:r>
              <a:endParaRPr lang="en-GB" sz="1800" dirty="0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3882848" y="3749109"/>
            <a:ext cx="1311009" cy="436739"/>
            <a:chOff x="672028" y="1303927"/>
            <a:chExt cx="1112704" cy="418561"/>
          </a:xfrm>
        </p:grpSpPr>
        <p:sp>
          <p:nvSpPr>
            <p:cNvPr id="114" name="Rectangle 113"/>
            <p:cNvSpPr/>
            <p:nvPr/>
          </p:nvSpPr>
          <p:spPr>
            <a:xfrm>
              <a:off x="710588" y="1303927"/>
              <a:ext cx="1035585" cy="4185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672028" y="1336228"/>
              <a:ext cx="1112704" cy="353960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lang="en-GB" sz="1800" dirty="0" smtClean="0"/>
                <a:t>100 </a:t>
              </a:r>
              <a:r>
                <a:rPr lang="en-GB" sz="1800" dirty="0" err="1" smtClean="0"/>
                <a:t>đồng</a:t>
              </a:r>
              <a:endParaRPr lang="en-GB" sz="1800" dirty="0"/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4625159" y="1780230"/>
            <a:ext cx="1311009" cy="436739"/>
            <a:chOff x="672028" y="1303927"/>
            <a:chExt cx="1112704" cy="418561"/>
          </a:xfrm>
        </p:grpSpPr>
        <p:sp>
          <p:nvSpPr>
            <p:cNvPr id="117" name="Rectangle 116"/>
            <p:cNvSpPr/>
            <p:nvPr/>
          </p:nvSpPr>
          <p:spPr>
            <a:xfrm>
              <a:off x="710588" y="1303927"/>
              <a:ext cx="1035585" cy="4185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672028" y="1351847"/>
              <a:ext cx="1112704" cy="322721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lang="en-GB" sz="1800" dirty="0" smtClean="0"/>
                <a:t>1000 </a:t>
              </a:r>
              <a:r>
                <a:rPr lang="en-GB" sz="1800" dirty="0" err="1" smtClean="0"/>
                <a:t>đồng</a:t>
              </a:r>
              <a:endParaRPr lang="en-GB" sz="1800" dirty="0"/>
            </a:p>
          </p:txBody>
        </p:sp>
      </p:grpSp>
      <p:sp>
        <p:nvSpPr>
          <p:cNvPr id="119" name="TextBox 118"/>
          <p:cNvSpPr txBox="1"/>
          <p:nvPr/>
        </p:nvSpPr>
        <p:spPr>
          <a:xfrm>
            <a:off x="4336615" y="1204802"/>
            <a:ext cx="577087" cy="40011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GB" sz="2000" dirty="0" smtClean="0"/>
              <a:t>b)</a:t>
            </a:r>
            <a:endParaRPr lang="en-GB" sz="2000" dirty="0"/>
          </a:p>
        </p:txBody>
      </p:sp>
      <p:sp>
        <p:nvSpPr>
          <p:cNvPr id="4" name="Google Shape;201;p31"/>
          <p:cNvSpPr/>
          <p:nvPr/>
        </p:nvSpPr>
        <p:spPr>
          <a:xfrm>
            <a:off x="121160" y="62169"/>
            <a:ext cx="8901629" cy="952703"/>
          </a:xfrm>
          <a:prstGeom prst="roundRect">
            <a:avLst>
              <a:gd name="adj" fmla="val 21208"/>
            </a:avLst>
          </a:prstGeom>
          <a:solidFill>
            <a:schemeClr val="dk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290;p37"/>
          <p:cNvSpPr txBox="1">
            <a:spLocks/>
          </p:cNvSpPr>
          <p:nvPr/>
        </p:nvSpPr>
        <p:spPr>
          <a:xfrm>
            <a:off x="318027" y="84203"/>
            <a:ext cx="8507893" cy="1000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ewy"/>
              <a:buNone/>
              <a:defRPr sz="2800" b="0" i="0" u="none" strike="noStrike" cap="none">
                <a:solidFill>
                  <a:schemeClr val="lt1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GB" dirty="0" err="1" smtClean="0">
                <a:latin typeface="Coiny Cyrillic" panose="02000903060500060000" pitchFamily="2" charset="0"/>
              </a:rPr>
              <a:t>Bài</a:t>
            </a:r>
            <a:r>
              <a:rPr lang="en-GB" dirty="0" smtClean="0">
                <a:latin typeface="Coiny Cyrillic" panose="02000903060500060000" pitchFamily="2" charset="0"/>
              </a:rPr>
              <a:t> 2: </a:t>
            </a:r>
            <a:r>
              <a:rPr lang="en-GB" dirty="0" err="1" smtClean="0">
                <a:latin typeface="Coiny Cyrillic" panose="02000903060500060000" pitchFamily="2" charset="0"/>
              </a:rPr>
              <a:t>Phải</a:t>
            </a:r>
            <a:r>
              <a:rPr lang="en-GB" dirty="0" smtClean="0">
                <a:latin typeface="Coiny Cyrillic" panose="02000903060500060000" pitchFamily="2" charset="0"/>
              </a:rPr>
              <a:t> </a:t>
            </a:r>
            <a:r>
              <a:rPr lang="en-GB" dirty="0" err="1" smtClean="0">
                <a:latin typeface="Coiny Cyrillic" panose="02000903060500060000" pitchFamily="2" charset="0"/>
              </a:rPr>
              <a:t>lấy</a:t>
            </a:r>
            <a:r>
              <a:rPr lang="en-GB" dirty="0" smtClean="0">
                <a:latin typeface="Coiny Cyrillic" panose="02000903060500060000" pitchFamily="2" charset="0"/>
              </a:rPr>
              <a:t> </a:t>
            </a:r>
            <a:r>
              <a:rPr lang="en-GB" dirty="0" err="1" smtClean="0">
                <a:latin typeface="Coiny Cyrillic" panose="02000903060500060000" pitchFamily="2" charset="0"/>
              </a:rPr>
              <a:t>ra</a:t>
            </a:r>
            <a:r>
              <a:rPr lang="en-GB" dirty="0" smtClean="0">
                <a:latin typeface="Coiny Cyrillic" panose="02000903060500060000" pitchFamily="2" charset="0"/>
              </a:rPr>
              <a:t> </a:t>
            </a:r>
            <a:r>
              <a:rPr lang="en-GB" dirty="0" err="1" smtClean="0">
                <a:latin typeface="Coiny Cyrillic" panose="02000903060500060000" pitchFamily="2" charset="0"/>
              </a:rPr>
              <a:t>các</a:t>
            </a:r>
            <a:r>
              <a:rPr lang="en-GB" dirty="0" smtClean="0">
                <a:latin typeface="Coiny Cyrillic" panose="02000903060500060000" pitchFamily="2" charset="0"/>
              </a:rPr>
              <a:t> </a:t>
            </a:r>
            <a:r>
              <a:rPr lang="en-GB" dirty="0" err="1" smtClean="0">
                <a:latin typeface="Coiny Cyrillic" panose="02000903060500060000" pitchFamily="2" charset="0"/>
              </a:rPr>
              <a:t>tờ</a:t>
            </a:r>
            <a:r>
              <a:rPr lang="en-GB" dirty="0" smtClean="0">
                <a:latin typeface="Coiny Cyrillic" panose="02000903060500060000" pitchFamily="2" charset="0"/>
              </a:rPr>
              <a:t> </a:t>
            </a:r>
            <a:r>
              <a:rPr lang="en-GB" dirty="0" err="1" smtClean="0">
                <a:latin typeface="Coiny Cyrillic" panose="02000903060500060000" pitchFamily="2" charset="0"/>
              </a:rPr>
              <a:t>giấy</a:t>
            </a:r>
            <a:r>
              <a:rPr lang="en-GB" dirty="0" smtClean="0">
                <a:latin typeface="Coiny Cyrillic" panose="02000903060500060000" pitchFamily="2" charset="0"/>
              </a:rPr>
              <a:t> </a:t>
            </a:r>
            <a:r>
              <a:rPr lang="en-GB" dirty="0" err="1" smtClean="0">
                <a:latin typeface="Coiny Cyrillic" panose="02000903060500060000" pitchFamily="2" charset="0"/>
              </a:rPr>
              <a:t>bạc</a:t>
            </a:r>
            <a:r>
              <a:rPr lang="en-GB" dirty="0" smtClean="0">
                <a:latin typeface="Coiny Cyrillic" panose="02000903060500060000" pitchFamily="2" charset="0"/>
              </a:rPr>
              <a:t> </a:t>
            </a:r>
            <a:r>
              <a:rPr lang="en-GB" dirty="0" err="1" smtClean="0">
                <a:latin typeface="Coiny Cyrillic" panose="02000903060500060000" pitchFamily="2" charset="0"/>
              </a:rPr>
              <a:t>nào</a:t>
            </a:r>
            <a:r>
              <a:rPr lang="en-GB" dirty="0" smtClean="0">
                <a:latin typeface="Coiny Cyrillic" panose="02000903060500060000" pitchFamily="2" charset="0"/>
              </a:rPr>
              <a:t> </a:t>
            </a:r>
            <a:r>
              <a:rPr lang="en-GB" dirty="0" err="1" smtClean="0">
                <a:latin typeface="Coiny Cyrillic" panose="02000903060500060000" pitchFamily="2" charset="0"/>
              </a:rPr>
              <a:t>để</a:t>
            </a:r>
            <a:r>
              <a:rPr lang="en-GB" dirty="0" smtClean="0">
                <a:latin typeface="Coiny Cyrillic" panose="02000903060500060000" pitchFamily="2" charset="0"/>
              </a:rPr>
              <a:t> </a:t>
            </a:r>
            <a:r>
              <a:rPr lang="en-GB" dirty="0" err="1" smtClean="0">
                <a:latin typeface="Coiny Cyrillic" panose="02000903060500060000" pitchFamily="2" charset="0"/>
              </a:rPr>
              <a:t>được</a:t>
            </a:r>
            <a:r>
              <a:rPr lang="en-GB" dirty="0" smtClean="0">
                <a:latin typeface="Coiny Cyrillic" panose="02000903060500060000" pitchFamily="2" charset="0"/>
              </a:rPr>
              <a:t> </a:t>
            </a:r>
            <a:r>
              <a:rPr lang="en-GB" dirty="0" err="1" smtClean="0">
                <a:latin typeface="Coiny Cyrillic" panose="02000903060500060000" pitchFamily="2" charset="0"/>
              </a:rPr>
              <a:t>số</a:t>
            </a:r>
            <a:r>
              <a:rPr lang="en-GB" dirty="0" smtClean="0">
                <a:latin typeface="Coiny Cyrillic" panose="02000903060500060000" pitchFamily="2" charset="0"/>
              </a:rPr>
              <a:t> </a:t>
            </a:r>
            <a:r>
              <a:rPr lang="en-GB" dirty="0" err="1" smtClean="0">
                <a:latin typeface="Coiny Cyrillic" panose="02000903060500060000" pitchFamily="2" charset="0"/>
              </a:rPr>
              <a:t>tiền</a:t>
            </a:r>
            <a:r>
              <a:rPr lang="en-GB" dirty="0" smtClean="0">
                <a:latin typeface="Coiny Cyrillic" panose="02000903060500060000" pitchFamily="2" charset="0"/>
              </a:rPr>
              <a:t> </a:t>
            </a:r>
            <a:r>
              <a:rPr lang="en-GB" dirty="0" err="1" smtClean="0">
                <a:latin typeface="Coiny Cyrillic" panose="02000903060500060000" pitchFamily="2" charset="0"/>
              </a:rPr>
              <a:t>bên</a:t>
            </a:r>
            <a:r>
              <a:rPr lang="en-GB" dirty="0" smtClean="0">
                <a:latin typeface="Coiny Cyrillic" panose="02000903060500060000" pitchFamily="2" charset="0"/>
              </a:rPr>
              <a:t> </a:t>
            </a:r>
            <a:r>
              <a:rPr lang="en-GB" dirty="0" err="1" smtClean="0">
                <a:latin typeface="Coiny Cyrillic" panose="02000903060500060000" pitchFamily="2" charset="0"/>
              </a:rPr>
              <a:t>dưới</a:t>
            </a:r>
            <a:r>
              <a:rPr lang="en-GB" dirty="0" smtClean="0">
                <a:latin typeface="Coiny Cyrillic" panose="02000903060500060000" pitchFamily="2" charset="0"/>
              </a:rPr>
              <a:t>?</a:t>
            </a:r>
            <a:endParaRPr lang="en-GB" dirty="0">
              <a:latin typeface="Coiny Cyrillic" panose="0200090306050006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16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1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21160" y="739449"/>
            <a:ext cx="2880000" cy="4248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3131973" y="739449"/>
            <a:ext cx="2880000" cy="4248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6142789" y="739449"/>
            <a:ext cx="2880000" cy="4248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Google Shape;201;p31"/>
          <p:cNvSpPr/>
          <p:nvPr/>
        </p:nvSpPr>
        <p:spPr>
          <a:xfrm>
            <a:off x="121160" y="62169"/>
            <a:ext cx="8901629" cy="565793"/>
          </a:xfrm>
          <a:prstGeom prst="roundRect">
            <a:avLst>
              <a:gd name="adj" fmla="val 21208"/>
            </a:avLst>
          </a:prstGeom>
          <a:solidFill>
            <a:schemeClr val="dk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290;p37"/>
          <p:cNvSpPr txBox="1">
            <a:spLocks/>
          </p:cNvSpPr>
          <p:nvPr/>
        </p:nvSpPr>
        <p:spPr>
          <a:xfrm>
            <a:off x="318027" y="84204"/>
            <a:ext cx="8507893" cy="543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ewy"/>
              <a:buNone/>
              <a:defRPr sz="2800" b="0" i="0" u="none" strike="noStrike" cap="none">
                <a:solidFill>
                  <a:schemeClr val="lt1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GB" dirty="0" err="1" smtClean="0">
                <a:latin typeface="Coiny Cyrillic" panose="02000903060500060000" pitchFamily="2" charset="0"/>
              </a:rPr>
              <a:t>Bài</a:t>
            </a:r>
            <a:r>
              <a:rPr lang="en-GB" dirty="0" smtClean="0">
                <a:latin typeface="Coiny Cyrillic" panose="02000903060500060000" pitchFamily="2" charset="0"/>
              </a:rPr>
              <a:t> 3: </a:t>
            </a:r>
            <a:r>
              <a:rPr lang="en-GB" dirty="0" err="1" smtClean="0">
                <a:latin typeface="Coiny Cyrillic" panose="02000903060500060000" pitchFamily="2" charset="0"/>
              </a:rPr>
              <a:t>Xem</a:t>
            </a:r>
            <a:r>
              <a:rPr lang="en-GB" dirty="0" smtClean="0">
                <a:latin typeface="Coiny Cyrillic" panose="02000903060500060000" pitchFamily="2" charset="0"/>
              </a:rPr>
              <a:t> </a:t>
            </a:r>
            <a:r>
              <a:rPr lang="en-GB" dirty="0" err="1" smtClean="0">
                <a:latin typeface="Coiny Cyrillic" panose="02000903060500060000" pitchFamily="2" charset="0"/>
              </a:rPr>
              <a:t>hình</a:t>
            </a:r>
            <a:r>
              <a:rPr lang="en-GB" dirty="0" smtClean="0">
                <a:latin typeface="Coiny Cyrillic" panose="02000903060500060000" pitchFamily="2" charset="0"/>
              </a:rPr>
              <a:t> </a:t>
            </a:r>
            <a:r>
              <a:rPr lang="en-GB" dirty="0" err="1" smtClean="0">
                <a:latin typeface="Coiny Cyrillic" panose="02000903060500060000" pitchFamily="2" charset="0"/>
              </a:rPr>
              <a:t>và</a:t>
            </a:r>
            <a:r>
              <a:rPr lang="en-GB" dirty="0" smtClean="0">
                <a:latin typeface="Coiny Cyrillic" panose="02000903060500060000" pitchFamily="2" charset="0"/>
              </a:rPr>
              <a:t> </a:t>
            </a:r>
            <a:r>
              <a:rPr lang="en-GB" dirty="0" err="1" smtClean="0">
                <a:latin typeface="Coiny Cyrillic" panose="02000903060500060000" pitchFamily="2" charset="0"/>
              </a:rPr>
              <a:t>giá</a:t>
            </a:r>
            <a:r>
              <a:rPr lang="en-GB" dirty="0" smtClean="0">
                <a:latin typeface="Coiny Cyrillic" panose="02000903060500060000" pitchFamily="2" charset="0"/>
              </a:rPr>
              <a:t> </a:t>
            </a:r>
            <a:r>
              <a:rPr lang="en-GB" dirty="0" err="1" smtClean="0">
                <a:latin typeface="Coiny Cyrillic" panose="02000903060500060000" pitchFamily="2" charset="0"/>
              </a:rPr>
              <a:t>tiền</a:t>
            </a:r>
            <a:r>
              <a:rPr lang="en-GB" dirty="0" smtClean="0">
                <a:latin typeface="Coiny Cyrillic" panose="02000903060500060000" pitchFamily="2" charset="0"/>
              </a:rPr>
              <a:t> </a:t>
            </a:r>
            <a:r>
              <a:rPr lang="en-GB" dirty="0" err="1" smtClean="0">
                <a:latin typeface="Coiny Cyrillic" panose="02000903060500060000" pitchFamily="2" charset="0"/>
              </a:rPr>
              <a:t>rồi</a:t>
            </a:r>
            <a:r>
              <a:rPr lang="en-GB" dirty="0" smtClean="0">
                <a:latin typeface="Coiny Cyrillic" panose="02000903060500060000" pitchFamily="2" charset="0"/>
              </a:rPr>
              <a:t> </a:t>
            </a:r>
            <a:r>
              <a:rPr lang="en-GB" dirty="0" err="1" smtClean="0">
                <a:latin typeface="Coiny Cyrillic" panose="02000903060500060000" pitchFamily="2" charset="0"/>
              </a:rPr>
              <a:t>trả</a:t>
            </a:r>
            <a:r>
              <a:rPr lang="en-GB" dirty="0" smtClean="0">
                <a:latin typeface="Coiny Cyrillic" panose="02000903060500060000" pitchFamily="2" charset="0"/>
              </a:rPr>
              <a:t> </a:t>
            </a:r>
            <a:r>
              <a:rPr lang="en-GB" dirty="0" err="1" smtClean="0">
                <a:latin typeface="Coiny Cyrillic" panose="02000903060500060000" pitchFamily="2" charset="0"/>
              </a:rPr>
              <a:t>lời</a:t>
            </a:r>
            <a:r>
              <a:rPr lang="en-GB" dirty="0" smtClean="0">
                <a:latin typeface="Coiny Cyrillic" panose="02000903060500060000" pitchFamily="2" charset="0"/>
              </a:rPr>
              <a:t> </a:t>
            </a:r>
            <a:r>
              <a:rPr lang="en-GB" dirty="0" err="1" smtClean="0">
                <a:latin typeface="Coiny Cyrillic" panose="02000903060500060000" pitchFamily="2" charset="0"/>
              </a:rPr>
              <a:t>câu</a:t>
            </a:r>
            <a:r>
              <a:rPr lang="en-GB" dirty="0" smtClean="0">
                <a:latin typeface="Coiny Cyrillic" panose="02000903060500060000" pitchFamily="2" charset="0"/>
              </a:rPr>
              <a:t> </a:t>
            </a:r>
            <a:r>
              <a:rPr lang="en-GB" dirty="0" err="1" smtClean="0">
                <a:latin typeface="Coiny Cyrillic" panose="02000903060500060000" pitchFamily="2" charset="0"/>
              </a:rPr>
              <a:t>hỏi</a:t>
            </a:r>
            <a:r>
              <a:rPr lang="en-GB" dirty="0" smtClean="0">
                <a:latin typeface="Coiny Cyrillic" panose="02000903060500060000" pitchFamily="2" charset="0"/>
              </a:rPr>
              <a:t>:</a:t>
            </a:r>
            <a:endParaRPr lang="en-GB" dirty="0">
              <a:latin typeface="Coiny Cyrillic" panose="02000903060500060000" pitchFamily="2" charset="0"/>
            </a:endParaRPr>
          </a:p>
        </p:txBody>
      </p:sp>
      <p:pic>
        <p:nvPicPr>
          <p:cNvPr id="2050" name="Picture 2" descr="Hình ảnh Kim Loại Bút PNG, Vector, PSD, và biểu tượng để tải về miễn phí |  pngtre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56" b="96111" l="8889" r="92500">
                        <a14:foregroundMark x1="35833" y1="41944" x2="39444" y2="7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447" t="11382" r="5902" b="6689"/>
          <a:stretch/>
        </p:blipFill>
        <p:spPr bwMode="auto">
          <a:xfrm>
            <a:off x="391073" y="807223"/>
            <a:ext cx="771181" cy="100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0" name="Group 119"/>
          <p:cNvGrpSpPr/>
          <p:nvPr/>
        </p:nvGrpSpPr>
        <p:grpSpPr>
          <a:xfrm>
            <a:off x="103939" y="1641840"/>
            <a:ext cx="1311009" cy="436739"/>
            <a:chOff x="672028" y="1303927"/>
            <a:chExt cx="1112704" cy="418561"/>
          </a:xfrm>
        </p:grpSpPr>
        <p:sp>
          <p:nvSpPr>
            <p:cNvPr id="121" name="Rectangle 120"/>
            <p:cNvSpPr/>
            <p:nvPr/>
          </p:nvSpPr>
          <p:spPr>
            <a:xfrm>
              <a:off x="710588" y="1303927"/>
              <a:ext cx="1035585" cy="4185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672028" y="1336228"/>
              <a:ext cx="1112704" cy="353960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lang="en-GB" sz="1800" dirty="0" smtClean="0"/>
                <a:t>4000 </a:t>
              </a:r>
              <a:r>
                <a:rPr lang="en-GB" sz="1800" dirty="0" err="1" smtClean="0"/>
                <a:t>đồng</a:t>
              </a:r>
              <a:endParaRPr lang="en-GB" sz="1800" dirty="0"/>
            </a:p>
          </p:txBody>
        </p:sp>
      </p:grpSp>
      <p:pic>
        <p:nvPicPr>
          <p:cNvPr id="2052" name="Picture 4" descr="Thước Kẻ Hình ảnh PNG | Vector và các tập tin PSD | Tải về miễn phí trên  Png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167" b="97778" l="9167" r="930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84" t="3227" r="11486" b="2637"/>
          <a:stretch/>
        </p:blipFill>
        <p:spPr bwMode="auto">
          <a:xfrm>
            <a:off x="1894902" y="816709"/>
            <a:ext cx="1002534" cy="121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ình ảnh Dép Mùa Hè Dép Xỏ Ngón Phim, Dép Clipart, Dép, Mùa Hè Vector và  PNG với nền trong suốt để tải xuống miễn phí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67" b="97167" l="3917" r="94167">
                        <a14:foregroundMark x1="66167" y1="18750" x2="78333" y2="71750"/>
                        <a14:foregroundMark x1="45917" y1="24250" x2="47000" y2="32333"/>
                        <a14:foregroundMark x1="88583" y1="50000" x2="90083" y2="28667"/>
                        <a14:foregroundMark x1="79750" y1="7333" x2="89333" y2="19833"/>
                        <a14:foregroundMark x1="80833" y1="9500" x2="89333" y2="1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51" y="2341468"/>
            <a:ext cx="1142984" cy="114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รูปกล่องดินสอสีการ์ตูนภาพตัดปะที่มีสีสัน, ดินสอสี, ดินสอสี, กล่องดินสอสีภาพ  PNG และ PSD สำหรับดาวน์โหลดฟรี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344" b="98281" l="3438" r="979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503" y="2215133"/>
            <a:ext cx="1395654" cy="139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Kéo cắt Tóc cắt miễn Phí nội dung Clip nghệ thuật - kéo. png tải về - Miễn  phí trong suốt đường Chéo Kìm png Tải về.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08" b="98265" l="1778" r="98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145" y="3909923"/>
            <a:ext cx="973210" cy="105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3" name="Group 122"/>
          <p:cNvGrpSpPr/>
          <p:nvPr/>
        </p:nvGrpSpPr>
        <p:grpSpPr>
          <a:xfrm>
            <a:off x="1573159" y="1641839"/>
            <a:ext cx="1311009" cy="436739"/>
            <a:chOff x="672028" y="1303927"/>
            <a:chExt cx="1112704" cy="418561"/>
          </a:xfrm>
        </p:grpSpPr>
        <p:sp>
          <p:nvSpPr>
            <p:cNvPr id="124" name="Rectangle 123"/>
            <p:cNvSpPr/>
            <p:nvPr/>
          </p:nvSpPr>
          <p:spPr>
            <a:xfrm>
              <a:off x="710588" y="1303927"/>
              <a:ext cx="1035585" cy="4185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672028" y="1336228"/>
              <a:ext cx="1112704" cy="353960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lang="en-GB" sz="1800" dirty="0" smtClean="0"/>
                <a:t>2000 </a:t>
              </a:r>
              <a:r>
                <a:rPr lang="en-GB" sz="1800" dirty="0" err="1" smtClean="0"/>
                <a:t>đồng</a:t>
              </a:r>
              <a:endParaRPr lang="en-GB" sz="1800" dirty="0"/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149371" y="3224866"/>
            <a:ext cx="1311009" cy="436739"/>
            <a:chOff x="672028" y="1303927"/>
            <a:chExt cx="1112704" cy="418561"/>
          </a:xfrm>
        </p:grpSpPr>
        <p:sp>
          <p:nvSpPr>
            <p:cNvPr id="127" name="Rectangle 126"/>
            <p:cNvSpPr/>
            <p:nvPr/>
          </p:nvSpPr>
          <p:spPr>
            <a:xfrm>
              <a:off x="710588" y="1303927"/>
              <a:ext cx="1035585" cy="4185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672028" y="1336228"/>
              <a:ext cx="1112704" cy="353960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lang="en-GB" sz="1800" dirty="0" smtClean="0"/>
                <a:t>6000 </a:t>
              </a:r>
              <a:r>
                <a:rPr lang="en-GB" sz="1800" dirty="0" err="1" smtClean="0"/>
                <a:t>đồng</a:t>
              </a:r>
              <a:endParaRPr lang="en-GB" sz="1800" dirty="0"/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1573159" y="3203076"/>
            <a:ext cx="1311009" cy="436739"/>
            <a:chOff x="672028" y="1303927"/>
            <a:chExt cx="1112704" cy="418561"/>
          </a:xfrm>
        </p:grpSpPr>
        <p:sp>
          <p:nvSpPr>
            <p:cNvPr id="130" name="Rectangle 129"/>
            <p:cNvSpPr/>
            <p:nvPr/>
          </p:nvSpPr>
          <p:spPr>
            <a:xfrm>
              <a:off x="710588" y="1303927"/>
              <a:ext cx="1035585" cy="4185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672028" y="1336228"/>
              <a:ext cx="1112704" cy="353960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lang="en-GB" sz="1800" dirty="0" smtClean="0"/>
                <a:t>5000 </a:t>
              </a:r>
              <a:r>
                <a:rPr lang="en-GB" sz="1800" dirty="0" err="1" smtClean="0"/>
                <a:t>đồng</a:t>
              </a:r>
              <a:endParaRPr lang="en-GB" sz="1800" dirty="0"/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209110" y="4384124"/>
            <a:ext cx="1311009" cy="436739"/>
            <a:chOff x="672028" y="1303927"/>
            <a:chExt cx="1112704" cy="418561"/>
          </a:xfrm>
        </p:grpSpPr>
        <p:sp>
          <p:nvSpPr>
            <p:cNvPr id="133" name="Rectangle 132"/>
            <p:cNvSpPr/>
            <p:nvPr/>
          </p:nvSpPr>
          <p:spPr>
            <a:xfrm>
              <a:off x="710588" y="1303927"/>
              <a:ext cx="1035585" cy="4185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672028" y="1336228"/>
              <a:ext cx="1112704" cy="353960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lang="en-GB" sz="1800" dirty="0" smtClean="0"/>
                <a:t>3000 </a:t>
              </a:r>
              <a:r>
                <a:rPr lang="en-GB" sz="1800" dirty="0" err="1" smtClean="0"/>
                <a:t>đồng</a:t>
              </a:r>
              <a:endParaRPr lang="en-GB" sz="1800" dirty="0"/>
            </a:p>
          </p:txBody>
        </p:sp>
      </p:grpSp>
      <p:sp>
        <p:nvSpPr>
          <p:cNvPr id="135" name="TextBox 134"/>
          <p:cNvSpPr txBox="1"/>
          <p:nvPr/>
        </p:nvSpPr>
        <p:spPr>
          <a:xfrm>
            <a:off x="3173747" y="867555"/>
            <a:ext cx="2838226" cy="101566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just"/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Mai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3000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Mai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6163676" y="839782"/>
            <a:ext cx="2838226" cy="101566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just"/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Nam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7000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Nam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7" name="Picture 10" descr="Kéo cắt Tóc cắt miễn Phí nội dung Clip nghệ thuật - kéo. png tải về - Miễn  phí trong suốt đường Chéo Kìm png Tải về.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08" b="98265" l="1778" r="98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332" y="3900195"/>
            <a:ext cx="973210" cy="105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8" name="Group 137"/>
          <p:cNvGrpSpPr/>
          <p:nvPr/>
        </p:nvGrpSpPr>
        <p:grpSpPr>
          <a:xfrm>
            <a:off x="213392" y="4379330"/>
            <a:ext cx="1311009" cy="436739"/>
            <a:chOff x="672029" y="1303927"/>
            <a:chExt cx="1112704" cy="418561"/>
          </a:xfrm>
        </p:grpSpPr>
        <p:sp>
          <p:nvSpPr>
            <p:cNvPr id="139" name="Rectangle 138"/>
            <p:cNvSpPr/>
            <p:nvPr/>
          </p:nvSpPr>
          <p:spPr>
            <a:xfrm>
              <a:off x="710588" y="1303927"/>
              <a:ext cx="1035585" cy="4185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672029" y="1336228"/>
              <a:ext cx="1112704" cy="353960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lang="en-GB" sz="1800" dirty="0" smtClean="0"/>
                <a:t>3000 </a:t>
              </a:r>
              <a:r>
                <a:rPr lang="en-GB" sz="1800" dirty="0" err="1" smtClean="0"/>
                <a:t>đồng</a:t>
              </a:r>
              <a:endParaRPr lang="en-GB" sz="1800" dirty="0"/>
            </a:p>
          </p:txBody>
        </p:sp>
      </p:grpSp>
      <p:cxnSp>
        <p:nvCxnSpPr>
          <p:cNvPr id="3" name="Straight Connector 2"/>
          <p:cNvCxnSpPr/>
          <p:nvPr/>
        </p:nvCxnSpPr>
        <p:spPr>
          <a:xfrm>
            <a:off x="6163676" y="3292273"/>
            <a:ext cx="283822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209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34532 -0.328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7" y="-1642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83951E-6 L 0.33576 -0.3308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88" y="-165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0.73021 -0.4046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10" y="-2024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08642E-6 L 0.82101 -0.3151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42" y="-1577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7284E-6 L 0.67291 0.2206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46" y="1101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46914E-7 L 0.66406 0.2172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94" y="108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93827E-7 L 0.47413 0.5003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98" y="250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46914E-7 L 0.5033 0.5274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56" y="26358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97531E-6 L 0.66145 0.2154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73" y="1077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45679E-6 L 0.66944 0.2290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72" y="114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866388" y="1707614"/>
            <a:ext cx="7411170" cy="326881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Google Shape;201;p31"/>
          <p:cNvSpPr/>
          <p:nvPr/>
        </p:nvSpPr>
        <p:spPr>
          <a:xfrm>
            <a:off x="121160" y="62168"/>
            <a:ext cx="8901629" cy="1964935"/>
          </a:xfrm>
          <a:prstGeom prst="roundRect">
            <a:avLst>
              <a:gd name="adj" fmla="val 21208"/>
            </a:avLst>
          </a:prstGeom>
          <a:solidFill>
            <a:schemeClr val="dk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290;p37"/>
          <p:cNvSpPr txBox="1">
            <a:spLocks/>
          </p:cNvSpPr>
          <p:nvPr/>
        </p:nvSpPr>
        <p:spPr>
          <a:xfrm>
            <a:off x="318027" y="84203"/>
            <a:ext cx="8507893" cy="19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ewy"/>
              <a:buNone/>
              <a:defRPr sz="2800" b="0" i="0" u="none" strike="noStrike" cap="none">
                <a:solidFill>
                  <a:schemeClr val="lt1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GB" dirty="0" err="1" smtClean="0">
                <a:latin typeface="Coiny Cyrillic" panose="02000903060500060000" pitchFamily="2" charset="0"/>
              </a:rPr>
              <a:t>Bài</a:t>
            </a:r>
            <a:r>
              <a:rPr lang="en-GB" dirty="0" smtClean="0">
                <a:latin typeface="Coiny Cyrillic" panose="02000903060500060000" pitchFamily="2" charset="0"/>
              </a:rPr>
              <a:t> 4: </a:t>
            </a:r>
            <a:r>
              <a:rPr lang="en-GB" dirty="0" err="1" smtClean="0">
                <a:latin typeface="Coiny Cyrillic" panose="02000903060500060000" pitchFamily="2" charset="0"/>
              </a:rPr>
              <a:t>Mẹ</a:t>
            </a:r>
            <a:r>
              <a:rPr lang="en-GB" dirty="0" smtClean="0">
                <a:latin typeface="Coiny Cyrillic" panose="02000903060500060000" pitchFamily="2" charset="0"/>
              </a:rPr>
              <a:t> </a:t>
            </a:r>
            <a:r>
              <a:rPr lang="en-GB" dirty="0" err="1" smtClean="0">
                <a:latin typeface="Coiny Cyrillic" panose="02000903060500060000" pitchFamily="2" charset="0"/>
              </a:rPr>
              <a:t>mua</a:t>
            </a:r>
            <a:r>
              <a:rPr lang="en-GB" dirty="0" smtClean="0">
                <a:latin typeface="Coiny Cyrillic" panose="02000903060500060000" pitchFamily="2" charset="0"/>
              </a:rPr>
              <a:t> </a:t>
            </a:r>
            <a:r>
              <a:rPr lang="en-GB" dirty="0" err="1" smtClean="0">
                <a:latin typeface="Coiny Cyrillic" panose="02000903060500060000" pitchFamily="2" charset="0"/>
              </a:rPr>
              <a:t>một</a:t>
            </a:r>
            <a:r>
              <a:rPr lang="en-GB" dirty="0" smtClean="0">
                <a:latin typeface="Coiny Cyrillic" panose="02000903060500060000" pitchFamily="2" charset="0"/>
              </a:rPr>
              <a:t> </a:t>
            </a:r>
            <a:r>
              <a:rPr lang="en-GB" dirty="0" err="1" smtClean="0">
                <a:latin typeface="Coiny Cyrillic" panose="02000903060500060000" pitchFamily="2" charset="0"/>
              </a:rPr>
              <a:t>hộp</a:t>
            </a:r>
            <a:r>
              <a:rPr lang="en-GB" dirty="0" smtClean="0">
                <a:latin typeface="Coiny Cyrillic" panose="02000903060500060000" pitchFamily="2" charset="0"/>
              </a:rPr>
              <a:t> </a:t>
            </a:r>
            <a:r>
              <a:rPr lang="en-GB" err="1" smtClean="0">
                <a:latin typeface="Coiny Cyrillic" panose="02000903060500060000" pitchFamily="2" charset="0"/>
              </a:rPr>
              <a:t>sữa</a:t>
            </a:r>
            <a:r>
              <a:rPr lang="en-GB" smtClean="0">
                <a:latin typeface="Coiny Cyrillic" panose="02000903060500060000" pitchFamily="2" charset="0"/>
              </a:rPr>
              <a:t> hết </a:t>
            </a:r>
            <a:r>
              <a:rPr lang="en-GB" dirty="0" smtClean="0">
                <a:latin typeface="Coiny Cyrillic" panose="02000903060500060000" pitchFamily="2" charset="0"/>
              </a:rPr>
              <a:t>6700 </a:t>
            </a:r>
            <a:r>
              <a:rPr lang="en-GB" dirty="0" err="1" smtClean="0">
                <a:latin typeface="Coiny Cyrillic" panose="02000903060500060000" pitchFamily="2" charset="0"/>
              </a:rPr>
              <a:t>đồng</a:t>
            </a:r>
            <a:r>
              <a:rPr lang="en-GB" dirty="0" smtClean="0">
                <a:latin typeface="Coiny Cyrillic" panose="02000903060500060000" pitchFamily="2" charset="0"/>
              </a:rPr>
              <a:t> </a:t>
            </a:r>
            <a:r>
              <a:rPr lang="en-GB" dirty="0" err="1" smtClean="0">
                <a:latin typeface="Coiny Cyrillic" panose="02000903060500060000" pitchFamily="2" charset="0"/>
              </a:rPr>
              <a:t>và</a:t>
            </a:r>
            <a:r>
              <a:rPr lang="en-GB" dirty="0" smtClean="0">
                <a:latin typeface="Coiny Cyrillic" panose="02000903060500060000" pitchFamily="2" charset="0"/>
              </a:rPr>
              <a:t> </a:t>
            </a:r>
            <a:r>
              <a:rPr lang="en-GB" dirty="0" err="1" smtClean="0">
                <a:latin typeface="Coiny Cyrillic" panose="02000903060500060000" pitchFamily="2" charset="0"/>
              </a:rPr>
              <a:t>một</a:t>
            </a:r>
            <a:r>
              <a:rPr lang="en-GB" dirty="0" smtClean="0">
                <a:latin typeface="Coiny Cyrillic" panose="02000903060500060000" pitchFamily="2" charset="0"/>
              </a:rPr>
              <a:t> </a:t>
            </a:r>
            <a:r>
              <a:rPr lang="en-GB" dirty="0" err="1" smtClean="0">
                <a:latin typeface="Coiny Cyrillic" panose="02000903060500060000" pitchFamily="2" charset="0"/>
              </a:rPr>
              <a:t>gói</a:t>
            </a:r>
            <a:r>
              <a:rPr lang="en-GB" dirty="0" smtClean="0">
                <a:latin typeface="Coiny Cyrillic" panose="02000903060500060000" pitchFamily="2" charset="0"/>
              </a:rPr>
              <a:t> </a:t>
            </a:r>
            <a:r>
              <a:rPr lang="en-GB" dirty="0" err="1" smtClean="0">
                <a:latin typeface="Coiny Cyrillic" panose="02000903060500060000" pitchFamily="2" charset="0"/>
              </a:rPr>
              <a:t>kẹo</a:t>
            </a:r>
            <a:r>
              <a:rPr lang="en-GB" dirty="0" smtClean="0">
                <a:latin typeface="Coiny Cyrillic" panose="02000903060500060000" pitchFamily="2" charset="0"/>
              </a:rPr>
              <a:t> </a:t>
            </a:r>
            <a:r>
              <a:rPr lang="en-GB" dirty="0" err="1" smtClean="0">
                <a:latin typeface="Coiny Cyrillic" panose="02000903060500060000" pitchFamily="2" charset="0"/>
              </a:rPr>
              <a:t>hết</a:t>
            </a:r>
            <a:r>
              <a:rPr lang="en-GB" dirty="0" smtClean="0">
                <a:latin typeface="Coiny Cyrillic" panose="02000903060500060000" pitchFamily="2" charset="0"/>
              </a:rPr>
              <a:t> 2300 </a:t>
            </a:r>
            <a:r>
              <a:rPr lang="en-GB" dirty="0" err="1" smtClean="0">
                <a:latin typeface="Coiny Cyrillic" panose="02000903060500060000" pitchFamily="2" charset="0"/>
              </a:rPr>
              <a:t>đồng</a:t>
            </a:r>
            <a:r>
              <a:rPr lang="en-GB" dirty="0" smtClean="0">
                <a:latin typeface="Coiny Cyrillic" panose="02000903060500060000" pitchFamily="2" charset="0"/>
              </a:rPr>
              <a:t>. </a:t>
            </a:r>
            <a:r>
              <a:rPr lang="en-GB" dirty="0" err="1" smtClean="0">
                <a:latin typeface="Coiny Cyrillic" panose="02000903060500060000" pitchFamily="2" charset="0"/>
              </a:rPr>
              <a:t>Mẹ</a:t>
            </a:r>
            <a:r>
              <a:rPr lang="en-GB" dirty="0" smtClean="0">
                <a:latin typeface="Coiny Cyrillic" panose="02000903060500060000" pitchFamily="2" charset="0"/>
              </a:rPr>
              <a:t> </a:t>
            </a:r>
            <a:r>
              <a:rPr lang="en-GB" dirty="0" err="1" smtClean="0">
                <a:latin typeface="Coiny Cyrillic" panose="02000903060500060000" pitchFamily="2" charset="0"/>
              </a:rPr>
              <a:t>đưa</a:t>
            </a:r>
            <a:r>
              <a:rPr lang="en-GB" dirty="0" smtClean="0">
                <a:latin typeface="Coiny Cyrillic" panose="02000903060500060000" pitchFamily="2" charset="0"/>
              </a:rPr>
              <a:t> </a:t>
            </a:r>
            <a:r>
              <a:rPr lang="en-GB" dirty="0" err="1" smtClean="0">
                <a:latin typeface="Coiny Cyrillic" panose="02000903060500060000" pitchFamily="2" charset="0"/>
              </a:rPr>
              <a:t>cô</a:t>
            </a:r>
            <a:r>
              <a:rPr lang="en-GB" dirty="0" smtClean="0">
                <a:latin typeface="Coiny Cyrillic" panose="02000903060500060000" pitchFamily="2" charset="0"/>
              </a:rPr>
              <a:t> </a:t>
            </a:r>
            <a:r>
              <a:rPr lang="en-GB" dirty="0" err="1" smtClean="0">
                <a:latin typeface="Coiny Cyrillic" panose="02000903060500060000" pitchFamily="2" charset="0"/>
              </a:rPr>
              <a:t>bán</a:t>
            </a:r>
            <a:r>
              <a:rPr lang="en-GB" dirty="0" smtClean="0">
                <a:latin typeface="Coiny Cyrillic" panose="02000903060500060000" pitchFamily="2" charset="0"/>
              </a:rPr>
              <a:t> </a:t>
            </a:r>
            <a:r>
              <a:rPr lang="en-GB" dirty="0" err="1" smtClean="0">
                <a:latin typeface="Coiny Cyrillic" panose="02000903060500060000" pitchFamily="2" charset="0"/>
              </a:rPr>
              <a:t>hàng</a:t>
            </a:r>
            <a:r>
              <a:rPr lang="en-GB" dirty="0" smtClean="0">
                <a:latin typeface="Coiny Cyrillic" panose="02000903060500060000" pitchFamily="2" charset="0"/>
              </a:rPr>
              <a:t> 10000 </a:t>
            </a:r>
            <a:r>
              <a:rPr lang="en-GB" dirty="0" err="1" smtClean="0">
                <a:latin typeface="Coiny Cyrillic" panose="02000903060500060000" pitchFamily="2" charset="0"/>
              </a:rPr>
              <a:t>đồng</a:t>
            </a:r>
            <a:r>
              <a:rPr lang="en-GB" dirty="0" smtClean="0">
                <a:latin typeface="Coiny Cyrillic" panose="02000903060500060000" pitchFamily="2" charset="0"/>
              </a:rPr>
              <a:t>. </a:t>
            </a:r>
            <a:r>
              <a:rPr lang="en-GB" dirty="0" err="1" smtClean="0">
                <a:latin typeface="Coiny Cyrillic" panose="02000903060500060000" pitchFamily="2" charset="0"/>
              </a:rPr>
              <a:t>Hỏi</a:t>
            </a:r>
            <a:r>
              <a:rPr lang="en-GB" dirty="0" smtClean="0">
                <a:latin typeface="Coiny Cyrillic" panose="02000903060500060000" pitchFamily="2" charset="0"/>
              </a:rPr>
              <a:t> </a:t>
            </a:r>
            <a:r>
              <a:rPr lang="en-GB" dirty="0" err="1" smtClean="0">
                <a:latin typeface="Coiny Cyrillic" panose="02000903060500060000" pitchFamily="2" charset="0"/>
              </a:rPr>
              <a:t>cô</a:t>
            </a:r>
            <a:r>
              <a:rPr lang="en-GB" dirty="0" smtClean="0">
                <a:latin typeface="Coiny Cyrillic" panose="02000903060500060000" pitchFamily="2" charset="0"/>
              </a:rPr>
              <a:t> </a:t>
            </a:r>
            <a:r>
              <a:rPr lang="en-GB" dirty="0" err="1" smtClean="0">
                <a:latin typeface="Coiny Cyrillic" panose="02000903060500060000" pitchFamily="2" charset="0"/>
              </a:rPr>
              <a:t>bán</a:t>
            </a:r>
            <a:r>
              <a:rPr lang="en-GB" dirty="0" smtClean="0">
                <a:latin typeface="Coiny Cyrillic" panose="02000903060500060000" pitchFamily="2" charset="0"/>
              </a:rPr>
              <a:t> </a:t>
            </a:r>
            <a:r>
              <a:rPr lang="en-GB" dirty="0" err="1" smtClean="0">
                <a:latin typeface="Coiny Cyrillic" panose="02000903060500060000" pitchFamily="2" charset="0"/>
              </a:rPr>
              <a:t>hàng</a:t>
            </a:r>
            <a:r>
              <a:rPr lang="en-GB" dirty="0" smtClean="0">
                <a:latin typeface="Coiny Cyrillic" panose="02000903060500060000" pitchFamily="2" charset="0"/>
              </a:rPr>
              <a:t> </a:t>
            </a:r>
            <a:r>
              <a:rPr lang="en-GB" dirty="0" err="1" smtClean="0">
                <a:latin typeface="Coiny Cyrillic" panose="02000903060500060000" pitchFamily="2" charset="0"/>
              </a:rPr>
              <a:t>phải</a:t>
            </a:r>
            <a:r>
              <a:rPr lang="en-GB" dirty="0" smtClean="0">
                <a:latin typeface="Coiny Cyrillic" panose="02000903060500060000" pitchFamily="2" charset="0"/>
              </a:rPr>
              <a:t> </a:t>
            </a:r>
            <a:r>
              <a:rPr lang="en-GB" dirty="0" err="1" smtClean="0">
                <a:latin typeface="Coiny Cyrillic" panose="02000903060500060000" pitchFamily="2" charset="0"/>
              </a:rPr>
              <a:t>trả</a:t>
            </a:r>
            <a:r>
              <a:rPr lang="en-GB" dirty="0" smtClean="0">
                <a:latin typeface="Coiny Cyrillic" panose="02000903060500060000" pitchFamily="2" charset="0"/>
              </a:rPr>
              <a:t> </a:t>
            </a:r>
            <a:r>
              <a:rPr lang="en-GB" dirty="0" err="1" smtClean="0">
                <a:latin typeface="Coiny Cyrillic" panose="02000903060500060000" pitchFamily="2" charset="0"/>
              </a:rPr>
              <a:t>lại</a:t>
            </a:r>
            <a:r>
              <a:rPr lang="en-GB" dirty="0" smtClean="0">
                <a:latin typeface="Coiny Cyrillic" panose="02000903060500060000" pitchFamily="2" charset="0"/>
              </a:rPr>
              <a:t> </a:t>
            </a:r>
            <a:r>
              <a:rPr lang="en-GB" dirty="0" err="1" smtClean="0">
                <a:latin typeface="Coiny Cyrillic" panose="02000903060500060000" pitchFamily="2" charset="0"/>
              </a:rPr>
              <a:t>bao</a:t>
            </a:r>
            <a:r>
              <a:rPr lang="en-GB" dirty="0" smtClean="0">
                <a:latin typeface="Coiny Cyrillic" panose="02000903060500060000" pitchFamily="2" charset="0"/>
              </a:rPr>
              <a:t> </a:t>
            </a:r>
            <a:r>
              <a:rPr lang="en-GB" dirty="0" err="1" smtClean="0">
                <a:latin typeface="Coiny Cyrillic" panose="02000903060500060000" pitchFamily="2" charset="0"/>
              </a:rPr>
              <a:t>nhiêu</a:t>
            </a:r>
            <a:r>
              <a:rPr lang="en-GB" dirty="0" smtClean="0">
                <a:latin typeface="Coiny Cyrillic" panose="02000903060500060000" pitchFamily="2" charset="0"/>
              </a:rPr>
              <a:t> </a:t>
            </a:r>
            <a:r>
              <a:rPr lang="en-GB" dirty="0" err="1" smtClean="0">
                <a:latin typeface="Coiny Cyrillic" panose="02000903060500060000" pitchFamily="2" charset="0"/>
              </a:rPr>
              <a:t>tiền</a:t>
            </a:r>
            <a:r>
              <a:rPr lang="en-GB" dirty="0" smtClean="0">
                <a:latin typeface="Coiny Cyrillic" panose="02000903060500060000" pitchFamily="2" charset="0"/>
              </a:rPr>
              <a:t>?</a:t>
            </a:r>
            <a:endParaRPr lang="en-GB" dirty="0">
              <a:latin typeface="Coiny Cyrillic" panose="02000903060500060000" pitchFamily="2" charset="0"/>
            </a:endParaRPr>
          </a:p>
        </p:txBody>
      </p:sp>
      <p:sp>
        <p:nvSpPr>
          <p:cNvPr id="7" name="Google Shape;290;p37"/>
          <p:cNvSpPr txBox="1">
            <a:spLocks/>
          </p:cNvSpPr>
          <p:nvPr/>
        </p:nvSpPr>
        <p:spPr>
          <a:xfrm>
            <a:off x="1109406" y="2049138"/>
            <a:ext cx="2261756" cy="592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ewy"/>
              <a:buNone/>
              <a:defRPr sz="2800" b="0" i="0" u="none" strike="noStrike" cap="none">
                <a:solidFill>
                  <a:schemeClr val="lt1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GB" dirty="0" err="1" smtClean="0">
                <a:solidFill>
                  <a:schemeClr val="tx1"/>
                </a:solidFill>
                <a:latin typeface="Coiny Cyrillic" panose="02000903060500060000" pitchFamily="2" charset="0"/>
              </a:rPr>
              <a:t>Tóm</a:t>
            </a:r>
            <a:r>
              <a:rPr lang="en-GB" dirty="0" smtClean="0">
                <a:solidFill>
                  <a:schemeClr val="tx1"/>
                </a:solidFill>
                <a:latin typeface="Coiny Cyrillic" panose="02000903060500060000" pitchFamily="2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Coiny Cyrillic" panose="02000903060500060000" pitchFamily="2" charset="0"/>
              </a:rPr>
              <a:t>tắt</a:t>
            </a:r>
            <a:r>
              <a:rPr lang="en-GB" dirty="0" smtClean="0">
                <a:solidFill>
                  <a:schemeClr val="tx1"/>
                </a:solidFill>
                <a:latin typeface="Coiny Cyrillic" panose="02000903060500060000" pitchFamily="2" charset="0"/>
              </a:rPr>
              <a:t>:</a:t>
            </a:r>
            <a:endParaRPr lang="en-GB" dirty="0">
              <a:solidFill>
                <a:schemeClr val="tx1"/>
              </a:solidFill>
              <a:latin typeface="Coiny Cyrillic" panose="02000903060500060000" pitchFamily="2" charset="0"/>
            </a:endParaRPr>
          </a:p>
        </p:txBody>
      </p:sp>
      <p:sp>
        <p:nvSpPr>
          <p:cNvPr id="8" name="Google Shape;290;p37"/>
          <p:cNvSpPr txBox="1">
            <a:spLocks/>
          </p:cNvSpPr>
          <p:nvPr/>
        </p:nvSpPr>
        <p:spPr>
          <a:xfrm>
            <a:off x="1339306" y="2571521"/>
            <a:ext cx="5160433" cy="2157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ewy"/>
              <a:buNone/>
              <a:defRPr sz="2800" b="0" i="0" u="none" strike="noStrike" cap="none">
                <a:solidFill>
                  <a:schemeClr val="lt1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dirty="0" err="1" smtClean="0">
                <a:solidFill>
                  <a:schemeClr val="tx1"/>
                </a:solidFill>
                <a:latin typeface="Coiny Cyrillic" panose="02000903060500060000" pitchFamily="2" charset="0"/>
              </a:rPr>
              <a:t>Mua</a:t>
            </a:r>
            <a:r>
              <a:rPr lang="en-GB" dirty="0" smtClean="0">
                <a:solidFill>
                  <a:schemeClr val="tx1"/>
                </a:solidFill>
                <a:latin typeface="Coiny Cyrillic" panose="02000903060500060000" pitchFamily="2" charset="0"/>
              </a:rPr>
              <a:t>: </a:t>
            </a:r>
            <a:r>
              <a:rPr lang="en-GB" dirty="0" err="1" smtClean="0">
                <a:solidFill>
                  <a:schemeClr val="tx1"/>
                </a:solidFill>
                <a:latin typeface="Coiny Cyrillic" panose="02000903060500060000" pitchFamily="2" charset="0"/>
              </a:rPr>
              <a:t>Hộp</a:t>
            </a:r>
            <a:r>
              <a:rPr lang="en-GB" dirty="0" smtClean="0">
                <a:solidFill>
                  <a:schemeClr val="tx1"/>
                </a:solidFill>
                <a:latin typeface="Coiny Cyrillic" panose="02000903060500060000" pitchFamily="2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Coiny Cyrillic" panose="02000903060500060000" pitchFamily="2" charset="0"/>
              </a:rPr>
              <a:t>sữa</a:t>
            </a:r>
            <a:r>
              <a:rPr lang="en-GB" dirty="0" smtClean="0">
                <a:solidFill>
                  <a:schemeClr val="tx1"/>
                </a:solidFill>
                <a:latin typeface="Coiny Cyrillic" panose="02000903060500060000" pitchFamily="2" charset="0"/>
              </a:rPr>
              <a:t>: 6700 </a:t>
            </a:r>
            <a:r>
              <a:rPr lang="en-GB" dirty="0" err="1" smtClean="0">
                <a:solidFill>
                  <a:schemeClr val="tx1"/>
                </a:solidFill>
                <a:latin typeface="Coiny Cyrillic" panose="02000903060500060000" pitchFamily="2" charset="0"/>
              </a:rPr>
              <a:t>đồng</a:t>
            </a:r>
            <a:endParaRPr lang="en-GB" dirty="0" smtClean="0">
              <a:solidFill>
                <a:schemeClr val="tx1"/>
              </a:solidFill>
              <a:latin typeface="Coiny Cyrillic" panose="02000903060500060000" pitchFamily="2" charset="0"/>
            </a:endParaRPr>
          </a:p>
          <a:p>
            <a:pPr algn="l"/>
            <a:r>
              <a:rPr lang="en-GB" dirty="0">
                <a:solidFill>
                  <a:schemeClr val="tx1"/>
                </a:solidFill>
                <a:latin typeface="Coiny Cyrillic" panose="02000903060500060000" pitchFamily="2" charset="0"/>
              </a:rPr>
              <a:t> </a:t>
            </a:r>
            <a:r>
              <a:rPr lang="en-GB" dirty="0" smtClean="0">
                <a:solidFill>
                  <a:schemeClr val="tx1"/>
                </a:solidFill>
                <a:latin typeface="Coiny Cyrillic" panose="02000903060500060000" pitchFamily="2" charset="0"/>
              </a:rPr>
              <a:t>          </a:t>
            </a:r>
            <a:r>
              <a:rPr lang="en-GB" dirty="0" err="1" smtClean="0">
                <a:solidFill>
                  <a:schemeClr val="tx1"/>
                </a:solidFill>
                <a:latin typeface="Coiny Cyrillic" panose="02000903060500060000" pitchFamily="2" charset="0"/>
              </a:rPr>
              <a:t>Gói</a:t>
            </a:r>
            <a:r>
              <a:rPr lang="en-GB" dirty="0" smtClean="0">
                <a:solidFill>
                  <a:schemeClr val="tx1"/>
                </a:solidFill>
                <a:latin typeface="Coiny Cyrillic" panose="02000903060500060000" pitchFamily="2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Coiny Cyrillic" panose="02000903060500060000" pitchFamily="2" charset="0"/>
              </a:rPr>
              <a:t>kẹo</a:t>
            </a:r>
            <a:r>
              <a:rPr lang="en-GB" dirty="0" smtClean="0">
                <a:solidFill>
                  <a:schemeClr val="tx1"/>
                </a:solidFill>
                <a:latin typeface="Coiny Cyrillic" panose="02000903060500060000" pitchFamily="2" charset="0"/>
              </a:rPr>
              <a:t> : 2300 </a:t>
            </a:r>
            <a:r>
              <a:rPr lang="en-GB" dirty="0" err="1" smtClean="0">
                <a:solidFill>
                  <a:schemeClr val="tx1"/>
                </a:solidFill>
                <a:latin typeface="Coiny Cyrillic" panose="02000903060500060000" pitchFamily="2" charset="0"/>
              </a:rPr>
              <a:t>đồng</a:t>
            </a:r>
            <a:endParaRPr lang="en-GB" dirty="0" smtClean="0">
              <a:solidFill>
                <a:schemeClr val="tx1"/>
              </a:solidFill>
              <a:latin typeface="Coiny Cyrillic" panose="02000903060500060000" pitchFamily="2" charset="0"/>
            </a:endParaRPr>
          </a:p>
          <a:p>
            <a:pPr algn="l"/>
            <a:r>
              <a:rPr lang="en-GB" dirty="0" err="1" smtClean="0">
                <a:solidFill>
                  <a:schemeClr val="tx1"/>
                </a:solidFill>
                <a:latin typeface="Coiny Cyrillic" panose="02000903060500060000" pitchFamily="2" charset="0"/>
              </a:rPr>
              <a:t>Đưa</a:t>
            </a:r>
            <a:r>
              <a:rPr lang="en-GB" dirty="0" smtClean="0">
                <a:solidFill>
                  <a:schemeClr val="tx1"/>
                </a:solidFill>
                <a:latin typeface="Coiny Cyrillic" panose="02000903060500060000" pitchFamily="2" charset="0"/>
              </a:rPr>
              <a:t>		       : 10000 </a:t>
            </a:r>
            <a:r>
              <a:rPr lang="en-GB" dirty="0" err="1" smtClean="0">
                <a:solidFill>
                  <a:schemeClr val="tx1"/>
                </a:solidFill>
                <a:latin typeface="Coiny Cyrillic" panose="02000903060500060000" pitchFamily="2" charset="0"/>
              </a:rPr>
              <a:t>đồng</a:t>
            </a:r>
            <a:endParaRPr lang="en-GB" dirty="0" smtClean="0">
              <a:solidFill>
                <a:schemeClr val="tx1"/>
              </a:solidFill>
              <a:latin typeface="Coiny Cyrillic" panose="02000903060500060000" pitchFamily="2" charset="0"/>
            </a:endParaRPr>
          </a:p>
          <a:p>
            <a:pPr algn="l"/>
            <a:r>
              <a:rPr lang="en-GB" dirty="0" err="1" smtClean="0">
                <a:solidFill>
                  <a:schemeClr val="tx1"/>
                </a:solidFill>
                <a:latin typeface="Coiny Cyrillic" panose="02000903060500060000" pitchFamily="2" charset="0"/>
              </a:rPr>
              <a:t>Còn</a:t>
            </a:r>
            <a:r>
              <a:rPr lang="en-GB" dirty="0" smtClean="0">
                <a:solidFill>
                  <a:schemeClr val="tx1"/>
                </a:solidFill>
                <a:latin typeface="Coiny Cyrillic" panose="02000903060500060000" pitchFamily="2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Coiny Cyrillic" panose="02000903060500060000" pitchFamily="2" charset="0"/>
              </a:rPr>
              <a:t>lại</a:t>
            </a:r>
            <a:r>
              <a:rPr lang="en-GB" dirty="0" smtClean="0">
                <a:solidFill>
                  <a:schemeClr val="tx1"/>
                </a:solidFill>
                <a:latin typeface="Coiny Cyrillic" panose="02000903060500060000" pitchFamily="2" charset="0"/>
              </a:rPr>
              <a:t>	       : …… </a:t>
            </a:r>
            <a:r>
              <a:rPr lang="en-GB" dirty="0" err="1" smtClean="0">
                <a:solidFill>
                  <a:schemeClr val="tx1"/>
                </a:solidFill>
                <a:latin typeface="Coiny Cyrillic" panose="02000903060500060000" pitchFamily="2" charset="0"/>
              </a:rPr>
              <a:t>đồng</a:t>
            </a:r>
            <a:r>
              <a:rPr lang="en-GB" dirty="0" smtClean="0">
                <a:solidFill>
                  <a:schemeClr val="tx1"/>
                </a:solidFill>
                <a:latin typeface="Coiny Cyrillic" panose="02000903060500060000" pitchFamily="2" charset="0"/>
              </a:rPr>
              <a:t>?</a:t>
            </a:r>
            <a:endParaRPr lang="en-GB" dirty="0">
              <a:solidFill>
                <a:schemeClr val="tx1"/>
              </a:solidFill>
              <a:latin typeface="Coiny Cyrillic" panose="0200090306050006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90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866388" y="297456"/>
            <a:ext cx="7411170" cy="467897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Google Shape;290;p37"/>
          <p:cNvSpPr txBox="1">
            <a:spLocks/>
          </p:cNvSpPr>
          <p:nvPr/>
        </p:nvSpPr>
        <p:spPr>
          <a:xfrm>
            <a:off x="3301763" y="545041"/>
            <a:ext cx="2261756" cy="592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ewy"/>
              <a:buNone/>
              <a:defRPr sz="2800" b="0" i="0" u="none" strike="noStrike" cap="none">
                <a:solidFill>
                  <a:schemeClr val="lt1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 err="1" smtClean="0">
                <a:solidFill>
                  <a:schemeClr val="tx1"/>
                </a:solidFill>
                <a:latin typeface="Coiny Cyrillic" panose="02000903060500060000" pitchFamily="2" charset="0"/>
              </a:rPr>
              <a:t>Bài</a:t>
            </a:r>
            <a:r>
              <a:rPr lang="en-GB" dirty="0" smtClean="0">
                <a:solidFill>
                  <a:schemeClr val="tx1"/>
                </a:solidFill>
                <a:latin typeface="Coiny Cyrillic" panose="02000903060500060000" pitchFamily="2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Coiny Cyrillic" panose="02000903060500060000" pitchFamily="2" charset="0"/>
              </a:rPr>
              <a:t>giải</a:t>
            </a:r>
            <a:endParaRPr lang="en-GB" dirty="0">
              <a:solidFill>
                <a:schemeClr val="tx1"/>
              </a:solidFill>
              <a:latin typeface="Coiny Cyrillic" panose="02000903060500060000" pitchFamily="2" charset="0"/>
            </a:endParaRPr>
          </a:p>
        </p:txBody>
      </p:sp>
      <p:sp>
        <p:nvSpPr>
          <p:cNvPr id="8" name="Google Shape;290;p37"/>
          <p:cNvSpPr txBox="1">
            <a:spLocks/>
          </p:cNvSpPr>
          <p:nvPr/>
        </p:nvSpPr>
        <p:spPr>
          <a:xfrm>
            <a:off x="1389609" y="1164557"/>
            <a:ext cx="6086063" cy="2944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ewy"/>
              <a:buNone/>
              <a:defRPr sz="2800" b="0" i="0" u="none" strike="noStrike" cap="none">
                <a:solidFill>
                  <a:schemeClr val="lt1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30000"/>
              </a:lnSpc>
            </a:pPr>
            <a:r>
              <a:rPr lang="en-GB" dirty="0" err="1" smtClean="0">
                <a:solidFill>
                  <a:schemeClr val="tx1"/>
                </a:solidFill>
                <a:latin typeface="Coiny Cyrillic" panose="02000903060500060000" pitchFamily="2" charset="0"/>
              </a:rPr>
              <a:t>Mẹ</a:t>
            </a:r>
            <a:r>
              <a:rPr lang="en-GB" dirty="0" smtClean="0">
                <a:solidFill>
                  <a:schemeClr val="tx1"/>
                </a:solidFill>
                <a:latin typeface="Coiny Cyrillic" panose="02000903060500060000" pitchFamily="2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Coiny Cyrillic" panose="02000903060500060000" pitchFamily="2" charset="0"/>
              </a:rPr>
              <a:t>mua</a:t>
            </a:r>
            <a:r>
              <a:rPr lang="en-GB" dirty="0" smtClean="0">
                <a:solidFill>
                  <a:schemeClr val="tx1"/>
                </a:solidFill>
                <a:latin typeface="Coiny Cyrillic" panose="02000903060500060000" pitchFamily="2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Coiny Cyrillic" panose="02000903060500060000" pitchFamily="2" charset="0"/>
              </a:rPr>
              <a:t>hết</a:t>
            </a:r>
            <a:r>
              <a:rPr lang="en-GB" dirty="0" smtClean="0">
                <a:solidFill>
                  <a:schemeClr val="tx1"/>
                </a:solidFill>
                <a:latin typeface="Coiny Cyrillic" panose="02000903060500060000" pitchFamily="2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Coiny Cyrillic" panose="02000903060500060000" pitchFamily="2" charset="0"/>
              </a:rPr>
              <a:t>số</a:t>
            </a:r>
            <a:r>
              <a:rPr lang="en-GB" dirty="0" smtClean="0">
                <a:solidFill>
                  <a:schemeClr val="tx1"/>
                </a:solidFill>
                <a:latin typeface="Coiny Cyrillic" panose="02000903060500060000" pitchFamily="2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Coiny Cyrillic" panose="02000903060500060000" pitchFamily="2" charset="0"/>
              </a:rPr>
              <a:t>tiền</a:t>
            </a:r>
            <a:r>
              <a:rPr lang="en-GB" dirty="0" smtClean="0">
                <a:solidFill>
                  <a:schemeClr val="tx1"/>
                </a:solidFill>
                <a:latin typeface="Coiny Cyrillic" panose="02000903060500060000" pitchFamily="2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Coiny Cyrillic" panose="02000903060500060000" pitchFamily="2" charset="0"/>
              </a:rPr>
              <a:t>là</a:t>
            </a:r>
            <a:r>
              <a:rPr lang="en-GB" dirty="0" smtClean="0">
                <a:solidFill>
                  <a:schemeClr val="tx1"/>
                </a:solidFill>
                <a:latin typeface="Coiny Cyrillic" panose="02000903060500060000" pitchFamily="2" charset="0"/>
              </a:rPr>
              <a:t>:</a:t>
            </a:r>
          </a:p>
          <a:p>
            <a:pPr>
              <a:lnSpc>
                <a:spcPct val="130000"/>
              </a:lnSpc>
            </a:pPr>
            <a:r>
              <a:rPr lang="en-GB" dirty="0" smtClean="0">
                <a:solidFill>
                  <a:schemeClr val="tx1"/>
                </a:solidFill>
                <a:latin typeface="Coiny Cyrillic" panose="02000903060500060000" pitchFamily="2" charset="0"/>
              </a:rPr>
              <a:t>6700 + 2300 = 9000 (</a:t>
            </a:r>
            <a:r>
              <a:rPr lang="en-GB" dirty="0" err="1" smtClean="0">
                <a:solidFill>
                  <a:schemeClr val="tx1"/>
                </a:solidFill>
                <a:latin typeface="Coiny Cyrillic" panose="02000903060500060000" pitchFamily="2" charset="0"/>
              </a:rPr>
              <a:t>đồng</a:t>
            </a:r>
            <a:r>
              <a:rPr lang="en-GB" dirty="0" smtClean="0">
                <a:solidFill>
                  <a:schemeClr val="tx1"/>
                </a:solidFill>
                <a:latin typeface="Coiny Cyrillic" panose="02000903060500060000" pitchFamily="2" charset="0"/>
              </a:rPr>
              <a:t>)</a:t>
            </a:r>
          </a:p>
          <a:p>
            <a:pPr>
              <a:lnSpc>
                <a:spcPct val="130000"/>
              </a:lnSpc>
            </a:pPr>
            <a:r>
              <a:rPr lang="en-GB" dirty="0" err="1" smtClean="0">
                <a:solidFill>
                  <a:schemeClr val="tx1"/>
                </a:solidFill>
                <a:latin typeface="Coiny Cyrillic" panose="02000903060500060000" pitchFamily="2" charset="0"/>
              </a:rPr>
              <a:t>Cô</a:t>
            </a:r>
            <a:r>
              <a:rPr lang="en-GB" dirty="0" smtClean="0">
                <a:solidFill>
                  <a:schemeClr val="tx1"/>
                </a:solidFill>
                <a:latin typeface="Coiny Cyrillic" panose="02000903060500060000" pitchFamily="2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Coiny Cyrillic" panose="02000903060500060000" pitchFamily="2" charset="0"/>
              </a:rPr>
              <a:t>bán</a:t>
            </a:r>
            <a:r>
              <a:rPr lang="en-GB" dirty="0" smtClean="0">
                <a:solidFill>
                  <a:schemeClr val="tx1"/>
                </a:solidFill>
                <a:latin typeface="Coiny Cyrillic" panose="02000903060500060000" pitchFamily="2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Coiny Cyrillic" panose="02000903060500060000" pitchFamily="2" charset="0"/>
              </a:rPr>
              <a:t>hàng</a:t>
            </a:r>
            <a:r>
              <a:rPr lang="en-GB" dirty="0" smtClean="0">
                <a:solidFill>
                  <a:schemeClr val="tx1"/>
                </a:solidFill>
                <a:latin typeface="Coiny Cyrillic" panose="02000903060500060000" pitchFamily="2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Coiny Cyrillic" panose="02000903060500060000" pitchFamily="2" charset="0"/>
              </a:rPr>
              <a:t>phải</a:t>
            </a:r>
            <a:r>
              <a:rPr lang="en-GB" dirty="0" smtClean="0">
                <a:solidFill>
                  <a:schemeClr val="tx1"/>
                </a:solidFill>
                <a:latin typeface="Coiny Cyrillic" panose="02000903060500060000" pitchFamily="2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Coiny Cyrillic" panose="02000903060500060000" pitchFamily="2" charset="0"/>
              </a:rPr>
              <a:t>trả</a:t>
            </a:r>
            <a:r>
              <a:rPr lang="en-GB" dirty="0" smtClean="0">
                <a:solidFill>
                  <a:schemeClr val="tx1"/>
                </a:solidFill>
                <a:latin typeface="Coiny Cyrillic" panose="02000903060500060000" pitchFamily="2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Coiny Cyrillic" panose="02000903060500060000" pitchFamily="2" charset="0"/>
              </a:rPr>
              <a:t>số</a:t>
            </a:r>
            <a:r>
              <a:rPr lang="en-GB" dirty="0" smtClean="0">
                <a:solidFill>
                  <a:schemeClr val="tx1"/>
                </a:solidFill>
                <a:latin typeface="Coiny Cyrillic" panose="02000903060500060000" pitchFamily="2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Coiny Cyrillic" panose="02000903060500060000" pitchFamily="2" charset="0"/>
              </a:rPr>
              <a:t>tiền</a:t>
            </a:r>
            <a:r>
              <a:rPr lang="en-GB" dirty="0" smtClean="0">
                <a:solidFill>
                  <a:schemeClr val="tx1"/>
                </a:solidFill>
                <a:latin typeface="Coiny Cyrillic" panose="02000903060500060000" pitchFamily="2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Coiny Cyrillic" panose="02000903060500060000" pitchFamily="2" charset="0"/>
              </a:rPr>
              <a:t>là</a:t>
            </a:r>
            <a:r>
              <a:rPr lang="en-GB" dirty="0" smtClean="0">
                <a:solidFill>
                  <a:schemeClr val="tx1"/>
                </a:solidFill>
                <a:latin typeface="Coiny Cyrillic" panose="02000903060500060000" pitchFamily="2" charset="0"/>
              </a:rPr>
              <a:t>:</a:t>
            </a:r>
          </a:p>
          <a:p>
            <a:pPr>
              <a:lnSpc>
                <a:spcPct val="130000"/>
              </a:lnSpc>
            </a:pPr>
            <a:r>
              <a:rPr lang="en-GB" dirty="0" smtClean="0">
                <a:solidFill>
                  <a:schemeClr val="tx1"/>
                </a:solidFill>
                <a:latin typeface="Coiny Cyrillic" panose="02000903060500060000" pitchFamily="2" charset="0"/>
              </a:rPr>
              <a:t>10000 – 9000 = 1000 (</a:t>
            </a:r>
            <a:r>
              <a:rPr lang="en-GB" dirty="0" err="1" smtClean="0">
                <a:solidFill>
                  <a:schemeClr val="tx1"/>
                </a:solidFill>
                <a:latin typeface="Coiny Cyrillic" panose="02000903060500060000" pitchFamily="2" charset="0"/>
              </a:rPr>
              <a:t>đồng</a:t>
            </a:r>
            <a:r>
              <a:rPr lang="en-GB" dirty="0" smtClean="0">
                <a:solidFill>
                  <a:schemeClr val="tx1"/>
                </a:solidFill>
                <a:latin typeface="Coiny Cyrillic" panose="02000903060500060000" pitchFamily="2" charset="0"/>
              </a:rPr>
              <a:t>)</a:t>
            </a:r>
          </a:p>
          <a:p>
            <a:pPr>
              <a:lnSpc>
                <a:spcPct val="130000"/>
              </a:lnSpc>
            </a:pPr>
            <a:r>
              <a:rPr lang="en-GB" dirty="0" err="1" smtClean="0">
                <a:solidFill>
                  <a:schemeClr val="tx1"/>
                </a:solidFill>
                <a:latin typeface="Coiny Cyrillic" panose="02000903060500060000" pitchFamily="2" charset="0"/>
              </a:rPr>
              <a:t>Đáp</a:t>
            </a:r>
            <a:r>
              <a:rPr lang="en-GB" dirty="0" smtClean="0">
                <a:solidFill>
                  <a:schemeClr val="tx1"/>
                </a:solidFill>
                <a:latin typeface="Coiny Cyrillic" panose="02000903060500060000" pitchFamily="2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Coiny Cyrillic" panose="02000903060500060000" pitchFamily="2" charset="0"/>
              </a:rPr>
              <a:t>số</a:t>
            </a:r>
            <a:r>
              <a:rPr lang="en-GB" dirty="0" smtClean="0">
                <a:solidFill>
                  <a:schemeClr val="tx1"/>
                </a:solidFill>
                <a:latin typeface="Coiny Cyrillic" panose="02000903060500060000" pitchFamily="2" charset="0"/>
              </a:rPr>
              <a:t>: 1000 </a:t>
            </a:r>
            <a:r>
              <a:rPr lang="en-GB" dirty="0" err="1" smtClean="0">
                <a:solidFill>
                  <a:schemeClr val="tx1"/>
                </a:solidFill>
                <a:latin typeface="Coiny Cyrillic" panose="02000903060500060000" pitchFamily="2" charset="0"/>
              </a:rPr>
              <a:t>đồng</a:t>
            </a:r>
            <a:endParaRPr lang="en-GB" dirty="0">
              <a:solidFill>
                <a:schemeClr val="tx1"/>
              </a:solidFill>
              <a:latin typeface="Coiny Cyrillic" panose="0200090306050006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43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45"/>
          <p:cNvSpPr txBox="1">
            <a:spLocks noGrp="1"/>
          </p:cNvSpPr>
          <p:nvPr>
            <p:ph type="title"/>
          </p:nvPr>
        </p:nvSpPr>
        <p:spPr>
          <a:xfrm>
            <a:off x="1333350" y="1624932"/>
            <a:ext cx="6477300" cy="137160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 smtClean="0"/>
              <a:t>Thanks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775073416"/>
</p:tagLst>
</file>

<file path=ppt/theme/theme1.xml><?xml version="1.0" encoding="utf-8"?>
<a:theme xmlns:a="http://schemas.openxmlformats.org/drawingml/2006/main" name="Sunny Patterns - Planner for Education by Slidesgo">
  <a:themeElements>
    <a:clrScheme name="Simple Light">
      <a:dk1>
        <a:srgbClr val="282829"/>
      </a:dk1>
      <a:lt1>
        <a:srgbClr val="FFEBC6"/>
      </a:lt1>
      <a:dk2>
        <a:srgbClr val="EC7053"/>
      </a:dk2>
      <a:lt2>
        <a:srgbClr val="FFFEFD"/>
      </a:lt2>
      <a:accent1>
        <a:srgbClr val="F6CE5C"/>
      </a:accent1>
      <a:accent2>
        <a:srgbClr val="FCF8F3"/>
      </a:accent2>
      <a:accent3>
        <a:srgbClr val="FFD3B6"/>
      </a:accent3>
      <a:accent4>
        <a:srgbClr val="DDE9EB"/>
      </a:accent4>
      <a:accent5>
        <a:srgbClr val="F8E0B1"/>
      </a:accent5>
      <a:accent6>
        <a:srgbClr val="FCD9D9"/>
      </a:accent6>
      <a:hlink>
        <a:srgbClr val="FC896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FDAAE9B0125D644B7F58EE6BF1D0FC2" ma:contentTypeVersion="7" ma:contentTypeDescription="Tạo tài liệu mới." ma:contentTypeScope="" ma:versionID="187c717d593334c8e710119d2301a49f">
  <xsd:schema xmlns:xsd="http://www.w3.org/2001/XMLSchema" xmlns:xs="http://www.w3.org/2001/XMLSchema" xmlns:p="http://schemas.microsoft.com/office/2006/metadata/properties" xmlns:ns2="117084a5-40ce-44a9-aa97-9561c111c68a" xmlns:ns3="9f958c3a-144a-4219-afab-0ea9b7b8b61f" targetNamespace="http://schemas.microsoft.com/office/2006/metadata/properties" ma:root="true" ma:fieldsID="1ea5e4fc3a2616dc12c714c5ca916216" ns2:_="" ns3:_="">
    <xsd:import namespace="117084a5-40ce-44a9-aa97-9561c111c68a"/>
    <xsd:import namespace="9f958c3a-144a-4219-afab-0ea9b7b8b6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7084a5-40ce-44a9-aa97-9561c111c6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58c3a-144a-4219-afab-0ea9b7b8b61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E9957B9-F014-4344-AEAF-D42C0B91A8B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D29EC28-9AAC-47C9-ADC0-7D71EFEF31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7084a5-40ce-44a9-aa97-9561c111c68a"/>
    <ds:schemaRef ds:uri="9f958c3a-144a-4219-afab-0ea9b7b8b6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0D610B3-ECE7-40FB-99CB-2E9D7FED0720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331</Words>
  <Application>Microsoft Office PowerPoint</Application>
  <PresentationFormat>On-screen Show (16:9)</PresentationFormat>
  <Paragraphs>91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Times New Roman</vt:lpstr>
      <vt:lpstr>Dosis</vt:lpstr>
      <vt:lpstr>Baloo 2</vt:lpstr>
      <vt:lpstr>Coiny Cyrillic</vt:lpstr>
      <vt:lpstr>Chewy</vt:lpstr>
      <vt:lpstr>Sunny Patterns - Planner for Education by Slidesgo</vt:lpstr>
      <vt:lpstr>Luyện tập</vt:lpstr>
      <vt:lpstr>PowerPoint Presentation</vt:lpstr>
      <vt:lpstr>Bài 1: Chiếc ví nào có nhiều tiền nhất?</vt:lpstr>
      <vt:lpstr>PowerPoint Presentation</vt:lpstr>
      <vt:lpstr>PowerPoint Presentation</vt:lpstr>
      <vt:lpstr>PowerPoint Presentation</vt:lpstr>
      <vt:lpstr>PowerPoint Presentation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Luyện tập</dc:title>
  <cp:lastModifiedBy>admin</cp:lastModifiedBy>
  <cp:revision>11</cp:revision>
  <dcterms:modified xsi:type="dcterms:W3CDTF">2022-03-14T03:18:57Z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0x010100DFDAAE9B0125D644B7F58EE6BF1D0FC2</vt:lpwstr>
  </property>
</Properties>
</file>