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76" r:id="rId3"/>
    <p:sldId id="288" r:id="rId4"/>
    <p:sldId id="290" r:id="rId5"/>
    <p:sldId id="261" r:id="rId6"/>
    <p:sldId id="263" r:id="rId7"/>
    <p:sldId id="264" r:id="rId8"/>
    <p:sldId id="268" r:id="rId9"/>
    <p:sldId id="267" r:id="rId10"/>
    <p:sldId id="277" r:id="rId11"/>
    <p:sldId id="258" r:id="rId12"/>
    <p:sldId id="291" r:id="rId13"/>
    <p:sldId id="269" r:id="rId14"/>
    <p:sldId id="271" r:id="rId15"/>
    <p:sldId id="273" r:id="rId16"/>
    <p:sldId id="274" r:id="rId17"/>
    <p:sldId id="287" r:id="rId18"/>
    <p:sldId id="279" r:id="rId19"/>
    <p:sldId id="280" r:id="rId20"/>
    <p:sldId id="281" r:id="rId21"/>
    <p:sldId id="282" r:id="rId22"/>
    <p:sldId id="283" r:id="rId23"/>
    <p:sldId id="284" r:id="rId24"/>
    <p:sldId id="285" r:id="rId25"/>
    <p:sldId id="286" r:id="rId26"/>
    <p:sldId id="330" r:id="rId27"/>
    <p:sldId id="374" r:id="rId28"/>
    <p:sldId id="375" r:id="rId29"/>
    <p:sldId id="376" r:id="rId30"/>
    <p:sldId id="373" r:id="rId31"/>
    <p:sldId id="351"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E0E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91" d="100"/>
          <a:sy n="91" d="100"/>
        </p:scale>
        <p:origin x="1238" y="6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53329A7-4C95-43A1-B174-C26D7CF82E24}" type="datetimeFigureOut">
              <a:rPr lang="en-US" smtClean="0"/>
              <a:t>3/25/2022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CAB11D-28D4-4CF0-A2EF-5FA69A12CC81}"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6877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53329A7-4C95-43A1-B174-C26D7CF82E24}" type="datetimeFigureOut">
              <a:rPr lang="en-US" smtClean="0"/>
              <a:t>3/25/2022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CAB11D-28D4-4CF0-A2EF-5FA69A12CC81}" type="slidenum">
              <a:rPr lang="en-US" smtClean="0"/>
              <a:t>‹#›</a:t>
            </a:fld>
            <a:endParaRPr lang="en-US"/>
          </a:p>
        </p:txBody>
      </p:sp>
    </p:spTree>
    <p:extLst>
      <p:ext uri="{BB962C8B-B14F-4D97-AF65-F5344CB8AC3E}">
        <p14:creationId xmlns:p14="http://schemas.microsoft.com/office/powerpoint/2010/main" val="8148869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53329A7-4C95-43A1-B174-C26D7CF82E24}" type="datetimeFigureOut">
              <a:rPr lang="en-US" smtClean="0"/>
              <a:t>3/25/2022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CAB11D-28D4-4CF0-A2EF-5FA69A12CC81}" type="slidenum">
              <a:rPr lang="en-US" smtClean="0"/>
              <a:t>‹#›</a:t>
            </a:fld>
            <a:endParaRPr lang="en-US"/>
          </a:p>
        </p:txBody>
      </p:sp>
    </p:spTree>
    <p:extLst>
      <p:ext uri="{BB962C8B-B14F-4D97-AF65-F5344CB8AC3E}">
        <p14:creationId xmlns:p14="http://schemas.microsoft.com/office/powerpoint/2010/main" val="42099580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53329A7-4C95-43A1-B174-C26D7CF82E24}" type="datetimeFigureOut">
              <a:rPr lang="en-US" smtClean="0"/>
              <a:t>3/25/2022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CAB11D-28D4-4CF0-A2EF-5FA69A12CC81}" type="slidenum">
              <a:rPr lang="en-US" smtClean="0"/>
              <a:t>‹#›</a:t>
            </a:fld>
            <a:endParaRPr lang="en-US"/>
          </a:p>
        </p:txBody>
      </p:sp>
    </p:spTree>
    <p:extLst>
      <p:ext uri="{BB962C8B-B14F-4D97-AF65-F5344CB8AC3E}">
        <p14:creationId xmlns:p14="http://schemas.microsoft.com/office/powerpoint/2010/main" val="38127593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53329A7-4C95-43A1-B174-C26D7CF82E24}" type="datetimeFigureOut">
              <a:rPr lang="en-US" smtClean="0"/>
              <a:t>3/25/2022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CAB11D-28D4-4CF0-A2EF-5FA69A12CC81}"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5542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53329A7-4C95-43A1-B174-C26D7CF82E24}" type="datetimeFigureOut">
              <a:rPr lang="en-US" smtClean="0"/>
              <a:t>3/25/2022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CAB11D-28D4-4CF0-A2EF-5FA69A12CC81}" type="slidenum">
              <a:rPr lang="en-US" smtClean="0"/>
              <a:t>‹#›</a:t>
            </a:fld>
            <a:endParaRPr lang="en-US"/>
          </a:p>
        </p:txBody>
      </p:sp>
    </p:spTree>
    <p:extLst>
      <p:ext uri="{BB962C8B-B14F-4D97-AF65-F5344CB8AC3E}">
        <p14:creationId xmlns:p14="http://schemas.microsoft.com/office/powerpoint/2010/main" val="11342235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53329A7-4C95-43A1-B174-C26D7CF82E24}" type="datetimeFigureOut">
              <a:rPr lang="en-US" smtClean="0"/>
              <a:t>3/25/2022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FCAB11D-28D4-4CF0-A2EF-5FA69A12CC81}" type="slidenum">
              <a:rPr lang="en-US" smtClean="0"/>
              <a:t>‹#›</a:t>
            </a:fld>
            <a:endParaRPr lang="en-US"/>
          </a:p>
        </p:txBody>
      </p:sp>
    </p:spTree>
    <p:extLst>
      <p:ext uri="{BB962C8B-B14F-4D97-AF65-F5344CB8AC3E}">
        <p14:creationId xmlns:p14="http://schemas.microsoft.com/office/powerpoint/2010/main" val="33809746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53329A7-4C95-43A1-B174-C26D7CF82E24}" type="datetimeFigureOut">
              <a:rPr lang="en-US" smtClean="0"/>
              <a:t>3/25/2022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FCAB11D-28D4-4CF0-A2EF-5FA69A12CC81}" type="slidenum">
              <a:rPr lang="en-US" smtClean="0"/>
              <a:t>‹#›</a:t>
            </a:fld>
            <a:endParaRPr lang="en-US"/>
          </a:p>
        </p:txBody>
      </p:sp>
    </p:spTree>
    <p:extLst>
      <p:ext uri="{BB962C8B-B14F-4D97-AF65-F5344CB8AC3E}">
        <p14:creationId xmlns:p14="http://schemas.microsoft.com/office/powerpoint/2010/main" val="38137023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253329A7-4C95-43A1-B174-C26D7CF82E24}" type="datetimeFigureOut">
              <a:rPr lang="en-US" smtClean="0"/>
              <a:t>3/25/2022</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BFCAB11D-28D4-4CF0-A2EF-5FA69A12CC81}" type="slidenum">
              <a:rPr lang="en-US" smtClean="0"/>
              <a:t>‹#›</a:t>
            </a:fld>
            <a:endParaRPr lang="en-US"/>
          </a:p>
        </p:txBody>
      </p:sp>
    </p:spTree>
    <p:extLst>
      <p:ext uri="{BB962C8B-B14F-4D97-AF65-F5344CB8AC3E}">
        <p14:creationId xmlns:p14="http://schemas.microsoft.com/office/powerpoint/2010/main" val="19381096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253329A7-4C95-43A1-B174-C26D7CF82E24}" type="datetimeFigureOut">
              <a:rPr lang="en-US" smtClean="0"/>
              <a:t>3/25/2022</a:t>
            </a:fld>
            <a:endParaRPr 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BFCAB11D-28D4-4CF0-A2EF-5FA69A12CC81}" type="slidenum">
              <a:rPr lang="en-US" smtClean="0"/>
              <a:t>‹#›</a:t>
            </a:fld>
            <a:endParaRPr lang="en-US"/>
          </a:p>
        </p:txBody>
      </p:sp>
    </p:spTree>
    <p:extLst>
      <p:ext uri="{BB962C8B-B14F-4D97-AF65-F5344CB8AC3E}">
        <p14:creationId xmlns:p14="http://schemas.microsoft.com/office/powerpoint/2010/main" val="23318182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53329A7-4C95-43A1-B174-C26D7CF82E24}" type="datetimeFigureOut">
              <a:rPr lang="en-US" smtClean="0"/>
              <a:t>3/25/2022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CAB11D-28D4-4CF0-A2EF-5FA69A12CC81}" type="slidenum">
              <a:rPr lang="en-US" smtClean="0"/>
              <a:t>‹#›</a:t>
            </a:fld>
            <a:endParaRPr lang="en-US"/>
          </a:p>
        </p:txBody>
      </p:sp>
    </p:spTree>
    <p:extLst>
      <p:ext uri="{BB962C8B-B14F-4D97-AF65-F5344CB8AC3E}">
        <p14:creationId xmlns:p14="http://schemas.microsoft.com/office/powerpoint/2010/main" val="12152966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253329A7-4C95-43A1-B174-C26D7CF82E24}" type="datetimeFigureOut">
              <a:rPr lang="en-US" smtClean="0"/>
              <a:t>3/25/2022</a:t>
            </a:fld>
            <a:endParaRPr lang="en-U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BFCAB11D-28D4-4CF0-A2EF-5FA69A12CC81}" type="slidenum">
              <a:rPr lang="en-US" smtClean="0"/>
              <a:t>‹#›</a:t>
            </a:fld>
            <a:endParaRPr lang="en-U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974836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18.gif"/><Relationship Id="rId3" Type="http://schemas.openxmlformats.org/officeDocument/2006/relationships/image" Target="../media/image14.png"/><Relationship Id="rId7" Type="http://schemas.openxmlformats.org/officeDocument/2006/relationships/image" Target="../media/image17.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0.pn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3.png"/><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7" descr="Picture2"/>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0" y="40260"/>
            <a:ext cx="9144000" cy="6970643"/>
          </a:xfrm>
          <a:prstGeom prst="rect">
            <a:avLst/>
          </a:prstGeom>
          <a:noFill/>
          <a:ln w="9525">
            <a:solidFill>
              <a:srgbClr val="FF3300"/>
            </a:solidFill>
            <a:miter lim="800000"/>
            <a:headEnd/>
            <a:tailEnd/>
          </a:ln>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167270" y="357521"/>
            <a:ext cx="3034747"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endParaRPr lang="en-US" sz="3600" dirty="0">
              <a:latin typeface="Times New Roman" panose="02020603050405020304" pitchFamily="18" charset="0"/>
              <a:cs typeface="Times New Roman" panose="02020603050405020304" pitchFamily="18" charset="0"/>
            </a:endParaRPr>
          </a:p>
        </p:txBody>
      </p:sp>
      <p:sp>
        <p:nvSpPr>
          <p:cNvPr id="8" name="TextBox 7"/>
          <p:cNvSpPr txBox="1"/>
          <p:nvPr/>
        </p:nvSpPr>
        <p:spPr>
          <a:xfrm>
            <a:off x="3167270" y="354208"/>
            <a:ext cx="3034747"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600" dirty="0">
                <a:solidFill>
                  <a:srgbClr val="FF0000"/>
                </a:solidFill>
                <a:latin typeface="Times New Roman" panose="02020603050405020304" pitchFamily="18" charset="0"/>
                <a:cs typeface="Times New Roman" panose="02020603050405020304" pitchFamily="18" charset="0"/>
              </a:rPr>
              <a:t>THỂ THAO </a:t>
            </a:r>
          </a:p>
        </p:txBody>
      </p:sp>
    </p:spTree>
    <p:extLst>
      <p:ext uri="{BB962C8B-B14F-4D97-AF65-F5344CB8AC3E}">
        <p14:creationId xmlns:p14="http://schemas.microsoft.com/office/powerpoint/2010/main" val="2777967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752600"/>
            <a:ext cx="73914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3" name="Oval 3"/>
          <p:cNvSpPr>
            <a:spLocks noChangeArrowheads="1"/>
          </p:cNvSpPr>
          <p:nvPr/>
        </p:nvSpPr>
        <p:spPr bwMode="auto">
          <a:xfrm>
            <a:off x="3733800" y="2438400"/>
            <a:ext cx="2438400" cy="1905000"/>
          </a:xfrm>
          <a:prstGeom prst="ellipse">
            <a:avLst/>
          </a:prstGeom>
          <a:noFill/>
          <a:ln w="38100">
            <a:solidFill>
              <a:srgbClr val="FF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en-US" altLang="en-US" u="sng">
              <a:solidFill>
                <a:srgbClr val="FF00FF"/>
              </a:solidFill>
              <a:latin typeface="Times New Roman" pitchFamily="18" charset="0"/>
            </a:endParaRPr>
          </a:p>
        </p:txBody>
      </p:sp>
      <p:sp>
        <p:nvSpPr>
          <p:cNvPr id="10244" name="AutoShape 8">
            <a:hlinkClick r:id="rId3" action="ppaction://hlinksldjump"/>
          </p:cNvPr>
          <p:cNvSpPr>
            <a:spLocks noChangeArrowheads="1"/>
          </p:cNvSpPr>
          <p:nvPr/>
        </p:nvSpPr>
        <p:spPr bwMode="gray">
          <a:xfrm>
            <a:off x="3505200" y="6400800"/>
            <a:ext cx="2057400" cy="457200"/>
          </a:xfrm>
          <a:prstGeom prst="roundRect">
            <a:avLst>
              <a:gd name="adj" fmla="val 10889"/>
            </a:avLst>
          </a:prstGeom>
          <a:gradFill rotWithShape="1">
            <a:gsLst>
              <a:gs pos="0">
                <a:srgbClr val="DDDDDD"/>
              </a:gs>
              <a:gs pos="50000">
                <a:srgbClr val="EEEEEE"/>
              </a:gs>
              <a:gs pos="100000">
                <a:srgbClr val="DDDDDD"/>
              </a:gs>
            </a:gsLst>
            <a:lin ang="2700000" scaled="1"/>
          </a:gradFill>
          <a:ln w="38100">
            <a:solidFill>
              <a:srgbClr val="990000"/>
            </a:solidFill>
            <a:round/>
            <a:headEnd/>
            <a:tailEnd/>
          </a:ln>
          <a:effectLst>
            <a:outerShdw dist="135003" dir="2928844" algn="ctr" rotWithShape="0">
              <a:srgbClr val="000000">
                <a:alpha val="50000"/>
              </a:srgbClr>
            </a:outerShdw>
          </a:effec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800" i="1">
                <a:solidFill>
                  <a:srgbClr val="000099"/>
                </a:solidFill>
                <a:latin typeface="Times New Roman" pitchFamily="18" charset="0"/>
              </a:rPr>
              <a:t>Thảng thốt</a:t>
            </a:r>
          </a:p>
        </p:txBody>
      </p:sp>
      <p:sp>
        <p:nvSpPr>
          <p:cNvPr id="10245" name="Text Box 9"/>
          <p:cNvSpPr txBox="1">
            <a:spLocks noChangeArrowheads="1"/>
          </p:cNvSpPr>
          <p:nvPr/>
        </p:nvSpPr>
        <p:spPr bwMode="auto">
          <a:xfrm>
            <a:off x="0" y="533400"/>
            <a:ext cx="9144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a:solidFill>
                  <a:srgbClr val="0000FF"/>
                </a:solidFill>
                <a:latin typeface="Times New Roman" pitchFamily="18" charset="0"/>
                <a:cs typeface="Times New Roman" pitchFamily="18" charset="0"/>
              </a:rPr>
              <a:t>Tập đọc – Kể chuyện</a:t>
            </a:r>
          </a:p>
        </p:txBody>
      </p:sp>
      <p:sp>
        <p:nvSpPr>
          <p:cNvPr id="10246" name="Text Box 10"/>
          <p:cNvSpPr txBox="1">
            <a:spLocks noChangeArrowheads="1"/>
          </p:cNvSpPr>
          <p:nvPr/>
        </p:nvSpPr>
        <p:spPr bwMode="auto">
          <a:xfrm>
            <a:off x="0" y="1066800"/>
            <a:ext cx="9144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a:solidFill>
                  <a:srgbClr val="FF0000"/>
                </a:solidFill>
                <a:latin typeface="Times New Roman" pitchFamily="18" charset="0"/>
                <a:cs typeface="Times New Roman" pitchFamily="18" charset="0"/>
              </a:rPr>
              <a:t>Cuộc chạy đua trong rừng.</a:t>
            </a:r>
          </a:p>
        </p:txBody>
      </p:sp>
    </p:spTree>
    <p:extLst>
      <p:ext uri="{BB962C8B-B14F-4D97-AF65-F5344CB8AC3E}">
        <p14:creationId xmlns:p14="http://schemas.microsoft.com/office/powerpoint/2010/main" val="39248064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6083"/>
                                        </p:tgtEl>
                                        <p:attrNameLst>
                                          <p:attrName>style.visibility</p:attrName>
                                        </p:attrNameLst>
                                      </p:cBhvr>
                                      <p:to>
                                        <p:strVal val="visible"/>
                                      </p:to>
                                    </p:set>
                                    <p:animEffect transition="in" filter="fade">
                                      <p:cBhvr>
                                        <p:cTn id="7" dur="500"/>
                                        <p:tgtEl>
                                          <p:spTgt spid="460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0"/>
          <p:cNvSpPr txBox="1">
            <a:spLocks noChangeArrowheads="1"/>
          </p:cNvSpPr>
          <p:nvPr/>
        </p:nvSpPr>
        <p:spPr bwMode="auto">
          <a:xfrm>
            <a:off x="1084193" y="368698"/>
            <a:ext cx="722740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spcBef>
                <a:spcPct val="50000"/>
              </a:spcBef>
            </a:pPr>
            <a:r>
              <a:rPr lang="en-US" altLang="en-US" sz="4000" b="0" dirty="0">
                <a:solidFill>
                  <a:srgbClr val="FF0000"/>
                </a:solidFill>
                <a:latin typeface="Times New Roman" panose="02020603050405020304" pitchFamily="18" charset="0"/>
              </a:rPr>
              <a:t>HOẠT ĐỘNG 1 : LUYỆN ĐỌC </a:t>
            </a:r>
          </a:p>
        </p:txBody>
      </p:sp>
      <p:grpSp>
        <p:nvGrpSpPr>
          <p:cNvPr id="5" name="Group 4"/>
          <p:cNvGrpSpPr/>
          <p:nvPr/>
        </p:nvGrpSpPr>
        <p:grpSpPr>
          <a:xfrm>
            <a:off x="1084193" y="368698"/>
            <a:ext cx="7227404" cy="834092"/>
            <a:chOff x="1084193" y="368698"/>
            <a:chExt cx="7227404" cy="834092"/>
          </a:xfrm>
        </p:grpSpPr>
        <p:sp>
          <p:nvSpPr>
            <p:cNvPr id="6" name="Text Box 10"/>
            <p:cNvSpPr txBox="1">
              <a:spLocks noChangeArrowheads="1"/>
            </p:cNvSpPr>
            <p:nvPr/>
          </p:nvSpPr>
          <p:spPr bwMode="auto">
            <a:xfrm>
              <a:off x="1084193" y="368698"/>
              <a:ext cx="722740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spcBef>
                  <a:spcPct val="50000"/>
                </a:spcBef>
              </a:pPr>
              <a:r>
                <a:rPr lang="en-US" altLang="en-US" sz="4000" b="0" dirty="0">
                  <a:solidFill>
                    <a:srgbClr val="FF0000"/>
                  </a:solidFill>
                  <a:latin typeface="Times New Roman" panose="02020603050405020304" pitchFamily="18" charset="0"/>
                </a:rPr>
                <a:t>HOẠT ĐỘNG 1 : LUYỆN ĐỌC </a:t>
              </a:r>
            </a:p>
          </p:txBody>
        </p:sp>
        <p:cxnSp>
          <p:nvCxnSpPr>
            <p:cNvPr id="7" name="Straight Connector 6"/>
            <p:cNvCxnSpPr/>
            <p:nvPr/>
          </p:nvCxnSpPr>
          <p:spPr>
            <a:xfrm flipV="1">
              <a:off x="1219200" y="1192696"/>
              <a:ext cx="6864626" cy="10094"/>
            </a:xfrm>
            <a:prstGeom prst="line">
              <a:avLst/>
            </a:prstGeom>
          </p:spPr>
          <p:style>
            <a:lnRef idx="1">
              <a:schemeClr val="accent1"/>
            </a:lnRef>
            <a:fillRef idx="0">
              <a:schemeClr val="accent1"/>
            </a:fillRef>
            <a:effectRef idx="0">
              <a:schemeClr val="accent1"/>
            </a:effectRef>
            <a:fontRef idx="minor">
              <a:schemeClr val="tx1"/>
            </a:fontRef>
          </p:style>
        </p:cxnSp>
      </p:grpSp>
      <p:sp>
        <p:nvSpPr>
          <p:cNvPr id="19" name="Round Single Corner Rectangle 18"/>
          <p:cNvSpPr/>
          <p:nvPr/>
        </p:nvSpPr>
        <p:spPr>
          <a:xfrm>
            <a:off x="159026" y="1583945"/>
            <a:ext cx="7792277" cy="1869286"/>
          </a:xfrm>
          <a:prstGeom prst="round1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p:cNvSpPr txBox="1"/>
          <p:nvPr/>
        </p:nvSpPr>
        <p:spPr>
          <a:xfrm>
            <a:off x="251791" y="1631348"/>
            <a:ext cx="7611303" cy="2308324"/>
          </a:xfrm>
          <a:prstGeom prst="rect">
            <a:avLst/>
          </a:prstGeom>
          <a:noFill/>
        </p:spPr>
        <p:txBody>
          <a:bodyPr wrap="square" rtlCol="0">
            <a:spAutoFit/>
          </a:bodyPr>
          <a:lstStyle/>
          <a:p>
            <a:pPr algn="just"/>
            <a:r>
              <a:rPr lang="en-US" altLang="en-US" sz="3600" dirty="0">
                <a:solidFill>
                  <a:schemeClr val="bg1"/>
                </a:solidFill>
                <a:latin typeface="Times New Roman" panose="02020603050405020304" pitchFamily="18" charset="0"/>
              </a:rPr>
              <a:t>- Con </a:t>
            </a:r>
            <a:r>
              <a:rPr lang="en-US" altLang="en-US" sz="3600" dirty="0" err="1">
                <a:solidFill>
                  <a:schemeClr val="bg1"/>
                </a:solidFill>
                <a:latin typeface="Times New Roman" panose="02020603050405020304" pitchFamily="18" charset="0"/>
              </a:rPr>
              <a:t>trai</a:t>
            </a:r>
            <a:r>
              <a:rPr lang="en-US" altLang="en-US" sz="3600" dirty="0">
                <a:solidFill>
                  <a:schemeClr val="bg1"/>
                </a:solidFill>
                <a:latin typeface="Times New Roman" panose="02020603050405020304" pitchFamily="18" charset="0"/>
              </a:rPr>
              <a:t> à, con </a:t>
            </a:r>
            <a:r>
              <a:rPr lang="en-US" altLang="en-US" sz="3600" dirty="0" err="1">
                <a:solidFill>
                  <a:schemeClr val="bg1"/>
                </a:solidFill>
                <a:latin typeface="Times New Roman" panose="02020603050405020304" pitchFamily="18" charset="0"/>
              </a:rPr>
              <a:t>phải</a:t>
            </a:r>
            <a:r>
              <a:rPr lang="en-US" altLang="en-US" sz="3600" dirty="0">
                <a:solidFill>
                  <a:schemeClr val="bg1"/>
                </a:solidFill>
                <a:latin typeface="Times New Roman" panose="02020603050405020304" pitchFamily="18" charset="0"/>
              </a:rPr>
              <a:t> </a:t>
            </a:r>
            <a:r>
              <a:rPr lang="en-US" altLang="en-US" sz="3600" dirty="0" err="1">
                <a:solidFill>
                  <a:schemeClr val="bg1"/>
                </a:solidFill>
                <a:latin typeface="Times New Roman" panose="02020603050405020304" pitchFamily="18" charset="0"/>
              </a:rPr>
              <a:t>đến</a:t>
            </a:r>
            <a:r>
              <a:rPr lang="en-US" altLang="en-US" sz="3600" dirty="0">
                <a:solidFill>
                  <a:schemeClr val="bg1"/>
                </a:solidFill>
                <a:latin typeface="Times New Roman" panose="02020603050405020304" pitchFamily="18" charset="0"/>
              </a:rPr>
              <a:t> </a:t>
            </a:r>
            <a:r>
              <a:rPr lang="en-US" altLang="en-US" sz="3600" dirty="0" err="1">
                <a:solidFill>
                  <a:schemeClr val="bg1"/>
                </a:solidFill>
                <a:latin typeface="Times New Roman" panose="02020603050405020304" pitchFamily="18" charset="0"/>
              </a:rPr>
              <a:t>bác</a:t>
            </a:r>
            <a:r>
              <a:rPr lang="en-US" altLang="en-US" sz="3600" dirty="0">
                <a:solidFill>
                  <a:schemeClr val="bg1"/>
                </a:solidFill>
                <a:latin typeface="Times New Roman" panose="02020603050405020304" pitchFamily="18" charset="0"/>
              </a:rPr>
              <a:t> </a:t>
            </a:r>
            <a:r>
              <a:rPr lang="en-US" altLang="en-US" sz="3600" dirty="0" err="1">
                <a:solidFill>
                  <a:schemeClr val="bg1"/>
                </a:solidFill>
                <a:latin typeface="Times New Roman" panose="02020603050405020304" pitchFamily="18" charset="0"/>
              </a:rPr>
              <a:t>thợ</a:t>
            </a:r>
            <a:r>
              <a:rPr lang="en-US" altLang="en-US" sz="3600" dirty="0">
                <a:solidFill>
                  <a:schemeClr val="bg1"/>
                </a:solidFill>
                <a:latin typeface="Times New Roman" panose="02020603050405020304" pitchFamily="18" charset="0"/>
              </a:rPr>
              <a:t> </a:t>
            </a:r>
            <a:r>
              <a:rPr lang="en-US" altLang="en-US" sz="3600" dirty="0" err="1">
                <a:solidFill>
                  <a:schemeClr val="bg1"/>
                </a:solidFill>
                <a:latin typeface="Times New Roman" panose="02020603050405020304" pitchFamily="18" charset="0"/>
              </a:rPr>
              <a:t>rèn</a:t>
            </a:r>
            <a:r>
              <a:rPr lang="en-US" altLang="en-US" sz="3600" dirty="0">
                <a:solidFill>
                  <a:schemeClr val="bg1"/>
                </a:solidFill>
                <a:latin typeface="Times New Roman" panose="02020603050405020304" pitchFamily="18" charset="0"/>
              </a:rPr>
              <a:t> </a:t>
            </a:r>
            <a:r>
              <a:rPr lang="en-US" altLang="en-US" sz="3600" dirty="0" err="1">
                <a:solidFill>
                  <a:schemeClr val="bg1"/>
                </a:solidFill>
                <a:latin typeface="Times New Roman" panose="02020603050405020304" pitchFamily="18" charset="0"/>
              </a:rPr>
              <a:t>để</a:t>
            </a:r>
            <a:r>
              <a:rPr lang="en-US" altLang="en-US" sz="3600" dirty="0">
                <a:solidFill>
                  <a:schemeClr val="bg1"/>
                </a:solidFill>
                <a:latin typeface="Times New Roman" panose="02020603050405020304" pitchFamily="18" charset="0"/>
              </a:rPr>
              <a:t> </a:t>
            </a:r>
            <a:r>
              <a:rPr lang="en-US" altLang="en-US" sz="3600" dirty="0" err="1">
                <a:solidFill>
                  <a:schemeClr val="bg1"/>
                </a:solidFill>
                <a:latin typeface="Times New Roman" panose="02020603050405020304" pitchFamily="18" charset="0"/>
              </a:rPr>
              <a:t>xem</a:t>
            </a:r>
            <a:r>
              <a:rPr lang="en-US" altLang="en-US" sz="3600" dirty="0">
                <a:solidFill>
                  <a:schemeClr val="bg1"/>
                </a:solidFill>
                <a:latin typeface="Times New Roman" panose="02020603050405020304" pitchFamily="18" charset="0"/>
              </a:rPr>
              <a:t> </a:t>
            </a:r>
            <a:r>
              <a:rPr lang="en-US" altLang="en-US" sz="3600" dirty="0" err="1">
                <a:solidFill>
                  <a:schemeClr val="bg1"/>
                </a:solidFill>
                <a:latin typeface="Times New Roman" panose="02020603050405020304" pitchFamily="18" charset="0"/>
              </a:rPr>
              <a:t>lại</a:t>
            </a:r>
            <a:r>
              <a:rPr lang="en-US" altLang="en-US" sz="3600" dirty="0">
                <a:solidFill>
                  <a:schemeClr val="bg1"/>
                </a:solidFill>
                <a:latin typeface="Times New Roman" panose="02020603050405020304" pitchFamily="18" charset="0"/>
              </a:rPr>
              <a:t> </a:t>
            </a:r>
            <a:r>
              <a:rPr lang="en-US" altLang="en-US" sz="3600" dirty="0" err="1">
                <a:solidFill>
                  <a:schemeClr val="bg1"/>
                </a:solidFill>
                <a:latin typeface="Times New Roman" panose="02020603050405020304" pitchFamily="18" charset="0"/>
              </a:rPr>
              <a:t>bộ</a:t>
            </a:r>
            <a:r>
              <a:rPr lang="en-US" altLang="en-US" sz="3600" dirty="0">
                <a:solidFill>
                  <a:schemeClr val="bg1"/>
                </a:solidFill>
                <a:latin typeface="Times New Roman" panose="02020603050405020304" pitchFamily="18" charset="0"/>
              </a:rPr>
              <a:t> </a:t>
            </a:r>
            <a:r>
              <a:rPr lang="en-US" altLang="en-US" sz="3600" dirty="0" err="1">
                <a:solidFill>
                  <a:schemeClr val="bg1"/>
                </a:solidFill>
                <a:latin typeface="Times New Roman" panose="02020603050405020304" pitchFamily="18" charset="0"/>
              </a:rPr>
              <a:t>móng</a:t>
            </a:r>
            <a:r>
              <a:rPr lang="en-US" altLang="en-US" sz="3600" dirty="0">
                <a:solidFill>
                  <a:schemeClr val="bg1"/>
                </a:solidFill>
                <a:latin typeface="Times New Roman" panose="02020603050405020304" pitchFamily="18" charset="0"/>
              </a:rPr>
              <a:t>.  </a:t>
            </a:r>
            <a:r>
              <a:rPr lang="en-US" altLang="en-US" sz="3600" dirty="0" err="1">
                <a:solidFill>
                  <a:schemeClr val="bg1"/>
                </a:solidFill>
                <a:latin typeface="Times New Roman" panose="02020603050405020304" pitchFamily="18" charset="0"/>
              </a:rPr>
              <a:t>Nó</a:t>
            </a:r>
            <a:r>
              <a:rPr lang="en-US" altLang="en-US" sz="3600" dirty="0">
                <a:solidFill>
                  <a:schemeClr val="bg1"/>
                </a:solidFill>
                <a:latin typeface="Times New Roman" panose="02020603050405020304" pitchFamily="18" charset="0"/>
              </a:rPr>
              <a:t> </a:t>
            </a:r>
            <a:r>
              <a:rPr lang="en-US" altLang="en-US" sz="3600" dirty="0" err="1">
                <a:solidFill>
                  <a:schemeClr val="bg1"/>
                </a:solidFill>
                <a:latin typeface="Times New Roman" panose="02020603050405020304" pitchFamily="18" charset="0"/>
              </a:rPr>
              <a:t>cần</a:t>
            </a:r>
            <a:r>
              <a:rPr lang="en-US" altLang="en-US" sz="3600" dirty="0">
                <a:solidFill>
                  <a:schemeClr val="bg1"/>
                </a:solidFill>
                <a:latin typeface="Times New Roman" panose="02020603050405020304" pitchFamily="18" charset="0"/>
              </a:rPr>
              <a:t> </a:t>
            </a:r>
            <a:r>
              <a:rPr lang="en-US" altLang="en-US" sz="3600" dirty="0" err="1">
                <a:solidFill>
                  <a:schemeClr val="bg1"/>
                </a:solidFill>
                <a:latin typeface="Times New Roman" panose="02020603050405020304" pitchFamily="18" charset="0"/>
              </a:rPr>
              <a:t>thiết</a:t>
            </a:r>
            <a:r>
              <a:rPr lang="en-US" altLang="en-US" sz="3600" dirty="0">
                <a:solidFill>
                  <a:schemeClr val="bg1"/>
                </a:solidFill>
                <a:latin typeface="Times New Roman" panose="02020603050405020304" pitchFamily="18" charset="0"/>
              </a:rPr>
              <a:t> </a:t>
            </a:r>
            <a:r>
              <a:rPr lang="en-US" altLang="en-US" sz="3600" dirty="0" err="1">
                <a:solidFill>
                  <a:schemeClr val="bg1"/>
                </a:solidFill>
                <a:latin typeface="Times New Roman" panose="02020603050405020304" pitchFamily="18" charset="0"/>
              </a:rPr>
              <a:t>cho</a:t>
            </a:r>
            <a:r>
              <a:rPr lang="en-US" altLang="en-US" sz="3600" dirty="0">
                <a:solidFill>
                  <a:schemeClr val="bg1"/>
                </a:solidFill>
                <a:latin typeface="Times New Roman" panose="02020603050405020304" pitchFamily="18" charset="0"/>
              </a:rPr>
              <a:t> </a:t>
            </a:r>
            <a:r>
              <a:rPr lang="en-US" altLang="en-US" sz="3600" dirty="0" err="1">
                <a:solidFill>
                  <a:schemeClr val="bg1"/>
                </a:solidFill>
                <a:latin typeface="Times New Roman" panose="02020603050405020304" pitchFamily="18" charset="0"/>
              </a:rPr>
              <a:t>cuộc</a:t>
            </a:r>
            <a:r>
              <a:rPr lang="en-US" altLang="en-US" sz="3600" dirty="0">
                <a:solidFill>
                  <a:schemeClr val="bg1"/>
                </a:solidFill>
                <a:latin typeface="Times New Roman" panose="02020603050405020304" pitchFamily="18" charset="0"/>
              </a:rPr>
              <a:t> </a:t>
            </a:r>
            <a:r>
              <a:rPr lang="en-US" altLang="en-US" sz="3600" dirty="0" err="1">
                <a:solidFill>
                  <a:schemeClr val="bg1"/>
                </a:solidFill>
                <a:latin typeface="Times New Roman" panose="02020603050405020304" pitchFamily="18" charset="0"/>
              </a:rPr>
              <a:t>đua</a:t>
            </a:r>
            <a:r>
              <a:rPr lang="en-US" altLang="en-US" sz="3600" dirty="0">
                <a:solidFill>
                  <a:schemeClr val="bg1"/>
                </a:solidFill>
                <a:latin typeface="Times New Roman" panose="02020603050405020304" pitchFamily="18" charset="0"/>
              </a:rPr>
              <a:t>  </a:t>
            </a:r>
            <a:r>
              <a:rPr lang="en-US" altLang="en-US" sz="3600" dirty="0" err="1">
                <a:solidFill>
                  <a:schemeClr val="bg1"/>
                </a:solidFill>
                <a:latin typeface="Times New Roman" panose="02020603050405020304" pitchFamily="18" charset="0"/>
              </a:rPr>
              <a:t>hơn</a:t>
            </a:r>
            <a:r>
              <a:rPr lang="en-US" altLang="en-US" sz="3600" dirty="0">
                <a:solidFill>
                  <a:schemeClr val="bg1"/>
                </a:solidFill>
                <a:latin typeface="Times New Roman" panose="02020603050405020304" pitchFamily="18" charset="0"/>
              </a:rPr>
              <a:t> </a:t>
            </a:r>
            <a:r>
              <a:rPr lang="en-US" altLang="en-US" sz="3600" dirty="0" err="1">
                <a:solidFill>
                  <a:schemeClr val="bg1"/>
                </a:solidFill>
                <a:latin typeface="Times New Roman" panose="02020603050405020304" pitchFamily="18" charset="0"/>
              </a:rPr>
              <a:t>là</a:t>
            </a:r>
            <a:r>
              <a:rPr lang="en-US" altLang="en-US" sz="3600" dirty="0">
                <a:solidFill>
                  <a:schemeClr val="bg1"/>
                </a:solidFill>
                <a:latin typeface="Times New Roman" panose="02020603050405020304" pitchFamily="18" charset="0"/>
              </a:rPr>
              <a:t> </a:t>
            </a:r>
            <a:r>
              <a:rPr lang="en-US" altLang="en-US" sz="3600" dirty="0" err="1">
                <a:solidFill>
                  <a:schemeClr val="bg1"/>
                </a:solidFill>
                <a:latin typeface="Times New Roman" panose="02020603050405020304" pitchFamily="18" charset="0"/>
              </a:rPr>
              <a:t>bộ</a:t>
            </a:r>
            <a:r>
              <a:rPr lang="en-US" altLang="en-US" sz="3600" dirty="0">
                <a:solidFill>
                  <a:schemeClr val="bg1"/>
                </a:solidFill>
                <a:latin typeface="Times New Roman" panose="02020603050405020304" pitchFamily="18" charset="0"/>
              </a:rPr>
              <a:t> </a:t>
            </a:r>
            <a:r>
              <a:rPr lang="en-US" altLang="en-US" sz="3600" dirty="0" err="1">
                <a:solidFill>
                  <a:schemeClr val="bg1"/>
                </a:solidFill>
                <a:latin typeface="Times New Roman" panose="02020603050405020304" pitchFamily="18" charset="0"/>
              </a:rPr>
              <a:t>đồ</a:t>
            </a:r>
            <a:r>
              <a:rPr lang="en-US" altLang="en-US" sz="3600" dirty="0">
                <a:solidFill>
                  <a:schemeClr val="bg1"/>
                </a:solidFill>
                <a:latin typeface="Times New Roman" panose="02020603050405020304" pitchFamily="18" charset="0"/>
              </a:rPr>
              <a:t> </a:t>
            </a:r>
            <a:r>
              <a:rPr lang="en-US" altLang="en-US" sz="3600" dirty="0" err="1">
                <a:solidFill>
                  <a:schemeClr val="bg1"/>
                </a:solidFill>
                <a:latin typeface="Times New Roman" panose="02020603050405020304" pitchFamily="18" charset="0"/>
              </a:rPr>
              <a:t>đẹp</a:t>
            </a:r>
            <a:r>
              <a:rPr lang="en-US" altLang="en-US" sz="3600" dirty="0">
                <a:solidFill>
                  <a:schemeClr val="bg1"/>
                </a:solidFill>
                <a:latin typeface="Times New Roman" panose="02020603050405020304" pitchFamily="18" charset="0"/>
              </a:rPr>
              <a:t>. </a:t>
            </a:r>
          </a:p>
          <a:p>
            <a:endParaRPr lang="en-US" sz="3600" dirty="0">
              <a:solidFill>
                <a:schemeClr val="bg1"/>
              </a:solidFill>
            </a:endParaRPr>
          </a:p>
        </p:txBody>
      </p:sp>
      <p:sp>
        <p:nvSpPr>
          <p:cNvPr id="24" name="Round Single Corner Rectangle 23"/>
          <p:cNvSpPr/>
          <p:nvPr/>
        </p:nvSpPr>
        <p:spPr>
          <a:xfrm>
            <a:off x="844410" y="3904005"/>
            <a:ext cx="8176592" cy="2183508"/>
          </a:xfrm>
          <a:prstGeom prst="round1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22"/>
          <p:cNvSpPr txBox="1">
            <a:spLocks noChangeArrowheads="1"/>
          </p:cNvSpPr>
          <p:nvPr/>
        </p:nvSpPr>
        <p:spPr bwMode="auto">
          <a:xfrm>
            <a:off x="914400" y="3974209"/>
            <a:ext cx="7930596"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just" eaLnBrk="1" hangingPunct="1"/>
            <a:r>
              <a:rPr lang="en-US" altLang="en-US" sz="3200" dirty="0">
                <a:latin typeface="Times New Roman" panose="02020603050405020304" pitchFamily="18" charset="0"/>
              </a:rPr>
              <a:t> </a:t>
            </a:r>
            <a:r>
              <a:rPr lang="en-US" altLang="en-US" sz="3200" dirty="0">
                <a:solidFill>
                  <a:schemeClr val="bg1"/>
                </a:solidFill>
                <a:latin typeface="Times New Roman" panose="02020603050405020304" pitchFamily="18" charset="0"/>
              </a:rPr>
              <a:t>- </a:t>
            </a:r>
            <a:r>
              <a:rPr lang="en-US" altLang="en-US" sz="3200" dirty="0" err="1">
                <a:solidFill>
                  <a:schemeClr val="bg1"/>
                </a:solidFill>
                <a:latin typeface="Times New Roman" panose="02020603050405020304" pitchFamily="18" charset="0"/>
              </a:rPr>
              <a:t>Tiếng</a:t>
            </a:r>
            <a:r>
              <a:rPr lang="en-US" altLang="en-US" sz="3200" dirty="0">
                <a:solidFill>
                  <a:schemeClr val="bg1"/>
                </a:solidFill>
                <a:latin typeface="Times New Roman" panose="02020603050405020304" pitchFamily="18" charset="0"/>
              </a:rPr>
              <a:t> </a:t>
            </a:r>
            <a:r>
              <a:rPr lang="en-US" altLang="en-US" sz="3200" dirty="0" err="1">
                <a:solidFill>
                  <a:schemeClr val="bg1"/>
                </a:solidFill>
                <a:latin typeface="Times New Roman" panose="02020603050405020304" pitchFamily="18" charset="0"/>
              </a:rPr>
              <a:t>hô</a:t>
            </a:r>
            <a:r>
              <a:rPr lang="en-US" altLang="en-US" sz="3200" dirty="0">
                <a:solidFill>
                  <a:schemeClr val="bg1"/>
                </a:solidFill>
                <a:latin typeface="Times New Roman" panose="02020603050405020304" pitchFamily="18" charset="0"/>
              </a:rPr>
              <a:t> “ </a:t>
            </a:r>
            <a:r>
              <a:rPr lang="en-US" altLang="en-US" sz="3200" dirty="0" err="1">
                <a:solidFill>
                  <a:schemeClr val="bg1"/>
                </a:solidFill>
                <a:latin typeface="Times New Roman" panose="02020603050405020304" pitchFamily="18" charset="0"/>
              </a:rPr>
              <a:t>Bắt</a:t>
            </a:r>
            <a:r>
              <a:rPr lang="en-US" altLang="en-US" sz="3200" dirty="0">
                <a:solidFill>
                  <a:schemeClr val="bg1"/>
                </a:solidFill>
                <a:latin typeface="Times New Roman" panose="02020603050405020304" pitchFamily="18" charset="0"/>
              </a:rPr>
              <a:t> </a:t>
            </a:r>
            <a:r>
              <a:rPr lang="en-US" altLang="en-US" sz="3200" dirty="0" err="1">
                <a:solidFill>
                  <a:schemeClr val="bg1"/>
                </a:solidFill>
                <a:latin typeface="Times New Roman" panose="02020603050405020304" pitchFamily="18" charset="0"/>
              </a:rPr>
              <a:t>đầu</a:t>
            </a:r>
            <a:r>
              <a:rPr lang="en-US" altLang="en-US" sz="3200" dirty="0">
                <a:solidFill>
                  <a:schemeClr val="bg1"/>
                </a:solidFill>
                <a:latin typeface="Times New Roman" panose="02020603050405020304" pitchFamily="18" charset="0"/>
              </a:rPr>
              <a:t> !” </a:t>
            </a:r>
            <a:r>
              <a:rPr lang="en-US" altLang="en-US" sz="3200" dirty="0" err="1">
                <a:solidFill>
                  <a:schemeClr val="bg1"/>
                </a:solidFill>
                <a:latin typeface="Times New Roman" panose="02020603050405020304" pitchFamily="18" charset="0"/>
              </a:rPr>
              <a:t>vang</a:t>
            </a:r>
            <a:r>
              <a:rPr lang="en-US" altLang="en-US" sz="3200" dirty="0">
                <a:solidFill>
                  <a:schemeClr val="bg1"/>
                </a:solidFill>
                <a:latin typeface="Times New Roman" panose="02020603050405020304" pitchFamily="18" charset="0"/>
              </a:rPr>
              <a:t> </a:t>
            </a:r>
            <a:r>
              <a:rPr lang="en-US" altLang="en-US" sz="3200" dirty="0" err="1">
                <a:solidFill>
                  <a:schemeClr val="bg1"/>
                </a:solidFill>
                <a:latin typeface="Times New Roman" panose="02020603050405020304" pitchFamily="18" charset="0"/>
              </a:rPr>
              <a:t>lên</a:t>
            </a:r>
            <a:r>
              <a:rPr lang="en-US" altLang="en-US" sz="3200" dirty="0">
                <a:solidFill>
                  <a:schemeClr val="bg1"/>
                </a:solidFill>
                <a:latin typeface="Times New Roman" panose="02020603050405020304" pitchFamily="18" charset="0"/>
              </a:rPr>
              <a:t>.  </a:t>
            </a:r>
            <a:r>
              <a:rPr lang="en-US" altLang="en-US" sz="3200" dirty="0" err="1">
                <a:solidFill>
                  <a:schemeClr val="bg1"/>
                </a:solidFill>
                <a:latin typeface="Times New Roman" panose="02020603050405020304" pitchFamily="18" charset="0"/>
              </a:rPr>
              <a:t>Các</a:t>
            </a:r>
            <a:r>
              <a:rPr lang="en-US" altLang="en-US" sz="3200" dirty="0">
                <a:solidFill>
                  <a:schemeClr val="bg1"/>
                </a:solidFill>
                <a:latin typeface="Times New Roman" panose="02020603050405020304" pitchFamily="18" charset="0"/>
              </a:rPr>
              <a:t> </a:t>
            </a:r>
            <a:r>
              <a:rPr lang="en-US" altLang="en-US" sz="3200" dirty="0" err="1">
                <a:solidFill>
                  <a:schemeClr val="bg1"/>
                </a:solidFill>
                <a:latin typeface="Times New Roman" panose="02020603050405020304" pitchFamily="18" charset="0"/>
              </a:rPr>
              <a:t>vận</a:t>
            </a:r>
            <a:r>
              <a:rPr lang="en-US" altLang="en-US" sz="3200" dirty="0">
                <a:solidFill>
                  <a:schemeClr val="bg1"/>
                </a:solidFill>
                <a:latin typeface="Times New Roman" panose="02020603050405020304" pitchFamily="18" charset="0"/>
              </a:rPr>
              <a:t> </a:t>
            </a:r>
            <a:r>
              <a:rPr lang="en-US" altLang="en-US" sz="3200" dirty="0" err="1">
                <a:solidFill>
                  <a:schemeClr val="bg1"/>
                </a:solidFill>
                <a:latin typeface="Times New Roman" panose="02020603050405020304" pitchFamily="18" charset="0"/>
              </a:rPr>
              <a:t>động</a:t>
            </a:r>
            <a:r>
              <a:rPr lang="en-US" altLang="en-US" sz="3200" dirty="0">
                <a:solidFill>
                  <a:schemeClr val="bg1"/>
                </a:solidFill>
                <a:latin typeface="Times New Roman" panose="02020603050405020304" pitchFamily="18" charset="0"/>
              </a:rPr>
              <a:t> </a:t>
            </a:r>
            <a:r>
              <a:rPr lang="en-US" altLang="en-US" sz="3200" dirty="0" err="1">
                <a:solidFill>
                  <a:schemeClr val="bg1"/>
                </a:solidFill>
                <a:latin typeface="Times New Roman" panose="02020603050405020304" pitchFamily="18" charset="0"/>
              </a:rPr>
              <a:t>viên</a:t>
            </a:r>
            <a:r>
              <a:rPr lang="en-US" altLang="en-US" sz="3200" dirty="0">
                <a:solidFill>
                  <a:schemeClr val="bg1"/>
                </a:solidFill>
                <a:latin typeface="Times New Roman" panose="02020603050405020304" pitchFamily="18" charset="0"/>
              </a:rPr>
              <a:t> </a:t>
            </a:r>
            <a:r>
              <a:rPr lang="en-US" altLang="en-US" sz="3200" dirty="0" err="1">
                <a:solidFill>
                  <a:schemeClr val="bg1"/>
                </a:solidFill>
                <a:latin typeface="Times New Roman" panose="02020603050405020304" pitchFamily="18" charset="0"/>
              </a:rPr>
              <a:t>rần</a:t>
            </a:r>
            <a:r>
              <a:rPr lang="en-US" altLang="en-US" sz="3200" dirty="0">
                <a:solidFill>
                  <a:schemeClr val="bg1"/>
                </a:solidFill>
                <a:latin typeface="Times New Roman" panose="02020603050405020304" pitchFamily="18" charset="0"/>
              </a:rPr>
              <a:t> </a:t>
            </a:r>
            <a:r>
              <a:rPr lang="en-US" altLang="en-US" sz="3200" dirty="0" err="1">
                <a:solidFill>
                  <a:schemeClr val="bg1"/>
                </a:solidFill>
                <a:latin typeface="Times New Roman" panose="02020603050405020304" pitchFamily="18" charset="0"/>
              </a:rPr>
              <a:t>rần</a:t>
            </a:r>
            <a:r>
              <a:rPr lang="en-US" altLang="en-US" sz="3200" dirty="0">
                <a:solidFill>
                  <a:schemeClr val="bg1"/>
                </a:solidFill>
                <a:latin typeface="Times New Roman" panose="02020603050405020304" pitchFamily="18" charset="0"/>
              </a:rPr>
              <a:t> </a:t>
            </a:r>
            <a:r>
              <a:rPr lang="en-US" altLang="en-US" sz="3200" dirty="0" err="1">
                <a:solidFill>
                  <a:schemeClr val="bg1"/>
                </a:solidFill>
                <a:latin typeface="Times New Roman" panose="02020603050405020304" pitchFamily="18" charset="0"/>
              </a:rPr>
              <a:t>chuyển</a:t>
            </a:r>
            <a:r>
              <a:rPr lang="en-US" altLang="en-US" sz="3200" dirty="0">
                <a:solidFill>
                  <a:schemeClr val="bg1"/>
                </a:solidFill>
                <a:latin typeface="Times New Roman" panose="02020603050405020304" pitchFamily="18" charset="0"/>
              </a:rPr>
              <a:t> </a:t>
            </a:r>
            <a:r>
              <a:rPr lang="en-US" altLang="en-US" sz="3200" dirty="0" err="1">
                <a:solidFill>
                  <a:schemeClr val="bg1"/>
                </a:solidFill>
                <a:latin typeface="Times New Roman" panose="02020603050405020304" pitchFamily="18" charset="0"/>
              </a:rPr>
              <a:t>động</a:t>
            </a:r>
            <a:r>
              <a:rPr lang="en-US" altLang="en-US" sz="3200" dirty="0">
                <a:solidFill>
                  <a:schemeClr val="bg1"/>
                </a:solidFill>
                <a:latin typeface="Times New Roman" panose="02020603050405020304" pitchFamily="18" charset="0"/>
              </a:rPr>
              <a:t>.  </a:t>
            </a:r>
            <a:r>
              <a:rPr lang="en-US" altLang="en-US" sz="3200" dirty="0" err="1">
                <a:solidFill>
                  <a:schemeClr val="bg1"/>
                </a:solidFill>
                <a:latin typeface="Times New Roman" panose="02020603050405020304" pitchFamily="18" charset="0"/>
              </a:rPr>
              <a:t>Vòng</a:t>
            </a:r>
            <a:r>
              <a:rPr lang="en-US" altLang="en-US" sz="3200" dirty="0">
                <a:solidFill>
                  <a:schemeClr val="bg1"/>
                </a:solidFill>
                <a:latin typeface="Times New Roman" panose="02020603050405020304" pitchFamily="18" charset="0"/>
              </a:rPr>
              <a:t> </a:t>
            </a:r>
            <a:r>
              <a:rPr lang="en-US" altLang="en-US" sz="3200" dirty="0" err="1">
                <a:solidFill>
                  <a:schemeClr val="bg1"/>
                </a:solidFill>
                <a:latin typeface="Times New Roman" panose="02020603050405020304" pitchFamily="18" charset="0"/>
              </a:rPr>
              <a:t>thứ</a:t>
            </a:r>
            <a:r>
              <a:rPr lang="en-US" altLang="en-US" sz="3200" dirty="0">
                <a:solidFill>
                  <a:schemeClr val="bg1"/>
                </a:solidFill>
                <a:latin typeface="Times New Roman" panose="02020603050405020304" pitchFamily="18" charset="0"/>
              </a:rPr>
              <a:t> </a:t>
            </a:r>
            <a:r>
              <a:rPr lang="en-US" altLang="en-US" sz="3200" dirty="0" err="1">
                <a:solidFill>
                  <a:schemeClr val="bg1"/>
                </a:solidFill>
                <a:latin typeface="Times New Roman" panose="02020603050405020304" pitchFamily="18" charset="0"/>
              </a:rPr>
              <a:t>nhất</a:t>
            </a:r>
            <a:r>
              <a:rPr lang="en-US" altLang="en-US" sz="3200" dirty="0">
                <a:solidFill>
                  <a:schemeClr val="bg1"/>
                </a:solidFill>
                <a:latin typeface="Times New Roman" panose="02020603050405020304" pitchFamily="18" charset="0"/>
              </a:rPr>
              <a:t>… </a:t>
            </a:r>
            <a:r>
              <a:rPr lang="en-US" altLang="en-US" sz="3200" dirty="0" err="1">
                <a:solidFill>
                  <a:schemeClr val="bg1"/>
                </a:solidFill>
                <a:latin typeface="Times New Roman" panose="02020603050405020304" pitchFamily="18" charset="0"/>
              </a:rPr>
              <a:t>Vòng</a:t>
            </a:r>
            <a:r>
              <a:rPr lang="en-US" altLang="en-US" sz="3200" dirty="0">
                <a:solidFill>
                  <a:schemeClr val="bg1"/>
                </a:solidFill>
                <a:latin typeface="Times New Roman" panose="02020603050405020304" pitchFamily="18" charset="0"/>
              </a:rPr>
              <a:t> </a:t>
            </a:r>
            <a:r>
              <a:rPr lang="en-US" altLang="en-US" sz="3200" dirty="0" err="1">
                <a:solidFill>
                  <a:schemeClr val="bg1"/>
                </a:solidFill>
                <a:latin typeface="Times New Roman" panose="02020603050405020304" pitchFamily="18" charset="0"/>
              </a:rPr>
              <a:t>thứ</a:t>
            </a:r>
            <a:r>
              <a:rPr lang="en-US" altLang="en-US" sz="3200" dirty="0">
                <a:solidFill>
                  <a:schemeClr val="bg1"/>
                </a:solidFill>
                <a:latin typeface="Times New Roman" panose="02020603050405020304" pitchFamily="18" charset="0"/>
              </a:rPr>
              <a:t> </a:t>
            </a:r>
            <a:r>
              <a:rPr lang="en-US" altLang="en-US" sz="3200" dirty="0" err="1">
                <a:solidFill>
                  <a:schemeClr val="bg1"/>
                </a:solidFill>
                <a:latin typeface="Times New Roman" panose="02020603050405020304" pitchFamily="18" charset="0"/>
              </a:rPr>
              <a:t>hai</a:t>
            </a:r>
            <a:r>
              <a:rPr lang="en-US" altLang="en-US" sz="3200" dirty="0">
                <a:solidFill>
                  <a:schemeClr val="bg1"/>
                </a:solidFill>
                <a:latin typeface="Times New Roman" panose="02020603050405020304" pitchFamily="18" charset="0"/>
              </a:rPr>
              <a:t>…  </a:t>
            </a:r>
            <a:r>
              <a:rPr lang="en-US" altLang="en-US" sz="3200" dirty="0" err="1">
                <a:solidFill>
                  <a:schemeClr val="bg1"/>
                </a:solidFill>
                <a:latin typeface="Times New Roman" panose="02020603050405020304" pitchFamily="18" charset="0"/>
              </a:rPr>
              <a:t>Ngựa</a:t>
            </a:r>
            <a:r>
              <a:rPr lang="en-US" altLang="en-US" sz="3200" dirty="0">
                <a:solidFill>
                  <a:schemeClr val="bg1"/>
                </a:solidFill>
                <a:latin typeface="Times New Roman" panose="02020603050405020304" pitchFamily="18" charset="0"/>
              </a:rPr>
              <a:t> con </a:t>
            </a:r>
            <a:r>
              <a:rPr lang="en-US" altLang="en-US" sz="3200" dirty="0" err="1">
                <a:solidFill>
                  <a:schemeClr val="bg1"/>
                </a:solidFill>
                <a:latin typeface="Times New Roman" panose="02020603050405020304" pitchFamily="18" charset="0"/>
              </a:rPr>
              <a:t>dẫn</a:t>
            </a:r>
            <a:r>
              <a:rPr lang="en-US" altLang="en-US" sz="3200" dirty="0">
                <a:solidFill>
                  <a:schemeClr val="bg1"/>
                </a:solidFill>
                <a:latin typeface="Times New Roman" panose="02020603050405020304" pitchFamily="18" charset="0"/>
              </a:rPr>
              <a:t> </a:t>
            </a:r>
            <a:r>
              <a:rPr lang="en-US" altLang="en-US" sz="3200" dirty="0" err="1">
                <a:solidFill>
                  <a:schemeClr val="bg1"/>
                </a:solidFill>
                <a:latin typeface="Times New Roman" panose="02020603050405020304" pitchFamily="18" charset="0"/>
              </a:rPr>
              <a:t>đầu</a:t>
            </a:r>
            <a:r>
              <a:rPr lang="en-US" altLang="en-US" sz="3200" dirty="0">
                <a:solidFill>
                  <a:schemeClr val="bg1"/>
                </a:solidFill>
                <a:latin typeface="Times New Roman" panose="02020603050405020304" pitchFamily="18" charset="0"/>
              </a:rPr>
              <a:t> </a:t>
            </a:r>
            <a:r>
              <a:rPr lang="en-US" altLang="en-US" sz="3200" dirty="0" err="1">
                <a:solidFill>
                  <a:schemeClr val="bg1"/>
                </a:solidFill>
                <a:latin typeface="Times New Roman" panose="02020603050405020304" pitchFamily="18" charset="0"/>
              </a:rPr>
              <a:t>bằng</a:t>
            </a:r>
            <a:r>
              <a:rPr lang="en-US" altLang="en-US" sz="3200" dirty="0">
                <a:solidFill>
                  <a:schemeClr val="bg1"/>
                </a:solidFill>
                <a:latin typeface="Times New Roman" panose="02020603050405020304" pitchFamily="18" charset="0"/>
              </a:rPr>
              <a:t> </a:t>
            </a:r>
            <a:r>
              <a:rPr lang="en-US" altLang="en-US" sz="3200" dirty="0" err="1">
                <a:solidFill>
                  <a:schemeClr val="bg1"/>
                </a:solidFill>
                <a:latin typeface="Times New Roman" panose="02020603050405020304" pitchFamily="18" charset="0"/>
              </a:rPr>
              <a:t>những</a:t>
            </a:r>
            <a:r>
              <a:rPr lang="en-US" altLang="en-US" sz="3200" dirty="0">
                <a:solidFill>
                  <a:schemeClr val="bg1"/>
                </a:solidFill>
                <a:latin typeface="Times New Roman" panose="02020603050405020304" pitchFamily="18" charset="0"/>
              </a:rPr>
              <a:t> </a:t>
            </a:r>
            <a:r>
              <a:rPr lang="en-US" altLang="en-US" sz="3200" dirty="0" err="1">
                <a:solidFill>
                  <a:schemeClr val="bg1"/>
                </a:solidFill>
                <a:latin typeface="Times New Roman" panose="02020603050405020304" pitchFamily="18" charset="0"/>
              </a:rPr>
              <a:t>bước</a:t>
            </a:r>
            <a:r>
              <a:rPr lang="en-US" altLang="en-US" sz="3200" dirty="0">
                <a:solidFill>
                  <a:schemeClr val="bg1"/>
                </a:solidFill>
                <a:latin typeface="Times New Roman" panose="02020603050405020304" pitchFamily="18" charset="0"/>
              </a:rPr>
              <a:t> </a:t>
            </a:r>
            <a:r>
              <a:rPr lang="en-US" altLang="en-US" sz="3200" dirty="0" err="1">
                <a:solidFill>
                  <a:schemeClr val="bg1"/>
                </a:solidFill>
                <a:latin typeface="Times New Roman" panose="02020603050405020304" pitchFamily="18" charset="0"/>
              </a:rPr>
              <a:t>sải</a:t>
            </a:r>
            <a:r>
              <a:rPr lang="en-US" altLang="en-US" sz="3200" dirty="0">
                <a:solidFill>
                  <a:schemeClr val="bg1"/>
                </a:solidFill>
                <a:latin typeface="Times New Roman" panose="02020603050405020304" pitchFamily="18" charset="0"/>
              </a:rPr>
              <a:t> </a:t>
            </a:r>
            <a:r>
              <a:rPr lang="en-US" altLang="en-US" sz="3200" dirty="0" err="1">
                <a:solidFill>
                  <a:schemeClr val="bg1"/>
                </a:solidFill>
                <a:latin typeface="Times New Roman" panose="02020603050405020304" pitchFamily="18" charset="0"/>
              </a:rPr>
              <a:t>dài</a:t>
            </a:r>
            <a:r>
              <a:rPr lang="en-US" altLang="en-US" sz="3200" dirty="0">
                <a:solidFill>
                  <a:schemeClr val="bg1"/>
                </a:solidFill>
                <a:latin typeface="Times New Roman" panose="02020603050405020304" pitchFamily="18" charset="0"/>
              </a:rPr>
              <a:t> </a:t>
            </a:r>
            <a:r>
              <a:rPr lang="en-US" altLang="en-US" sz="3200" dirty="0" err="1">
                <a:solidFill>
                  <a:schemeClr val="bg1"/>
                </a:solidFill>
                <a:latin typeface="Times New Roman" panose="02020603050405020304" pitchFamily="18" charset="0"/>
              </a:rPr>
              <a:t>khỏe</a:t>
            </a:r>
            <a:r>
              <a:rPr lang="en-US" altLang="en-US" sz="3200" dirty="0">
                <a:solidFill>
                  <a:schemeClr val="bg1"/>
                </a:solidFill>
                <a:latin typeface="Times New Roman" panose="02020603050405020304" pitchFamily="18" charset="0"/>
              </a:rPr>
              <a:t> </a:t>
            </a:r>
            <a:r>
              <a:rPr lang="en-US" altLang="en-US" sz="3200" dirty="0" err="1">
                <a:solidFill>
                  <a:schemeClr val="bg1"/>
                </a:solidFill>
                <a:latin typeface="Times New Roman" panose="02020603050405020304" pitchFamily="18" charset="0"/>
              </a:rPr>
              <a:t>khoắn</a:t>
            </a:r>
            <a:r>
              <a:rPr lang="en-US" altLang="en-US" sz="3200" dirty="0">
                <a:solidFill>
                  <a:schemeClr val="bg1"/>
                </a:solidFill>
                <a:latin typeface="Times New Roman" panose="02020603050405020304" pitchFamily="18" charset="0"/>
              </a:rPr>
              <a:t>.  </a:t>
            </a:r>
          </a:p>
        </p:txBody>
      </p:sp>
      <p:sp>
        <p:nvSpPr>
          <p:cNvPr id="27" name="Line 5"/>
          <p:cNvSpPr>
            <a:spLocks noChangeShapeType="1"/>
          </p:cNvSpPr>
          <p:nvPr/>
        </p:nvSpPr>
        <p:spPr bwMode="auto">
          <a:xfrm flipH="1">
            <a:off x="2554357" y="1752563"/>
            <a:ext cx="76200" cy="38100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 name="Line 5"/>
          <p:cNvSpPr>
            <a:spLocks noChangeShapeType="1"/>
          </p:cNvSpPr>
          <p:nvPr/>
        </p:nvSpPr>
        <p:spPr bwMode="auto">
          <a:xfrm flipH="1">
            <a:off x="3650972" y="2328088"/>
            <a:ext cx="76200" cy="38100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 name="Line 5"/>
          <p:cNvSpPr>
            <a:spLocks noChangeShapeType="1"/>
          </p:cNvSpPr>
          <p:nvPr/>
        </p:nvSpPr>
        <p:spPr bwMode="auto">
          <a:xfrm flipH="1">
            <a:off x="3558208" y="2328088"/>
            <a:ext cx="76200" cy="38100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 name="Line 5"/>
          <p:cNvSpPr>
            <a:spLocks noChangeShapeType="1"/>
          </p:cNvSpPr>
          <p:nvPr/>
        </p:nvSpPr>
        <p:spPr bwMode="auto">
          <a:xfrm flipH="1">
            <a:off x="4508218" y="2907921"/>
            <a:ext cx="76200" cy="38100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 name="Line 5"/>
          <p:cNvSpPr>
            <a:spLocks noChangeShapeType="1"/>
          </p:cNvSpPr>
          <p:nvPr/>
        </p:nvSpPr>
        <p:spPr bwMode="auto">
          <a:xfrm flipH="1">
            <a:off x="4420840" y="2899000"/>
            <a:ext cx="76200" cy="38100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 name="Line 5"/>
          <p:cNvSpPr>
            <a:spLocks noChangeShapeType="1"/>
          </p:cNvSpPr>
          <p:nvPr/>
        </p:nvSpPr>
        <p:spPr bwMode="auto">
          <a:xfrm flipH="1">
            <a:off x="1964635" y="2885748"/>
            <a:ext cx="76200" cy="38100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 name="Line 5"/>
          <p:cNvSpPr>
            <a:spLocks noChangeShapeType="1"/>
          </p:cNvSpPr>
          <p:nvPr/>
        </p:nvSpPr>
        <p:spPr bwMode="auto">
          <a:xfrm flipH="1">
            <a:off x="5343522" y="4096150"/>
            <a:ext cx="76200" cy="38100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 name="Line 5"/>
          <p:cNvSpPr>
            <a:spLocks noChangeShapeType="1"/>
          </p:cNvSpPr>
          <p:nvPr/>
        </p:nvSpPr>
        <p:spPr bwMode="auto">
          <a:xfrm flipH="1">
            <a:off x="2978426" y="4049666"/>
            <a:ext cx="76200" cy="38100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 name="Line 5"/>
          <p:cNvSpPr>
            <a:spLocks noChangeShapeType="1"/>
          </p:cNvSpPr>
          <p:nvPr/>
        </p:nvSpPr>
        <p:spPr bwMode="auto">
          <a:xfrm flipH="1">
            <a:off x="5267322" y="4096150"/>
            <a:ext cx="76200" cy="38100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 name="Line 5"/>
          <p:cNvSpPr>
            <a:spLocks noChangeShapeType="1"/>
          </p:cNvSpPr>
          <p:nvPr/>
        </p:nvSpPr>
        <p:spPr bwMode="auto">
          <a:xfrm flipH="1">
            <a:off x="7177086" y="4096150"/>
            <a:ext cx="76200" cy="38100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 name="Line 5"/>
          <p:cNvSpPr>
            <a:spLocks noChangeShapeType="1"/>
          </p:cNvSpPr>
          <p:nvPr/>
        </p:nvSpPr>
        <p:spPr bwMode="auto">
          <a:xfrm flipH="1">
            <a:off x="7089083" y="4101884"/>
            <a:ext cx="76200" cy="38100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 name="Line 5"/>
          <p:cNvSpPr>
            <a:spLocks noChangeShapeType="1"/>
          </p:cNvSpPr>
          <p:nvPr/>
        </p:nvSpPr>
        <p:spPr bwMode="auto">
          <a:xfrm flipH="1">
            <a:off x="2287038" y="5058190"/>
            <a:ext cx="76200" cy="38100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 name="Line 5"/>
          <p:cNvSpPr>
            <a:spLocks noChangeShapeType="1"/>
          </p:cNvSpPr>
          <p:nvPr/>
        </p:nvSpPr>
        <p:spPr bwMode="auto">
          <a:xfrm flipH="1">
            <a:off x="2220981" y="5032589"/>
            <a:ext cx="76200" cy="38100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 name="Line 5"/>
          <p:cNvSpPr>
            <a:spLocks noChangeShapeType="1"/>
          </p:cNvSpPr>
          <p:nvPr/>
        </p:nvSpPr>
        <p:spPr bwMode="auto">
          <a:xfrm flipH="1">
            <a:off x="5337312" y="5062662"/>
            <a:ext cx="76200" cy="38100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 name="Line 5"/>
          <p:cNvSpPr>
            <a:spLocks noChangeShapeType="1"/>
          </p:cNvSpPr>
          <p:nvPr/>
        </p:nvSpPr>
        <p:spPr bwMode="auto">
          <a:xfrm flipH="1">
            <a:off x="5229222" y="5062662"/>
            <a:ext cx="76200" cy="38100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 name="Line 5"/>
          <p:cNvSpPr>
            <a:spLocks noChangeShapeType="1"/>
          </p:cNvSpPr>
          <p:nvPr/>
        </p:nvSpPr>
        <p:spPr bwMode="auto">
          <a:xfrm flipH="1">
            <a:off x="7679636" y="5527557"/>
            <a:ext cx="76200" cy="38100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 name="Line 5"/>
          <p:cNvSpPr>
            <a:spLocks noChangeShapeType="1"/>
          </p:cNvSpPr>
          <p:nvPr/>
        </p:nvSpPr>
        <p:spPr bwMode="auto">
          <a:xfrm flipH="1">
            <a:off x="7571546" y="5511513"/>
            <a:ext cx="76200" cy="38100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 name="Line 5"/>
          <p:cNvSpPr>
            <a:spLocks noChangeShapeType="1"/>
          </p:cNvSpPr>
          <p:nvPr/>
        </p:nvSpPr>
        <p:spPr bwMode="auto">
          <a:xfrm flipH="1">
            <a:off x="6968780" y="4529848"/>
            <a:ext cx="76200" cy="38100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 name="Line 5"/>
          <p:cNvSpPr>
            <a:spLocks noChangeShapeType="1"/>
          </p:cNvSpPr>
          <p:nvPr/>
        </p:nvSpPr>
        <p:spPr bwMode="auto">
          <a:xfrm flipH="1">
            <a:off x="6880777" y="4529848"/>
            <a:ext cx="76200" cy="38100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935661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fade">
                                      <p:cBhvr>
                                        <p:cTn id="10" dur="500"/>
                                        <p:tgtEl>
                                          <p:spTgt spid="3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fade">
                                      <p:cBhvr>
                                        <p:cTn id="13" dur="500"/>
                                        <p:tgtEl>
                                          <p:spTgt spid="3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fade">
                                      <p:cBhvr>
                                        <p:cTn id="16" dur="500"/>
                                        <p:tgtEl>
                                          <p:spTgt spid="3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fade">
                                      <p:cBhvr>
                                        <p:cTn id="19" dur="500"/>
                                        <p:tgtEl>
                                          <p:spTgt spid="3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fade">
                                      <p:cBhvr>
                                        <p:cTn id="22" dur="500"/>
                                        <p:tgtEl>
                                          <p:spTgt spid="3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500"/>
                                        <p:tgtEl>
                                          <p:spTgt spid="36"/>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fade">
                                      <p:cBhvr>
                                        <p:cTn id="30" dur="500"/>
                                        <p:tgtEl>
                                          <p:spTgt spid="37"/>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fade">
                                      <p:cBhvr>
                                        <p:cTn id="33" dur="500"/>
                                        <p:tgtEl>
                                          <p:spTgt spid="35"/>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fade">
                                      <p:cBhvr>
                                        <p:cTn id="36" dur="500"/>
                                        <p:tgtEl>
                                          <p:spTgt spid="39"/>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8"/>
                                        </p:tgtEl>
                                        <p:attrNameLst>
                                          <p:attrName>style.visibility</p:attrName>
                                        </p:attrNameLst>
                                      </p:cBhvr>
                                      <p:to>
                                        <p:strVal val="visible"/>
                                      </p:to>
                                    </p:set>
                                    <p:animEffect transition="in" filter="fade">
                                      <p:cBhvr>
                                        <p:cTn id="39" dur="500"/>
                                        <p:tgtEl>
                                          <p:spTgt spid="38"/>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animEffect transition="in" filter="fade">
                                      <p:cBhvr>
                                        <p:cTn id="42" dur="500"/>
                                        <p:tgtEl>
                                          <p:spTgt spid="41"/>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fade">
                                      <p:cBhvr>
                                        <p:cTn id="45" dur="500"/>
                                        <p:tgtEl>
                                          <p:spTgt spid="40"/>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500"/>
                                        <p:tgtEl>
                                          <p:spTgt spid="43"/>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fade">
                                      <p:cBhvr>
                                        <p:cTn id="51" dur="500"/>
                                        <p:tgtEl>
                                          <p:spTgt spid="42"/>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fade">
                                      <p:cBhvr>
                                        <p:cTn id="54" dur="500"/>
                                        <p:tgtEl>
                                          <p:spTgt spid="44"/>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45"/>
                                        </p:tgtEl>
                                        <p:attrNameLst>
                                          <p:attrName>style.visibility</p:attrName>
                                        </p:attrNameLst>
                                      </p:cBhvr>
                                      <p:to>
                                        <p:strVal val="visible"/>
                                      </p:to>
                                    </p:set>
                                    <p:animEffect transition="in" filter="fade">
                                      <p:cBhvr>
                                        <p:cTn id="57" dur="500"/>
                                        <p:tgtEl>
                                          <p:spTgt spid="45"/>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46"/>
                                        </p:tgtEl>
                                        <p:attrNameLst>
                                          <p:attrName>style.visibility</p:attrName>
                                        </p:attrNameLst>
                                      </p:cBhvr>
                                      <p:to>
                                        <p:strVal val="visible"/>
                                      </p:to>
                                    </p:set>
                                    <p:animEffect transition="in" filter="fade">
                                      <p:cBhvr>
                                        <p:cTn id="60" dur="500"/>
                                        <p:tgtEl>
                                          <p:spTgt spid="46"/>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fade">
                                      <p:cBhvr>
                                        <p:cTn id="63"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0" y="0"/>
            <a:ext cx="9144000" cy="1981200"/>
          </a:xfrm>
          <a:solidFill>
            <a:srgbClr val="92D050"/>
          </a:solidFill>
        </p:spPr>
        <p:txBody>
          <a:bodyPr>
            <a:normAutofit/>
          </a:bodyPr>
          <a:lstStyle/>
          <a:p>
            <a:pPr marL="0" indent="0">
              <a:spcBef>
                <a:spcPts val="0"/>
              </a:spcBef>
              <a:spcAft>
                <a:spcPts val="0"/>
              </a:spcAft>
              <a:buFontTx/>
              <a:buNone/>
            </a:pPr>
            <a:r>
              <a:rPr lang="en-US" altLang="en-US" b="1" u="sng" dirty="0">
                <a:solidFill>
                  <a:srgbClr val="FF0000"/>
                </a:solidFill>
                <a:latin typeface="Ti"/>
              </a:rPr>
              <a:t>1.</a:t>
            </a:r>
            <a:r>
              <a:rPr lang="en-US" altLang="en-US" dirty="0">
                <a:solidFill>
                  <a:schemeClr val="tx1"/>
                </a:solidFill>
                <a:latin typeface="Ti"/>
              </a:rPr>
              <a:t> </a:t>
            </a:r>
            <a:r>
              <a:rPr lang="en-US" altLang="en-US" dirty="0" err="1">
                <a:solidFill>
                  <a:schemeClr val="tx1"/>
                </a:solidFill>
                <a:latin typeface="Ti"/>
              </a:rPr>
              <a:t>Ngày</a:t>
            </a:r>
            <a:r>
              <a:rPr lang="en-US" altLang="en-US" dirty="0">
                <a:solidFill>
                  <a:schemeClr val="tx1"/>
                </a:solidFill>
                <a:latin typeface="Ti"/>
              </a:rPr>
              <a:t> </a:t>
            </a:r>
            <a:r>
              <a:rPr lang="en-US" altLang="en-US" dirty="0" err="1">
                <a:solidFill>
                  <a:schemeClr val="tx1"/>
                </a:solidFill>
                <a:latin typeface="Ti"/>
              </a:rPr>
              <a:t>mai</a:t>
            </a:r>
            <a:r>
              <a:rPr lang="en-US" altLang="en-US" dirty="0">
                <a:solidFill>
                  <a:schemeClr val="tx1"/>
                </a:solidFill>
                <a:latin typeface="Ti"/>
              </a:rPr>
              <a:t>, </a:t>
            </a:r>
            <a:r>
              <a:rPr lang="en-US" altLang="en-US" dirty="0" err="1">
                <a:solidFill>
                  <a:schemeClr val="tx1"/>
                </a:solidFill>
                <a:latin typeface="Ti"/>
              </a:rPr>
              <a:t>muông</a:t>
            </a:r>
            <a:r>
              <a:rPr lang="en-US" altLang="en-US" dirty="0">
                <a:solidFill>
                  <a:schemeClr val="tx1"/>
                </a:solidFill>
                <a:latin typeface="Ti"/>
              </a:rPr>
              <a:t> </a:t>
            </a:r>
            <a:r>
              <a:rPr lang="en-US" altLang="en-US" dirty="0" err="1">
                <a:solidFill>
                  <a:schemeClr val="tx1"/>
                </a:solidFill>
                <a:latin typeface="Ti"/>
              </a:rPr>
              <a:t>thú</a:t>
            </a:r>
            <a:r>
              <a:rPr lang="en-US" altLang="en-US" dirty="0">
                <a:solidFill>
                  <a:schemeClr val="tx1"/>
                </a:solidFill>
                <a:latin typeface="Ti"/>
              </a:rPr>
              <a:t> </a:t>
            </a:r>
            <a:r>
              <a:rPr lang="en-US" altLang="en-US" dirty="0" err="1">
                <a:solidFill>
                  <a:schemeClr val="tx1"/>
                </a:solidFill>
                <a:latin typeface="Ti"/>
              </a:rPr>
              <a:t>trong</a:t>
            </a:r>
            <a:r>
              <a:rPr lang="en-US" altLang="en-US" dirty="0">
                <a:solidFill>
                  <a:schemeClr val="tx1"/>
                </a:solidFill>
                <a:latin typeface="Ti"/>
              </a:rPr>
              <a:t> </a:t>
            </a:r>
            <a:r>
              <a:rPr lang="en-US" altLang="en-US" dirty="0" err="1">
                <a:solidFill>
                  <a:schemeClr val="tx1"/>
                </a:solidFill>
                <a:latin typeface="Ti"/>
              </a:rPr>
              <a:t>rừng</a:t>
            </a:r>
            <a:r>
              <a:rPr lang="en-US" altLang="en-US" dirty="0">
                <a:solidFill>
                  <a:schemeClr val="tx1"/>
                </a:solidFill>
                <a:latin typeface="Ti"/>
              </a:rPr>
              <a:t> </a:t>
            </a:r>
            <a:r>
              <a:rPr lang="en-US" altLang="en-US" dirty="0" err="1">
                <a:solidFill>
                  <a:schemeClr val="tx1"/>
                </a:solidFill>
                <a:latin typeface="Ti"/>
              </a:rPr>
              <a:t>mở</a:t>
            </a:r>
            <a:r>
              <a:rPr lang="en-US" altLang="en-US" dirty="0">
                <a:solidFill>
                  <a:schemeClr val="tx1"/>
                </a:solidFill>
                <a:latin typeface="Ti"/>
              </a:rPr>
              <a:t> </a:t>
            </a:r>
            <a:r>
              <a:rPr lang="en-US" altLang="en-US" dirty="0" err="1">
                <a:solidFill>
                  <a:schemeClr val="tx1"/>
                </a:solidFill>
                <a:latin typeface="Ti"/>
              </a:rPr>
              <a:t>hội</a:t>
            </a:r>
            <a:r>
              <a:rPr lang="en-US" altLang="en-US" dirty="0">
                <a:solidFill>
                  <a:schemeClr val="tx1"/>
                </a:solidFill>
                <a:latin typeface="Ti"/>
              </a:rPr>
              <a:t> </a:t>
            </a:r>
            <a:r>
              <a:rPr lang="en-US" altLang="en-US" dirty="0" err="1">
                <a:solidFill>
                  <a:schemeClr val="tx1"/>
                </a:solidFill>
                <a:latin typeface="Ti"/>
              </a:rPr>
              <a:t>thi</a:t>
            </a:r>
            <a:r>
              <a:rPr lang="en-US" altLang="en-US" dirty="0">
                <a:solidFill>
                  <a:schemeClr val="tx1"/>
                </a:solidFill>
                <a:latin typeface="Ti"/>
              </a:rPr>
              <a:t> </a:t>
            </a:r>
            <a:r>
              <a:rPr lang="en-US" altLang="en-US" dirty="0" err="1">
                <a:solidFill>
                  <a:schemeClr val="tx1"/>
                </a:solidFill>
                <a:latin typeface="Ti"/>
              </a:rPr>
              <a:t>chạy</a:t>
            </a:r>
            <a:r>
              <a:rPr lang="en-US" altLang="en-US" dirty="0">
                <a:solidFill>
                  <a:schemeClr val="tx1"/>
                </a:solidFill>
                <a:latin typeface="Ti"/>
              </a:rPr>
              <a:t> </a:t>
            </a:r>
            <a:r>
              <a:rPr lang="en-US" altLang="en-US" dirty="0" err="1">
                <a:solidFill>
                  <a:schemeClr val="tx1"/>
                </a:solidFill>
                <a:latin typeface="Ti"/>
              </a:rPr>
              <a:t>để</a:t>
            </a:r>
            <a:r>
              <a:rPr lang="en-US" altLang="en-US" dirty="0">
                <a:solidFill>
                  <a:schemeClr val="tx1"/>
                </a:solidFill>
                <a:latin typeface="Ti"/>
              </a:rPr>
              <a:t> </a:t>
            </a:r>
            <a:r>
              <a:rPr lang="en-US" altLang="en-US" dirty="0" err="1">
                <a:solidFill>
                  <a:schemeClr val="tx1"/>
                </a:solidFill>
                <a:latin typeface="Ti"/>
              </a:rPr>
              <a:t>chọn</a:t>
            </a:r>
            <a:r>
              <a:rPr lang="en-US" altLang="en-US" dirty="0">
                <a:solidFill>
                  <a:schemeClr val="tx1"/>
                </a:solidFill>
                <a:latin typeface="Ti"/>
              </a:rPr>
              <a:t> con </a:t>
            </a:r>
            <a:r>
              <a:rPr lang="en-US" altLang="en-US" dirty="0" err="1">
                <a:solidFill>
                  <a:schemeClr val="tx1"/>
                </a:solidFill>
                <a:latin typeface="Ti"/>
              </a:rPr>
              <a:t>vật</a:t>
            </a:r>
            <a:r>
              <a:rPr lang="en-US" altLang="en-US" dirty="0">
                <a:solidFill>
                  <a:schemeClr val="tx1"/>
                </a:solidFill>
                <a:latin typeface="Ti"/>
              </a:rPr>
              <a:t> </a:t>
            </a:r>
            <a:r>
              <a:rPr lang="en-US" altLang="en-US" dirty="0" err="1">
                <a:solidFill>
                  <a:schemeClr val="tx1"/>
                </a:solidFill>
                <a:latin typeface="Ti"/>
              </a:rPr>
              <a:t>nhanh</a:t>
            </a:r>
            <a:r>
              <a:rPr lang="en-US" altLang="en-US" dirty="0">
                <a:solidFill>
                  <a:schemeClr val="tx1"/>
                </a:solidFill>
                <a:latin typeface="Ti"/>
              </a:rPr>
              <a:t> </a:t>
            </a:r>
            <a:r>
              <a:rPr lang="en-US" altLang="en-US" dirty="0" err="1">
                <a:solidFill>
                  <a:schemeClr val="tx1"/>
                </a:solidFill>
                <a:latin typeface="Ti"/>
              </a:rPr>
              <a:t>nhất</a:t>
            </a:r>
            <a:r>
              <a:rPr lang="en-US" altLang="en-US" dirty="0">
                <a:solidFill>
                  <a:schemeClr val="tx1"/>
                </a:solidFill>
                <a:latin typeface="Ti"/>
              </a:rPr>
              <a:t>.</a:t>
            </a:r>
          </a:p>
          <a:p>
            <a:pPr marL="0" indent="0">
              <a:spcBef>
                <a:spcPts val="0"/>
              </a:spcBef>
              <a:spcAft>
                <a:spcPts val="0"/>
              </a:spcAft>
              <a:buFontTx/>
              <a:buNone/>
            </a:pPr>
            <a:r>
              <a:rPr lang="en-US" altLang="en-US" dirty="0" err="1">
                <a:solidFill>
                  <a:schemeClr val="tx1"/>
                </a:solidFill>
                <a:latin typeface="Ti"/>
              </a:rPr>
              <a:t>Ngựa</a:t>
            </a:r>
            <a:r>
              <a:rPr lang="en-US" altLang="en-US" dirty="0">
                <a:solidFill>
                  <a:schemeClr val="tx1"/>
                </a:solidFill>
                <a:latin typeface="Ti"/>
              </a:rPr>
              <a:t> Con </a:t>
            </a:r>
            <a:r>
              <a:rPr lang="en-US" altLang="en-US" dirty="0" err="1">
                <a:solidFill>
                  <a:schemeClr val="tx1"/>
                </a:solidFill>
                <a:latin typeface="Ti"/>
              </a:rPr>
              <a:t>thích</a:t>
            </a:r>
            <a:r>
              <a:rPr lang="en-US" altLang="en-US" dirty="0">
                <a:solidFill>
                  <a:schemeClr val="tx1"/>
                </a:solidFill>
                <a:latin typeface="Ti"/>
              </a:rPr>
              <a:t> </a:t>
            </a:r>
            <a:r>
              <a:rPr lang="en-US" altLang="en-US" dirty="0" err="1">
                <a:solidFill>
                  <a:schemeClr val="tx1"/>
                </a:solidFill>
                <a:latin typeface="Ti"/>
              </a:rPr>
              <a:t>lắm</a:t>
            </a:r>
            <a:r>
              <a:rPr lang="en-US" altLang="en-US" dirty="0">
                <a:solidFill>
                  <a:schemeClr val="tx1"/>
                </a:solidFill>
                <a:latin typeface="Ti"/>
              </a:rPr>
              <a:t>. </a:t>
            </a:r>
            <a:r>
              <a:rPr lang="en-US" altLang="en-US" dirty="0" err="1">
                <a:solidFill>
                  <a:schemeClr val="tx1"/>
                </a:solidFill>
                <a:latin typeface="Ti"/>
              </a:rPr>
              <a:t>Chú</a:t>
            </a:r>
            <a:r>
              <a:rPr lang="en-US" altLang="en-US" dirty="0">
                <a:solidFill>
                  <a:schemeClr val="tx1"/>
                </a:solidFill>
                <a:latin typeface="Ti"/>
              </a:rPr>
              <a:t> tin </a:t>
            </a:r>
            <a:r>
              <a:rPr lang="en-US" altLang="en-US" dirty="0" err="1">
                <a:solidFill>
                  <a:schemeClr val="tx1"/>
                </a:solidFill>
                <a:latin typeface="Ti"/>
              </a:rPr>
              <a:t>chắc</a:t>
            </a:r>
            <a:r>
              <a:rPr lang="en-US" altLang="en-US" dirty="0">
                <a:solidFill>
                  <a:schemeClr val="tx1"/>
                </a:solidFill>
                <a:latin typeface="Ti"/>
              </a:rPr>
              <a:t> </a:t>
            </a:r>
            <a:r>
              <a:rPr lang="en-US" altLang="en-US" dirty="0" err="1">
                <a:solidFill>
                  <a:schemeClr val="tx1"/>
                </a:solidFill>
                <a:latin typeface="Ti"/>
              </a:rPr>
              <a:t>sẽ</a:t>
            </a:r>
            <a:r>
              <a:rPr lang="en-US" altLang="en-US" dirty="0">
                <a:solidFill>
                  <a:schemeClr val="tx1"/>
                </a:solidFill>
                <a:latin typeface="Ti"/>
              </a:rPr>
              <a:t> </a:t>
            </a:r>
            <a:r>
              <a:rPr lang="en-US" altLang="en-US" dirty="0" err="1">
                <a:solidFill>
                  <a:schemeClr val="tx1"/>
                </a:solidFill>
                <a:latin typeface="Ti"/>
              </a:rPr>
              <a:t>giành</a:t>
            </a:r>
            <a:r>
              <a:rPr lang="en-US" altLang="en-US" dirty="0">
                <a:solidFill>
                  <a:schemeClr val="tx1"/>
                </a:solidFill>
                <a:latin typeface="Ti"/>
              </a:rPr>
              <a:t> </a:t>
            </a:r>
            <a:r>
              <a:rPr lang="en-US" altLang="en-US" dirty="0" err="1">
                <a:solidFill>
                  <a:schemeClr val="tx1"/>
                </a:solidFill>
                <a:latin typeface="Ti"/>
              </a:rPr>
              <a:t>được</a:t>
            </a:r>
            <a:r>
              <a:rPr lang="en-US" altLang="en-US" dirty="0">
                <a:solidFill>
                  <a:schemeClr val="tx1"/>
                </a:solidFill>
                <a:latin typeface="Ti"/>
              </a:rPr>
              <a:t> </a:t>
            </a:r>
            <a:r>
              <a:rPr lang="en-US" altLang="en-US" dirty="0" err="1">
                <a:solidFill>
                  <a:schemeClr val="tx1"/>
                </a:solidFill>
                <a:latin typeface="Ti"/>
              </a:rPr>
              <a:t>vòng</a:t>
            </a:r>
            <a:r>
              <a:rPr lang="en-US" altLang="en-US" dirty="0">
                <a:solidFill>
                  <a:schemeClr val="tx1"/>
                </a:solidFill>
                <a:latin typeface="Ti"/>
              </a:rPr>
              <a:t> </a:t>
            </a:r>
            <a:r>
              <a:rPr lang="en-US" altLang="en-US" dirty="0" err="1">
                <a:solidFill>
                  <a:schemeClr val="tx1"/>
                </a:solidFill>
                <a:latin typeface="Ti"/>
              </a:rPr>
              <a:t>nguyệt</a:t>
            </a:r>
            <a:r>
              <a:rPr lang="en-US" altLang="en-US" dirty="0">
                <a:solidFill>
                  <a:schemeClr val="tx1"/>
                </a:solidFill>
                <a:latin typeface="Ti"/>
              </a:rPr>
              <a:t> </a:t>
            </a:r>
            <a:r>
              <a:rPr lang="en-US" altLang="en-US" dirty="0" err="1">
                <a:solidFill>
                  <a:schemeClr val="tx1"/>
                </a:solidFill>
                <a:latin typeface="Ti"/>
              </a:rPr>
              <a:t>quế</a:t>
            </a:r>
            <a:r>
              <a:rPr lang="en-US" altLang="en-US" dirty="0">
                <a:solidFill>
                  <a:schemeClr val="tx1"/>
                </a:solidFill>
                <a:latin typeface="Ti"/>
              </a:rPr>
              <a:t>. </a:t>
            </a:r>
            <a:r>
              <a:rPr lang="en-US" altLang="en-US" dirty="0" err="1">
                <a:solidFill>
                  <a:schemeClr val="tx1"/>
                </a:solidFill>
                <a:latin typeface="Ti"/>
              </a:rPr>
              <a:t>Chú</a:t>
            </a:r>
            <a:r>
              <a:rPr lang="en-US" altLang="en-US" dirty="0">
                <a:solidFill>
                  <a:schemeClr val="tx1"/>
                </a:solidFill>
                <a:latin typeface="Ti"/>
              </a:rPr>
              <a:t> </a:t>
            </a:r>
            <a:r>
              <a:rPr lang="en-US" altLang="en-US" dirty="0" err="1">
                <a:solidFill>
                  <a:schemeClr val="tx1"/>
                </a:solidFill>
                <a:latin typeface="Ti"/>
              </a:rPr>
              <a:t>sửa</a:t>
            </a:r>
            <a:r>
              <a:rPr lang="en-US" altLang="en-US" dirty="0">
                <a:solidFill>
                  <a:schemeClr val="tx1"/>
                </a:solidFill>
                <a:latin typeface="Ti"/>
              </a:rPr>
              <a:t> </a:t>
            </a:r>
            <a:r>
              <a:rPr lang="en-US" altLang="en-US" dirty="0" err="1">
                <a:solidFill>
                  <a:schemeClr val="tx1"/>
                </a:solidFill>
                <a:latin typeface="Ti"/>
              </a:rPr>
              <a:t>soạn</a:t>
            </a:r>
            <a:r>
              <a:rPr lang="en-US" altLang="en-US" dirty="0">
                <a:solidFill>
                  <a:schemeClr val="tx1"/>
                </a:solidFill>
                <a:latin typeface="Ti"/>
              </a:rPr>
              <a:t> </a:t>
            </a:r>
            <a:r>
              <a:rPr lang="en-US" altLang="en-US" dirty="0" err="1">
                <a:solidFill>
                  <a:schemeClr val="tx1"/>
                </a:solidFill>
                <a:latin typeface="Ti"/>
              </a:rPr>
              <a:t>không</a:t>
            </a:r>
            <a:r>
              <a:rPr lang="en-US" altLang="en-US" dirty="0">
                <a:solidFill>
                  <a:schemeClr val="tx1"/>
                </a:solidFill>
                <a:latin typeface="Ti"/>
              </a:rPr>
              <a:t> </a:t>
            </a:r>
            <a:r>
              <a:rPr lang="en-US" altLang="en-US" dirty="0" err="1">
                <a:solidFill>
                  <a:schemeClr val="tx1"/>
                </a:solidFill>
                <a:latin typeface="Ti"/>
              </a:rPr>
              <a:t>biết</a:t>
            </a:r>
            <a:r>
              <a:rPr lang="en-US" altLang="en-US" dirty="0">
                <a:solidFill>
                  <a:schemeClr val="tx1"/>
                </a:solidFill>
                <a:latin typeface="Ti"/>
              </a:rPr>
              <a:t> </a:t>
            </a:r>
            <a:r>
              <a:rPr lang="en-US" altLang="en-US" dirty="0" err="1">
                <a:solidFill>
                  <a:schemeClr val="tx1"/>
                </a:solidFill>
                <a:latin typeface="Ti"/>
              </a:rPr>
              <a:t>chán</a:t>
            </a:r>
            <a:r>
              <a:rPr lang="en-US" altLang="en-US" dirty="0">
                <a:solidFill>
                  <a:schemeClr val="tx1"/>
                </a:solidFill>
                <a:latin typeface="Ti"/>
              </a:rPr>
              <a:t> </a:t>
            </a:r>
            <a:r>
              <a:rPr lang="en-US" altLang="en-US" dirty="0" err="1">
                <a:solidFill>
                  <a:schemeClr val="tx1"/>
                </a:solidFill>
                <a:latin typeface="Ti"/>
              </a:rPr>
              <a:t>và</a:t>
            </a:r>
            <a:r>
              <a:rPr lang="en-US" altLang="en-US" dirty="0">
                <a:solidFill>
                  <a:schemeClr val="tx1"/>
                </a:solidFill>
                <a:latin typeface="Ti"/>
              </a:rPr>
              <a:t> </a:t>
            </a:r>
            <a:r>
              <a:rPr lang="en-US" altLang="en-US" dirty="0" err="1">
                <a:solidFill>
                  <a:schemeClr val="tx1"/>
                </a:solidFill>
                <a:latin typeface="Ti"/>
              </a:rPr>
              <a:t>mải</a:t>
            </a:r>
            <a:r>
              <a:rPr lang="en-US" altLang="en-US" dirty="0">
                <a:solidFill>
                  <a:schemeClr val="tx1"/>
                </a:solidFill>
                <a:latin typeface="Ti"/>
              </a:rPr>
              <a:t> </a:t>
            </a:r>
            <a:r>
              <a:rPr lang="en-US" altLang="en-US" dirty="0" err="1">
                <a:solidFill>
                  <a:schemeClr val="tx1"/>
                </a:solidFill>
                <a:latin typeface="Ti"/>
              </a:rPr>
              <a:t>mê</a:t>
            </a:r>
            <a:r>
              <a:rPr lang="en-US" altLang="en-US" dirty="0">
                <a:solidFill>
                  <a:schemeClr val="tx1"/>
                </a:solidFill>
                <a:latin typeface="Ti"/>
              </a:rPr>
              <a:t> </a:t>
            </a:r>
            <a:r>
              <a:rPr lang="en-US" altLang="en-US" dirty="0" err="1">
                <a:solidFill>
                  <a:schemeClr val="tx1"/>
                </a:solidFill>
                <a:latin typeface="Ti"/>
              </a:rPr>
              <a:t>soi</a:t>
            </a:r>
            <a:r>
              <a:rPr lang="en-US" altLang="en-US" dirty="0">
                <a:solidFill>
                  <a:schemeClr val="tx1"/>
                </a:solidFill>
                <a:latin typeface="Ti"/>
              </a:rPr>
              <a:t> </a:t>
            </a:r>
            <a:r>
              <a:rPr lang="en-US" altLang="en-US" dirty="0" err="1">
                <a:solidFill>
                  <a:schemeClr val="tx1"/>
                </a:solidFill>
                <a:latin typeface="Ti"/>
              </a:rPr>
              <a:t>bóng</a:t>
            </a:r>
            <a:r>
              <a:rPr lang="en-US" altLang="en-US" dirty="0">
                <a:solidFill>
                  <a:schemeClr val="tx1"/>
                </a:solidFill>
                <a:latin typeface="Ti"/>
              </a:rPr>
              <a:t> </a:t>
            </a:r>
            <a:r>
              <a:rPr lang="en-US" altLang="en-US" dirty="0" err="1">
                <a:solidFill>
                  <a:schemeClr val="tx1"/>
                </a:solidFill>
                <a:latin typeface="Ti"/>
              </a:rPr>
              <a:t>mình</a:t>
            </a:r>
            <a:r>
              <a:rPr lang="en-US" altLang="en-US" dirty="0">
                <a:solidFill>
                  <a:schemeClr val="tx1"/>
                </a:solidFill>
                <a:latin typeface="Ti"/>
              </a:rPr>
              <a:t> </a:t>
            </a:r>
            <a:r>
              <a:rPr lang="en-US" altLang="en-US" dirty="0" err="1">
                <a:solidFill>
                  <a:schemeClr val="tx1"/>
                </a:solidFill>
                <a:latin typeface="Ti"/>
              </a:rPr>
              <a:t>dưới</a:t>
            </a:r>
            <a:r>
              <a:rPr lang="en-US" altLang="en-US" dirty="0">
                <a:solidFill>
                  <a:schemeClr val="tx1"/>
                </a:solidFill>
                <a:latin typeface="Ti"/>
              </a:rPr>
              <a:t> </a:t>
            </a:r>
            <a:r>
              <a:rPr lang="en-US" altLang="en-US" dirty="0" err="1">
                <a:solidFill>
                  <a:schemeClr val="tx1"/>
                </a:solidFill>
                <a:latin typeface="Ti"/>
              </a:rPr>
              <a:t>dòng</a:t>
            </a:r>
            <a:r>
              <a:rPr lang="en-US" altLang="en-US" dirty="0">
                <a:solidFill>
                  <a:schemeClr val="tx1"/>
                </a:solidFill>
                <a:latin typeface="Ti"/>
              </a:rPr>
              <a:t> </a:t>
            </a:r>
            <a:r>
              <a:rPr lang="en-US" altLang="en-US" dirty="0" err="1">
                <a:solidFill>
                  <a:schemeClr val="tx1"/>
                </a:solidFill>
                <a:latin typeface="Ti"/>
              </a:rPr>
              <a:t>suối</a:t>
            </a:r>
            <a:r>
              <a:rPr lang="en-US" altLang="en-US" dirty="0">
                <a:solidFill>
                  <a:schemeClr val="tx1"/>
                </a:solidFill>
                <a:latin typeface="Ti"/>
              </a:rPr>
              <a:t> </a:t>
            </a:r>
            <a:r>
              <a:rPr lang="en-US" altLang="en-US" dirty="0" err="1">
                <a:solidFill>
                  <a:schemeClr val="tx1"/>
                </a:solidFill>
                <a:latin typeface="Ti"/>
              </a:rPr>
              <a:t>trong</a:t>
            </a:r>
            <a:r>
              <a:rPr lang="en-US" altLang="en-US" dirty="0">
                <a:solidFill>
                  <a:schemeClr val="tx1"/>
                </a:solidFill>
                <a:latin typeface="Ti"/>
              </a:rPr>
              <a:t> </a:t>
            </a:r>
            <a:r>
              <a:rPr lang="en-US" altLang="en-US" dirty="0" err="1">
                <a:solidFill>
                  <a:schemeClr val="tx1"/>
                </a:solidFill>
                <a:latin typeface="Ti"/>
              </a:rPr>
              <a:t>veo</a:t>
            </a:r>
            <a:r>
              <a:rPr lang="en-US" altLang="en-US" dirty="0">
                <a:solidFill>
                  <a:schemeClr val="tx1"/>
                </a:solidFill>
                <a:latin typeface="Ti"/>
              </a:rPr>
              <a:t>. </a:t>
            </a:r>
            <a:r>
              <a:rPr lang="en-US" altLang="en-US" dirty="0" err="1">
                <a:solidFill>
                  <a:schemeClr val="tx1"/>
                </a:solidFill>
                <a:latin typeface="Ti"/>
              </a:rPr>
              <a:t>Hình</a:t>
            </a:r>
            <a:r>
              <a:rPr lang="en-US" altLang="en-US" dirty="0">
                <a:solidFill>
                  <a:schemeClr val="tx1"/>
                </a:solidFill>
                <a:latin typeface="Ti"/>
              </a:rPr>
              <a:t> </a:t>
            </a:r>
            <a:r>
              <a:rPr lang="en-US" altLang="en-US" dirty="0" err="1">
                <a:solidFill>
                  <a:schemeClr val="tx1"/>
                </a:solidFill>
                <a:latin typeface="Ti"/>
              </a:rPr>
              <a:t>ảnh</a:t>
            </a:r>
            <a:r>
              <a:rPr lang="en-US" altLang="en-US" dirty="0">
                <a:solidFill>
                  <a:schemeClr val="tx1"/>
                </a:solidFill>
                <a:latin typeface="Ti"/>
              </a:rPr>
              <a:t> </a:t>
            </a:r>
            <a:r>
              <a:rPr lang="en-US" altLang="en-US" dirty="0" err="1">
                <a:solidFill>
                  <a:schemeClr val="tx1"/>
                </a:solidFill>
                <a:latin typeface="Ti"/>
              </a:rPr>
              <a:t>chú</a:t>
            </a:r>
            <a:r>
              <a:rPr lang="en-US" altLang="en-US" dirty="0">
                <a:solidFill>
                  <a:schemeClr val="tx1"/>
                </a:solidFill>
                <a:latin typeface="Ti"/>
              </a:rPr>
              <a:t> </a:t>
            </a:r>
            <a:r>
              <a:rPr lang="en-US" altLang="en-US" dirty="0" err="1">
                <a:solidFill>
                  <a:schemeClr val="tx1"/>
                </a:solidFill>
                <a:latin typeface="Ti"/>
              </a:rPr>
              <a:t>hiện</a:t>
            </a:r>
            <a:r>
              <a:rPr lang="en-US" altLang="en-US" dirty="0">
                <a:solidFill>
                  <a:schemeClr val="tx1"/>
                </a:solidFill>
                <a:latin typeface="Ti"/>
              </a:rPr>
              <a:t> </a:t>
            </a:r>
            <a:r>
              <a:rPr lang="en-US" altLang="en-US" dirty="0" err="1">
                <a:solidFill>
                  <a:schemeClr val="tx1"/>
                </a:solidFill>
                <a:latin typeface="Ti"/>
              </a:rPr>
              <a:t>lên</a:t>
            </a:r>
            <a:r>
              <a:rPr lang="en-US" altLang="en-US" dirty="0">
                <a:solidFill>
                  <a:schemeClr val="tx1"/>
                </a:solidFill>
                <a:latin typeface="Ti"/>
              </a:rPr>
              <a:t> </a:t>
            </a:r>
            <a:r>
              <a:rPr lang="en-US" altLang="en-US" dirty="0" err="1">
                <a:solidFill>
                  <a:schemeClr val="tx1"/>
                </a:solidFill>
                <a:latin typeface="Ti"/>
              </a:rPr>
              <a:t>với</a:t>
            </a:r>
            <a:r>
              <a:rPr lang="en-US" altLang="en-US" dirty="0">
                <a:solidFill>
                  <a:schemeClr val="tx1"/>
                </a:solidFill>
                <a:latin typeface="Ti"/>
              </a:rPr>
              <a:t> </a:t>
            </a:r>
            <a:r>
              <a:rPr lang="en-US" altLang="en-US" dirty="0" err="1">
                <a:solidFill>
                  <a:schemeClr val="tx1"/>
                </a:solidFill>
                <a:latin typeface="Ti"/>
              </a:rPr>
              <a:t>bộ</a:t>
            </a:r>
            <a:r>
              <a:rPr lang="en-US" altLang="en-US" dirty="0">
                <a:solidFill>
                  <a:schemeClr val="tx1"/>
                </a:solidFill>
                <a:latin typeface="Ti"/>
              </a:rPr>
              <a:t> </a:t>
            </a:r>
            <a:r>
              <a:rPr lang="en-US" altLang="en-US" dirty="0" err="1">
                <a:solidFill>
                  <a:schemeClr val="tx1"/>
                </a:solidFill>
                <a:latin typeface="Ti"/>
              </a:rPr>
              <a:t>đồ</a:t>
            </a:r>
            <a:r>
              <a:rPr lang="en-US" altLang="en-US" dirty="0">
                <a:solidFill>
                  <a:schemeClr val="tx1"/>
                </a:solidFill>
                <a:latin typeface="Ti"/>
              </a:rPr>
              <a:t> </a:t>
            </a:r>
            <a:r>
              <a:rPr lang="en-US" altLang="en-US" dirty="0" err="1">
                <a:solidFill>
                  <a:schemeClr val="tx1"/>
                </a:solidFill>
                <a:latin typeface="Ti"/>
              </a:rPr>
              <a:t>nâu</a:t>
            </a:r>
            <a:r>
              <a:rPr lang="en-US" altLang="en-US" dirty="0">
                <a:solidFill>
                  <a:schemeClr val="tx1"/>
                </a:solidFill>
                <a:latin typeface="Ti"/>
              </a:rPr>
              <a:t> </a:t>
            </a:r>
            <a:r>
              <a:rPr lang="en-US" altLang="en-US" dirty="0" err="1">
                <a:solidFill>
                  <a:schemeClr val="tx1"/>
                </a:solidFill>
                <a:latin typeface="Ti"/>
              </a:rPr>
              <a:t>tuyệt</a:t>
            </a:r>
            <a:r>
              <a:rPr lang="en-US" altLang="en-US" dirty="0">
                <a:solidFill>
                  <a:schemeClr val="tx1"/>
                </a:solidFill>
                <a:latin typeface="Ti"/>
              </a:rPr>
              <a:t> </a:t>
            </a:r>
            <a:r>
              <a:rPr lang="en-US" altLang="en-US" dirty="0" err="1">
                <a:solidFill>
                  <a:schemeClr val="tx1"/>
                </a:solidFill>
                <a:latin typeface="Ti"/>
              </a:rPr>
              <a:t>đẹp</a:t>
            </a:r>
            <a:r>
              <a:rPr lang="en-US" altLang="en-US" dirty="0">
                <a:solidFill>
                  <a:schemeClr val="tx1"/>
                </a:solidFill>
                <a:latin typeface="Ti"/>
              </a:rPr>
              <a:t>, </a:t>
            </a:r>
            <a:r>
              <a:rPr lang="en-US" altLang="en-US" dirty="0" err="1">
                <a:solidFill>
                  <a:schemeClr val="tx1"/>
                </a:solidFill>
                <a:latin typeface="Ti"/>
              </a:rPr>
              <a:t>với</a:t>
            </a:r>
            <a:r>
              <a:rPr lang="en-US" altLang="en-US" dirty="0">
                <a:solidFill>
                  <a:schemeClr val="tx1"/>
                </a:solidFill>
                <a:latin typeface="Ti"/>
              </a:rPr>
              <a:t> </a:t>
            </a:r>
            <a:r>
              <a:rPr lang="en-US" altLang="en-US" dirty="0" err="1">
                <a:solidFill>
                  <a:schemeClr val="tx1"/>
                </a:solidFill>
                <a:latin typeface="Ti"/>
              </a:rPr>
              <a:t>cái</a:t>
            </a:r>
            <a:r>
              <a:rPr lang="en-US" altLang="en-US" dirty="0">
                <a:solidFill>
                  <a:schemeClr val="tx1"/>
                </a:solidFill>
                <a:latin typeface="Ti"/>
              </a:rPr>
              <a:t> </a:t>
            </a:r>
            <a:r>
              <a:rPr lang="en-US" altLang="en-US" dirty="0" err="1">
                <a:solidFill>
                  <a:schemeClr val="tx1"/>
                </a:solidFill>
                <a:latin typeface="Ti"/>
              </a:rPr>
              <a:t>bờm</a:t>
            </a:r>
            <a:r>
              <a:rPr lang="en-US" altLang="en-US" dirty="0">
                <a:solidFill>
                  <a:schemeClr val="tx1"/>
                </a:solidFill>
                <a:latin typeface="Ti"/>
              </a:rPr>
              <a:t> </a:t>
            </a:r>
            <a:r>
              <a:rPr lang="en-US" altLang="en-US" dirty="0" err="1">
                <a:solidFill>
                  <a:schemeClr val="tx1"/>
                </a:solidFill>
                <a:latin typeface="Ti"/>
              </a:rPr>
              <a:t>dài</a:t>
            </a:r>
            <a:r>
              <a:rPr lang="en-US" altLang="en-US" dirty="0">
                <a:solidFill>
                  <a:schemeClr val="tx1"/>
                </a:solidFill>
                <a:latin typeface="Ti"/>
              </a:rPr>
              <a:t> </a:t>
            </a:r>
            <a:r>
              <a:rPr lang="en-US" altLang="en-US" dirty="0" err="1">
                <a:solidFill>
                  <a:schemeClr val="tx1"/>
                </a:solidFill>
                <a:latin typeface="Ti"/>
              </a:rPr>
              <a:t>được</a:t>
            </a:r>
            <a:r>
              <a:rPr lang="en-US" altLang="en-US" dirty="0">
                <a:solidFill>
                  <a:schemeClr val="tx1"/>
                </a:solidFill>
                <a:latin typeface="Ti"/>
              </a:rPr>
              <a:t> </a:t>
            </a:r>
            <a:r>
              <a:rPr lang="en-US" altLang="en-US" dirty="0" err="1">
                <a:solidFill>
                  <a:schemeClr val="tx1"/>
                </a:solidFill>
                <a:latin typeface="Ti"/>
              </a:rPr>
              <a:t>chải</a:t>
            </a:r>
            <a:r>
              <a:rPr lang="en-US" altLang="en-US" dirty="0">
                <a:solidFill>
                  <a:schemeClr val="tx1"/>
                </a:solidFill>
                <a:latin typeface="Ti"/>
              </a:rPr>
              <a:t> </a:t>
            </a:r>
            <a:r>
              <a:rPr lang="en-US" altLang="en-US" dirty="0" err="1">
                <a:solidFill>
                  <a:schemeClr val="tx1"/>
                </a:solidFill>
                <a:latin typeface="Ti"/>
              </a:rPr>
              <a:t>chuốt</a:t>
            </a:r>
            <a:r>
              <a:rPr lang="en-US" altLang="en-US" dirty="0">
                <a:solidFill>
                  <a:schemeClr val="tx1"/>
                </a:solidFill>
                <a:latin typeface="Ti"/>
              </a:rPr>
              <a:t> </a:t>
            </a:r>
            <a:r>
              <a:rPr lang="en-US" altLang="en-US" dirty="0" err="1">
                <a:solidFill>
                  <a:schemeClr val="tx1"/>
                </a:solidFill>
                <a:latin typeface="Ti"/>
              </a:rPr>
              <a:t>ra</a:t>
            </a:r>
            <a:r>
              <a:rPr lang="en-US" altLang="en-US" dirty="0">
                <a:solidFill>
                  <a:schemeClr val="tx1"/>
                </a:solidFill>
                <a:latin typeface="Ti"/>
              </a:rPr>
              <a:t> </a:t>
            </a:r>
            <a:r>
              <a:rPr lang="en-US" altLang="en-US" dirty="0" err="1">
                <a:solidFill>
                  <a:schemeClr val="tx1"/>
                </a:solidFill>
                <a:latin typeface="Ti"/>
              </a:rPr>
              <a:t>dáng</a:t>
            </a:r>
            <a:r>
              <a:rPr lang="en-US" altLang="en-US" dirty="0">
                <a:solidFill>
                  <a:schemeClr val="tx1"/>
                </a:solidFill>
                <a:latin typeface="Ti"/>
              </a:rPr>
              <a:t> </a:t>
            </a:r>
            <a:r>
              <a:rPr lang="en-US" altLang="en-US" dirty="0" err="1">
                <a:solidFill>
                  <a:schemeClr val="tx1"/>
                </a:solidFill>
                <a:latin typeface="Ti"/>
              </a:rPr>
              <a:t>một</a:t>
            </a:r>
            <a:r>
              <a:rPr lang="en-US" altLang="en-US" dirty="0">
                <a:solidFill>
                  <a:schemeClr val="tx1"/>
                </a:solidFill>
                <a:latin typeface="Ti"/>
              </a:rPr>
              <a:t> </a:t>
            </a:r>
            <a:r>
              <a:rPr lang="en-US" altLang="en-US" dirty="0" err="1">
                <a:solidFill>
                  <a:schemeClr val="tx1"/>
                </a:solidFill>
                <a:latin typeface="Ti"/>
              </a:rPr>
              <a:t>nhà</a:t>
            </a:r>
            <a:r>
              <a:rPr lang="en-US" altLang="en-US" dirty="0">
                <a:solidFill>
                  <a:schemeClr val="tx1"/>
                </a:solidFill>
                <a:latin typeface="Ti"/>
              </a:rPr>
              <a:t> </a:t>
            </a:r>
            <a:r>
              <a:rPr lang="en-US" altLang="en-US" dirty="0" err="1">
                <a:solidFill>
                  <a:schemeClr val="tx1"/>
                </a:solidFill>
                <a:latin typeface="Ti"/>
              </a:rPr>
              <a:t>vô</a:t>
            </a:r>
            <a:r>
              <a:rPr lang="en-US" altLang="en-US" dirty="0">
                <a:solidFill>
                  <a:schemeClr val="tx1"/>
                </a:solidFill>
                <a:latin typeface="Ti"/>
              </a:rPr>
              <a:t> </a:t>
            </a:r>
            <a:r>
              <a:rPr lang="en-US" altLang="en-US" dirty="0" err="1">
                <a:solidFill>
                  <a:schemeClr val="tx1"/>
                </a:solidFill>
                <a:latin typeface="Ti"/>
              </a:rPr>
              <a:t>địch</a:t>
            </a:r>
            <a:r>
              <a:rPr lang="en-US" altLang="en-US" dirty="0">
                <a:solidFill>
                  <a:schemeClr val="tx1"/>
                </a:solidFill>
                <a:latin typeface="Ti"/>
              </a:rPr>
              <a:t>…</a:t>
            </a:r>
          </a:p>
          <a:p>
            <a:pPr marL="0" indent="0">
              <a:spcBef>
                <a:spcPts val="0"/>
              </a:spcBef>
              <a:spcAft>
                <a:spcPts val="0"/>
              </a:spcAft>
              <a:buFontTx/>
              <a:buNone/>
            </a:pPr>
            <a:endParaRPr lang="en-US" altLang="en-US" dirty="0">
              <a:latin typeface="Ti"/>
            </a:endParaRPr>
          </a:p>
        </p:txBody>
      </p:sp>
      <p:sp>
        <p:nvSpPr>
          <p:cNvPr id="4" name="Rectangle 3"/>
          <p:cNvSpPr/>
          <p:nvPr/>
        </p:nvSpPr>
        <p:spPr>
          <a:xfrm>
            <a:off x="0" y="1518139"/>
            <a:ext cx="9144000" cy="1443038"/>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000" b="1" dirty="0">
                <a:solidFill>
                  <a:srgbClr val="FF0000"/>
                </a:solidFill>
                <a:latin typeface="Ti"/>
              </a:rPr>
              <a:t>2.</a:t>
            </a:r>
            <a:r>
              <a:rPr lang="en-US" sz="2000" dirty="0">
                <a:solidFill>
                  <a:schemeClr val="tx1"/>
                </a:solidFill>
                <a:latin typeface="Ti"/>
              </a:rPr>
              <a:t> </a:t>
            </a:r>
            <a:r>
              <a:rPr lang="en-US" sz="2000" dirty="0" err="1">
                <a:solidFill>
                  <a:schemeClr val="tx1"/>
                </a:solidFill>
                <a:latin typeface="Ti"/>
              </a:rPr>
              <a:t>Ngựa</a:t>
            </a:r>
            <a:r>
              <a:rPr lang="en-US" sz="2000" dirty="0">
                <a:solidFill>
                  <a:schemeClr val="tx1"/>
                </a:solidFill>
                <a:latin typeface="Ti"/>
              </a:rPr>
              <a:t> Cha </a:t>
            </a:r>
            <a:r>
              <a:rPr lang="en-US" sz="2000" dirty="0" err="1">
                <a:solidFill>
                  <a:schemeClr val="tx1"/>
                </a:solidFill>
                <a:latin typeface="Ti"/>
              </a:rPr>
              <a:t>thấy</a:t>
            </a:r>
            <a:r>
              <a:rPr lang="en-US" sz="2000" dirty="0">
                <a:solidFill>
                  <a:schemeClr val="tx1"/>
                </a:solidFill>
                <a:latin typeface="Ti"/>
              </a:rPr>
              <a:t> </a:t>
            </a:r>
            <a:r>
              <a:rPr lang="en-US" sz="2000" dirty="0" err="1">
                <a:solidFill>
                  <a:schemeClr val="tx1"/>
                </a:solidFill>
                <a:latin typeface="Ti"/>
              </a:rPr>
              <a:t>thế</a:t>
            </a:r>
            <a:r>
              <a:rPr lang="en-US" sz="2000" dirty="0">
                <a:solidFill>
                  <a:schemeClr val="tx1"/>
                </a:solidFill>
                <a:latin typeface="Ti"/>
              </a:rPr>
              <a:t> </a:t>
            </a:r>
            <a:r>
              <a:rPr lang="en-US" sz="2000" dirty="0" err="1">
                <a:solidFill>
                  <a:schemeClr val="tx1"/>
                </a:solidFill>
                <a:latin typeface="Ti"/>
              </a:rPr>
              <a:t>bảo</a:t>
            </a:r>
            <a:r>
              <a:rPr lang="en-US" sz="2000" dirty="0">
                <a:solidFill>
                  <a:schemeClr val="tx1"/>
                </a:solidFill>
                <a:latin typeface="Ti"/>
              </a:rPr>
              <a:t>:</a:t>
            </a:r>
          </a:p>
          <a:p>
            <a:pPr marL="285750" indent="-285750">
              <a:buFontTx/>
              <a:buChar char="-"/>
              <a:defRPr/>
            </a:pPr>
            <a:r>
              <a:rPr lang="en-US" sz="2000" dirty="0">
                <a:solidFill>
                  <a:schemeClr val="tx1"/>
                </a:solidFill>
                <a:latin typeface="Ti"/>
              </a:rPr>
              <a:t>Con </a:t>
            </a:r>
            <a:r>
              <a:rPr lang="en-US" sz="2000" dirty="0" err="1">
                <a:solidFill>
                  <a:schemeClr val="tx1"/>
                </a:solidFill>
                <a:latin typeface="Ti"/>
              </a:rPr>
              <a:t>trai</a:t>
            </a:r>
            <a:r>
              <a:rPr lang="en-US" sz="2000" dirty="0">
                <a:solidFill>
                  <a:schemeClr val="tx1"/>
                </a:solidFill>
                <a:latin typeface="Ti"/>
              </a:rPr>
              <a:t> à, con </a:t>
            </a:r>
            <a:r>
              <a:rPr lang="en-US" sz="2000" dirty="0" err="1">
                <a:solidFill>
                  <a:schemeClr val="tx1"/>
                </a:solidFill>
                <a:latin typeface="Ti"/>
              </a:rPr>
              <a:t>phải</a:t>
            </a:r>
            <a:r>
              <a:rPr lang="en-US" sz="2000" dirty="0">
                <a:solidFill>
                  <a:schemeClr val="tx1"/>
                </a:solidFill>
                <a:latin typeface="Ti"/>
              </a:rPr>
              <a:t> </a:t>
            </a:r>
            <a:r>
              <a:rPr lang="en-US" sz="2000" dirty="0" err="1">
                <a:solidFill>
                  <a:schemeClr val="tx1"/>
                </a:solidFill>
                <a:latin typeface="Ti"/>
              </a:rPr>
              <a:t>đến</a:t>
            </a:r>
            <a:r>
              <a:rPr lang="en-US" sz="2000" dirty="0">
                <a:solidFill>
                  <a:schemeClr val="tx1"/>
                </a:solidFill>
                <a:latin typeface="Ti"/>
              </a:rPr>
              <a:t> </a:t>
            </a:r>
            <a:r>
              <a:rPr lang="en-US" sz="2000" dirty="0" err="1">
                <a:solidFill>
                  <a:schemeClr val="tx1"/>
                </a:solidFill>
                <a:latin typeface="Ti"/>
              </a:rPr>
              <a:t>bác</a:t>
            </a:r>
            <a:r>
              <a:rPr lang="en-US" sz="2000" dirty="0">
                <a:solidFill>
                  <a:schemeClr val="tx1"/>
                </a:solidFill>
                <a:latin typeface="Ti"/>
              </a:rPr>
              <a:t> </a:t>
            </a:r>
            <a:r>
              <a:rPr lang="en-US" sz="2000" dirty="0" err="1">
                <a:solidFill>
                  <a:schemeClr val="tx1"/>
                </a:solidFill>
                <a:latin typeface="Ti"/>
              </a:rPr>
              <a:t>thợ</a:t>
            </a:r>
            <a:r>
              <a:rPr lang="en-US" sz="2000" dirty="0">
                <a:solidFill>
                  <a:schemeClr val="tx1"/>
                </a:solidFill>
                <a:latin typeface="Ti"/>
              </a:rPr>
              <a:t> </a:t>
            </a:r>
            <a:r>
              <a:rPr lang="en-US" sz="2000" dirty="0" err="1">
                <a:solidFill>
                  <a:schemeClr val="tx1"/>
                </a:solidFill>
                <a:latin typeface="Ti"/>
              </a:rPr>
              <a:t>rèn</a:t>
            </a:r>
            <a:r>
              <a:rPr lang="en-US" sz="2000" dirty="0">
                <a:solidFill>
                  <a:schemeClr val="tx1"/>
                </a:solidFill>
                <a:latin typeface="Ti"/>
              </a:rPr>
              <a:t> </a:t>
            </a:r>
            <a:r>
              <a:rPr lang="en-US" sz="2000" dirty="0" err="1">
                <a:solidFill>
                  <a:schemeClr val="tx1"/>
                </a:solidFill>
                <a:latin typeface="Ti"/>
              </a:rPr>
              <a:t>để</a:t>
            </a:r>
            <a:r>
              <a:rPr lang="en-US" sz="2000" dirty="0">
                <a:solidFill>
                  <a:schemeClr val="tx1"/>
                </a:solidFill>
                <a:latin typeface="Ti"/>
              </a:rPr>
              <a:t> </a:t>
            </a:r>
            <a:r>
              <a:rPr lang="en-US" sz="2000" dirty="0" err="1">
                <a:solidFill>
                  <a:schemeClr val="tx1"/>
                </a:solidFill>
                <a:latin typeface="Ti"/>
              </a:rPr>
              <a:t>xem</a:t>
            </a:r>
            <a:r>
              <a:rPr lang="en-US" sz="2000" dirty="0">
                <a:solidFill>
                  <a:schemeClr val="tx1"/>
                </a:solidFill>
                <a:latin typeface="Ti"/>
              </a:rPr>
              <a:t> </a:t>
            </a:r>
            <a:r>
              <a:rPr lang="en-US" sz="2000" dirty="0" err="1">
                <a:solidFill>
                  <a:schemeClr val="tx1"/>
                </a:solidFill>
                <a:latin typeface="Ti"/>
              </a:rPr>
              <a:t>lại</a:t>
            </a:r>
            <a:r>
              <a:rPr lang="en-US" sz="2000" dirty="0">
                <a:solidFill>
                  <a:schemeClr val="tx1"/>
                </a:solidFill>
                <a:latin typeface="Ti"/>
              </a:rPr>
              <a:t> </a:t>
            </a:r>
            <a:r>
              <a:rPr lang="en-US" sz="2000" dirty="0" err="1">
                <a:solidFill>
                  <a:schemeClr val="tx1"/>
                </a:solidFill>
                <a:latin typeface="Ti"/>
              </a:rPr>
              <a:t>bộ</a:t>
            </a:r>
            <a:r>
              <a:rPr lang="en-US" sz="2000" dirty="0">
                <a:solidFill>
                  <a:schemeClr val="tx1"/>
                </a:solidFill>
                <a:latin typeface="Ti"/>
              </a:rPr>
              <a:t> </a:t>
            </a:r>
            <a:r>
              <a:rPr lang="en-US" sz="2000" dirty="0" err="1">
                <a:solidFill>
                  <a:schemeClr val="tx1"/>
                </a:solidFill>
                <a:latin typeface="Ti"/>
              </a:rPr>
              <a:t>móng</a:t>
            </a:r>
            <a:r>
              <a:rPr lang="en-US" sz="2000" dirty="0">
                <a:solidFill>
                  <a:schemeClr val="tx1"/>
                </a:solidFill>
                <a:latin typeface="Ti"/>
              </a:rPr>
              <a:t>. </a:t>
            </a:r>
            <a:r>
              <a:rPr lang="en-US" sz="2000" dirty="0" err="1">
                <a:solidFill>
                  <a:schemeClr val="tx1"/>
                </a:solidFill>
                <a:latin typeface="Ti"/>
              </a:rPr>
              <a:t>Nó</a:t>
            </a:r>
            <a:r>
              <a:rPr lang="en-US" sz="2000" dirty="0">
                <a:solidFill>
                  <a:schemeClr val="tx1"/>
                </a:solidFill>
                <a:latin typeface="Ti"/>
              </a:rPr>
              <a:t> </a:t>
            </a:r>
            <a:r>
              <a:rPr lang="en-US" sz="2000" dirty="0" err="1">
                <a:solidFill>
                  <a:schemeClr val="tx1"/>
                </a:solidFill>
                <a:latin typeface="Ti"/>
              </a:rPr>
              <a:t>cần</a:t>
            </a:r>
            <a:r>
              <a:rPr lang="en-US" sz="2000" dirty="0">
                <a:solidFill>
                  <a:schemeClr val="tx1"/>
                </a:solidFill>
                <a:latin typeface="Ti"/>
              </a:rPr>
              <a:t> </a:t>
            </a:r>
            <a:r>
              <a:rPr lang="en-US" sz="2000" dirty="0" err="1">
                <a:solidFill>
                  <a:schemeClr val="tx1"/>
                </a:solidFill>
                <a:latin typeface="Ti"/>
              </a:rPr>
              <a:t>thiết</a:t>
            </a:r>
            <a:r>
              <a:rPr lang="en-US" sz="2000" dirty="0">
                <a:solidFill>
                  <a:schemeClr val="tx1"/>
                </a:solidFill>
                <a:latin typeface="Ti"/>
              </a:rPr>
              <a:t> </a:t>
            </a:r>
            <a:r>
              <a:rPr lang="en-US" sz="2000" dirty="0" err="1">
                <a:solidFill>
                  <a:schemeClr val="tx1"/>
                </a:solidFill>
                <a:latin typeface="Ti"/>
              </a:rPr>
              <a:t>cho</a:t>
            </a:r>
            <a:r>
              <a:rPr lang="en-US" sz="2000" dirty="0">
                <a:solidFill>
                  <a:schemeClr val="tx1"/>
                </a:solidFill>
                <a:latin typeface="Ti"/>
              </a:rPr>
              <a:t> </a:t>
            </a:r>
            <a:r>
              <a:rPr lang="en-US" sz="2000" dirty="0" err="1">
                <a:solidFill>
                  <a:schemeClr val="tx1"/>
                </a:solidFill>
                <a:latin typeface="Ti"/>
              </a:rPr>
              <a:t>cuộc</a:t>
            </a:r>
            <a:r>
              <a:rPr lang="en-US" sz="2000" dirty="0">
                <a:solidFill>
                  <a:schemeClr val="tx1"/>
                </a:solidFill>
                <a:latin typeface="Ti"/>
              </a:rPr>
              <a:t> </a:t>
            </a:r>
            <a:r>
              <a:rPr lang="en-US" sz="2000" dirty="0" err="1">
                <a:solidFill>
                  <a:schemeClr val="tx1"/>
                </a:solidFill>
                <a:latin typeface="Ti"/>
              </a:rPr>
              <a:t>đua</a:t>
            </a:r>
            <a:r>
              <a:rPr lang="en-US" sz="2000" dirty="0">
                <a:solidFill>
                  <a:schemeClr val="tx1"/>
                </a:solidFill>
                <a:latin typeface="Ti"/>
              </a:rPr>
              <a:t> </a:t>
            </a:r>
            <a:r>
              <a:rPr lang="en-US" sz="2000" dirty="0" err="1">
                <a:solidFill>
                  <a:schemeClr val="tx1"/>
                </a:solidFill>
                <a:latin typeface="Ti"/>
              </a:rPr>
              <a:t>hơn</a:t>
            </a:r>
            <a:r>
              <a:rPr lang="en-US" sz="2000" dirty="0">
                <a:solidFill>
                  <a:schemeClr val="tx1"/>
                </a:solidFill>
                <a:latin typeface="Ti"/>
              </a:rPr>
              <a:t> </a:t>
            </a:r>
            <a:r>
              <a:rPr lang="en-US" sz="2000" dirty="0" err="1">
                <a:solidFill>
                  <a:schemeClr val="tx1"/>
                </a:solidFill>
                <a:latin typeface="Ti"/>
              </a:rPr>
              <a:t>là</a:t>
            </a:r>
            <a:r>
              <a:rPr lang="en-US" sz="2000" dirty="0">
                <a:solidFill>
                  <a:schemeClr val="tx1"/>
                </a:solidFill>
                <a:latin typeface="Ti"/>
              </a:rPr>
              <a:t> </a:t>
            </a:r>
            <a:r>
              <a:rPr lang="en-US" sz="2000" dirty="0" err="1">
                <a:solidFill>
                  <a:schemeClr val="tx1"/>
                </a:solidFill>
                <a:latin typeface="Ti"/>
              </a:rPr>
              <a:t>bộ</a:t>
            </a:r>
            <a:r>
              <a:rPr lang="en-US" sz="2000" dirty="0">
                <a:solidFill>
                  <a:schemeClr val="tx1"/>
                </a:solidFill>
                <a:latin typeface="Ti"/>
              </a:rPr>
              <a:t> </a:t>
            </a:r>
            <a:r>
              <a:rPr lang="en-US" sz="2000" dirty="0" err="1">
                <a:solidFill>
                  <a:schemeClr val="tx1"/>
                </a:solidFill>
                <a:latin typeface="Ti"/>
              </a:rPr>
              <a:t>đồ</a:t>
            </a:r>
            <a:r>
              <a:rPr lang="en-US" sz="2000" dirty="0">
                <a:solidFill>
                  <a:schemeClr val="tx1"/>
                </a:solidFill>
                <a:latin typeface="Ti"/>
              </a:rPr>
              <a:t> </a:t>
            </a:r>
            <a:r>
              <a:rPr lang="en-US" sz="2000" dirty="0" err="1">
                <a:solidFill>
                  <a:schemeClr val="tx1"/>
                </a:solidFill>
                <a:latin typeface="Ti"/>
              </a:rPr>
              <a:t>đẹp</a:t>
            </a:r>
            <a:r>
              <a:rPr lang="en-US" sz="2000" dirty="0">
                <a:solidFill>
                  <a:schemeClr val="tx1"/>
                </a:solidFill>
                <a:latin typeface="Ti"/>
              </a:rPr>
              <a:t>.</a:t>
            </a:r>
          </a:p>
          <a:p>
            <a:pPr>
              <a:defRPr/>
            </a:pPr>
            <a:r>
              <a:rPr lang="en-US" sz="2000" dirty="0" err="1">
                <a:solidFill>
                  <a:schemeClr val="tx1"/>
                </a:solidFill>
                <a:latin typeface="Ti"/>
              </a:rPr>
              <a:t>Ngựa</a:t>
            </a:r>
            <a:r>
              <a:rPr lang="en-US" sz="2000" dirty="0">
                <a:solidFill>
                  <a:schemeClr val="tx1"/>
                </a:solidFill>
                <a:latin typeface="Ti"/>
              </a:rPr>
              <a:t> Con </a:t>
            </a:r>
            <a:r>
              <a:rPr lang="en-US" sz="2000" dirty="0" err="1">
                <a:solidFill>
                  <a:schemeClr val="tx1"/>
                </a:solidFill>
                <a:latin typeface="Ti"/>
              </a:rPr>
              <a:t>mắt</a:t>
            </a:r>
            <a:r>
              <a:rPr lang="en-US" sz="2000" dirty="0">
                <a:solidFill>
                  <a:schemeClr val="tx1"/>
                </a:solidFill>
                <a:latin typeface="Ti"/>
              </a:rPr>
              <a:t> </a:t>
            </a:r>
            <a:r>
              <a:rPr lang="en-US" sz="2000" dirty="0" err="1">
                <a:solidFill>
                  <a:schemeClr val="tx1"/>
                </a:solidFill>
                <a:latin typeface="Ti"/>
              </a:rPr>
              <a:t>không</a:t>
            </a:r>
            <a:r>
              <a:rPr lang="en-US" sz="2000" dirty="0">
                <a:solidFill>
                  <a:schemeClr val="tx1"/>
                </a:solidFill>
                <a:latin typeface="Ti"/>
              </a:rPr>
              <a:t> </a:t>
            </a:r>
            <a:r>
              <a:rPr lang="en-US" sz="2000" dirty="0" err="1">
                <a:solidFill>
                  <a:schemeClr val="tx1"/>
                </a:solidFill>
                <a:latin typeface="Ti"/>
              </a:rPr>
              <a:t>rời</a:t>
            </a:r>
            <a:r>
              <a:rPr lang="en-US" sz="2000" dirty="0">
                <a:solidFill>
                  <a:schemeClr val="tx1"/>
                </a:solidFill>
                <a:latin typeface="Ti"/>
              </a:rPr>
              <a:t> </a:t>
            </a:r>
            <a:r>
              <a:rPr lang="en-US" sz="2000" dirty="0" err="1">
                <a:solidFill>
                  <a:schemeClr val="tx1"/>
                </a:solidFill>
                <a:latin typeface="Ti"/>
              </a:rPr>
              <a:t>bóng</a:t>
            </a:r>
            <a:r>
              <a:rPr lang="en-US" sz="2000" dirty="0">
                <a:solidFill>
                  <a:schemeClr val="tx1"/>
                </a:solidFill>
                <a:latin typeface="Ti"/>
              </a:rPr>
              <a:t> </a:t>
            </a:r>
            <a:r>
              <a:rPr lang="en-US" sz="2000" dirty="0" err="1">
                <a:solidFill>
                  <a:schemeClr val="tx1"/>
                </a:solidFill>
                <a:latin typeface="Ti"/>
              </a:rPr>
              <a:t>mình</a:t>
            </a:r>
            <a:r>
              <a:rPr lang="en-US" sz="2000" dirty="0">
                <a:solidFill>
                  <a:schemeClr val="tx1"/>
                </a:solidFill>
                <a:latin typeface="Ti"/>
              </a:rPr>
              <a:t> </a:t>
            </a:r>
            <a:r>
              <a:rPr lang="en-US" sz="2000" dirty="0" err="1">
                <a:solidFill>
                  <a:schemeClr val="tx1"/>
                </a:solidFill>
                <a:latin typeface="Ti"/>
              </a:rPr>
              <a:t>dưới</a:t>
            </a:r>
            <a:r>
              <a:rPr lang="en-US" sz="2000" dirty="0">
                <a:solidFill>
                  <a:schemeClr val="tx1"/>
                </a:solidFill>
                <a:latin typeface="Ti"/>
              </a:rPr>
              <a:t> </a:t>
            </a:r>
            <a:r>
              <a:rPr lang="en-US" sz="2000" dirty="0" err="1">
                <a:solidFill>
                  <a:schemeClr val="tx1"/>
                </a:solidFill>
                <a:latin typeface="Ti"/>
              </a:rPr>
              <a:t>nước</a:t>
            </a:r>
            <a:r>
              <a:rPr lang="en-US" sz="2000" dirty="0">
                <a:solidFill>
                  <a:schemeClr val="tx1"/>
                </a:solidFill>
                <a:latin typeface="Ti"/>
              </a:rPr>
              <a:t>, </a:t>
            </a:r>
            <a:r>
              <a:rPr lang="en-US" sz="2000" dirty="0" err="1">
                <a:solidFill>
                  <a:schemeClr val="tx1"/>
                </a:solidFill>
                <a:latin typeface="Ti"/>
              </a:rPr>
              <a:t>ngúng</a:t>
            </a:r>
            <a:r>
              <a:rPr lang="en-US" sz="2000" dirty="0">
                <a:solidFill>
                  <a:schemeClr val="tx1"/>
                </a:solidFill>
                <a:latin typeface="Ti"/>
              </a:rPr>
              <a:t> </a:t>
            </a:r>
            <a:r>
              <a:rPr lang="en-US" sz="2000" dirty="0" err="1">
                <a:solidFill>
                  <a:schemeClr val="tx1"/>
                </a:solidFill>
                <a:latin typeface="Ti"/>
              </a:rPr>
              <a:t>nguẩy</a:t>
            </a:r>
            <a:r>
              <a:rPr lang="en-US" sz="2000" dirty="0">
                <a:solidFill>
                  <a:schemeClr val="tx1"/>
                </a:solidFill>
                <a:latin typeface="Ti"/>
              </a:rPr>
              <a:t> </a:t>
            </a:r>
            <a:r>
              <a:rPr lang="en-US" sz="2000" dirty="0" err="1">
                <a:solidFill>
                  <a:schemeClr val="tx1"/>
                </a:solidFill>
                <a:latin typeface="Ti"/>
              </a:rPr>
              <a:t>đáp</a:t>
            </a:r>
            <a:r>
              <a:rPr lang="en-US" sz="2000" dirty="0">
                <a:solidFill>
                  <a:schemeClr val="tx1"/>
                </a:solidFill>
                <a:latin typeface="Ti"/>
              </a:rPr>
              <a:t>:</a:t>
            </a:r>
          </a:p>
          <a:p>
            <a:pPr marL="285750" indent="-285750">
              <a:buFontTx/>
              <a:buChar char="-"/>
              <a:defRPr/>
            </a:pPr>
            <a:r>
              <a:rPr lang="en-US" sz="2000" dirty="0">
                <a:solidFill>
                  <a:schemeClr val="tx1"/>
                </a:solidFill>
                <a:latin typeface="Ti"/>
              </a:rPr>
              <a:t>Cha </a:t>
            </a:r>
            <a:r>
              <a:rPr lang="en-US" sz="2000" dirty="0" err="1">
                <a:solidFill>
                  <a:schemeClr val="tx1"/>
                </a:solidFill>
                <a:latin typeface="Ti"/>
              </a:rPr>
              <a:t>yên</a:t>
            </a:r>
            <a:r>
              <a:rPr lang="en-US" sz="2000" dirty="0">
                <a:solidFill>
                  <a:schemeClr val="tx1"/>
                </a:solidFill>
                <a:latin typeface="Ti"/>
              </a:rPr>
              <a:t> </a:t>
            </a:r>
            <a:r>
              <a:rPr lang="en-US" sz="2000" dirty="0" err="1">
                <a:solidFill>
                  <a:schemeClr val="tx1"/>
                </a:solidFill>
                <a:latin typeface="Ti"/>
              </a:rPr>
              <a:t>tâm</a:t>
            </a:r>
            <a:r>
              <a:rPr lang="en-US" sz="2000" dirty="0">
                <a:solidFill>
                  <a:schemeClr val="tx1"/>
                </a:solidFill>
                <a:latin typeface="Ti"/>
              </a:rPr>
              <a:t>. </a:t>
            </a:r>
            <a:r>
              <a:rPr lang="en-US" sz="2000" dirty="0" err="1">
                <a:solidFill>
                  <a:schemeClr val="tx1"/>
                </a:solidFill>
                <a:latin typeface="Ti"/>
              </a:rPr>
              <a:t>Móng</a:t>
            </a:r>
            <a:r>
              <a:rPr lang="en-US" sz="2000" dirty="0">
                <a:solidFill>
                  <a:schemeClr val="tx1"/>
                </a:solidFill>
                <a:latin typeface="Ti"/>
              </a:rPr>
              <a:t> </a:t>
            </a:r>
            <a:r>
              <a:rPr lang="en-US" sz="2000" dirty="0" err="1">
                <a:solidFill>
                  <a:schemeClr val="tx1"/>
                </a:solidFill>
                <a:latin typeface="Ti"/>
              </a:rPr>
              <a:t>của</a:t>
            </a:r>
            <a:r>
              <a:rPr lang="en-US" sz="2000" dirty="0">
                <a:solidFill>
                  <a:schemeClr val="tx1"/>
                </a:solidFill>
                <a:latin typeface="Ti"/>
              </a:rPr>
              <a:t> con </a:t>
            </a:r>
            <a:r>
              <a:rPr lang="en-US" sz="2000" dirty="0" err="1">
                <a:solidFill>
                  <a:schemeClr val="tx1"/>
                </a:solidFill>
                <a:latin typeface="Ti"/>
              </a:rPr>
              <a:t>chắc</a:t>
            </a:r>
            <a:r>
              <a:rPr lang="en-US" sz="2000" dirty="0">
                <a:solidFill>
                  <a:schemeClr val="tx1"/>
                </a:solidFill>
                <a:latin typeface="Ti"/>
              </a:rPr>
              <a:t> </a:t>
            </a:r>
            <a:r>
              <a:rPr lang="en-US" sz="2000" dirty="0" err="1">
                <a:solidFill>
                  <a:schemeClr val="tx1"/>
                </a:solidFill>
                <a:latin typeface="Ti"/>
              </a:rPr>
              <a:t>chắn</a:t>
            </a:r>
            <a:r>
              <a:rPr lang="en-US" sz="2000" dirty="0">
                <a:solidFill>
                  <a:schemeClr val="tx1"/>
                </a:solidFill>
                <a:latin typeface="Ti"/>
              </a:rPr>
              <a:t> </a:t>
            </a:r>
            <a:r>
              <a:rPr lang="en-US" sz="2000" dirty="0" err="1">
                <a:solidFill>
                  <a:schemeClr val="tx1"/>
                </a:solidFill>
                <a:latin typeface="Ti"/>
              </a:rPr>
              <a:t>lắm</a:t>
            </a:r>
            <a:r>
              <a:rPr lang="en-US" sz="2000" dirty="0">
                <a:solidFill>
                  <a:schemeClr val="tx1"/>
                </a:solidFill>
                <a:latin typeface="Ti"/>
              </a:rPr>
              <a:t>. Con </a:t>
            </a:r>
            <a:r>
              <a:rPr lang="en-US" sz="2000" dirty="0" err="1">
                <a:solidFill>
                  <a:schemeClr val="tx1"/>
                </a:solidFill>
                <a:latin typeface="Ti"/>
              </a:rPr>
              <a:t>nhất</a:t>
            </a:r>
            <a:r>
              <a:rPr lang="en-US" sz="2000" dirty="0">
                <a:solidFill>
                  <a:schemeClr val="tx1"/>
                </a:solidFill>
                <a:latin typeface="Ti"/>
              </a:rPr>
              <a:t> </a:t>
            </a:r>
            <a:r>
              <a:rPr lang="en-US" sz="2000" dirty="0" err="1">
                <a:solidFill>
                  <a:schemeClr val="tx1"/>
                </a:solidFill>
                <a:latin typeface="Ti"/>
              </a:rPr>
              <a:t>định</a:t>
            </a:r>
            <a:r>
              <a:rPr lang="en-US" sz="2000" dirty="0">
                <a:solidFill>
                  <a:schemeClr val="tx1"/>
                </a:solidFill>
                <a:latin typeface="Ti"/>
              </a:rPr>
              <a:t> </a:t>
            </a:r>
            <a:r>
              <a:rPr lang="en-US" sz="2000" dirty="0" err="1">
                <a:solidFill>
                  <a:schemeClr val="tx1"/>
                </a:solidFill>
                <a:latin typeface="Ti"/>
              </a:rPr>
              <a:t>sẽ</a:t>
            </a:r>
            <a:r>
              <a:rPr lang="en-US" sz="2000" dirty="0">
                <a:solidFill>
                  <a:schemeClr val="tx1"/>
                </a:solidFill>
                <a:latin typeface="Ti"/>
              </a:rPr>
              <a:t> </a:t>
            </a:r>
            <a:r>
              <a:rPr lang="en-US" sz="2000" dirty="0" err="1">
                <a:solidFill>
                  <a:schemeClr val="tx1"/>
                </a:solidFill>
                <a:latin typeface="Ti"/>
              </a:rPr>
              <a:t>thắng</a:t>
            </a:r>
            <a:r>
              <a:rPr lang="en-US" sz="2000" dirty="0">
                <a:solidFill>
                  <a:schemeClr val="tx1"/>
                </a:solidFill>
                <a:latin typeface="Ti"/>
              </a:rPr>
              <a:t> </a:t>
            </a:r>
            <a:r>
              <a:rPr lang="en-US" sz="2000" dirty="0" err="1">
                <a:solidFill>
                  <a:schemeClr val="tx1"/>
                </a:solidFill>
                <a:latin typeface="Ti"/>
              </a:rPr>
              <a:t>mà</a:t>
            </a:r>
            <a:r>
              <a:rPr lang="en-US" sz="2000" dirty="0">
                <a:solidFill>
                  <a:schemeClr val="tx1"/>
                </a:solidFill>
                <a:latin typeface="Ti"/>
              </a:rPr>
              <a:t>!</a:t>
            </a:r>
          </a:p>
        </p:txBody>
      </p:sp>
      <p:sp>
        <p:nvSpPr>
          <p:cNvPr id="5" name="Rectangle 4"/>
          <p:cNvSpPr/>
          <p:nvPr/>
        </p:nvSpPr>
        <p:spPr>
          <a:xfrm>
            <a:off x="0" y="2977662"/>
            <a:ext cx="9144000" cy="1216025"/>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000" b="1" dirty="0">
                <a:solidFill>
                  <a:srgbClr val="FF0000"/>
                </a:solidFill>
                <a:latin typeface="Ti"/>
              </a:rPr>
              <a:t>3.</a:t>
            </a:r>
            <a:r>
              <a:rPr lang="en-US" sz="2000" dirty="0">
                <a:solidFill>
                  <a:schemeClr val="tx1"/>
                </a:solidFill>
                <a:latin typeface="Ti"/>
              </a:rPr>
              <a:t> </a:t>
            </a:r>
            <a:r>
              <a:rPr lang="en-US" sz="2000" dirty="0" err="1">
                <a:solidFill>
                  <a:schemeClr val="tx1"/>
                </a:solidFill>
                <a:latin typeface="Ti"/>
              </a:rPr>
              <a:t>Cuộc</a:t>
            </a:r>
            <a:r>
              <a:rPr lang="en-US" sz="2000" dirty="0">
                <a:solidFill>
                  <a:schemeClr val="tx1"/>
                </a:solidFill>
                <a:latin typeface="Ti"/>
              </a:rPr>
              <a:t> </a:t>
            </a:r>
            <a:r>
              <a:rPr lang="en-US" sz="2000" dirty="0" err="1">
                <a:solidFill>
                  <a:schemeClr val="tx1"/>
                </a:solidFill>
                <a:latin typeface="Ti"/>
              </a:rPr>
              <a:t>thi</a:t>
            </a:r>
            <a:r>
              <a:rPr lang="en-US" sz="2000" dirty="0">
                <a:solidFill>
                  <a:schemeClr val="tx1"/>
                </a:solidFill>
                <a:latin typeface="Ti"/>
              </a:rPr>
              <a:t> </a:t>
            </a:r>
            <a:r>
              <a:rPr lang="en-US" sz="2000" dirty="0" err="1">
                <a:solidFill>
                  <a:schemeClr val="tx1"/>
                </a:solidFill>
                <a:latin typeface="Ti"/>
              </a:rPr>
              <a:t>đã</a:t>
            </a:r>
            <a:r>
              <a:rPr lang="en-US" sz="2000" dirty="0">
                <a:solidFill>
                  <a:schemeClr val="tx1"/>
                </a:solidFill>
                <a:latin typeface="Ti"/>
              </a:rPr>
              <a:t> </a:t>
            </a:r>
            <a:r>
              <a:rPr lang="en-US" sz="2000" dirty="0" err="1">
                <a:solidFill>
                  <a:schemeClr val="tx1"/>
                </a:solidFill>
                <a:latin typeface="Ti"/>
              </a:rPr>
              <a:t>đến</a:t>
            </a:r>
            <a:r>
              <a:rPr lang="en-US" sz="2000" dirty="0">
                <a:solidFill>
                  <a:schemeClr val="tx1"/>
                </a:solidFill>
                <a:latin typeface="Ti"/>
              </a:rPr>
              <a:t>. </a:t>
            </a:r>
            <a:r>
              <a:rPr lang="en-US" sz="2000" dirty="0" err="1">
                <a:solidFill>
                  <a:schemeClr val="tx1"/>
                </a:solidFill>
                <a:latin typeface="Ti"/>
              </a:rPr>
              <a:t>Sáng</a:t>
            </a:r>
            <a:r>
              <a:rPr lang="en-US" sz="2000" dirty="0">
                <a:solidFill>
                  <a:schemeClr val="tx1"/>
                </a:solidFill>
                <a:latin typeface="Ti"/>
              </a:rPr>
              <a:t> </a:t>
            </a:r>
            <a:r>
              <a:rPr lang="en-US" sz="2000" dirty="0" err="1">
                <a:solidFill>
                  <a:schemeClr val="tx1"/>
                </a:solidFill>
                <a:latin typeface="Ti"/>
              </a:rPr>
              <a:t>sớm</a:t>
            </a:r>
            <a:r>
              <a:rPr lang="en-US" sz="2000" dirty="0">
                <a:solidFill>
                  <a:schemeClr val="tx1"/>
                </a:solidFill>
                <a:latin typeface="Ti"/>
              </a:rPr>
              <a:t>, </a:t>
            </a:r>
            <a:r>
              <a:rPr lang="en-US" sz="2000" dirty="0" err="1">
                <a:solidFill>
                  <a:schemeClr val="tx1"/>
                </a:solidFill>
                <a:latin typeface="Ti"/>
              </a:rPr>
              <a:t>bãi</a:t>
            </a:r>
            <a:r>
              <a:rPr lang="en-US" sz="2000" dirty="0">
                <a:solidFill>
                  <a:schemeClr val="tx1"/>
                </a:solidFill>
                <a:latin typeface="Ti"/>
              </a:rPr>
              <a:t> </a:t>
            </a:r>
            <a:r>
              <a:rPr lang="en-US" sz="2000" dirty="0" err="1">
                <a:solidFill>
                  <a:schemeClr val="tx1"/>
                </a:solidFill>
                <a:latin typeface="Ti"/>
              </a:rPr>
              <a:t>cỏ</a:t>
            </a:r>
            <a:r>
              <a:rPr lang="en-US" sz="2000" dirty="0">
                <a:solidFill>
                  <a:schemeClr val="tx1"/>
                </a:solidFill>
                <a:latin typeface="Ti"/>
              </a:rPr>
              <a:t> </a:t>
            </a:r>
            <a:r>
              <a:rPr lang="en-US" sz="2000" dirty="0" err="1">
                <a:solidFill>
                  <a:schemeClr val="tx1"/>
                </a:solidFill>
                <a:latin typeface="Ti"/>
              </a:rPr>
              <a:t>đông</a:t>
            </a:r>
            <a:r>
              <a:rPr lang="en-US" sz="2000" dirty="0">
                <a:solidFill>
                  <a:schemeClr val="tx1"/>
                </a:solidFill>
                <a:latin typeface="Ti"/>
              </a:rPr>
              <a:t> </a:t>
            </a:r>
            <a:r>
              <a:rPr lang="en-US" sz="2000" dirty="0" err="1">
                <a:solidFill>
                  <a:schemeClr val="tx1"/>
                </a:solidFill>
                <a:latin typeface="Ti"/>
              </a:rPr>
              <a:t>nghẹt</a:t>
            </a:r>
            <a:r>
              <a:rPr lang="en-US" sz="2000" dirty="0">
                <a:solidFill>
                  <a:schemeClr val="tx1"/>
                </a:solidFill>
                <a:latin typeface="Ti"/>
              </a:rPr>
              <a:t>. </a:t>
            </a:r>
            <a:r>
              <a:rPr lang="en-US" sz="2000" dirty="0" err="1">
                <a:solidFill>
                  <a:schemeClr val="tx1"/>
                </a:solidFill>
                <a:latin typeface="Ti"/>
              </a:rPr>
              <a:t>Chị</a:t>
            </a:r>
            <a:r>
              <a:rPr lang="en-US" sz="2000" dirty="0">
                <a:solidFill>
                  <a:schemeClr val="tx1"/>
                </a:solidFill>
                <a:latin typeface="Ti"/>
              </a:rPr>
              <a:t> </a:t>
            </a:r>
            <a:r>
              <a:rPr lang="en-US" sz="2000" dirty="0" err="1">
                <a:solidFill>
                  <a:schemeClr val="tx1"/>
                </a:solidFill>
                <a:latin typeface="Ti"/>
              </a:rPr>
              <a:t>em</a:t>
            </a:r>
            <a:r>
              <a:rPr lang="en-US" sz="2000" dirty="0">
                <a:solidFill>
                  <a:schemeClr val="tx1"/>
                </a:solidFill>
                <a:latin typeface="Ti"/>
              </a:rPr>
              <a:t> </a:t>
            </a:r>
            <a:r>
              <a:rPr lang="en-US" sz="2000" dirty="0" err="1">
                <a:solidFill>
                  <a:schemeClr val="tx1"/>
                </a:solidFill>
                <a:latin typeface="Ti"/>
              </a:rPr>
              <a:t>nhà</a:t>
            </a:r>
            <a:r>
              <a:rPr lang="en-US" sz="2000" dirty="0">
                <a:solidFill>
                  <a:schemeClr val="tx1"/>
                </a:solidFill>
                <a:latin typeface="Ti"/>
              </a:rPr>
              <a:t> </a:t>
            </a:r>
            <a:r>
              <a:rPr lang="en-US" sz="2000" dirty="0" err="1">
                <a:solidFill>
                  <a:schemeClr val="tx1"/>
                </a:solidFill>
                <a:latin typeface="Ti"/>
              </a:rPr>
              <a:t>Hươu</a:t>
            </a:r>
            <a:r>
              <a:rPr lang="en-US" sz="2000" dirty="0">
                <a:solidFill>
                  <a:schemeClr val="tx1"/>
                </a:solidFill>
                <a:latin typeface="Ti"/>
              </a:rPr>
              <a:t> </a:t>
            </a:r>
            <a:r>
              <a:rPr lang="en-US" sz="2000" dirty="0" err="1">
                <a:solidFill>
                  <a:schemeClr val="tx1"/>
                </a:solidFill>
                <a:latin typeface="Ti"/>
              </a:rPr>
              <a:t>sốt</a:t>
            </a:r>
            <a:r>
              <a:rPr lang="en-US" sz="2000" dirty="0">
                <a:solidFill>
                  <a:schemeClr val="tx1"/>
                </a:solidFill>
                <a:latin typeface="Ti"/>
              </a:rPr>
              <a:t> </a:t>
            </a:r>
            <a:r>
              <a:rPr lang="en-US" sz="2000" dirty="0" err="1">
                <a:solidFill>
                  <a:schemeClr val="tx1"/>
                </a:solidFill>
                <a:latin typeface="Ti"/>
              </a:rPr>
              <a:t>ruột</a:t>
            </a:r>
            <a:r>
              <a:rPr lang="en-US" sz="2000" dirty="0">
                <a:solidFill>
                  <a:schemeClr val="tx1"/>
                </a:solidFill>
                <a:latin typeface="Ti"/>
              </a:rPr>
              <a:t> </a:t>
            </a:r>
            <a:r>
              <a:rPr lang="en-US" sz="2000" dirty="0" err="1">
                <a:solidFill>
                  <a:schemeClr val="tx1"/>
                </a:solidFill>
                <a:latin typeface="Ti"/>
              </a:rPr>
              <a:t>gặm</a:t>
            </a:r>
            <a:r>
              <a:rPr lang="en-US" sz="2000" dirty="0">
                <a:solidFill>
                  <a:schemeClr val="tx1"/>
                </a:solidFill>
                <a:latin typeface="Ti"/>
              </a:rPr>
              <a:t> </a:t>
            </a:r>
            <a:r>
              <a:rPr lang="en-US" sz="2000" dirty="0" err="1">
                <a:solidFill>
                  <a:schemeClr val="tx1"/>
                </a:solidFill>
                <a:latin typeface="Ti"/>
              </a:rPr>
              <a:t>lá</a:t>
            </a:r>
            <a:r>
              <a:rPr lang="en-US" sz="2000" dirty="0">
                <a:solidFill>
                  <a:schemeClr val="tx1"/>
                </a:solidFill>
                <a:latin typeface="Ti"/>
              </a:rPr>
              <a:t>. </a:t>
            </a:r>
            <a:r>
              <a:rPr lang="en-US" sz="2000" dirty="0" err="1">
                <a:solidFill>
                  <a:schemeClr val="tx1"/>
                </a:solidFill>
                <a:latin typeface="Ti"/>
              </a:rPr>
              <a:t>Thỏ</a:t>
            </a:r>
            <a:r>
              <a:rPr lang="en-US" sz="2000" dirty="0">
                <a:solidFill>
                  <a:schemeClr val="tx1"/>
                </a:solidFill>
                <a:latin typeface="Ti"/>
              </a:rPr>
              <a:t> </a:t>
            </a:r>
            <a:r>
              <a:rPr lang="en-US" sz="2000" dirty="0" err="1">
                <a:solidFill>
                  <a:schemeClr val="tx1"/>
                </a:solidFill>
                <a:latin typeface="Ti"/>
              </a:rPr>
              <a:t>Trắng</a:t>
            </a:r>
            <a:r>
              <a:rPr lang="en-US" sz="2000" dirty="0">
                <a:solidFill>
                  <a:schemeClr val="tx1"/>
                </a:solidFill>
                <a:latin typeface="Ti"/>
              </a:rPr>
              <a:t>, </a:t>
            </a:r>
            <a:r>
              <a:rPr lang="en-US" sz="2000" dirty="0" err="1">
                <a:solidFill>
                  <a:schemeClr val="tx1"/>
                </a:solidFill>
                <a:latin typeface="Ti"/>
              </a:rPr>
              <a:t>Thỏ</a:t>
            </a:r>
            <a:r>
              <a:rPr lang="en-US" sz="2000" dirty="0">
                <a:solidFill>
                  <a:schemeClr val="tx1"/>
                </a:solidFill>
                <a:latin typeface="Ti"/>
              </a:rPr>
              <a:t> </a:t>
            </a:r>
            <a:r>
              <a:rPr lang="en-US" sz="2000" dirty="0" err="1">
                <a:solidFill>
                  <a:schemeClr val="tx1"/>
                </a:solidFill>
                <a:latin typeface="Ti"/>
              </a:rPr>
              <a:t>Xám</a:t>
            </a:r>
            <a:r>
              <a:rPr lang="en-US" sz="2000" dirty="0">
                <a:solidFill>
                  <a:schemeClr val="tx1"/>
                </a:solidFill>
                <a:latin typeface="Ti"/>
              </a:rPr>
              <a:t> </a:t>
            </a:r>
            <a:r>
              <a:rPr lang="en-US" sz="2000" dirty="0" err="1">
                <a:solidFill>
                  <a:schemeClr val="tx1"/>
                </a:solidFill>
                <a:latin typeface="Ti"/>
              </a:rPr>
              <a:t>thận</a:t>
            </a:r>
            <a:r>
              <a:rPr lang="en-US" sz="2000" dirty="0">
                <a:solidFill>
                  <a:schemeClr val="tx1"/>
                </a:solidFill>
                <a:latin typeface="Ti"/>
              </a:rPr>
              <a:t> </a:t>
            </a:r>
            <a:r>
              <a:rPr lang="en-US" sz="2000" dirty="0" err="1">
                <a:solidFill>
                  <a:schemeClr val="tx1"/>
                </a:solidFill>
                <a:latin typeface="Ti"/>
              </a:rPr>
              <a:t>trọng</a:t>
            </a:r>
            <a:r>
              <a:rPr lang="en-US" sz="2000" dirty="0">
                <a:solidFill>
                  <a:schemeClr val="tx1"/>
                </a:solidFill>
                <a:latin typeface="Ti"/>
              </a:rPr>
              <a:t> </a:t>
            </a:r>
            <a:r>
              <a:rPr lang="en-US" sz="2000" dirty="0" err="1">
                <a:solidFill>
                  <a:schemeClr val="tx1"/>
                </a:solidFill>
                <a:latin typeface="Ti"/>
              </a:rPr>
              <a:t>ngắm</a:t>
            </a:r>
            <a:r>
              <a:rPr lang="en-US" sz="2000" dirty="0">
                <a:solidFill>
                  <a:schemeClr val="tx1"/>
                </a:solidFill>
                <a:latin typeface="Ti"/>
              </a:rPr>
              <a:t> </a:t>
            </a:r>
            <a:r>
              <a:rPr lang="en-US" sz="2000" dirty="0" err="1">
                <a:solidFill>
                  <a:schemeClr val="tx1"/>
                </a:solidFill>
                <a:latin typeface="Ti"/>
              </a:rPr>
              <a:t>nghía</a:t>
            </a:r>
            <a:r>
              <a:rPr lang="en-US" sz="2000" dirty="0">
                <a:solidFill>
                  <a:schemeClr val="tx1"/>
                </a:solidFill>
                <a:latin typeface="Ti"/>
              </a:rPr>
              <a:t> </a:t>
            </a:r>
            <a:r>
              <a:rPr lang="en-US" sz="2000" dirty="0" err="1">
                <a:solidFill>
                  <a:schemeClr val="tx1"/>
                </a:solidFill>
                <a:latin typeface="Ti"/>
              </a:rPr>
              <a:t>các</a:t>
            </a:r>
            <a:r>
              <a:rPr lang="en-US" sz="2000" dirty="0">
                <a:solidFill>
                  <a:schemeClr val="tx1"/>
                </a:solidFill>
                <a:latin typeface="Ti"/>
              </a:rPr>
              <a:t> </a:t>
            </a:r>
            <a:r>
              <a:rPr lang="en-US" sz="2000" dirty="0" err="1">
                <a:solidFill>
                  <a:schemeClr val="tx1"/>
                </a:solidFill>
                <a:latin typeface="Ti"/>
              </a:rPr>
              <a:t>đối</a:t>
            </a:r>
            <a:r>
              <a:rPr lang="en-US" sz="2000" dirty="0">
                <a:solidFill>
                  <a:schemeClr val="tx1"/>
                </a:solidFill>
                <a:latin typeface="Ti"/>
              </a:rPr>
              <a:t> </a:t>
            </a:r>
            <a:r>
              <a:rPr lang="en-US" sz="2000" dirty="0" err="1">
                <a:solidFill>
                  <a:schemeClr val="tx1"/>
                </a:solidFill>
                <a:latin typeface="Ti"/>
              </a:rPr>
              <a:t>thủ</a:t>
            </a:r>
            <a:r>
              <a:rPr lang="en-US" sz="2000" dirty="0">
                <a:solidFill>
                  <a:schemeClr val="tx1"/>
                </a:solidFill>
                <a:latin typeface="Ti"/>
              </a:rPr>
              <a:t>. </a:t>
            </a:r>
            <a:r>
              <a:rPr lang="en-US" sz="2000" dirty="0" err="1">
                <a:solidFill>
                  <a:schemeClr val="tx1"/>
                </a:solidFill>
                <a:latin typeface="Ti"/>
              </a:rPr>
              <a:t>Bác</a:t>
            </a:r>
            <a:r>
              <a:rPr lang="en-US" sz="2000" dirty="0">
                <a:solidFill>
                  <a:schemeClr val="tx1"/>
                </a:solidFill>
                <a:latin typeface="Ti"/>
              </a:rPr>
              <a:t> </a:t>
            </a:r>
            <a:r>
              <a:rPr lang="en-US" sz="2000" dirty="0" err="1">
                <a:solidFill>
                  <a:schemeClr val="tx1"/>
                </a:solidFill>
                <a:latin typeface="Ti"/>
              </a:rPr>
              <a:t>Qụa</a:t>
            </a:r>
            <a:r>
              <a:rPr lang="en-US" sz="2000" dirty="0">
                <a:solidFill>
                  <a:schemeClr val="tx1"/>
                </a:solidFill>
                <a:latin typeface="Ti"/>
              </a:rPr>
              <a:t> bay </a:t>
            </a:r>
            <a:r>
              <a:rPr lang="en-US" sz="2000" dirty="0" err="1">
                <a:solidFill>
                  <a:schemeClr val="tx1"/>
                </a:solidFill>
                <a:latin typeface="Ti"/>
              </a:rPr>
              <a:t>đi</a:t>
            </a:r>
            <a:r>
              <a:rPr lang="en-US" sz="2000" dirty="0">
                <a:solidFill>
                  <a:schemeClr val="tx1"/>
                </a:solidFill>
                <a:latin typeface="Ti"/>
              </a:rPr>
              <a:t> bay </a:t>
            </a:r>
            <a:r>
              <a:rPr lang="en-US" sz="2000" dirty="0" err="1">
                <a:solidFill>
                  <a:schemeClr val="tx1"/>
                </a:solidFill>
                <a:latin typeface="Ti"/>
              </a:rPr>
              <a:t>lại</a:t>
            </a:r>
            <a:r>
              <a:rPr lang="en-US" sz="2000" dirty="0">
                <a:solidFill>
                  <a:schemeClr val="tx1"/>
                </a:solidFill>
                <a:latin typeface="Ti"/>
              </a:rPr>
              <a:t> </a:t>
            </a:r>
            <a:r>
              <a:rPr lang="en-US" sz="2000" dirty="0" err="1">
                <a:solidFill>
                  <a:schemeClr val="tx1"/>
                </a:solidFill>
                <a:latin typeface="Ti"/>
              </a:rPr>
              <a:t>giữ</a:t>
            </a:r>
            <a:r>
              <a:rPr lang="en-US" sz="2000" dirty="0">
                <a:solidFill>
                  <a:schemeClr val="tx1"/>
                </a:solidFill>
                <a:latin typeface="Ti"/>
              </a:rPr>
              <a:t> </a:t>
            </a:r>
            <a:r>
              <a:rPr lang="en-US" sz="2000" dirty="0" err="1">
                <a:solidFill>
                  <a:schemeClr val="tx1"/>
                </a:solidFill>
                <a:latin typeface="Ti"/>
              </a:rPr>
              <a:t>trật</a:t>
            </a:r>
            <a:r>
              <a:rPr lang="en-US" sz="2000" dirty="0">
                <a:solidFill>
                  <a:schemeClr val="tx1"/>
                </a:solidFill>
                <a:latin typeface="Ti"/>
              </a:rPr>
              <a:t> </a:t>
            </a:r>
            <a:r>
              <a:rPr lang="en-US" sz="2000" dirty="0" err="1">
                <a:solidFill>
                  <a:schemeClr val="tx1"/>
                </a:solidFill>
                <a:latin typeface="Ti"/>
              </a:rPr>
              <a:t>tự</a:t>
            </a:r>
            <a:r>
              <a:rPr lang="en-US" sz="2000" dirty="0">
                <a:solidFill>
                  <a:schemeClr val="tx1"/>
                </a:solidFill>
                <a:latin typeface="Ti"/>
              </a:rPr>
              <a:t>. </a:t>
            </a:r>
            <a:r>
              <a:rPr lang="en-US" sz="2000" dirty="0" err="1">
                <a:solidFill>
                  <a:schemeClr val="tx1"/>
                </a:solidFill>
                <a:latin typeface="Ti"/>
              </a:rPr>
              <a:t>Ngựa</a:t>
            </a:r>
            <a:r>
              <a:rPr lang="en-US" sz="2000" dirty="0">
                <a:solidFill>
                  <a:schemeClr val="tx1"/>
                </a:solidFill>
                <a:latin typeface="Ti"/>
              </a:rPr>
              <a:t> Con </a:t>
            </a:r>
            <a:r>
              <a:rPr lang="en-US" sz="2000" dirty="0" err="1">
                <a:solidFill>
                  <a:schemeClr val="tx1"/>
                </a:solidFill>
                <a:latin typeface="Ti"/>
              </a:rPr>
              <a:t>ung</a:t>
            </a:r>
            <a:r>
              <a:rPr lang="en-US" sz="2000" dirty="0">
                <a:solidFill>
                  <a:schemeClr val="tx1"/>
                </a:solidFill>
                <a:latin typeface="Ti"/>
              </a:rPr>
              <a:t> dung </a:t>
            </a:r>
            <a:r>
              <a:rPr lang="en-US" sz="2000" dirty="0" err="1">
                <a:solidFill>
                  <a:schemeClr val="tx1"/>
                </a:solidFill>
                <a:latin typeface="Ti"/>
              </a:rPr>
              <a:t>bước</a:t>
            </a:r>
            <a:r>
              <a:rPr lang="en-US" sz="2000" dirty="0">
                <a:solidFill>
                  <a:schemeClr val="tx1"/>
                </a:solidFill>
                <a:latin typeface="Ti"/>
              </a:rPr>
              <a:t> </a:t>
            </a:r>
            <a:r>
              <a:rPr lang="en-US" sz="2000" dirty="0" err="1">
                <a:solidFill>
                  <a:schemeClr val="tx1"/>
                </a:solidFill>
                <a:latin typeface="Ti"/>
              </a:rPr>
              <a:t>vào</a:t>
            </a:r>
            <a:r>
              <a:rPr lang="en-US" sz="2000" dirty="0">
                <a:solidFill>
                  <a:schemeClr val="tx1"/>
                </a:solidFill>
                <a:latin typeface="Ti"/>
              </a:rPr>
              <a:t> </a:t>
            </a:r>
            <a:r>
              <a:rPr lang="en-US" sz="2000" dirty="0" err="1">
                <a:solidFill>
                  <a:schemeClr val="tx1"/>
                </a:solidFill>
                <a:latin typeface="Ti"/>
              </a:rPr>
              <a:t>vạch</a:t>
            </a:r>
            <a:r>
              <a:rPr lang="en-US" sz="2000" dirty="0">
                <a:solidFill>
                  <a:schemeClr val="tx1"/>
                </a:solidFill>
                <a:latin typeface="Ti"/>
              </a:rPr>
              <a:t> </a:t>
            </a:r>
            <a:r>
              <a:rPr lang="en-US" sz="2000" dirty="0" err="1">
                <a:solidFill>
                  <a:schemeClr val="tx1"/>
                </a:solidFill>
                <a:latin typeface="Ti"/>
              </a:rPr>
              <a:t>xuất</a:t>
            </a:r>
            <a:r>
              <a:rPr lang="en-US" sz="2000" dirty="0">
                <a:solidFill>
                  <a:schemeClr val="tx1"/>
                </a:solidFill>
                <a:latin typeface="Ti"/>
              </a:rPr>
              <a:t> </a:t>
            </a:r>
            <a:r>
              <a:rPr lang="en-US" sz="2000" dirty="0" err="1">
                <a:solidFill>
                  <a:schemeClr val="tx1"/>
                </a:solidFill>
                <a:latin typeface="Ti"/>
              </a:rPr>
              <a:t>phát</a:t>
            </a:r>
            <a:r>
              <a:rPr lang="en-US" sz="2000" dirty="0">
                <a:solidFill>
                  <a:schemeClr val="tx1"/>
                </a:solidFill>
                <a:latin typeface="Ti"/>
              </a:rPr>
              <a:t>.</a:t>
            </a:r>
          </a:p>
        </p:txBody>
      </p:sp>
      <p:sp>
        <p:nvSpPr>
          <p:cNvPr id="6" name="Rectangle 5"/>
          <p:cNvSpPr/>
          <p:nvPr/>
        </p:nvSpPr>
        <p:spPr>
          <a:xfrm>
            <a:off x="-11723" y="4205410"/>
            <a:ext cx="9144000" cy="2992559"/>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000" b="1" dirty="0">
                <a:solidFill>
                  <a:srgbClr val="FF0000"/>
                </a:solidFill>
                <a:latin typeface="Ti"/>
              </a:rPr>
              <a:t>4.</a:t>
            </a:r>
            <a:r>
              <a:rPr lang="en-US" sz="2000" dirty="0">
                <a:solidFill>
                  <a:schemeClr val="tx1"/>
                </a:solidFill>
                <a:latin typeface="Ti"/>
              </a:rPr>
              <a:t> </a:t>
            </a:r>
            <a:r>
              <a:rPr lang="en-US" sz="2000" dirty="0" err="1">
                <a:solidFill>
                  <a:schemeClr val="tx1"/>
                </a:solidFill>
                <a:latin typeface="Ti"/>
              </a:rPr>
              <a:t>Tiếng</a:t>
            </a:r>
            <a:r>
              <a:rPr lang="en-US" sz="2000" dirty="0">
                <a:solidFill>
                  <a:schemeClr val="tx1"/>
                </a:solidFill>
                <a:latin typeface="Ti"/>
              </a:rPr>
              <a:t> </a:t>
            </a:r>
            <a:r>
              <a:rPr lang="en-US" sz="2000" dirty="0" err="1">
                <a:solidFill>
                  <a:schemeClr val="tx1"/>
                </a:solidFill>
                <a:latin typeface="Ti"/>
              </a:rPr>
              <a:t>hô</a:t>
            </a:r>
            <a:r>
              <a:rPr lang="en-US" sz="2000" dirty="0">
                <a:solidFill>
                  <a:schemeClr val="tx1"/>
                </a:solidFill>
                <a:latin typeface="Ti"/>
              </a:rPr>
              <a:t> “ </a:t>
            </a:r>
            <a:r>
              <a:rPr lang="en-US" sz="2000" dirty="0" err="1">
                <a:solidFill>
                  <a:schemeClr val="tx1"/>
                </a:solidFill>
                <a:latin typeface="Ti"/>
              </a:rPr>
              <a:t>Bắt</a:t>
            </a:r>
            <a:r>
              <a:rPr lang="en-US" sz="2000" dirty="0">
                <a:solidFill>
                  <a:schemeClr val="tx1"/>
                </a:solidFill>
                <a:latin typeface="Ti"/>
              </a:rPr>
              <a:t> </a:t>
            </a:r>
            <a:r>
              <a:rPr lang="en-US" sz="2000" dirty="0" err="1">
                <a:solidFill>
                  <a:schemeClr val="tx1"/>
                </a:solidFill>
                <a:latin typeface="Ti"/>
              </a:rPr>
              <a:t>đầu</a:t>
            </a:r>
            <a:r>
              <a:rPr lang="en-US" sz="2000" dirty="0">
                <a:solidFill>
                  <a:schemeClr val="tx1"/>
                </a:solidFill>
                <a:latin typeface="Ti"/>
              </a:rPr>
              <a:t>! “ </a:t>
            </a:r>
            <a:r>
              <a:rPr lang="en-US" sz="2000" dirty="0" err="1">
                <a:solidFill>
                  <a:schemeClr val="tx1"/>
                </a:solidFill>
                <a:latin typeface="Ti"/>
              </a:rPr>
              <a:t>vang</a:t>
            </a:r>
            <a:r>
              <a:rPr lang="en-US" sz="2000" dirty="0">
                <a:solidFill>
                  <a:schemeClr val="tx1"/>
                </a:solidFill>
                <a:latin typeface="Ti"/>
              </a:rPr>
              <a:t> </a:t>
            </a:r>
            <a:r>
              <a:rPr lang="en-US" sz="2000" dirty="0" err="1">
                <a:solidFill>
                  <a:schemeClr val="tx1"/>
                </a:solidFill>
                <a:latin typeface="Ti"/>
              </a:rPr>
              <a:t>lên</a:t>
            </a:r>
            <a:r>
              <a:rPr lang="en-US" sz="2000" dirty="0">
                <a:solidFill>
                  <a:schemeClr val="tx1"/>
                </a:solidFill>
                <a:latin typeface="Ti"/>
              </a:rPr>
              <a:t>. </a:t>
            </a:r>
            <a:r>
              <a:rPr lang="en-US" sz="2000" dirty="0" err="1">
                <a:solidFill>
                  <a:schemeClr val="tx1"/>
                </a:solidFill>
                <a:latin typeface="Ti"/>
              </a:rPr>
              <a:t>Các</a:t>
            </a:r>
            <a:r>
              <a:rPr lang="en-US" sz="2000" dirty="0">
                <a:solidFill>
                  <a:schemeClr val="tx1"/>
                </a:solidFill>
                <a:latin typeface="Ti"/>
              </a:rPr>
              <a:t> </a:t>
            </a:r>
            <a:r>
              <a:rPr lang="en-US" sz="2000" dirty="0" err="1">
                <a:solidFill>
                  <a:schemeClr val="tx1"/>
                </a:solidFill>
                <a:latin typeface="Ti"/>
              </a:rPr>
              <a:t>vận</a:t>
            </a:r>
            <a:r>
              <a:rPr lang="en-US" sz="2000" dirty="0">
                <a:solidFill>
                  <a:schemeClr val="tx1"/>
                </a:solidFill>
                <a:latin typeface="Ti"/>
              </a:rPr>
              <a:t> </a:t>
            </a:r>
            <a:r>
              <a:rPr lang="en-US" sz="2000" dirty="0" err="1">
                <a:solidFill>
                  <a:schemeClr val="tx1"/>
                </a:solidFill>
                <a:latin typeface="Ti"/>
              </a:rPr>
              <a:t>động</a:t>
            </a:r>
            <a:r>
              <a:rPr lang="en-US" sz="2000" dirty="0">
                <a:solidFill>
                  <a:schemeClr val="tx1"/>
                </a:solidFill>
                <a:latin typeface="Ti"/>
              </a:rPr>
              <a:t> </a:t>
            </a:r>
            <a:r>
              <a:rPr lang="en-US" sz="2000" dirty="0" err="1">
                <a:solidFill>
                  <a:schemeClr val="tx1"/>
                </a:solidFill>
                <a:latin typeface="Ti"/>
              </a:rPr>
              <a:t>viên</a:t>
            </a:r>
            <a:r>
              <a:rPr lang="en-US" sz="2000" dirty="0">
                <a:solidFill>
                  <a:schemeClr val="tx1"/>
                </a:solidFill>
                <a:latin typeface="Ti"/>
              </a:rPr>
              <a:t> </a:t>
            </a:r>
            <a:r>
              <a:rPr lang="en-US" sz="2000" dirty="0" err="1">
                <a:solidFill>
                  <a:schemeClr val="tx1"/>
                </a:solidFill>
                <a:latin typeface="Ti"/>
              </a:rPr>
              <a:t>rần</a:t>
            </a:r>
            <a:r>
              <a:rPr lang="en-US" sz="2000" dirty="0">
                <a:solidFill>
                  <a:schemeClr val="tx1"/>
                </a:solidFill>
                <a:latin typeface="Ti"/>
              </a:rPr>
              <a:t> </a:t>
            </a:r>
            <a:r>
              <a:rPr lang="en-US" sz="2000" dirty="0" err="1">
                <a:solidFill>
                  <a:schemeClr val="tx1"/>
                </a:solidFill>
                <a:latin typeface="Ti"/>
              </a:rPr>
              <a:t>rần</a:t>
            </a:r>
            <a:r>
              <a:rPr lang="en-US" sz="2000" dirty="0">
                <a:solidFill>
                  <a:schemeClr val="tx1"/>
                </a:solidFill>
                <a:latin typeface="Ti"/>
              </a:rPr>
              <a:t> </a:t>
            </a:r>
            <a:r>
              <a:rPr lang="en-US" sz="2000" dirty="0" err="1">
                <a:solidFill>
                  <a:schemeClr val="tx1"/>
                </a:solidFill>
                <a:latin typeface="Ti"/>
              </a:rPr>
              <a:t>chuyển</a:t>
            </a:r>
            <a:r>
              <a:rPr lang="en-US" sz="2000" dirty="0">
                <a:solidFill>
                  <a:schemeClr val="tx1"/>
                </a:solidFill>
                <a:latin typeface="Ti"/>
              </a:rPr>
              <a:t> </a:t>
            </a:r>
            <a:r>
              <a:rPr lang="en-US" sz="2000" dirty="0" err="1">
                <a:solidFill>
                  <a:schemeClr val="tx1"/>
                </a:solidFill>
                <a:latin typeface="Ti"/>
              </a:rPr>
              <a:t>động</a:t>
            </a:r>
            <a:r>
              <a:rPr lang="en-US" sz="2000" dirty="0">
                <a:solidFill>
                  <a:schemeClr val="tx1"/>
                </a:solidFill>
                <a:latin typeface="Ti"/>
              </a:rPr>
              <a:t>. </a:t>
            </a:r>
            <a:r>
              <a:rPr lang="en-US" sz="2000" dirty="0" err="1">
                <a:solidFill>
                  <a:schemeClr val="tx1"/>
                </a:solidFill>
                <a:latin typeface="Ti"/>
              </a:rPr>
              <a:t>Vòng</a:t>
            </a:r>
            <a:r>
              <a:rPr lang="en-US" sz="2000" dirty="0">
                <a:solidFill>
                  <a:schemeClr val="tx1"/>
                </a:solidFill>
                <a:latin typeface="Ti"/>
              </a:rPr>
              <a:t> </a:t>
            </a:r>
            <a:r>
              <a:rPr lang="en-US" sz="2000" dirty="0" err="1">
                <a:solidFill>
                  <a:schemeClr val="tx1"/>
                </a:solidFill>
                <a:latin typeface="Ti"/>
              </a:rPr>
              <a:t>thứ</a:t>
            </a:r>
            <a:r>
              <a:rPr lang="en-US" sz="2000" dirty="0">
                <a:solidFill>
                  <a:schemeClr val="tx1"/>
                </a:solidFill>
                <a:latin typeface="Ti"/>
              </a:rPr>
              <a:t> </a:t>
            </a:r>
            <a:r>
              <a:rPr lang="en-US" sz="2000" dirty="0" err="1">
                <a:solidFill>
                  <a:schemeClr val="tx1"/>
                </a:solidFill>
                <a:latin typeface="Ti"/>
              </a:rPr>
              <a:t>nhất</a:t>
            </a:r>
            <a:r>
              <a:rPr lang="en-US" sz="2000" dirty="0">
                <a:solidFill>
                  <a:schemeClr val="tx1"/>
                </a:solidFill>
                <a:latin typeface="Ti"/>
              </a:rPr>
              <a:t>…..</a:t>
            </a:r>
            <a:r>
              <a:rPr lang="en-US" sz="2000" dirty="0" err="1">
                <a:solidFill>
                  <a:schemeClr val="tx1"/>
                </a:solidFill>
                <a:latin typeface="Ti"/>
              </a:rPr>
              <a:t>Vòng</a:t>
            </a:r>
            <a:r>
              <a:rPr lang="en-US" sz="2000" dirty="0">
                <a:solidFill>
                  <a:schemeClr val="tx1"/>
                </a:solidFill>
                <a:latin typeface="Ti"/>
              </a:rPr>
              <a:t> </a:t>
            </a:r>
            <a:r>
              <a:rPr lang="en-US" sz="2000" dirty="0" err="1">
                <a:solidFill>
                  <a:schemeClr val="tx1"/>
                </a:solidFill>
                <a:latin typeface="Ti"/>
              </a:rPr>
              <a:t>thứ</a:t>
            </a:r>
            <a:r>
              <a:rPr lang="en-US" sz="2000" dirty="0">
                <a:solidFill>
                  <a:schemeClr val="tx1"/>
                </a:solidFill>
                <a:latin typeface="Ti"/>
              </a:rPr>
              <a:t> </a:t>
            </a:r>
            <a:r>
              <a:rPr lang="en-US" sz="2000" dirty="0" err="1">
                <a:solidFill>
                  <a:schemeClr val="tx1"/>
                </a:solidFill>
                <a:latin typeface="Ti"/>
              </a:rPr>
              <a:t>hai</a:t>
            </a:r>
            <a:r>
              <a:rPr lang="en-US" sz="2000" dirty="0">
                <a:solidFill>
                  <a:schemeClr val="tx1"/>
                </a:solidFill>
                <a:latin typeface="Ti"/>
              </a:rPr>
              <a:t>….</a:t>
            </a:r>
            <a:r>
              <a:rPr lang="en-US" sz="2000" dirty="0" err="1">
                <a:solidFill>
                  <a:schemeClr val="tx1"/>
                </a:solidFill>
                <a:latin typeface="Ti"/>
              </a:rPr>
              <a:t>Ngựa</a:t>
            </a:r>
            <a:r>
              <a:rPr lang="en-US" sz="2000" dirty="0">
                <a:solidFill>
                  <a:schemeClr val="tx1"/>
                </a:solidFill>
                <a:latin typeface="Ti"/>
              </a:rPr>
              <a:t> Con </a:t>
            </a:r>
            <a:r>
              <a:rPr lang="en-US" sz="2000" dirty="0" err="1">
                <a:solidFill>
                  <a:schemeClr val="tx1"/>
                </a:solidFill>
                <a:latin typeface="Ti"/>
              </a:rPr>
              <a:t>dẫn</a:t>
            </a:r>
            <a:r>
              <a:rPr lang="en-US" sz="2000" dirty="0">
                <a:solidFill>
                  <a:schemeClr val="tx1"/>
                </a:solidFill>
                <a:latin typeface="Ti"/>
              </a:rPr>
              <a:t> </a:t>
            </a:r>
            <a:r>
              <a:rPr lang="en-US" sz="2000" dirty="0" err="1">
                <a:solidFill>
                  <a:schemeClr val="tx1"/>
                </a:solidFill>
                <a:latin typeface="Ti"/>
              </a:rPr>
              <a:t>đầu</a:t>
            </a:r>
            <a:r>
              <a:rPr lang="en-US" sz="2000" dirty="0">
                <a:solidFill>
                  <a:schemeClr val="tx1"/>
                </a:solidFill>
                <a:latin typeface="Ti"/>
              </a:rPr>
              <a:t> </a:t>
            </a:r>
            <a:r>
              <a:rPr lang="en-US" sz="2000" dirty="0" err="1">
                <a:solidFill>
                  <a:schemeClr val="tx1"/>
                </a:solidFill>
                <a:latin typeface="Ti"/>
              </a:rPr>
              <a:t>bằng</a:t>
            </a:r>
            <a:r>
              <a:rPr lang="en-US" sz="2000" dirty="0">
                <a:solidFill>
                  <a:schemeClr val="tx1"/>
                </a:solidFill>
                <a:latin typeface="Ti"/>
              </a:rPr>
              <a:t> </a:t>
            </a:r>
            <a:r>
              <a:rPr lang="en-US" sz="2000" dirty="0" err="1">
                <a:solidFill>
                  <a:schemeClr val="tx1"/>
                </a:solidFill>
                <a:latin typeface="Ti"/>
              </a:rPr>
              <a:t>những</a:t>
            </a:r>
            <a:r>
              <a:rPr lang="en-US" sz="2000" dirty="0">
                <a:solidFill>
                  <a:schemeClr val="tx1"/>
                </a:solidFill>
                <a:latin typeface="Ti"/>
              </a:rPr>
              <a:t> </a:t>
            </a:r>
            <a:r>
              <a:rPr lang="en-US" sz="2000" dirty="0" err="1">
                <a:solidFill>
                  <a:schemeClr val="tx1"/>
                </a:solidFill>
                <a:latin typeface="Ti"/>
              </a:rPr>
              <a:t>bước</a:t>
            </a:r>
            <a:r>
              <a:rPr lang="en-US" sz="2000" dirty="0">
                <a:solidFill>
                  <a:schemeClr val="tx1"/>
                </a:solidFill>
                <a:latin typeface="Ti"/>
              </a:rPr>
              <a:t> </a:t>
            </a:r>
            <a:r>
              <a:rPr lang="en-US" sz="2000" dirty="0" err="1">
                <a:solidFill>
                  <a:schemeClr val="tx1"/>
                </a:solidFill>
                <a:latin typeface="Ti"/>
              </a:rPr>
              <a:t>dài</a:t>
            </a:r>
            <a:r>
              <a:rPr lang="en-US" sz="2000" dirty="0">
                <a:solidFill>
                  <a:schemeClr val="tx1"/>
                </a:solidFill>
                <a:latin typeface="Ti"/>
              </a:rPr>
              <a:t> </a:t>
            </a:r>
            <a:r>
              <a:rPr lang="en-US" sz="2000" dirty="0" err="1">
                <a:solidFill>
                  <a:schemeClr val="tx1"/>
                </a:solidFill>
                <a:latin typeface="Ti"/>
              </a:rPr>
              <a:t>khỏe</a:t>
            </a:r>
            <a:r>
              <a:rPr lang="en-US" sz="2000" dirty="0">
                <a:solidFill>
                  <a:schemeClr val="tx1"/>
                </a:solidFill>
                <a:latin typeface="Ti"/>
              </a:rPr>
              <a:t> </a:t>
            </a:r>
            <a:r>
              <a:rPr lang="en-US" sz="2000" dirty="0" err="1">
                <a:solidFill>
                  <a:schemeClr val="tx1"/>
                </a:solidFill>
                <a:latin typeface="Ti"/>
              </a:rPr>
              <a:t>khoắn</a:t>
            </a:r>
            <a:r>
              <a:rPr lang="en-US" sz="2000" dirty="0">
                <a:solidFill>
                  <a:schemeClr val="tx1"/>
                </a:solidFill>
                <a:latin typeface="Ti"/>
              </a:rPr>
              <a:t>. </a:t>
            </a:r>
            <a:r>
              <a:rPr lang="en-US" sz="2000" dirty="0" err="1">
                <a:solidFill>
                  <a:schemeClr val="tx1"/>
                </a:solidFill>
                <a:latin typeface="Ti"/>
              </a:rPr>
              <a:t>Bỗng</a:t>
            </a:r>
            <a:r>
              <a:rPr lang="en-US" sz="2000" dirty="0">
                <a:solidFill>
                  <a:schemeClr val="tx1"/>
                </a:solidFill>
                <a:latin typeface="Ti"/>
              </a:rPr>
              <a:t> </a:t>
            </a:r>
            <a:r>
              <a:rPr lang="en-US" sz="2000" dirty="0" err="1">
                <a:solidFill>
                  <a:schemeClr val="tx1"/>
                </a:solidFill>
                <a:latin typeface="Ti"/>
              </a:rPr>
              <a:t>chú</a:t>
            </a:r>
            <a:r>
              <a:rPr lang="en-US" sz="2000" dirty="0">
                <a:solidFill>
                  <a:schemeClr val="tx1"/>
                </a:solidFill>
                <a:latin typeface="Ti"/>
              </a:rPr>
              <a:t> </a:t>
            </a:r>
            <a:r>
              <a:rPr lang="en-US" sz="2000" dirty="0" err="1">
                <a:solidFill>
                  <a:schemeClr val="tx1"/>
                </a:solidFill>
                <a:latin typeface="Ti"/>
              </a:rPr>
              <a:t>có</a:t>
            </a:r>
            <a:r>
              <a:rPr lang="en-US" sz="2000" dirty="0">
                <a:solidFill>
                  <a:schemeClr val="tx1"/>
                </a:solidFill>
                <a:latin typeface="Ti"/>
              </a:rPr>
              <a:t> </a:t>
            </a:r>
            <a:r>
              <a:rPr lang="en-US" sz="2000" dirty="0" err="1">
                <a:solidFill>
                  <a:schemeClr val="tx1"/>
                </a:solidFill>
                <a:latin typeface="Ti"/>
              </a:rPr>
              <a:t>cảm</a:t>
            </a:r>
            <a:r>
              <a:rPr lang="en-US" sz="2000" dirty="0">
                <a:solidFill>
                  <a:schemeClr val="tx1"/>
                </a:solidFill>
                <a:latin typeface="Ti"/>
              </a:rPr>
              <a:t> </a:t>
            </a:r>
            <a:r>
              <a:rPr lang="en-US" sz="2000" dirty="0" err="1">
                <a:solidFill>
                  <a:schemeClr val="tx1"/>
                </a:solidFill>
                <a:latin typeface="Ti"/>
              </a:rPr>
              <a:t>giác</a:t>
            </a:r>
            <a:r>
              <a:rPr lang="en-US" sz="2000" dirty="0">
                <a:solidFill>
                  <a:schemeClr val="tx1"/>
                </a:solidFill>
                <a:latin typeface="Ti"/>
              </a:rPr>
              <a:t> </a:t>
            </a:r>
            <a:r>
              <a:rPr lang="en-US" sz="2000" dirty="0" err="1">
                <a:solidFill>
                  <a:schemeClr val="tx1"/>
                </a:solidFill>
                <a:latin typeface="Ti"/>
              </a:rPr>
              <a:t>vướng</a:t>
            </a:r>
            <a:r>
              <a:rPr lang="en-US" sz="2000" dirty="0">
                <a:solidFill>
                  <a:schemeClr val="tx1"/>
                </a:solidFill>
                <a:latin typeface="Ti"/>
              </a:rPr>
              <a:t> ở </a:t>
            </a:r>
            <a:r>
              <a:rPr lang="en-US" sz="2000" dirty="0" err="1">
                <a:solidFill>
                  <a:schemeClr val="tx1"/>
                </a:solidFill>
                <a:latin typeface="Ti"/>
              </a:rPr>
              <a:t>chân</a:t>
            </a:r>
            <a:r>
              <a:rPr lang="en-US" sz="2000" dirty="0">
                <a:solidFill>
                  <a:schemeClr val="tx1"/>
                </a:solidFill>
                <a:latin typeface="Ti"/>
              </a:rPr>
              <a:t> </a:t>
            </a:r>
            <a:r>
              <a:rPr lang="en-US" sz="2000" dirty="0" err="1">
                <a:solidFill>
                  <a:schemeClr val="tx1"/>
                </a:solidFill>
                <a:latin typeface="Ti"/>
              </a:rPr>
              <a:t>và</a:t>
            </a:r>
            <a:r>
              <a:rPr lang="en-US" sz="2000" dirty="0">
                <a:solidFill>
                  <a:schemeClr val="tx1"/>
                </a:solidFill>
                <a:latin typeface="Ti"/>
              </a:rPr>
              <a:t> </a:t>
            </a:r>
            <a:r>
              <a:rPr lang="en-US" sz="2000" dirty="0" err="1">
                <a:solidFill>
                  <a:schemeClr val="tx1"/>
                </a:solidFill>
                <a:latin typeface="Ti"/>
              </a:rPr>
              <a:t>giật</a:t>
            </a:r>
            <a:r>
              <a:rPr lang="en-US" sz="2000" dirty="0">
                <a:solidFill>
                  <a:schemeClr val="tx1"/>
                </a:solidFill>
                <a:latin typeface="Ti"/>
              </a:rPr>
              <a:t> </a:t>
            </a:r>
            <a:r>
              <a:rPr lang="en-US" sz="2000" dirty="0" err="1">
                <a:solidFill>
                  <a:schemeClr val="tx1"/>
                </a:solidFill>
                <a:latin typeface="Ti"/>
              </a:rPr>
              <a:t>mình</a:t>
            </a:r>
            <a:r>
              <a:rPr lang="en-US" sz="2000" dirty="0">
                <a:solidFill>
                  <a:schemeClr val="tx1"/>
                </a:solidFill>
                <a:latin typeface="Ti"/>
              </a:rPr>
              <a:t> </a:t>
            </a:r>
            <a:r>
              <a:rPr lang="en-US" sz="2000" dirty="0" err="1">
                <a:solidFill>
                  <a:schemeClr val="tx1"/>
                </a:solidFill>
                <a:latin typeface="Ti"/>
              </a:rPr>
              <a:t>thảng</a:t>
            </a:r>
            <a:r>
              <a:rPr lang="en-US" sz="2000" dirty="0">
                <a:solidFill>
                  <a:schemeClr val="tx1"/>
                </a:solidFill>
                <a:latin typeface="Ti"/>
              </a:rPr>
              <a:t> </a:t>
            </a:r>
            <a:r>
              <a:rPr lang="en-US" sz="2000" dirty="0" err="1">
                <a:solidFill>
                  <a:schemeClr val="tx1"/>
                </a:solidFill>
                <a:latin typeface="Ti"/>
              </a:rPr>
              <a:t>thốt</a:t>
            </a:r>
            <a:r>
              <a:rPr lang="en-US" sz="2000" dirty="0">
                <a:solidFill>
                  <a:schemeClr val="tx1"/>
                </a:solidFill>
                <a:latin typeface="Ti"/>
              </a:rPr>
              <a:t>: </a:t>
            </a:r>
            <a:r>
              <a:rPr lang="en-US" sz="2000" dirty="0" err="1">
                <a:solidFill>
                  <a:schemeClr val="tx1"/>
                </a:solidFill>
                <a:latin typeface="Ti"/>
              </a:rPr>
              <a:t>một</a:t>
            </a:r>
            <a:r>
              <a:rPr lang="en-US" sz="2000" dirty="0">
                <a:solidFill>
                  <a:schemeClr val="tx1"/>
                </a:solidFill>
                <a:latin typeface="Ti"/>
              </a:rPr>
              <a:t> </a:t>
            </a:r>
            <a:r>
              <a:rPr lang="en-US" sz="2000" dirty="0" err="1">
                <a:solidFill>
                  <a:schemeClr val="tx1"/>
                </a:solidFill>
                <a:latin typeface="Ti"/>
              </a:rPr>
              <a:t>cái</a:t>
            </a:r>
            <a:r>
              <a:rPr lang="en-US" sz="2000" dirty="0">
                <a:solidFill>
                  <a:schemeClr val="tx1"/>
                </a:solidFill>
                <a:latin typeface="Ti"/>
              </a:rPr>
              <a:t> </a:t>
            </a:r>
            <a:r>
              <a:rPr lang="en-US" sz="2000" dirty="0" err="1">
                <a:solidFill>
                  <a:schemeClr val="tx1"/>
                </a:solidFill>
                <a:latin typeface="Ti"/>
              </a:rPr>
              <a:t>móng</a:t>
            </a:r>
            <a:r>
              <a:rPr lang="en-US" sz="2000" dirty="0">
                <a:solidFill>
                  <a:schemeClr val="tx1"/>
                </a:solidFill>
                <a:latin typeface="Ti"/>
              </a:rPr>
              <a:t> lung lay </a:t>
            </a:r>
            <a:r>
              <a:rPr lang="en-US" sz="2000" dirty="0" err="1">
                <a:solidFill>
                  <a:schemeClr val="tx1"/>
                </a:solidFill>
                <a:latin typeface="Ti"/>
              </a:rPr>
              <a:t>rồi</a:t>
            </a:r>
            <a:r>
              <a:rPr lang="en-US" sz="2000" dirty="0">
                <a:solidFill>
                  <a:schemeClr val="tx1"/>
                </a:solidFill>
                <a:latin typeface="Ti"/>
              </a:rPr>
              <a:t> </a:t>
            </a:r>
            <a:r>
              <a:rPr lang="en-US" sz="2000" dirty="0" err="1">
                <a:solidFill>
                  <a:schemeClr val="tx1"/>
                </a:solidFill>
                <a:latin typeface="Ti"/>
              </a:rPr>
              <a:t>rời</a:t>
            </a:r>
            <a:r>
              <a:rPr lang="en-US" sz="2000" dirty="0">
                <a:solidFill>
                  <a:schemeClr val="tx1"/>
                </a:solidFill>
                <a:latin typeface="Ti"/>
              </a:rPr>
              <a:t> </a:t>
            </a:r>
            <a:r>
              <a:rPr lang="en-US" sz="2000" dirty="0" err="1">
                <a:solidFill>
                  <a:schemeClr val="tx1"/>
                </a:solidFill>
                <a:latin typeface="Ti"/>
              </a:rPr>
              <a:t>hẳn</a:t>
            </a:r>
            <a:r>
              <a:rPr lang="en-US" sz="2000" dirty="0">
                <a:solidFill>
                  <a:schemeClr val="tx1"/>
                </a:solidFill>
                <a:latin typeface="Ti"/>
              </a:rPr>
              <a:t> </a:t>
            </a:r>
            <a:r>
              <a:rPr lang="en-US" sz="2000" dirty="0" err="1">
                <a:solidFill>
                  <a:schemeClr val="tx1"/>
                </a:solidFill>
                <a:latin typeface="Ti"/>
              </a:rPr>
              <a:t>ra.</a:t>
            </a:r>
            <a:r>
              <a:rPr lang="en-US" sz="2000" dirty="0">
                <a:solidFill>
                  <a:schemeClr val="tx1"/>
                </a:solidFill>
                <a:latin typeface="Ti"/>
              </a:rPr>
              <a:t> </a:t>
            </a:r>
            <a:r>
              <a:rPr lang="en-US" sz="2000" dirty="0" err="1">
                <a:solidFill>
                  <a:schemeClr val="tx1"/>
                </a:solidFill>
                <a:latin typeface="Ti"/>
              </a:rPr>
              <a:t>Gai</a:t>
            </a:r>
            <a:r>
              <a:rPr lang="en-US" sz="2000" dirty="0">
                <a:solidFill>
                  <a:schemeClr val="tx1"/>
                </a:solidFill>
                <a:latin typeface="Ti"/>
              </a:rPr>
              <a:t> </a:t>
            </a:r>
            <a:r>
              <a:rPr lang="en-US" sz="2000" dirty="0" err="1">
                <a:solidFill>
                  <a:schemeClr val="tx1"/>
                </a:solidFill>
                <a:latin typeface="Ti"/>
              </a:rPr>
              <a:t>nhọn</a:t>
            </a:r>
            <a:r>
              <a:rPr lang="en-US" sz="2000" dirty="0">
                <a:solidFill>
                  <a:schemeClr val="tx1"/>
                </a:solidFill>
                <a:latin typeface="Ti"/>
              </a:rPr>
              <a:t> </a:t>
            </a:r>
            <a:r>
              <a:rPr lang="en-US" sz="2000" dirty="0" err="1">
                <a:solidFill>
                  <a:schemeClr val="tx1"/>
                </a:solidFill>
                <a:latin typeface="Ti"/>
              </a:rPr>
              <a:t>đâm</a:t>
            </a:r>
            <a:r>
              <a:rPr lang="en-US" sz="2000" dirty="0">
                <a:solidFill>
                  <a:schemeClr val="tx1"/>
                </a:solidFill>
                <a:latin typeface="Ti"/>
              </a:rPr>
              <a:t> </a:t>
            </a:r>
            <a:r>
              <a:rPr lang="en-US" sz="2000" dirty="0" err="1">
                <a:solidFill>
                  <a:schemeClr val="tx1"/>
                </a:solidFill>
                <a:latin typeface="Ti"/>
              </a:rPr>
              <a:t>vào</a:t>
            </a:r>
            <a:r>
              <a:rPr lang="en-US" sz="2000" dirty="0">
                <a:solidFill>
                  <a:schemeClr val="tx1"/>
                </a:solidFill>
                <a:latin typeface="Ti"/>
              </a:rPr>
              <a:t> </a:t>
            </a:r>
            <a:r>
              <a:rPr lang="en-US" sz="2000" dirty="0" err="1">
                <a:solidFill>
                  <a:schemeClr val="tx1"/>
                </a:solidFill>
                <a:latin typeface="Ti"/>
              </a:rPr>
              <a:t>chân</a:t>
            </a:r>
            <a:r>
              <a:rPr lang="en-US" sz="2000" dirty="0">
                <a:solidFill>
                  <a:schemeClr val="tx1"/>
                </a:solidFill>
                <a:latin typeface="Ti"/>
              </a:rPr>
              <a:t> </a:t>
            </a:r>
            <a:r>
              <a:rPr lang="en-US" sz="2000" dirty="0" err="1">
                <a:solidFill>
                  <a:schemeClr val="tx1"/>
                </a:solidFill>
                <a:latin typeface="Ti"/>
              </a:rPr>
              <a:t>làm</a:t>
            </a:r>
            <a:r>
              <a:rPr lang="en-US" sz="2000" dirty="0">
                <a:solidFill>
                  <a:schemeClr val="tx1"/>
                </a:solidFill>
                <a:latin typeface="Ti"/>
              </a:rPr>
              <a:t> </a:t>
            </a:r>
            <a:r>
              <a:rPr lang="en-US" sz="2000" dirty="0" err="1">
                <a:solidFill>
                  <a:schemeClr val="tx1"/>
                </a:solidFill>
                <a:latin typeface="Ti"/>
              </a:rPr>
              <a:t>Ngựa</a:t>
            </a:r>
            <a:r>
              <a:rPr lang="en-US" sz="2000" dirty="0">
                <a:solidFill>
                  <a:schemeClr val="tx1"/>
                </a:solidFill>
                <a:latin typeface="Ti"/>
              </a:rPr>
              <a:t> Con </a:t>
            </a:r>
            <a:r>
              <a:rPr lang="en-US" sz="2000" dirty="0" err="1">
                <a:solidFill>
                  <a:schemeClr val="tx1"/>
                </a:solidFill>
                <a:latin typeface="Ti"/>
              </a:rPr>
              <a:t>đau</a:t>
            </a:r>
            <a:r>
              <a:rPr lang="en-US" sz="2000" dirty="0">
                <a:solidFill>
                  <a:schemeClr val="tx1"/>
                </a:solidFill>
                <a:latin typeface="Ti"/>
              </a:rPr>
              <a:t> </a:t>
            </a:r>
            <a:r>
              <a:rPr lang="en-US" sz="2000" dirty="0" err="1">
                <a:solidFill>
                  <a:schemeClr val="tx1"/>
                </a:solidFill>
                <a:latin typeface="Ti"/>
              </a:rPr>
              <a:t>điếng</a:t>
            </a:r>
            <a:r>
              <a:rPr lang="en-US" sz="2000" dirty="0">
                <a:solidFill>
                  <a:schemeClr val="tx1"/>
                </a:solidFill>
                <a:latin typeface="Ti"/>
              </a:rPr>
              <a:t>. </a:t>
            </a:r>
            <a:r>
              <a:rPr lang="en-US" sz="2000" dirty="0" err="1">
                <a:solidFill>
                  <a:schemeClr val="tx1"/>
                </a:solidFill>
                <a:latin typeface="Ti"/>
              </a:rPr>
              <a:t>Chú</a:t>
            </a:r>
            <a:r>
              <a:rPr lang="en-US" sz="2000" dirty="0">
                <a:solidFill>
                  <a:schemeClr val="tx1"/>
                </a:solidFill>
                <a:latin typeface="Ti"/>
              </a:rPr>
              <a:t>  </a:t>
            </a:r>
            <a:r>
              <a:rPr lang="en-US" sz="2000" dirty="0" err="1">
                <a:solidFill>
                  <a:schemeClr val="tx1"/>
                </a:solidFill>
                <a:latin typeface="Ti"/>
              </a:rPr>
              <a:t>chạy</a:t>
            </a:r>
            <a:r>
              <a:rPr lang="en-US" sz="2000" dirty="0">
                <a:solidFill>
                  <a:schemeClr val="tx1"/>
                </a:solidFill>
                <a:latin typeface="Ti"/>
              </a:rPr>
              <a:t> </a:t>
            </a:r>
            <a:r>
              <a:rPr lang="en-US" sz="2000" dirty="0" err="1">
                <a:solidFill>
                  <a:schemeClr val="tx1"/>
                </a:solidFill>
                <a:latin typeface="Ti"/>
              </a:rPr>
              <a:t>tập</a:t>
            </a:r>
            <a:r>
              <a:rPr lang="en-US" sz="2000" dirty="0">
                <a:solidFill>
                  <a:schemeClr val="tx1"/>
                </a:solidFill>
                <a:latin typeface="Ti"/>
              </a:rPr>
              <a:t> </a:t>
            </a:r>
            <a:r>
              <a:rPr lang="en-US" sz="2000" dirty="0" err="1">
                <a:solidFill>
                  <a:schemeClr val="tx1"/>
                </a:solidFill>
                <a:latin typeface="Ti"/>
              </a:rPr>
              <a:t>tễnh</a:t>
            </a:r>
            <a:r>
              <a:rPr lang="en-US" sz="2000" dirty="0">
                <a:solidFill>
                  <a:schemeClr val="tx1"/>
                </a:solidFill>
                <a:latin typeface="Ti"/>
              </a:rPr>
              <a:t> </a:t>
            </a:r>
            <a:r>
              <a:rPr lang="en-US" sz="2000" dirty="0" err="1">
                <a:solidFill>
                  <a:schemeClr val="tx1"/>
                </a:solidFill>
                <a:latin typeface="Ti"/>
              </a:rPr>
              <a:t>và</a:t>
            </a:r>
            <a:r>
              <a:rPr lang="en-US" sz="2000" dirty="0">
                <a:solidFill>
                  <a:schemeClr val="tx1"/>
                </a:solidFill>
                <a:latin typeface="Ti"/>
              </a:rPr>
              <a:t> </a:t>
            </a:r>
            <a:r>
              <a:rPr lang="en-US" sz="2000" dirty="0" err="1">
                <a:solidFill>
                  <a:schemeClr val="tx1"/>
                </a:solidFill>
                <a:latin typeface="Ti"/>
              </a:rPr>
              <a:t>cuối</a:t>
            </a:r>
            <a:r>
              <a:rPr lang="en-US" sz="2000" dirty="0">
                <a:solidFill>
                  <a:schemeClr val="tx1"/>
                </a:solidFill>
                <a:latin typeface="Ti"/>
              </a:rPr>
              <a:t> </a:t>
            </a:r>
            <a:r>
              <a:rPr lang="en-US" sz="2000" dirty="0" err="1">
                <a:solidFill>
                  <a:schemeClr val="tx1"/>
                </a:solidFill>
                <a:latin typeface="Ti"/>
              </a:rPr>
              <a:t>cùng</a:t>
            </a:r>
            <a:r>
              <a:rPr lang="en-US" sz="2000" dirty="0">
                <a:solidFill>
                  <a:schemeClr val="tx1"/>
                </a:solidFill>
                <a:latin typeface="Ti"/>
              </a:rPr>
              <a:t> </a:t>
            </a:r>
            <a:r>
              <a:rPr lang="en-US" sz="2000" dirty="0" err="1">
                <a:solidFill>
                  <a:schemeClr val="tx1"/>
                </a:solidFill>
                <a:latin typeface="Ti"/>
              </a:rPr>
              <a:t>dừng</a:t>
            </a:r>
            <a:r>
              <a:rPr lang="en-US" sz="2000" dirty="0">
                <a:solidFill>
                  <a:schemeClr val="tx1"/>
                </a:solidFill>
                <a:latin typeface="Ti"/>
              </a:rPr>
              <a:t> </a:t>
            </a:r>
            <a:r>
              <a:rPr lang="en-US" sz="2000" dirty="0" err="1">
                <a:solidFill>
                  <a:schemeClr val="tx1"/>
                </a:solidFill>
                <a:latin typeface="Ti"/>
              </a:rPr>
              <a:t>hẳn</a:t>
            </a:r>
            <a:r>
              <a:rPr lang="en-US" sz="2000" dirty="0">
                <a:solidFill>
                  <a:schemeClr val="tx1"/>
                </a:solidFill>
                <a:latin typeface="Ti"/>
              </a:rPr>
              <a:t> </a:t>
            </a:r>
            <a:r>
              <a:rPr lang="en-US" sz="2000" dirty="0" err="1">
                <a:solidFill>
                  <a:schemeClr val="tx1"/>
                </a:solidFill>
                <a:latin typeface="Ti"/>
              </a:rPr>
              <a:t>lại</a:t>
            </a:r>
            <a:r>
              <a:rPr lang="en-US" sz="2000" dirty="0">
                <a:solidFill>
                  <a:schemeClr val="tx1"/>
                </a:solidFill>
                <a:latin typeface="Ti"/>
              </a:rPr>
              <a:t>. </a:t>
            </a:r>
            <a:r>
              <a:rPr lang="en-US" sz="2000" dirty="0" err="1">
                <a:solidFill>
                  <a:schemeClr val="tx1"/>
                </a:solidFill>
                <a:latin typeface="Ti"/>
              </a:rPr>
              <a:t>Nhìn</a:t>
            </a:r>
            <a:r>
              <a:rPr lang="en-US" sz="2000" dirty="0">
                <a:solidFill>
                  <a:schemeClr val="tx1"/>
                </a:solidFill>
                <a:latin typeface="Ti"/>
              </a:rPr>
              <a:t> </a:t>
            </a:r>
            <a:r>
              <a:rPr lang="en-US" sz="2000" dirty="0" err="1">
                <a:solidFill>
                  <a:schemeClr val="tx1"/>
                </a:solidFill>
                <a:latin typeface="Ti"/>
              </a:rPr>
              <a:t>bạn</a:t>
            </a:r>
            <a:r>
              <a:rPr lang="en-US" sz="2000" dirty="0">
                <a:solidFill>
                  <a:schemeClr val="tx1"/>
                </a:solidFill>
                <a:latin typeface="Ti"/>
              </a:rPr>
              <a:t> </a:t>
            </a:r>
            <a:r>
              <a:rPr lang="en-US" sz="2000" dirty="0" err="1">
                <a:solidFill>
                  <a:schemeClr val="tx1"/>
                </a:solidFill>
                <a:latin typeface="Ti"/>
              </a:rPr>
              <a:t>bè</a:t>
            </a:r>
            <a:r>
              <a:rPr lang="en-US" sz="2000" dirty="0">
                <a:solidFill>
                  <a:schemeClr val="tx1"/>
                </a:solidFill>
                <a:latin typeface="Ti"/>
              </a:rPr>
              <a:t> </a:t>
            </a:r>
            <a:r>
              <a:rPr lang="en-US" sz="2000" dirty="0" err="1">
                <a:solidFill>
                  <a:schemeClr val="tx1"/>
                </a:solidFill>
                <a:latin typeface="Ti"/>
              </a:rPr>
              <a:t>lướt</a:t>
            </a:r>
            <a:r>
              <a:rPr lang="en-US" sz="2000" dirty="0">
                <a:solidFill>
                  <a:schemeClr val="tx1"/>
                </a:solidFill>
                <a:latin typeface="Ti"/>
              </a:rPr>
              <a:t> qua </a:t>
            </a:r>
            <a:r>
              <a:rPr lang="en-US" sz="2000" dirty="0" err="1">
                <a:solidFill>
                  <a:schemeClr val="tx1"/>
                </a:solidFill>
                <a:latin typeface="Ti"/>
              </a:rPr>
              <a:t>mặt</a:t>
            </a:r>
            <a:r>
              <a:rPr lang="en-US" sz="2000" dirty="0">
                <a:solidFill>
                  <a:schemeClr val="tx1"/>
                </a:solidFill>
                <a:latin typeface="Ti"/>
              </a:rPr>
              <a:t>, </a:t>
            </a:r>
            <a:r>
              <a:rPr lang="en-US" sz="2000" dirty="0" err="1">
                <a:solidFill>
                  <a:schemeClr val="tx1"/>
                </a:solidFill>
                <a:latin typeface="Ti"/>
              </a:rPr>
              <a:t>Ngựa</a:t>
            </a:r>
            <a:r>
              <a:rPr lang="en-US" sz="2000" dirty="0">
                <a:solidFill>
                  <a:schemeClr val="tx1"/>
                </a:solidFill>
                <a:latin typeface="Ti"/>
              </a:rPr>
              <a:t> Con </a:t>
            </a:r>
            <a:r>
              <a:rPr lang="en-US" sz="2000" dirty="0" err="1">
                <a:solidFill>
                  <a:schemeClr val="tx1"/>
                </a:solidFill>
                <a:latin typeface="Ti"/>
              </a:rPr>
              <a:t>đỏ</a:t>
            </a:r>
            <a:r>
              <a:rPr lang="en-US" sz="2000" dirty="0">
                <a:solidFill>
                  <a:schemeClr val="tx1"/>
                </a:solidFill>
                <a:latin typeface="Ti"/>
              </a:rPr>
              <a:t> hoe </a:t>
            </a:r>
            <a:r>
              <a:rPr lang="en-US" sz="2000" dirty="0" err="1">
                <a:solidFill>
                  <a:schemeClr val="tx1"/>
                </a:solidFill>
                <a:latin typeface="Ti"/>
              </a:rPr>
              <a:t>mắt</a:t>
            </a:r>
            <a:r>
              <a:rPr lang="en-US" sz="2000" dirty="0">
                <a:solidFill>
                  <a:schemeClr val="tx1"/>
                </a:solidFill>
                <a:latin typeface="Ti"/>
              </a:rPr>
              <a:t>, </a:t>
            </a:r>
            <a:r>
              <a:rPr lang="en-US" sz="2000" dirty="0" err="1">
                <a:solidFill>
                  <a:schemeClr val="tx1"/>
                </a:solidFill>
                <a:latin typeface="Ti"/>
              </a:rPr>
              <a:t>ân</a:t>
            </a:r>
            <a:r>
              <a:rPr lang="en-US" sz="2000" dirty="0">
                <a:solidFill>
                  <a:schemeClr val="tx1"/>
                </a:solidFill>
                <a:latin typeface="Ti"/>
              </a:rPr>
              <a:t> </a:t>
            </a:r>
            <a:r>
              <a:rPr lang="en-US" sz="2000" dirty="0" err="1">
                <a:solidFill>
                  <a:schemeClr val="tx1"/>
                </a:solidFill>
                <a:latin typeface="Ti"/>
              </a:rPr>
              <a:t>hận</a:t>
            </a:r>
            <a:r>
              <a:rPr lang="en-US" sz="2000" dirty="0">
                <a:solidFill>
                  <a:schemeClr val="tx1"/>
                </a:solidFill>
                <a:latin typeface="Ti"/>
              </a:rPr>
              <a:t> </a:t>
            </a:r>
            <a:r>
              <a:rPr lang="en-US" sz="2000" dirty="0" err="1">
                <a:solidFill>
                  <a:schemeClr val="tx1"/>
                </a:solidFill>
                <a:latin typeface="Ti"/>
              </a:rPr>
              <a:t>vì</a:t>
            </a:r>
            <a:r>
              <a:rPr lang="en-US" sz="2000" dirty="0">
                <a:solidFill>
                  <a:schemeClr val="tx1"/>
                </a:solidFill>
                <a:latin typeface="Ti"/>
              </a:rPr>
              <a:t> </a:t>
            </a:r>
            <a:r>
              <a:rPr lang="en-US" sz="2000" dirty="0" err="1">
                <a:solidFill>
                  <a:schemeClr val="tx1"/>
                </a:solidFill>
                <a:latin typeface="Ti"/>
              </a:rPr>
              <a:t>không</a:t>
            </a:r>
            <a:r>
              <a:rPr lang="en-US" sz="2000" dirty="0">
                <a:solidFill>
                  <a:schemeClr val="tx1"/>
                </a:solidFill>
                <a:latin typeface="Ti"/>
              </a:rPr>
              <a:t> </a:t>
            </a:r>
            <a:r>
              <a:rPr lang="en-US" sz="2000" dirty="0" err="1">
                <a:solidFill>
                  <a:schemeClr val="tx1"/>
                </a:solidFill>
                <a:latin typeface="Ti"/>
              </a:rPr>
              <a:t>làm</a:t>
            </a:r>
            <a:r>
              <a:rPr lang="en-US" sz="2000" dirty="0">
                <a:solidFill>
                  <a:schemeClr val="tx1"/>
                </a:solidFill>
                <a:latin typeface="Ti"/>
              </a:rPr>
              <a:t> </a:t>
            </a:r>
            <a:r>
              <a:rPr lang="en-US" sz="2000" dirty="0" err="1">
                <a:solidFill>
                  <a:schemeClr val="tx1"/>
                </a:solidFill>
                <a:latin typeface="Ti"/>
              </a:rPr>
              <a:t>theo</a:t>
            </a:r>
            <a:r>
              <a:rPr lang="en-US" sz="2000" dirty="0">
                <a:solidFill>
                  <a:schemeClr val="tx1"/>
                </a:solidFill>
                <a:latin typeface="Ti"/>
              </a:rPr>
              <a:t> </a:t>
            </a:r>
            <a:r>
              <a:rPr lang="en-US" sz="2000" dirty="0" err="1">
                <a:solidFill>
                  <a:schemeClr val="tx1"/>
                </a:solidFill>
                <a:latin typeface="Ti"/>
              </a:rPr>
              <a:t>lời</a:t>
            </a:r>
            <a:r>
              <a:rPr lang="en-US" sz="2000" dirty="0">
                <a:solidFill>
                  <a:schemeClr val="tx1"/>
                </a:solidFill>
                <a:latin typeface="Ti"/>
              </a:rPr>
              <a:t> cha </a:t>
            </a:r>
            <a:r>
              <a:rPr lang="en-US" sz="2000" dirty="0" err="1">
                <a:solidFill>
                  <a:schemeClr val="tx1"/>
                </a:solidFill>
                <a:latin typeface="Ti"/>
              </a:rPr>
              <a:t>dặn</a:t>
            </a:r>
            <a:r>
              <a:rPr lang="en-US" sz="2000" dirty="0">
                <a:solidFill>
                  <a:schemeClr val="tx1"/>
                </a:solidFill>
                <a:latin typeface="Ti"/>
              </a:rPr>
              <a:t>.</a:t>
            </a:r>
          </a:p>
          <a:p>
            <a:pPr>
              <a:defRPr/>
            </a:pPr>
            <a:r>
              <a:rPr lang="en-US" sz="2000" dirty="0">
                <a:solidFill>
                  <a:schemeClr val="tx1"/>
                </a:solidFill>
                <a:latin typeface="Ti"/>
              </a:rPr>
              <a:t>    </a:t>
            </a:r>
            <a:r>
              <a:rPr lang="en-US" sz="2000" dirty="0" err="1">
                <a:solidFill>
                  <a:schemeClr val="tx1"/>
                </a:solidFill>
                <a:latin typeface="Ti"/>
              </a:rPr>
              <a:t>Ngựa</a:t>
            </a:r>
            <a:r>
              <a:rPr lang="en-US" sz="2000" dirty="0">
                <a:solidFill>
                  <a:schemeClr val="tx1"/>
                </a:solidFill>
                <a:latin typeface="Ti"/>
              </a:rPr>
              <a:t> Con rút ra bài học quý giá: đừng bao giờ chủ quan, cho dù là việc nhỏ nhất.</a:t>
            </a:r>
            <a:endParaRPr lang="vi-VN" sz="2000" dirty="0">
              <a:solidFill>
                <a:schemeClr val="tx1"/>
              </a:solidFill>
              <a:latin typeface="Ti"/>
            </a:endParaRPr>
          </a:p>
          <a:p>
            <a:pPr>
              <a:defRPr/>
            </a:pPr>
            <a:r>
              <a:rPr lang="vi-VN" sz="2000" dirty="0">
                <a:solidFill>
                  <a:schemeClr val="tx1"/>
                </a:solidFill>
                <a:latin typeface="Ti"/>
              </a:rPr>
              <a:t>                                                                                           </a:t>
            </a:r>
            <a:r>
              <a:rPr lang="en-US" sz="2000" dirty="0">
                <a:solidFill>
                  <a:schemeClr val="tx1"/>
                </a:solidFill>
                <a:latin typeface="Ti"/>
              </a:rPr>
              <a:t>Theo Xuân Hoàng</a:t>
            </a:r>
          </a:p>
          <a:p>
            <a:pPr>
              <a:defRPr/>
            </a:pPr>
            <a:r>
              <a:rPr lang="en-US" sz="2000" dirty="0">
                <a:solidFill>
                  <a:schemeClr val="tx1"/>
                </a:solidFill>
                <a:latin typeface="Ti"/>
              </a:rPr>
              <a:t>                                                                                                                                                                      </a:t>
            </a:r>
          </a:p>
        </p:txBody>
      </p:sp>
    </p:spTree>
    <p:extLst>
      <p:ext uri="{BB962C8B-B14F-4D97-AF65-F5344CB8AC3E}">
        <p14:creationId xmlns:p14="http://schemas.microsoft.com/office/powerpoint/2010/main" val="29644518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1084193" y="368698"/>
            <a:ext cx="7227404" cy="834092"/>
            <a:chOff x="1084193" y="368698"/>
            <a:chExt cx="7227404" cy="834092"/>
          </a:xfrm>
        </p:grpSpPr>
        <p:sp>
          <p:nvSpPr>
            <p:cNvPr id="12" name="Text Box 10"/>
            <p:cNvSpPr txBox="1">
              <a:spLocks noChangeArrowheads="1"/>
            </p:cNvSpPr>
            <p:nvPr/>
          </p:nvSpPr>
          <p:spPr bwMode="auto">
            <a:xfrm>
              <a:off x="1084193" y="368698"/>
              <a:ext cx="722740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spcBef>
                  <a:spcPct val="50000"/>
                </a:spcBef>
              </a:pPr>
              <a:r>
                <a:rPr lang="en-US" altLang="en-US" sz="4000" b="0" dirty="0">
                  <a:solidFill>
                    <a:srgbClr val="FF0000"/>
                  </a:solidFill>
                  <a:latin typeface="Times New Roman" panose="02020603050405020304" pitchFamily="18" charset="0"/>
                </a:rPr>
                <a:t>HOẠT ĐỘNG 2 : TÌM HIỂU BÀI</a:t>
              </a:r>
            </a:p>
          </p:txBody>
        </p:sp>
        <p:cxnSp>
          <p:nvCxnSpPr>
            <p:cNvPr id="13" name="Straight Connector 12"/>
            <p:cNvCxnSpPr/>
            <p:nvPr/>
          </p:nvCxnSpPr>
          <p:spPr>
            <a:xfrm flipV="1">
              <a:off x="1219200" y="1192696"/>
              <a:ext cx="6864626" cy="10094"/>
            </a:xfrm>
            <a:prstGeom prst="line">
              <a:avLst/>
            </a:prstGeom>
          </p:spPr>
          <p:style>
            <a:lnRef idx="1">
              <a:schemeClr val="accent1"/>
            </a:lnRef>
            <a:fillRef idx="0">
              <a:schemeClr val="accent1"/>
            </a:fillRef>
            <a:effectRef idx="0">
              <a:schemeClr val="accent1"/>
            </a:effectRef>
            <a:fontRef idx="minor">
              <a:schemeClr val="tx1"/>
            </a:fontRef>
          </p:style>
        </p:cxnSp>
      </p:grpSp>
      <p:sp>
        <p:nvSpPr>
          <p:cNvPr id="16" name="Cloud Callout 15"/>
          <p:cNvSpPr/>
          <p:nvPr/>
        </p:nvSpPr>
        <p:spPr>
          <a:xfrm>
            <a:off x="428210" y="1442908"/>
            <a:ext cx="6162261" cy="2186609"/>
          </a:xfrm>
          <a:prstGeom prst="cloudCallout">
            <a:avLst>
              <a:gd name="adj1" fmla="val -49449"/>
              <a:gd name="adj2" fmla="val 84473"/>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7" name="TextBox 16"/>
          <p:cNvSpPr txBox="1"/>
          <p:nvPr/>
        </p:nvSpPr>
        <p:spPr>
          <a:xfrm>
            <a:off x="1084193" y="2041547"/>
            <a:ext cx="4850296" cy="2308324"/>
          </a:xfrm>
          <a:prstGeom prst="rect">
            <a:avLst/>
          </a:prstGeom>
          <a:noFill/>
        </p:spPr>
        <p:txBody>
          <a:bodyPr wrap="square" rtlCol="0">
            <a:spAutoFit/>
          </a:bodyPr>
          <a:lstStyle/>
          <a:p>
            <a:pPr algn="ctr"/>
            <a:r>
              <a:rPr lang="en-US" altLang="en-US" sz="3600" dirty="0" err="1">
                <a:latin typeface="Times New Roman" panose="02020603050405020304" pitchFamily="18" charset="0"/>
              </a:rPr>
              <a:t>Ngựa</a:t>
            </a:r>
            <a:r>
              <a:rPr lang="en-US" altLang="en-US" sz="3600" dirty="0">
                <a:latin typeface="Times New Roman" panose="02020603050405020304" pitchFamily="18" charset="0"/>
              </a:rPr>
              <a:t> Con </a:t>
            </a:r>
            <a:r>
              <a:rPr lang="en-US" altLang="en-US" sz="3600" dirty="0" err="1">
                <a:latin typeface="Times New Roman" panose="02020603050405020304" pitchFamily="18" charset="0"/>
              </a:rPr>
              <a:t>chuẩn</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bị</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tham</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dự</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hội</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thi</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như</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thế</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nào</a:t>
            </a:r>
            <a:r>
              <a:rPr lang="en-US" altLang="en-US" sz="3600" dirty="0">
                <a:latin typeface="Times New Roman" panose="02020603050405020304" pitchFamily="18" charset="0"/>
              </a:rPr>
              <a:t> ?</a:t>
            </a:r>
          </a:p>
          <a:p>
            <a:pPr algn="ctr"/>
            <a:r>
              <a:rPr lang="en-US" altLang="en-US" sz="3600" dirty="0">
                <a:latin typeface="Times New Roman" panose="02020603050405020304" pitchFamily="18" charset="0"/>
              </a:rPr>
              <a:t> </a:t>
            </a:r>
            <a:endParaRPr lang="en-US" altLang="en-US" sz="3600" i="1" dirty="0">
              <a:latin typeface="Times New Roman" panose="02020603050405020304" pitchFamily="18" charset="0"/>
            </a:endParaRPr>
          </a:p>
          <a:p>
            <a:endParaRPr lang="en-US" sz="3600" dirty="0"/>
          </a:p>
        </p:txBody>
      </p:sp>
      <p:sp>
        <p:nvSpPr>
          <p:cNvPr id="20" name="TextBox 19"/>
          <p:cNvSpPr txBox="1"/>
          <p:nvPr/>
        </p:nvSpPr>
        <p:spPr>
          <a:xfrm>
            <a:off x="1630017" y="4023058"/>
            <a:ext cx="7288695" cy="2554545"/>
          </a:xfrm>
          <a:prstGeom prst="rect">
            <a:avLst/>
          </a:prstGeom>
          <a:noFill/>
        </p:spPr>
        <p:txBody>
          <a:bodyPr wrap="square" rtlCol="0">
            <a:spAutoFit/>
          </a:bodyPr>
          <a:lstStyle/>
          <a:p>
            <a:pPr algn="just"/>
            <a:r>
              <a:rPr lang="en-US" sz="3200" i="1" dirty="0" err="1">
                <a:solidFill>
                  <a:schemeClr val="accent1">
                    <a:lumMod val="75000"/>
                  </a:schemeClr>
                </a:solidFill>
                <a:latin typeface="Times New Roman" panose="02020603050405020304" pitchFamily="18" charset="0"/>
                <a:cs typeface="Times New Roman" panose="02020603050405020304" pitchFamily="18" charset="0"/>
              </a:rPr>
              <a:t>Chú</a:t>
            </a:r>
            <a:r>
              <a:rPr lang="en-US" sz="3200" i="1" dirty="0">
                <a:solidFill>
                  <a:schemeClr val="accent1">
                    <a:lumMod val="75000"/>
                  </a:schemeClr>
                </a:solidFill>
                <a:latin typeface="Times New Roman" panose="02020603050405020304" pitchFamily="18" charset="0"/>
                <a:cs typeface="Times New Roman" panose="02020603050405020304" pitchFamily="18" charset="0"/>
              </a:rPr>
              <a:t> </a:t>
            </a:r>
            <a:r>
              <a:rPr lang="en-US" sz="3200" i="1" dirty="0" err="1">
                <a:solidFill>
                  <a:schemeClr val="accent1">
                    <a:lumMod val="75000"/>
                  </a:schemeClr>
                </a:solidFill>
                <a:latin typeface="Times New Roman" panose="02020603050405020304" pitchFamily="18" charset="0"/>
                <a:cs typeface="Times New Roman" panose="02020603050405020304" pitchFamily="18" charset="0"/>
              </a:rPr>
              <a:t>sửa</a:t>
            </a:r>
            <a:r>
              <a:rPr lang="en-US" sz="3200" i="1" dirty="0">
                <a:solidFill>
                  <a:schemeClr val="accent1">
                    <a:lumMod val="75000"/>
                  </a:schemeClr>
                </a:solidFill>
                <a:latin typeface="Times New Roman" panose="02020603050405020304" pitchFamily="18" charset="0"/>
                <a:cs typeface="Times New Roman" panose="02020603050405020304" pitchFamily="18" charset="0"/>
              </a:rPr>
              <a:t> </a:t>
            </a:r>
            <a:r>
              <a:rPr lang="en-US" sz="3200" i="1" dirty="0" err="1">
                <a:solidFill>
                  <a:schemeClr val="accent1">
                    <a:lumMod val="75000"/>
                  </a:schemeClr>
                </a:solidFill>
                <a:latin typeface="Times New Roman" panose="02020603050405020304" pitchFamily="18" charset="0"/>
                <a:cs typeface="Times New Roman" panose="02020603050405020304" pitchFamily="18" charset="0"/>
              </a:rPr>
              <a:t>soạn</a:t>
            </a:r>
            <a:r>
              <a:rPr lang="en-US" sz="3200" i="1" dirty="0">
                <a:solidFill>
                  <a:schemeClr val="accent1">
                    <a:lumMod val="75000"/>
                  </a:schemeClr>
                </a:solidFill>
                <a:latin typeface="Times New Roman" panose="02020603050405020304" pitchFamily="18" charset="0"/>
                <a:cs typeface="Times New Roman" panose="02020603050405020304" pitchFamily="18" charset="0"/>
              </a:rPr>
              <a:t> </a:t>
            </a:r>
            <a:r>
              <a:rPr lang="en-US" sz="3200" i="1" dirty="0" err="1">
                <a:solidFill>
                  <a:schemeClr val="accent1">
                    <a:lumMod val="75000"/>
                  </a:schemeClr>
                </a:solidFill>
                <a:latin typeface="Times New Roman" panose="02020603050405020304" pitchFamily="18" charset="0"/>
                <a:cs typeface="Times New Roman" panose="02020603050405020304" pitchFamily="18" charset="0"/>
              </a:rPr>
              <a:t>không</a:t>
            </a:r>
            <a:r>
              <a:rPr lang="en-US" sz="3200" i="1" dirty="0">
                <a:solidFill>
                  <a:schemeClr val="accent1">
                    <a:lumMod val="75000"/>
                  </a:schemeClr>
                </a:solidFill>
                <a:latin typeface="Times New Roman" panose="02020603050405020304" pitchFamily="18" charset="0"/>
                <a:cs typeface="Times New Roman" panose="02020603050405020304" pitchFamily="18" charset="0"/>
              </a:rPr>
              <a:t> </a:t>
            </a:r>
            <a:r>
              <a:rPr lang="en-US" sz="3200" i="1" dirty="0" err="1">
                <a:solidFill>
                  <a:schemeClr val="accent1">
                    <a:lumMod val="75000"/>
                  </a:schemeClr>
                </a:solidFill>
                <a:latin typeface="Times New Roman" panose="02020603050405020304" pitchFamily="18" charset="0"/>
                <a:cs typeface="Times New Roman" panose="02020603050405020304" pitchFamily="18" charset="0"/>
              </a:rPr>
              <a:t>biết</a:t>
            </a:r>
            <a:r>
              <a:rPr lang="en-US" sz="3200" i="1" dirty="0">
                <a:solidFill>
                  <a:schemeClr val="accent1">
                    <a:lumMod val="75000"/>
                  </a:schemeClr>
                </a:solidFill>
                <a:latin typeface="Times New Roman" panose="02020603050405020304" pitchFamily="18" charset="0"/>
                <a:cs typeface="Times New Roman" panose="02020603050405020304" pitchFamily="18" charset="0"/>
              </a:rPr>
              <a:t> </a:t>
            </a:r>
            <a:r>
              <a:rPr lang="en-US" sz="3200" i="1" dirty="0" err="1">
                <a:solidFill>
                  <a:schemeClr val="accent1">
                    <a:lumMod val="75000"/>
                  </a:schemeClr>
                </a:solidFill>
                <a:latin typeface="Times New Roman" panose="02020603050405020304" pitchFamily="18" charset="0"/>
                <a:cs typeface="Times New Roman" panose="02020603050405020304" pitchFamily="18" charset="0"/>
              </a:rPr>
              <a:t>chán</a:t>
            </a:r>
            <a:r>
              <a:rPr lang="en-US" sz="3200" i="1" dirty="0">
                <a:solidFill>
                  <a:schemeClr val="accent1">
                    <a:lumMod val="75000"/>
                  </a:schemeClr>
                </a:solidFill>
                <a:latin typeface="Times New Roman" panose="02020603050405020304" pitchFamily="18" charset="0"/>
                <a:cs typeface="Times New Roman" panose="02020603050405020304" pitchFamily="18" charset="0"/>
              </a:rPr>
              <a:t> </a:t>
            </a:r>
            <a:r>
              <a:rPr lang="en-US" sz="3200" i="1" dirty="0" err="1">
                <a:solidFill>
                  <a:schemeClr val="accent1">
                    <a:lumMod val="75000"/>
                  </a:schemeClr>
                </a:solidFill>
                <a:latin typeface="Times New Roman" panose="02020603050405020304" pitchFamily="18" charset="0"/>
                <a:cs typeface="Times New Roman" panose="02020603050405020304" pitchFamily="18" charset="0"/>
              </a:rPr>
              <a:t>và</a:t>
            </a:r>
            <a:r>
              <a:rPr lang="en-US" sz="3200" i="1" dirty="0">
                <a:solidFill>
                  <a:schemeClr val="accent1">
                    <a:lumMod val="75000"/>
                  </a:schemeClr>
                </a:solidFill>
                <a:latin typeface="Times New Roman" panose="02020603050405020304" pitchFamily="18" charset="0"/>
                <a:cs typeface="Times New Roman" panose="02020603050405020304" pitchFamily="18" charset="0"/>
              </a:rPr>
              <a:t> </a:t>
            </a:r>
            <a:r>
              <a:rPr lang="en-US" sz="3200" i="1" dirty="0" err="1">
                <a:solidFill>
                  <a:schemeClr val="accent1">
                    <a:lumMod val="75000"/>
                  </a:schemeClr>
                </a:solidFill>
                <a:latin typeface="Times New Roman" panose="02020603050405020304" pitchFamily="18" charset="0"/>
                <a:cs typeface="Times New Roman" panose="02020603050405020304" pitchFamily="18" charset="0"/>
              </a:rPr>
              <a:t>mải</a:t>
            </a:r>
            <a:r>
              <a:rPr lang="en-US" sz="3200" i="1" dirty="0">
                <a:solidFill>
                  <a:schemeClr val="accent1">
                    <a:lumMod val="75000"/>
                  </a:schemeClr>
                </a:solidFill>
                <a:latin typeface="Times New Roman" panose="02020603050405020304" pitchFamily="18" charset="0"/>
                <a:cs typeface="Times New Roman" panose="02020603050405020304" pitchFamily="18" charset="0"/>
              </a:rPr>
              <a:t> </a:t>
            </a:r>
            <a:r>
              <a:rPr lang="en-US" sz="3200" i="1" dirty="0" err="1">
                <a:solidFill>
                  <a:schemeClr val="accent1">
                    <a:lumMod val="75000"/>
                  </a:schemeClr>
                </a:solidFill>
                <a:latin typeface="Times New Roman" panose="02020603050405020304" pitchFamily="18" charset="0"/>
                <a:cs typeface="Times New Roman" panose="02020603050405020304" pitchFamily="18" charset="0"/>
              </a:rPr>
              <a:t>mê</a:t>
            </a:r>
            <a:r>
              <a:rPr lang="en-US" sz="3200" i="1" dirty="0">
                <a:solidFill>
                  <a:schemeClr val="accent1">
                    <a:lumMod val="75000"/>
                  </a:schemeClr>
                </a:solidFill>
                <a:latin typeface="Times New Roman" panose="02020603050405020304" pitchFamily="18" charset="0"/>
                <a:cs typeface="Times New Roman" panose="02020603050405020304" pitchFamily="18" charset="0"/>
              </a:rPr>
              <a:t> </a:t>
            </a:r>
            <a:r>
              <a:rPr lang="en-US" sz="3200" i="1" dirty="0" err="1">
                <a:solidFill>
                  <a:schemeClr val="accent1">
                    <a:lumMod val="75000"/>
                  </a:schemeClr>
                </a:solidFill>
                <a:latin typeface="Times New Roman" panose="02020603050405020304" pitchFamily="18" charset="0"/>
                <a:cs typeface="Times New Roman" panose="02020603050405020304" pitchFamily="18" charset="0"/>
              </a:rPr>
              <a:t>soi</a:t>
            </a:r>
            <a:r>
              <a:rPr lang="en-US" sz="3200" i="1" dirty="0">
                <a:solidFill>
                  <a:schemeClr val="accent1">
                    <a:lumMod val="75000"/>
                  </a:schemeClr>
                </a:solidFill>
                <a:latin typeface="Times New Roman" panose="02020603050405020304" pitchFamily="18" charset="0"/>
                <a:cs typeface="Times New Roman" panose="02020603050405020304" pitchFamily="18" charset="0"/>
              </a:rPr>
              <a:t> </a:t>
            </a:r>
            <a:r>
              <a:rPr lang="en-US" sz="3200" i="1" dirty="0" err="1">
                <a:solidFill>
                  <a:schemeClr val="accent1">
                    <a:lumMod val="75000"/>
                  </a:schemeClr>
                </a:solidFill>
                <a:latin typeface="Times New Roman" panose="02020603050405020304" pitchFamily="18" charset="0"/>
                <a:cs typeface="Times New Roman" panose="02020603050405020304" pitchFamily="18" charset="0"/>
              </a:rPr>
              <a:t>bóng</a:t>
            </a:r>
            <a:r>
              <a:rPr lang="en-US" sz="3200" i="1" dirty="0">
                <a:solidFill>
                  <a:schemeClr val="accent1">
                    <a:lumMod val="75000"/>
                  </a:schemeClr>
                </a:solidFill>
                <a:latin typeface="Times New Roman" panose="02020603050405020304" pitchFamily="18" charset="0"/>
                <a:cs typeface="Times New Roman" panose="02020603050405020304" pitchFamily="18" charset="0"/>
              </a:rPr>
              <a:t> </a:t>
            </a:r>
            <a:r>
              <a:rPr lang="en-US" sz="3200" i="1" dirty="0" err="1">
                <a:solidFill>
                  <a:schemeClr val="accent1">
                    <a:lumMod val="75000"/>
                  </a:schemeClr>
                </a:solidFill>
                <a:latin typeface="Times New Roman" panose="02020603050405020304" pitchFamily="18" charset="0"/>
                <a:cs typeface="Times New Roman" panose="02020603050405020304" pitchFamily="18" charset="0"/>
              </a:rPr>
              <a:t>mình</a:t>
            </a:r>
            <a:r>
              <a:rPr lang="en-US" sz="3200" i="1" dirty="0">
                <a:solidFill>
                  <a:schemeClr val="accent1">
                    <a:lumMod val="75000"/>
                  </a:schemeClr>
                </a:solidFill>
                <a:latin typeface="Times New Roman" panose="02020603050405020304" pitchFamily="18" charset="0"/>
                <a:cs typeface="Times New Roman" panose="02020603050405020304" pitchFamily="18" charset="0"/>
              </a:rPr>
              <a:t> </a:t>
            </a:r>
            <a:r>
              <a:rPr lang="en-US" sz="3200" i="1" dirty="0" err="1">
                <a:solidFill>
                  <a:schemeClr val="accent1">
                    <a:lumMod val="75000"/>
                  </a:schemeClr>
                </a:solidFill>
                <a:latin typeface="Times New Roman" panose="02020603050405020304" pitchFamily="18" charset="0"/>
                <a:cs typeface="Times New Roman" panose="02020603050405020304" pitchFamily="18" charset="0"/>
              </a:rPr>
              <a:t>dưới</a:t>
            </a:r>
            <a:r>
              <a:rPr lang="en-US" sz="3200" i="1" dirty="0">
                <a:solidFill>
                  <a:schemeClr val="accent1">
                    <a:lumMod val="75000"/>
                  </a:schemeClr>
                </a:solidFill>
                <a:latin typeface="Times New Roman" panose="02020603050405020304" pitchFamily="18" charset="0"/>
                <a:cs typeface="Times New Roman" panose="02020603050405020304" pitchFamily="18" charset="0"/>
              </a:rPr>
              <a:t> </a:t>
            </a:r>
            <a:r>
              <a:rPr lang="en-US" sz="3200" i="1" dirty="0" err="1">
                <a:solidFill>
                  <a:schemeClr val="accent1">
                    <a:lumMod val="75000"/>
                  </a:schemeClr>
                </a:solidFill>
                <a:latin typeface="Times New Roman" panose="02020603050405020304" pitchFamily="18" charset="0"/>
                <a:cs typeface="Times New Roman" panose="02020603050405020304" pitchFamily="18" charset="0"/>
              </a:rPr>
              <a:t>dòng</a:t>
            </a:r>
            <a:r>
              <a:rPr lang="en-US" sz="3200" i="1" dirty="0">
                <a:solidFill>
                  <a:schemeClr val="accent1">
                    <a:lumMod val="75000"/>
                  </a:schemeClr>
                </a:solidFill>
                <a:latin typeface="Times New Roman" panose="02020603050405020304" pitchFamily="18" charset="0"/>
                <a:cs typeface="Times New Roman" panose="02020603050405020304" pitchFamily="18" charset="0"/>
              </a:rPr>
              <a:t> </a:t>
            </a:r>
            <a:r>
              <a:rPr lang="en-US" sz="3200" i="1" dirty="0" err="1">
                <a:solidFill>
                  <a:schemeClr val="accent1">
                    <a:lumMod val="75000"/>
                  </a:schemeClr>
                </a:solidFill>
                <a:latin typeface="Times New Roman" panose="02020603050405020304" pitchFamily="18" charset="0"/>
                <a:cs typeface="Times New Roman" panose="02020603050405020304" pitchFamily="18" charset="0"/>
              </a:rPr>
              <a:t>suối</a:t>
            </a:r>
            <a:r>
              <a:rPr lang="en-US" sz="3200" i="1" dirty="0">
                <a:solidFill>
                  <a:schemeClr val="accent1">
                    <a:lumMod val="75000"/>
                  </a:schemeClr>
                </a:solidFill>
                <a:latin typeface="Times New Roman" panose="02020603050405020304" pitchFamily="18" charset="0"/>
                <a:cs typeface="Times New Roman" panose="02020603050405020304" pitchFamily="18" charset="0"/>
              </a:rPr>
              <a:t> </a:t>
            </a:r>
            <a:r>
              <a:rPr lang="en-US" sz="3200" i="1" dirty="0" err="1">
                <a:solidFill>
                  <a:schemeClr val="accent1">
                    <a:lumMod val="75000"/>
                  </a:schemeClr>
                </a:solidFill>
                <a:latin typeface="Times New Roman" panose="02020603050405020304" pitchFamily="18" charset="0"/>
                <a:cs typeface="Times New Roman" panose="02020603050405020304" pitchFamily="18" charset="0"/>
              </a:rPr>
              <a:t>trong</a:t>
            </a:r>
            <a:r>
              <a:rPr lang="en-US" sz="3200" i="1" dirty="0">
                <a:solidFill>
                  <a:schemeClr val="accent1">
                    <a:lumMod val="75000"/>
                  </a:schemeClr>
                </a:solidFill>
                <a:latin typeface="Times New Roman" panose="02020603050405020304" pitchFamily="18" charset="0"/>
                <a:cs typeface="Times New Roman" panose="02020603050405020304" pitchFamily="18" charset="0"/>
              </a:rPr>
              <a:t> </a:t>
            </a:r>
            <a:r>
              <a:rPr lang="en-US" sz="3200" i="1" dirty="0" err="1">
                <a:solidFill>
                  <a:schemeClr val="accent1">
                    <a:lumMod val="75000"/>
                  </a:schemeClr>
                </a:solidFill>
                <a:latin typeface="Times New Roman" panose="02020603050405020304" pitchFamily="18" charset="0"/>
                <a:cs typeface="Times New Roman" panose="02020603050405020304" pitchFamily="18" charset="0"/>
              </a:rPr>
              <a:t>veo</a:t>
            </a:r>
            <a:r>
              <a:rPr lang="en-US" sz="3200" i="1" dirty="0">
                <a:solidFill>
                  <a:schemeClr val="accent1">
                    <a:lumMod val="75000"/>
                  </a:schemeClr>
                </a:solidFill>
                <a:latin typeface="Times New Roman" panose="02020603050405020304" pitchFamily="18" charset="0"/>
                <a:cs typeface="Times New Roman" panose="02020603050405020304" pitchFamily="18" charset="0"/>
              </a:rPr>
              <a:t>. </a:t>
            </a:r>
            <a:r>
              <a:rPr lang="en-US" sz="3200" i="1" dirty="0" err="1">
                <a:solidFill>
                  <a:schemeClr val="accent1">
                    <a:lumMod val="75000"/>
                  </a:schemeClr>
                </a:solidFill>
                <a:latin typeface="Times New Roman" panose="02020603050405020304" pitchFamily="18" charset="0"/>
                <a:cs typeface="Times New Roman" panose="02020603050405020304" pitchFamily="18" charset="0"/>
              </a:rPr>
              <a:t>Hình</a:t>
            </a:r>
            <a:r>
              <a:rPr lang="en-US" sz="3200" i="1" dirty="0">
                <a:solidFill>
                  <a:schemeClr val="accent1">
                    <a:lumMod val="75000"/>
                  </a:schemeClr>
                </a:solidFill>
                <a:latin typeface="Times New Roman" panose="02020603050405020304" pitchFamily="18" charset="0"/>
                <a:cs typeface="Times New Roman" panose="02020603050405020304" pitchFamily="18" charset="0"/>
              </a:rPr>
              <a:t> </a:t>
            </a:r>
            <a:r>
              <a:rPr lang="en-US" sz="3200" i="1" dirty="0" err="1">
                <a:solidFill>
                  <a:schemeClr val="accent1">
                    <a:lumMod val="75000"/>
                  </a:schemeClr>
                </a:solidFill>
                <a:latin typeface="Times New Roman" panose="02020603050405020304" pitchFamily="18" charset="0"/>
                <a:cs typeface="Times New Roman" panose="02020603050405020304" pitchFamily="18" charset="0"/>
              </a:rPr>
              <a:t>ảnh</a:t>
            </a:r>
            <a:r>
              <a:rPr lang="en-US" sz="3200" i="1" dirty="0">
                <a:solidFill>
                  <a:schemeClr val="accent1">
                    <a:lumMod val="75000"/>
                  </a:schemeClr>
                </a:solidFill>
                <a:latin typeface="Times New Roman" panose="02020603050405020304" pitchFamily="18" charset="0"/>
                <a:cs typeface="Times New Roman" panose="02020603050405020304" pitchFamily="18" charset="0"/>
              </a:rPr>
              <a:t> </a:t>
            </a:r>
            <a:r>
              <a:rPr lang="en-US" sz="3200" i="1" dirty="0" err="1">
                <a:solidFill>
                  <a:schemeClr val="accent1">
                    <a:lumMod val="75000"/>
                  </a:schemeClr>
                </a:solidFill>
                <a:latin typeface="Times New Roman" panose="02020603050405020304" pitchFamily="18" charset="0"/>
                <a:cs typeface="Times New Roman" panose="02020603050405020304" pitchFamily="18" charset="0"/>
              </a:rPr>
              <a:t>chú</a:t>
            </a:r>
            <a:r>
              <a:rPr lang="en-US" sz="3200" i="1" dirty="0">
                <a:solidFill>
                  <a:schemeClr val="accent1">
                    <a:lumMod val="75000"/>
                  </a:schemeClr>
                </a:solidFill>
                <a:latin typeface="Times New Roman" panose="02020603050405020304" pitchFamily="18" charset="0"/>
                <a:cs typeface="Times New Roman" panose="02020603050405020304" pitchFamily="18" charset="0"/>
              </a:rPr>
              <a:t> </a:t>
            </a:r>
            <a:r>
              <a:rPr lang="en-US" sz="3200" i="1" dirty="0" err="1">
                <a:solidFill>
                  <a:schemeClr val="accent1">
                    <a:lumMod val="75000"/>
                  </a:schemeClr>
                </a:solidFill>
                <a:latin typeface="Times New Roman" panose="02020603050405020304" pitchFamily="18" charset="0"/>
                <a:cs typeface="Times New Roman" panose="02020603050405020304" pitchFamily="18" charset="0"/>
              </a:rPr>
              <a:t>hiện</a:t>
            </a:r>
            <a:r>
              <a:rPr lang="en-US" sz="3200" i="1" dirty="0">
                <a:solidFill>
                  <a:schemeClr val="accent1">
                    <a:lumMod val="75000"/>
                  </a:schemeClr>
                </a:solidFill>
                <a:latin typeface="Times New Roman" panose="02020603050405020304" pitchFamily="18" charset="0"/>
                <a:cs typeface="Times New Roman" panose="02020603050405020304" pitchFamily="18" charset="0"/>
              </a:rPr>
              <a:t> </a:t>
            </a:r>
            <a:r>
              <a:rPr lang="en-US" sz="3200" i="1" dirty="0" err="1">
                <a:solidFill>
                  <a:schemeClr val="accent1">
                    <a:lumMod val="75000"/>
                  </a:schemeClr>
                </a:solidFill>
                <a:latin typeface="Times New Roman" panose="02020603050405020304" pitchFamily="18" charset="0"/>
                <a:cs typeface="Times New Roman" panose="02020603050405020304" pitchFamily="18" charset="0"/>
              </a:rPr>
              <a:t>lên</a:t>
            </a:r>
            <a:r>
              <a:rPr lang="en-US" sz="3200" i="1" dirty="0">
                <a:solidFill>
                  <a:schemeClr val="accent1">
                    <a:lumMod val="75000"/>
                  </a:schemeClr>
                </a:solidFill>
                <a:latin typeface="Times New Roman" panose="02020603050405020304" pitchFamily="18" charset="0"/>
                <a:cs typeface="Times New Roman" panose="02020603050405020304" pitchFamily="18" charset="0"/>
              </a:rPr>
              <a:t> </a:t>
            </a:r>
            <a:r>
              <a:rPr lang="en-US" sz="3200" i="1" dirty="0" err="1">
                <a:solidFill>
                  <a:schemeClr val="accent1">
                    <a:lumMod val="75000"/>
                  </a:schemeClr>
                </a:solidFill>
                <a:latin typeface="Times New Roman" panose="02020603050405020304" pitchFamily="18" charset="0"/>
                <a:cs typeface="Times New Roman" panose="02020603050405020304" pitchFamily="18" charset="0"/>
              </a:rPr>
              <a:t>với</a:t>
            </a:r>
            <a:r>
              <a:rPr lang="en-US" sz="3200" i="1" dirty="0">
                <a:solidFill>
                  <a:schemeClr val="accent1">
                    <a:lumMod val="75000"/>
                  </a:schemeClr>
                </a:solidFill>
                <a:latin typeface="Times New Roman" panose="02020603050405020304" pitchFamily="18" charset="0"/>
                <a:cs typeface="Times New Roman" panose="02020603050405020304" pitchFamily="18" charset="0"/>
              </a:rPr>
              <a:t> </a:t>
            </a:r>
            <a:r>
              <a:rPr lang="en-US" sz="3200" i="1" dirty="0" err="1">
                <a:solidFill>
                  <a:schemeClr val="accent1">
                    <a:lumMod val="75000"/>
                  </a:schemeClr>
                </a:solidFill>
                <a:latin typeface="Times New Roman" panose="02020603050405020304" pitchFamily="18" charset="0"/>
                <a:cs typeface="Times New Roman" panose="02020603050405020304" pitchFamily="18" charset="0"/>
              </a:rPr>
              <a:t>bộ</a:t>
            </a:r>
            <a:r>
              <a:rPr lang="en-US" sz="3200" i="1" dirty="0">
                <a:solidFill>
                  <a:schemeClr val="accent1">
                    <a:lumMod val="75000"/>
                  </a:schemeClr>
                </a:solidFill>
                <a:latin typeface="Times New Roman" panose="02020603050405020304" pitchFamily="18" charset="0"/>
                <a:cs typeface="Times New Roman" panose="02020603050405020304" pitchFamily="18" charset="0"/>
              </a:rPr>
              <a:t> </a:t>
            </a:r>
            <a:r>
              <a:rPr lang="en-US" sz="3200" i="1" dirty="0" err="1">
                <a:solidFill>
                  <a:schemeClr val="accent1">
                    <a:lumMod val="75000"/>
                  </a:schemeClr>
                </a:solidFill>
                <a:latin typeface="Times New Roman" panose="02020603050405020304" pitchFamily="18" charset="0"/>
                <a:cs typeface="Times New Roman" panose="02020603050405020304" pitchFamily="18" charset="0"/>
              </a:rPr>
              <a:t>đồ</a:t>
            </a:r>
            <a:r>
              <a:rPr lang="en-US" sz="3200" i="1" dirty="0">
                <a:solidFill>
                  <a:schemeClr val="accent1">
                    <a:lumMod val="75000"/>
                  </a:schemeClr>
                </a:solidFill>
                <a:latin typeface="Times New Roman" panose="02020603050405020304" pitchFamily="18" charset="0"/>
                <a:cs typeface="Times New Roman" panose="02020603050405020304" pitchFamily="18" charset="0"/>
              </a:rPr>
              <a:t> </a:t>
            </a:r>
            <a:r>
              <a:rPr lang="en-US" sz="3200" i="1" dirty="0" err="1">
                <a:solidFill>
                  <a:schemeClr val="accent1">
                    <a:lumMod val="75000"/>
                  </a:schemeClr>
                </a:solidFill>
                <a:latin typeface="Times New Roman" panose="02020603050405020304" pitchFamily="18" charset="0"/>
                <a:cs typeface="Times New Roman" panose="02020603050405020304" pitchFamily="18" charset="0"/>
              </a:rPr>
              <a:t>nâu</a:t>
            </a:r>
            <a:r>
              <a:rPr lang="en-US" sz="3200" i="1" dirty="0">
                <a:solidFill>
                  <a:schemeClr val="accent1">
                    <a:lumMod val="75000"/>
                  </a:schemeClr>
                </a:solidFill>
                <a:latin typeface="Times New Roman" panose="02020603050405020304" pitchFamily="18" charset="0"/>
                <a:cs typeface="Times New Roman" panose="02020603050405020304" pitchFamily="18" charset="0"/>
              </a:rPr>
              <a:t> </a:t>
            </a:r>
            <a:r>
              <a:rPr lang="en-US" sz="3200" i="1" dirty="0" err="1">
                <a:solidFill>
                  <a:schemeClr val="accent1">
                    <a:lumMod val="75000"/>
                  </a:schemeClr>
                </a:solidFill>
                <a:latin typeface="Times New Roman" panose="02020603050405020304" pitchFamily="18" charset="0"/>
                <a:cs typeface="Times New Roman" panose="02020603050405020304" pitchFamily="18" charset="0"/>
              </a:rPr>
              <a:t>tuyệt</a:t>
            </a:r>
            <a:r>
              <a:rPr lang="en-US" sz="3200" i="1" dirty="0">
                <a:solidFill>
                  <a:schemeClr val="accent1">
                    <a:lumMod val="75000"/>
                  </a:schemeClr>
                </a:solidFill>
                <a:latin typeface="Times New Roman" panose="02020603050405020304" pitchFamily="18" charset="0"/>
                <a:cs typeface="Times New Roman" panose="02020603050405020304" pitchFamily="18" charset="0"/>
              </a:rPr>
              <a:t> </a:t>
            </a:r>
            <a:r>
              <a:rPr lang="en-US" sz="3200" i="1" dirty="0" err="1">
                <a:solidFill>
                  <a:schemeClr val="accent1">
                    <a:lumMod val="75000"/>
                  </a:schemeClr>
                </a:solidFill>
                <a:latin typeface="Times New Roman" panose="02020603050405020304" pitchFamily="18" charset="0"/>
                <a:cs typeface="Times New Roman" panose="02020603050405020304" pitchFamily="18" charset="0"/>
              </a:rPr>
              <a:t>đẹp</a:t>
            </a:r>
            <a:r>
              <a:rPr lang="en-US" sz="3200" i="1" dirty="0">
                <a:solidFill>
                  <a:schemeClr val="accent1">
                    <a:lumMod val="75000"/>
                  </a:schemeClr>
                </a:solidFill>
                <a:latin typeface="Times New Roman" panose="02020603050405020304" pitchFamily="18" charset="0"/>
                <a:cs typeface="Times New Roman" panose="02020603050405020304" pitchFamily="18" charset="0"/>
              </a:rPr>
              <a:t>, </a:t>
            </a:r>
            <a:r>
              <a:rPr lang="en-US" sz="3200" i="1" dirty="0" err="1">
                <a:solidFill>
                  <a:schemeClr val="accent1">
                    <a:lumMod val="75000"/>
                  </a:schemeClr>
                </a:solidFill>
                <a:latin typeface="Times New Roman" panose="02020603050405020304" pitchFamily="18" charset="0"/>
                <a:cs typeface="Times New Roman" panose="02020603050405020304" pitchFamily="18" charset="0"/>
              </a:rPr>
              <a:t>với</a:t>
            </a:r>
            <a:r>
              <a:rPr lang="en-US" sz="3200" i="1" dirty="0">
                <a:solidFill>
                  <a:schemeClr val="accent1">
                    <a:lumMod val="75000"/>
                  </a:schemeClr>
                </a:solidFill>
                <a:latin typeface="Times New Roman" panose="02020603050405020304" pitchFamily="18" charset="0"/>
                <a:cs typeface="Times New Roman" panose="02020603050405020304" pitchFamily="18" charset="0"/>
              </a:rPr>
              <a:t> </a:t>
            </a:r>
            <a:r>
              <a:rPr lang="en-US" sz="3200" i="1" dirty="0" err="1">
                <a:solidFill>
                  <a:schemeClr val="accent1">
                    <a:lumMod val="75000"/>
                  </a:schemeClr>
                </a:solidFill>
                <a:latin typeface="Times New Roman" panose="02020603050405020304" pitchFamily="18" charset="0"/>
                <a:cs typeface="Times New Roman" panose="02020603050405020304" pitchFamily="18" charset="0"/>
              </a:rPr>
              <a:t>cái</a:t>
            </a:r>
            <a:r>
              <a:rPr lang="en-US" sz="3200" i="1" dirty="0">
                <a:solidFill>
                  <a:schemeClr val="accent1">
                    <a:lumMod val="75000"/>
                  </a:schemeClr>
                </a:solidFill>
                <a:latin typeface="Times New Roman" panose="02020603050405020304" pitchFamily="18" charset="0"/>
                <a:cs typeface="Times New Roman" panose="02020603050405020304" pitchFamily="18" charset="0"/>
              </a:rPr>
              <a:t> </a:t>
            </a:r>
            <a:r>
              <a:rPr lang="en-US" sz="3200" i="1" dirty="0" err="1">
                <a:solidFill>
                  <a:schemeClr val="accent1">
                    <a:lumMod val="75000"/>
                  </a:schemeClr>
                </a:solidFill>
                <a:latin typeface="Times New Roman" panose="02020603050405020304" pitchFamily="18" charset="0"/>
                <a:cs typeface="Times New Roman" panose="02020603050405020304" pitchFamily="18" charset="0"/>
              </a:rPr>
              <a:t>bờm</a:t>
            </a:r>
            <a:r>
              <a:rPr lang="en-US" sz="3200" i="1" dirty="0">
                <a:solidFill>
                  <a:schemeClr val="accent1">
                    <a:lumMod val="75000"/>
                  </a:schemeClr>
                </a:solidFill>
                <a:latin typeface="Times New Roman" panose="02020603050405020304" pitchFamily="18" charset="0"/>
                <a:cs typeface="Times New Roman" panose="02020603050405020304" pitchFamily="18" charset="0"/>
              </a:rPr>
              <a:t> </a:t>
            </a:r>
            <a:r>
              <a:rPr lang="en-US" sz="3200" i="1" dirty="0" err="1">
                <a:solidFill>
                  <a:schemeClr val="accent1">
                    <a:lumMod val="75000"/>
                  </a:schemeClr>
                </a:solidFill>
                <a:latin typeface="Times New Roman" panose="02020603050405020304" pitchFamily="18" charset="0"/>
                <a:cs typeface="Times New Roman" panose="02020603050405020304" pitchFamily="18" charset="0"/>
              </a:rPr>
              <a:t>dài</a:t>
            </a:r>
            <a:r>
              <a:rPr lang="en-US" sz="3200" i="1" dirty="0">
                <a:solidFill>
                  <a:schemeClr val="accent1">
                    <a:lumMod val="75000"/>
                  </a:schemeClr>
                </a:solidFill>
                <a:latin typeface="Times New Roman" panose="02020603050405020304" pitchFamily="18" charset="0"/>
                <a:cs typeface="Times New Roman" panose="02020603050405020304" pitchFamily="18" charset="0"/>
              </a:rPr>
              <a:t> </a:t>
            </a:r>
            <a:r>
              <a:rPr lang="en-US" sz="3200" i="1" dirty="0" err="1">
                <a:solidFill>
                  <a:schemeClr val="accent1">
                    <a:lumMod val="75000"/>
                  </a:schemeClr>
                </a:solidFill>
                <a:latin typeface="Times New Roman" panose="02020603050405020304" pitchFamily="18" charset="0"/>
                <a:cs typeface="Times New Roman" panose="02020603050405020304" pitchFamily="18" charset="0"/>
              </a:rPr>
              <a:t>ra</a:t>
            </a:r>
            <a:r>
              <a:rPr lang="en-US" sz="3200" i="1" dirty="0">
                <a:solidFill>
                  <a:schemeClr val="accent1">
                    <a:lumMod val="75000"/>
                  </a:schemeClr>
                </a:solidFill>
                <a:latin typeface="Times New Roman" panose="02020603050405020304" pitchFamily="18" charset="0"/>
                <a:cs typeface="Times New Roman" panose="02020603050405020304" pitchFamily="18" charset="0"/>
              </a:rPr>
              <a:t> </a:t>
            </a:r>
            <a:r>
              <a:rPr lang="en-US" sz="3200" i="1" dirty="0" err="1">
                <a:solidFill>
                  <a:schemeClr val="accent1">
                    <a:lumMod val="75000"/>
                  </a:schemeClr>
                </a:solidFill>
                <a:latin typeface="Times New Roman" panose="02020603050405020304" pitchFamily="18" charset="0"/>
                <a:cs typeface="Times New Roman" panose="02020603050405020304" pitchFamily="18" charset="0"/>
              </a:rPr>
              <a:t>dáng</a:t>
            </a:r>
            <a:r>
              <a:rPr lang="en-US" sz="3200" i="1" dirty="0">
                <a:solidFill>
                  <a:schemeClr val="accent1">
                    <a:lumMod val="75000"/>
                  </a:schemeClr>
                </a:solidFill>
                <a:latin typeface="Times New Roman" panose="02020603050405020304" pitchFamily="18" charset="0"/>
                <a:cs typeface="Times New Roman" panose="02020603050405020304" pitchFamily="18" charset="0"/>
              </a:rPr>
              <a:t> </a:t>
            </a:r>
            <a:r>
              <a:rPr lang="en-US" sz="3200" i="1" dirty="0" err="1">
                <a:solidFill>
                  <a:schemeClr val="accent1">
                    <a:lumMod val="75000"/>
                  </a:schemeClr>
                </a:solidFill>
                <a:latin typeface="Times New Roman" panose="02020603050405020304" pitchFamily="18" charset="0"/>
                <a:cs typeface="Times New Roman" panose="02020603050405020304" pitchFamily="18" charset="0"/>
              </a:rPr>
              <a:t>nhà</a:t>
            </a:r>
            <a:r>
              <a:rPr lang="en-US" sz="3200" i="1" dirty="0">
                <a:solidFill>
                  <a:schemeClr val="accent1">
                    <a:lumMod val="75000"/>
                  </a:schemeClr>
                </a:solidFill>
                <a:latin typeface="Times New Roman" panose="02020603050405020304" pitchFamily="18" charset="0"/>
                <a:cs typeface="Times New Roman" panose="02020603050405020304" pitchFamily="18" charset="0"/>
              </a:rPr>
              <a:t> </a:t>
            </a:r>
            <a:r>
              <a:rPr lang="en-US" sz="3200" i="1" dirty="0" err="1">
                <a:solidFill>
                  <a:schemeClr val="accent1">
                    <a:lumMod val="75000"/>
                  </a:schemeClr>
                </a:solidFill>
                <a:latin typeface="Times New Roman" panose="02020603050405020304" pitchFamily="18" charset="0"/>
                <a:cs typeface="Times New Roman" panose="02020603050405020304" pitchFamily="18" charset="0"/>
              </a:rPr>
              <a:t>vô</a:t>
            </a:r>
            <a:r>
              <a:rPr lang="en-US" sz="3200" i="1" dirty="0">
                <a:solidFill>
                  <a:schemeClr val="accent1">
                    <a:lumMod val="75000"/>
                  </a:schemeClr>
                </a:solidFill>
                <a:latin typeface="Times New Roman" panose="02020603050405020304" pitchFamily="18" charset="0"/>
                <a:cs typeface="Times New Roman" panose="02020603050405020304" pitchFamily="18" charset="0"/>
              </a:rPr>
              <a:t> </a:t>
            </a:r>
            <a:r>
              <a:rPr lang="en-US" sz="3200" i="1" dirty="0" err="1">
                <a:solidFill>
                  <a:schemeClr val="accent1">
                    <a:lumMod val="75000"/>
                  </a:schemeClr>
                </a:solidFill>
                <a:latin typeface="Times New Roman" panose="02020603050405020304" pitchFamily="18" charset="0"/>
                <a:cs typeface="Times New Roman" panose="02020603050405020304" pitchFamily="18" charset="0"/>
              </a:rPr>
              <a:t>địch</a:t>
            </a:r>
            <a:r>
              <a:rPr lang="en-US" sz="3200" i="1" dirty="0">
                <a:solidFill>
                  <a:schemeClr val="accent1">
                    <a:lumMod val="75000"/>
                  </a:schemeClr>
                </a:solidFill>
                <a:latin typeface="Times New Roman" panose="02020603050405020304" pitchFamily="18" charset="0"/>
                <a:cs typeface="Times New Roman" panose="02020603050405020304" pitchFamily="18" charset="0"/>
              </a:rPr>
              <a:t>.</a:t>
            </a:r>
          </a:p>
          <a:p>
            <a:endParaRPr lang="en-US" sz="3200" i="1" dirty="0">
              <a:solidFill>
                <a:schemeClr val="accent1">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4127241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P spid="2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9"/>
          <p:cNvGrpSpPr>
            <a:grpSpLocks/>
          </p:cNvGrpSpPr>
          <p:nvPr/>
        </p:nvGrpSpPr>
        <p:grpSpPr bwMode="auto">
          <a:xfrm>
            <a:off x="5257800" y="3733800"/>
            <a:ext cx="1600200" cy="806450"/>
            <a:chOff x="288" y="672"/>
            <a:chExt cx="1440" cy="816"/>
          </a:xfrm>
        </p:grpSpPr>
        <p:sp>
          <p:nvSpPr>
            <p:cNvPr id="20494" name="AutoShape 20"/>
            <p:cNvSpPr>
              <a:spLocks noChangeArrowheads="1"/>
            </p:cNvSpPr>
            <p:nvPr/>
          </p:nvSpPr>
          <p:spPr bwMode="auto">
            <a:xfrm>
              <a:off x="288" y="672"/>
              <a:ext cx="1440" cy="816"/>
            </a:xfrm>
            <a:prstGeom prst="cloudCallout">
              <a:avLst>
                <a:gd name="adj1" fmla="val 82639"/>
                <a:gd name="adj2" fmla="val 96079"/>
              </a:avLst>
            </a:prstGeom>
            <a:solidFill>
              <a:srgbClr val="FFCCFF"/>
            </a:solidFill>
            <a:ln w="9525">
              <a:solidFill>
                <a:schemeClr val="tx1"/>
              </a:solidFill>
              <a:round/>
              <a:headEnd/>
              <a:tailEnd/>
            </a:ln>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endParaRPr lang="en-US" altLang="en-US" u="sng">
                <a:latin typeface="Times New Roman" panose="02020603050405020304" pitchFamily="18" charset="0"/>
              </a:endParaRPr>
            </a:p>
          </p:txBody>
        </p:sp>
        <p:sp>
          <p:nvSpPr>
            <p:cNvPr id="20495" name="Text Box 21"/>
            <p:cNvSpPr txBox="1">
              <a:spLocks noChangeArrowheads="1"/>
            </p:cNvSpPr>
            <p:nvPr/>
          </p:nvSpPr>
          <p:spPr bwMode="auto">
            <a:xfrm>
              <a:off x="528" y="768"/>
              <a:ext cx="960" cy="650"/>
            </a:xfrm>
            <a:prstGeom prst="rect">
              <a:avLst/>
            </a:prstGeom>
            <a:solidFill>
              <a:srgbClr val="FF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altLang="en-US">
                  <a:latin typeface="Times New Roman" panose="02020603050405020304" pitchFamily="18" charset="0"/>
                </a:rPr>
                <a:t>Cha yên </a:t>
              </a:r>
            </a:p>
            <a:p>
              <a:pPr eaLnBrk="1" hangingPunct="1"/>
              <a:r>
                <a:rPr lang="en-US" altLang="en-US">
                  <a:latin typeface="Times New Roman" panose="02020603050405020304" pitchFamily="18" charset="0"/>
                </a:rPr>
                <a:t>tâm..</a:t>
              </a:r>
            </a:p>
          </p:txBody>
        </p:sp>
      </p:grpSp>
      <p:pic>
        <p:nvPicPr>
          <p:cNvPr id="20487" name="Picture 2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1489696"/>
            <a:ext cx="4191000" cy="5373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23"/>
          <p:cNvGrpSpPr>
            <a:grpSpLocks/>
          </p:cNvGrpSpPr>
          <p:nvPr/>
        </p:nvGrpSpPr>
        <p:grpSpPr bwMode="auto">
          <a:xfrm>
            <a:off x="5111750" y="1717675"/>
            <a:ext cx="1600200" cy="674688"/>
            <a:chOff x="3051" y="-607"/>
            <a:chExt cx="1008" cy="425"/>
          </a:xfrm>
        </p:grpSpPr>
        <p:sp>
          <p:nvSpPr>
            <p:cNvPr id="20492" name="AutoShape 24"/>
            <p:cNvSpPr>
              <a:spLocks noChangeArrowheads="1"/>
            </p:cNvSpPr>
            <p:nvPr/>
          </p:nvSpPr>
          <p:spPr bwMode="auto">
            <a:xfrm>
              <a:off x="3051" y="-607"/>
              <a:ext cx="1008" cy="425"/>
            </a:xfrm>
            <a:prstGeom prst="cloudCallout">
              <a:avLst>
                <a:gd name="adj1" fmla="val 49801"/>
                <a:gd name="adj2" fmla="val 53528"/>
              </a:avLst>
            </a:prstGeom>
            <a:solidFill>
              <a:schemeClr val="accent1"/>
            </a:solidFill>
            <a:ln w="9525">
              <a:solidFill>
                <a:schemeClr val="tx1"/>
              </a:solidFill>
              <a:round/>
              <a:headEnd/>
              <a:tailEnd/>
            </a:ln>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endParaRPr lang="en-US" altLang="en-US" u="sng">
                <a:latin typeface="Times New Roman" panose="02020603050405020304" pitchFamily="18" charset="0"/>
              </a:endParaRPr>
            </a:p>
          </p:txBody>
        </p:sp>
        <p:sp>
          <p:nvSpPr>
            <p:cNvPr id="20493" name="Text Box 25"/>
            <p:cNvSpPr txBox="1">
              <a:spLocks noChangeArrowheads="1"/>
            </p:cNvSpPr>
            <p:nvPr/>
          </p:nvSpPr>
          <p:spPr bwMode="auto">
            <a:xfrm>
              <a:off x="3220" y="-532"/>
              <a:ext cx="839"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altLang="en-US" dirty="0">
                  <a:latin typeface="Times New Roman" panose="02020603050405020304" pitchFamily="18" charset="0"/>
                </a:rPr>
                <a:t>Con </a:t>
              </a:r>
              <a:r>
                <a:rPr lang="en-US" altLang="en-US" dirty="0" err="1">
                  <a:latin typeface="Times New Roman" panose="02020603050405020304" pitchFamily="18" charset="0"/>
                </a:rPr>
                <a:t>trai</a:t>
              </a:r>
              <a:r>
                <a:rPr lang="en-US" altLang="en-US" dirty="0">
                  <a:latin typeface="Times New Roman" panose="02020603050405020304" pitchFamily="18" charset="0"/>
                </a:rPr>
                <a:t> … </a:t>
              </a:r>
            </a:p>
          </p:txBody>
        </p:sp>
      </p:grpSp>
      <p:grpSp>
        <p:nvGrpSpPr>
          <p:cNvPr id="16" name="Group 15"/>
          <p:cNvGrpSpPr/>
          <p:nvPr/>
        </p:nvGrpSpPr>
        <p:grpSpPr>
          <a:xfrm>
            <a:off x="1084193" y="368698"/>
            <a:ext cx="7227404" cy="834092"/>
            <a:chOff x="1084193" y="368698"/>
            <a:chExt cx="7227404" cy="834092"/>
          </a:xfrm>
        </p:grpSpPr>
        <p:sp>
          <p:nvSpPr>
            <p:cNvPr id="17" name="Text Box 10"/>
            <p:cNvSpPr txBox="1">
              <a:spLocks noChangeArrowheads="1"/>
            </p:cNvSpPr>
            <p:nvPr/>
          </p:nvSpPr>
          <p:spPr bwMode="auto">
            <a:xfrm>
              <a:off x="1084193" y="368698"/>
              <a:ext cx="722740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spcBef>
                  <a:spcPct val="50000"/>
                </a:spcBef>
              </a:pPr>
              <a:r>
                <a:rPr lang="en-US" altLang="en-US" sz="4000" b="0" dirty="0">
                  <a:solidFill>
                    <a:srgbClr val="FF0000"/>
                  </a:solidFill>
                  <a:latin typeface="Times New Roman" panose="02020603050405020304" pitchFamily="18" charset="0"/>
                </a:rPr>
                <a:t>HOẠT ĐỘNG 2 : TÌM HIỂU BÀI</a:t>
              </a:r>
            </a:p>
          </p:txBody>
        </p:sp>
        <p:cxnSp>
          <p:nvCxnSpPr>
            <p:cNvPr id="18" name="Straight Connector 17"/>
            <p:cNvCxnSpPr/>
            <p:nvPr/>
          </p:nvCxnSpPr>
          <p:spPr>
            <a:xfrm flipV="1">
              <a:off x="1219200" y="1192696"/>
              <a:ext cx="6864626" cy="10094"/>
            </a:xfrm>
            <a:prstGeom prst="line">
              <a:avLst/>
            </a:prstGeom>
          </p:spPr>
          <p:style>
            <a:lnRef idx="1">
              <a:schemeClr val="accent1"/>
            </a:lnRef>
            <a:fillRef idx="0">
              <a:schemeClr val="accent1"/>
            </a:fillRef>
            <a:effectRef idx="0">
              <a:schemeClr val="accent1"/>
            </a:effectRef>
            <a:fontRef idx="minor">
              <a:schemeClr val="tx1"/>
            </a:fontRef>
          </p:style>
        </p:cxnSp>
      </p:grpSp>
      <p:sp>
        <p:nvSpPr>
          <p:cNvPr id="5" name="Cloud Callout 4"/>
          <p:cNvSpPr/>
          <p:nvPr/>
        </p:nvSpPr>
        <p:spPr>
          <a:xfrm>
            <a:off x="0" y="1420250"/>
            <a:ext cx="4702865" cy="1566401"/>
          </a:xfrm>
          <a:prstGeom prst="cloudCallout">
            <a:avLst>
              <a:gd name="adj1" fmla="val 50107"/>
              <a:gd name="adj2" fmla="val 100196"/>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dirty="0" err="1">
                <a:latin typeface="Times New Roman" panose="02020603050405020304" pitchFamily="18" charset="0"/>
                <a:cs typeface="Times New Roman" panose="02020603050405020304" pitchFamily="18" charset="0"/>
              </a:rPr>
              <a:t>Ngựa</a:t>
            </a:r>
            <a:r>
              <a:rPr lang="en-US" sz="2800" dirty="0">
                <a:latin typeface="Times New Roman" panose="02020603050405020304" pitchFamily="18" charset="0"/>
                <a:cs typeface="Times New Roman" panose="02020603050405020304" pitchFamily="18" charset="0"/>
              </a:rPr>
              <a:t> Cha </a:t>
            </a:r>
            <a:r>
              <a:rPr lang="en-US" sz="2800" dirty="0" err="1">
                <a:latin typeface="Times New Roman" panose="02020603050405020304" pitchFamily="18" charset="0"/>
                <a:cs typeface="Times New Roman" panose="02020603050405020304" pitchFamily="18" charset="0"/>
              </a:rPr>
              <a:t>khuyên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nhủ</a:t>
            </a:r>
            <a:r>
              <a:rPr lang="en-US" sz="2800" dirty="0">
                <a:latin typeface="Times New Roman" panose="02020603050405020304" pitchFamily="18" charset="0"/>
                <a:cs typeface="Times New Roman" panose="02020603050405020304" pitchFamily="18" charset="0"/>
              </a:rPr>
              <a:t> con </a:t>
            </a:r>
            <a:r>
              <a:rPr lang="en-US" sz="2800" dirty="0" err="1">
                <a:latin typeface="Times New Roman" panose="02020603050405020304" pitchFamily="18" charset="0"/>
                <a:cs typeface="Times New Roman" panose="02020603050405020304" pitchFamily="18" charset="0"/>
              </a:rPr>
              <a:t>điều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gì</a:t>
            </a:r>
            <a:r>
              <a:rPr lang="en-US" sz="2800" dirty="0">
                <a:latin typeface="Times New Roman" panose="02020603050405020304" pitchFamily="18" charset="0"/>
                <a:cs typeface="Times New Roman" panose="02020603050405020304" pitchFamily="18" charset="0"/>
              </a:rPr>
              <a:t> ?</a:t>
            </a:r>
          </a:p>
        </p:txBody>
      </p:sp>
      <p:sp>
        <p:nvSpPr>
          <p:cNvPr id="10" name="TextBox 9"/>
          <p:cNvSpPr txBox="1"/>
          <p:nvPr/>
        </p:nvSpPr>
        <p:spPr>
          <a:xfrm>
            <a:off x="149087" y="4083050"/>
            <a:ext cx="4651513" cy="2062103"/>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just"/>
            <a:r>
              <a:rPr lang="en-US" sz="3200" i="1" dirty="0">
                <a:latin typeface="Times New Roman" panose="02020603050405020304" pitchFamily="18" charset="0"/>
                <a:cs typeface="Times New Roman" panose="02020603050405020304" pitchFamily="18" charset="0"/>
              </a:rPr>
              <a:t>Con </a:t>
            </a:r>
            <a:r>
              <a:rPr lang="en-US" sz="3200" i="1" dirty="0" err="1">
                <a:latin typeface="Times New Roman" panose="02020603050405020304" pitchFamily="18" charset="0"/>
                <a:cs typeface="Times New Roman" panose="02020603050405020304" pitchFamily="18" charset="0"/>
              </a:rPr>
              <a:t>phải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đến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bác</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thợ</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rèn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để</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xem</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lại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bộ</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móng</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Nó</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cần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thiết</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cho</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cuộc</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đua</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hơn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là</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bộ</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đồ</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đẹp</a:t>
            </a:r>
            <a:r>
              <a:rPr lang="en-US" sz="3200" i="1" dirty="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229072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9" name="AutoShape 13"/>
          <p:cNvSpPr>
            <a:spLocks noChangeArrowheads="1"/>
          </p:cNvSpPr>
          <p:nvPr/>
        </p:nvSpPr>
        <p:spPr bwMode="auto">
          <a:xfrm>
            <a:off x="562708" y="830814"/>
            <a:ext cx="4473118" cy="1994449"/>
          </a:xfrm>
          <a:prstGeom prst="cloudCallout">
            <a:avLst>
              <a:gd name="adj1" fmla="val 39042"/>
              <a:gd name="adj2" fmla="val 93454"/>
            </a:avLst>
          </a:prstGeom>
          <a:ln>
            <a:headEnd/>
            <a:tailEnd/>
          </a:ln>
        </p:spPr>
        <p:style>
          <a:lnRef idx="1">
            <a:schemeClr val="accent1"/>
          </a:lnRef>
          <a:fillRef idx="2">
            <a:schemeClr val="accent1"/>
          </a:fillRef>
          <a:effectRef idx="1">
            <a:schemeClr val="accent1"/>
          </a:effectRef>
          <a:fontRef idx="minor">
            <a:schemeClr val="dk1"/>
          </a:fontRef>
        </p:style>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spcBef>
                <a:spcPct val="20000"/>
              </a:spcBef>
            </a:pPr>
            <a:r>
              <a:rPr lang="en-US" altLang="en-US" sz="2400" dirty="0" err="1">
                <a:latin typeface="Times New Roman" panose="02020603050405020304" pitchFamily="18" charset="0"/>
                <a:cs typeface="Times New Roman" panose="02020603050405020304" pitchFamily="18" charset="0"/>
              </a:rPr>
              <a:t>Vì</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sao</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Ngựa</a:t>
            </a:r>
            <a:r>
              <a:rPr lang="en-US" altLang="en-US" sz="2400" dirty="0">
                <a:latin typeface="Times New Roman" panose="02020603050405020304" pitchFamily="18" charset="0"/>
                <a:cs typeface="Times New Roman" panose="02020603050405020304" pitchFamily="18" charset="0"/>
              </a:rPr>
              <a:t> Con </a:t>
            </a:r>
            <a:r>
              <a:rPr lang="en-US" altLang="en-US" sz="2400" dirty="0" err="1">
                <a:latin typeface="Times New Roman" panose="02020603050405020304" pitchFamily="18" charset="0"/>
                <a:cs typeface="Times New Roman" panose="02020603050405020304" pitchFamily="18" charset="0"/>
              </a:rPr>
              <a:t>không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đạt</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kết</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quả</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trong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hội</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thi</a:t>
            </a:r>
            <a:r>
              <a:rPr lang="en-US" altLang="en-US" sz="2400" dirty="0">
                <a:latin typeface="Times New Roman" panose="02020603050405020304" pitchFamily="18" charset="0"/>
                <a:cs typeface="Times New Roman" panose="02020603050405020304" pitchFamily="18" charset="0"/>
              </a:rPr>
              <a:t> ?</a:t>
            </a:r>
          </a:p>
          <a:p>
            <a:pPr algn="ctr" eaLnBrk="1" hangingPunct="1"/>
            <a:endParaRPr lang="en-US" altLang="en-US" sz="2800" b="0" dirty="0">
              <a:cs typeface="Arial" panose="020B0604020202020204" pitchFamily="34" charset="0"/>
            </a:endParaRPr>
          </a:p>
        </p:txBody>
      </p:sp>
      <p:pic>
        <p:nvPicPr>
          <p:cNvPr id="21511"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35826" y="1802296"/>
            <a:ext cx="4108174" cy="4565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grpSp>
        <p:nvGrpSpPr>
          <p:cNvPr id="8" name="Group 7"/>
          <p:cNvGrpSpPr/>
          <p:nvPr/>
        </p:nvGrpSpPr>
        <p:grpSpPr>
          <a:xfrm>
            <a:off x="1084193" y="134238"/>
            <a:ext cx="7227404" cy="707886"/>
            <a:chOff x="1084193" y="134238"/>
            <a:chExt cx="7227404" cy="707886"/>
          </a:xfrm>
        </p:grpSpPr>
        <p:sp>
          <p:nvSpPr>
            <p:cNvPr id="9" name="Text Box 10"/>
            <p:cNvSpPr txBox="1">
              <a:spLocks noChangeArrowheads="1"/>
            </p:cNvSpPr>
            <p:nvPr/>
          </p:nvSpPr>
          <p:spPr bwMode="auto">
            <a:xfrm>
              <a:off x="1084193" y="134238"/>
              <a:ext cx="722740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spcBef>
                  <a:spcPct val="50000"/>
                </a:spcBef>
              </a:pPr>
              <a:r>
                <a:rPr lang="en-US" altLang="en-US" sz="4000" b="0" dirty="0">
                  <a:solidFill>
                    <a:srgbClr val="FF0000"/>
                  </a:solidFill>
                  <a:latin typeface="Times New Roman" panose="02020603050405020304" pitchFamily="18" charset="0"/>
                </a:rPr>
                <a:t>HOẠT ĐỘNG 2 : TÌM HIỂU BÀI</a:t>
              </a:r>
            </a:p>
          </p:txBody>
        </p:sp>
        <p:cxnSp>
          <p:nvCxnSpPr>
            <p:cNvPr id="10" name="Straight Connector 9"/>
            <p:cNvCxnSpPr/>
            <p:nvPr/>
          </p:nvCxnSpPr>
          <p:spPr>
            <a:xfrm flipV="1">
              <a:off x="1219200" y="735499"/>
              <a:ext cx="6864626" cy="10094"/>
            </a:xfrm>
            <a:prstGeom prst="line">
              <a:avLst/>
            </a:prstGeom>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149087" y="3192102"/>
            <a:ext cx="4798051" cy="3046988"/>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3200" i="1" dirty="0" err="1">
                <a:latin typeface="Times New Roman" panose="02020603050405020304" pitchFamily="18" charset="0"/>
                <a:cs typeface="Times New Roman" panose="02020603050405020304" pitchFamily="18" charset="0"/>
              </a:rPr>
              <a:t>Vì</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cậu</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không</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nghe</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lời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khuyên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bảo</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của</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Ngựa</a:t>
            </a:r>
            <a:r>
              <a:rPr lang="en-US" sz="3200" i="1" dirty="0">
                <a:latin typeface="Times New Roman" panose="02020603050405020304" pitchFamily="18" charset="0"/>
                <a:cs typeface="Times New Roman" panose="02020603050405020304" pitchFamily="18" charset="0"/>
              </a:rPr>
              <a:t> Cha. </a:t>
            </a:r>
            <a:r>
              <a:rPr lang="en-US" sz="3200" i="1" dirty="0" err="1">
                <a:latin typeface="Times New Roman" panose="02020603050405020304" pitchFamily="18" charset="0"/>
                <a:cs typeface="Times New Roman" panose="02020603050405020304" pitchFamily="18" charset="0"/>
              </a:rPr>
              <a:t>Cậu</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đã</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không</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đi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tới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bác</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thợ</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rèn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Giữa</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chừng</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cuộc</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đua</a:t>
            </a:r>
            <a:r>
              <a:rPr lang="en-US" sz="3200" i="1" dirty="0">
                <a:latin typeface="Times New Roman" panose="02020603050405020304" pitchFamily="18" charset="0"/>
                <a:cs typeface="Times New Roman" panose="02020603050405020304" pitchFamily="18" charset="0"/>
              </a:rPr>
              <a:t>, 1 </a:t>
            </a:r>
            <a:r>
              <a:rPr lang="en-US" sz="3200" i="1" dirty="0" err="1">
                <a:latin typeface="Times New Roman" panose="02020603050405020304" pitchFamily="18" charset="0"/>
                <a:cs typeface="Times New Roman" panose="02020603050405020304" pitchFamily="18" charset="0"/>
              </a:rPr>
              <a:t>chiếc</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móng</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đã</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rơi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ra</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làm</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cậu</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phải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bỏ</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cuộc</a:t>
            </a:r>
            <a:r>
              <a:rPr lang="en-US" sz="3200" i="1" dirty="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799584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9229"/>
                                        </p:tgtEl>
                                        <p:attrNameLst>
                                          <p:attrName>style.visibility</p:attrName>
                                        </p:attrNameLst>
                                      </p:cBhvr>
                                      <p:to>
                                        <p:strVal val="visible"/>
                                      </p:to>
                                    </p:set>
                                    <p:animEffect transition="in" filter="wheel(4)">
                                      <p:cBhvr>
                                        <p:cTn id="7" dur="2000"/>
                                        <p:tgtEl>
                                          <p:spTgt spid="922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9" grpId="0"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9" name="AutoShape 13"/>
          <p:cNvSpPr>
            <a:spLocks noChangeArrowheads="1"/>
          </p:cNvSpPr>
          <p:nvPr/>
        </p:nvSpPr>
        <p:spPr bwMode="auto">
          <a:xfrm>
            <a:off x="-221974" y="1663147"/>
            <a:ext cx="5257800" cy="1676401"/>
          </a:xfrm>
          <a:prstGeom prst="cloudCallout">
            <a:avLst>
              <a:gd name="adj1" fmla="val 39042"/>
              <a:gd name="adj2" fmla="val 93454"/>
            </a:avLst>
          </a:prstGeom>
          <a:ln>
            <a:headEnd/>
            <a:tailEnd/>
          </a:ln>
        </p:spPr>
        <p:style>
          <a:lnRef idx="1">
            <a:schemeClr val="accent1"/>
          </a:lnRef>
          <a:fillRef idx="2">
            <a:schemeClr val="accent1"/>
          </a:fillRef>
          <a:effectRef idx="1">
            <a:schemeClr val="accent1"/>
          </a:effectRef>
          <a:fontRef idx="minor">
            <a:schemeClr val="dk1"/>
          </a:fontRef>
        </p:style>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spcBef>
                <a:spcPct val="20000"/>
              </a:spcBef>
            </a:pPr>
            <a:r>
              <a:rPr lang="en-US" altLang="en-US" sz="3200" dirty="0" err="1">
                <a:latin typeface="Times New Roman" panose="02020603050405020304" pitchFamily="18" charset="0"/>
                <a:cs typeface="Times New Roman" panose="02020603050405020304" pitchFamily="18" charset="0"/>
              </a:rPr>
              <a:t>Ngựa</a:t>
            </a:r>
            <a:r>
              <a:rPr lang="en-US" altLang="en-US" sz="3200" dirty="0">
                <a:latin typeface="Times New Roman" panose="02020603050405020304" pitchFamily="18" charset="0"/>
                <a:cs typeface="Times New Roman" panose="02020603050405020304" pitchFamily="18" charset="0"/>
              </a:rPr>
              <a:t> con </a:t>
            </a:r>
            <a:r>
              <a:rPr lang="en-US" altLang="en-US" sz="3200" dirty="0" err="1">
                <a:latin typeface="Times New Roman" panose="02020603050405020304" pitchFamily="18" charset="0"/>
                <a:cs typeface="Times New Roman" panose="02020603050405020304" pitchFamily="18" charset="0"/>
              </a:rPr>
              <a:t>rút</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ra</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bài</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học</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gì</a:t>
            </a:r>
            <a:r>
              <a:rPr lang="en-US" altLang="en-US" sz="3200" dirty="0">
                <a:latin typeface="Times New Roman" panose="02020603050405020304" pitchFamily="18" charset="0"/>
                <a:cs typeface="Times New Roman" panose="02020603050405020304" pitchFamily="18" charset="0"/>
              </a:rPr>
              <a:t> ?</a:t>
            </a:r>
          </a:p>
          <a:p>
            <a:pPr algn="ctr" eaLnBrk="1" hangingPunct="1">
              <a:spcBef>
                <a:spcPct val="20000"/>
              </a:spcBef>
            </a:pPr>
            <a:r>
              <a:rPr lang="en-US" altLang="en-US" sz="3200" dirty="0">
                <a:latin typeface="Times New Roman" panose="02020603050405020304" pitchFamily="18" charset="0"/>
                <a:cs typeface="Times New Roman" panose="02020603050405020304" pitchFamily="18" charset="0"/>
              </a:rPr>
              <a:t> </a:t>
            </a:r>
            <a:endParaRPr lang="en-US" altLang="en-US" sz="2800" b="0" dirty="0">
              <a:cs typeface="Arial" panose="020B0604020202020204" pitchFamily="34" charset="0"/>
            </a:endParaRPr>
          </a:p>
        </p:txBody>
      </p:sp>
      <p:grpSp>
        <p:nvGrpSpPr>
          <p:cNvPr id="8" name="Group 7"/>
          <p:cNvGrpSpPr/>
          <p:nvPr/>
        </p:nvGrpSpPr>
        <p:grpSpPr>
          <a:xfrm>
            <a:off x="1084193" y="368698"/>
            <a:ext cx="7227404" cy="834092"/>
            <a:chOff x="1084193" y="368698"/>
            <a:chExt cx="7227404" cy="834092"/>
          </a:xfrm>
        </p:grpSpPr>
        <p:sp>
          <p:nvSpPr>
            <p:cNvPr id="9" name="Text Box 10"/>
            <p:cNvSpPr txBox="1">
              <a:spLocks noChangeArrowheads="1"/>
            </p:cNvSpPr>
            <p:nvPr/>
          </p:nvSpPr>
          <p:spPr bwMode="auto">
            <a:xfrm>
              <a:off x="1084193" y="368698"/>
              <a:ext cx="722740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spcBef>
                  <a:spcPct val="50000"/>
                </a:spcBef>
              </a:pPr>
              <a:r>
                <a:rPr lang="en-US" altLang="en-US" sz="4000" b="0" dirty="0">
                  <a:solidFill>
                    <a:srgbClr val="FF0000"/>
                  </a:solidFill>
                  <a:latin typeface="Times New Roman" panose="02020603050405020304" pitchFamily="18" charset="0"/>
                </a:rPr>
                <a:t>HOẠT ĐỘNG 2 : TÌM HIỂU BÀI</a:t>
              </a:r>
            </a:p>
          </p:txBody>
        </p:sp>
        <p:cxnSp>
          <p:nvCxnSpPr>
            <p:cNvPr id="10" name="Straight Connector 9"/>
            <p:cNvCxnSpPr/>
            <p:nvPr/>
          </p:nvCxnSpPr>
          <p:spPr>
            <a:xfrm flipV="1">
              <a:off x="1219200" y="1192696"/>
              <a:ext cx="6864626" cy="10094"/>
            </a:xfrm>
            <a:prstGeom prst="line">
              <a:avLst/>
            </a:prstGeom>
          </p:spPr>
          <p:style>
            <a:lnRef idx="1">
              <a:schemeClr val="accent1"/>
            </a:lnRef>
            <a:fillRef idx="0">
              <a:schemeClr val="accent1"/>
            </a:fillRef>
            <a:effectRef idx="0">
              <a:schemeClr val="accent1"/>
            </a:effectRef>
            <a:fontRef idx="minor">
              <a:schemeClr val="tx1"/>
            </a:fontRef>
          </p:style>
        </p:cxnSp>
      </p:grpSp>
      <p:sp>
        <p:nvSpPr>
          <p:cNvPr id="2" name="TextBox 1"/>
          <p:cNvSpPr txBox="1"/>
          <p:nvPr/>
        </p:nvSpPr>
        <p:spPr>
          <a:xfrm>
            <a:off x="371061" y="4084983"/>
            <a:ext cx="4518991" cy="2062103"/>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just"/>
            <a:r>
              <a:rPr lang="en-US" sz="3200" i="1" dirty="0" err="1">
                <a:latin typeface="Times New Roman" panose="02020603050405020304" pitchFamily="18" charset="0"/>
                <a:cs typeface="Times New Roman" panose="02020603050405020304" pitchFamily="18" charset="0"/>
              </a:rPr>
              <a:t>Đừng</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bao</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giờ</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chủ</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quan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cho</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dù</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đó</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là</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việc</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nhỏ</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nhất</a:t>
            </a:r>
            <a:r>
              <a:rPr lang="en-US" sz="3200" i="1" dirty="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a:p>
            <a:pPr algn="just"/>
            <a:endParaRPr lang="en-US" sz="3200" dirty="0">
              <a:latin typeface="Times New Roman" panose="02020603050405020304" pitchFamily="18" charset="0"/>
              <a:cs typeface="Times New Roman" panose="02020603050405020304" pitchFamily="18" charset="0"/>
            </a:endParaRPr>
          </a:p>
        </p:txBody>
      </p:sp>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90052" y="1318903"/>
            <a:ext cx="4253948" cy="4828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84532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30" name="Picture 2" descr="TV3.2 - trang80.jpg"/>
          <p:cNvPicPr>
            <a:picLocks noChangeAspect="1" noChangeArrowheads="1"/>
          </p:cNvPicPr>
          <p:nvPr/>
        </p:nvPicPr>
        <p:blipFill>
          <a:blip r:embed="rId2">
            <a:lum bright="-6000"/>
            <a:extLst>
              <a:ext uri="{28A0092B-C50C-407E-A947-70E740481C1C}">
                <a14:useLocalDpi xmlns:a14="http://schemas.microsoft.com/office/drawing/2010/main" val="0"/>
              </a:ext>
            </a:extLst>
          </a:blip>
          <a:srcRect/>
          <a:stretch>
            <a:fillRect/>
          </a:stretch>
        </p:blipFill>
        <p:spPr bwMode="auto">
          <a:xfrm>
            <a:off x="38100" y="3165231"/>
            <a:ext cx="9105900" cy="3692769"/>
          </a:xfrm>
          <a:prstGeom prst="rect">
            <a:avLst/>
          </a:prstGeom>
          <a:noFill/>
          <a:ln w="28575">
            <a:solidFill>
              <a:srgbClr val="990000"/>
            </a:solidFill>
            <a:miter lim="800000"/>
            <a:headEnd/>
            <a:tailEnd/>
          </a:ln>
          <a:extLst>
            <a:ext uri="{909E8E84-426E-40DD-AFC4-6F175D3DCCD1}">
              <a14:hiddenFill xmlns:a14="http://schemas.microsoft.com/office/drawing/2010/main">
                <a:solidFill>
                  <a:srgbClr val="FFFFFF"/>
                </a:solidFill>
              </a14:hiddenFill>
            </a:ext>
          </a:extLst>
        </p:spPr>
      </p:pic>
      <p:sp>
        <p:nvSpPr>
          <p:cNvPr id="46091" name="Text Box 11"/>
          <p:cNvSpPr txBox="1">
            <a:spLocks noChangeArrowheads="1"/>
          </p:cNvSpPr>
          <p:nvPr/>
        </p:nvSpPr>
        <p:spPr bwMode="auto">
          <a:xfrm>
            <a:off x="38100" y="-35169"/>
            <a:ext cx="91440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4400" dirty="0" err="1">
                <a:solidFill>
                  <a:srgbClr val="FF0000"/>
                </a:solidFill>
                <a:latin typeface="Times New Roman" pitchFamily="18" charset="0"/>
                <a:cs typeface="Times New Roman" pitchFamily="18" charset="0"/>
              </a:rPr>
              <a:t>Cuộc</a:t>
            </a:r>
            <a:r>
              <a:rPr lang="en-US" altLang="en-US" sz="4400" dirty="0">
                <a:solidFill>
                  <a:srgbClr val="FF0000"/>
                </a:solidFill>
                <a:latin typeface="Times New Roman" pitchFamily="18" charset="0"/>
                <a:cs typeface="Times New Roman" pitchFamily="18" charset="0"/>
              </a:rPr>
              <a:t> </a:t>
            </a:r>
            <a:r>
              <a:rPr lang="en-US" altLang="en-US" sz="4400" dirty="0" err="1">
                <a:solidFill>
                  <a:srgbClr val="FF0000"/>
                </a:solidFill>
                <a:latin typeface="Times New Roman" pitchFamily="18" charset="0"/>
                <a:cs typeface="Times New Roman" pitchFamily="18" charset="0"/>
              </a:rPr>
              <a:t>chạy</a:t>
            </a:r>
            <a:r>
              <a:rPr lang="en-US" altLang="en-US" sz="4400" dirty="0">
                <a:solidFill>
                  <a:srgbClr val="FF0000"/>
                </a:solidFill>
                <a:latin typeface="Times New Roman" pitchFamily="18" charset="0"/>
                <a:cs typeface="Times New Roman" pitchFamily="18" charset="0"/>
              </a:rPr>
              <a:t> </a:t>
            </a:r>
            <a:r>
              <a:rPr lang="en-US" altLang="en-US" sz="4400" dirty="0" err="1">
                <a:solidFill>
                  <a:srgbClr val="FF0000"/>
                </a:solidFill>
                <a:latin typeface="Times New Roman" pitchFamily="18" charset="0"/>
                <a:cs typeface="Times New Roman" pitchFamily="18" charset="0"/>
              </a:rPr>
              <a:t>đua</a:t>
            </a:r>
            <a:r>
              <a:rPr lang="en-US" altLang="en-US" sz="4400" dirty="0">
                <a:solidFill>
                  <a:srgbClr val="FF0000"/>
                </a:solidFill>
                <a:latin typeface="Times New Roman" pitchFamily="18" charset="0"/>
                <a:cs typeface="Times New Roman" pitchFamily="18" charset="0"/>
              </a:rPr>
              <a:t> </a:t>
            </a:r>
            <a:r>
              <a:rPr lang="en-US" altLang="en-US" sz="4400" dirty="0" err="1">
                <a:solidFill>
                  <a:srgbClr val="FF0000"/>
                </a:solidFill>
                <a:latin typeface="Times New Roman" pitchFamily="18" charset="0"/>
                <a:cs typeface="Times New Roman" pitchFamily="18" charset="0"/>
              </a:rPr>
              <a:t>trong</a:t>
            </a:r>
            <a:r>
              <a:rPr lang="en-US" altLang="en-US" sz="4400" dirty="0">
                <a:solidFill>
                  <a:srgbClr val="FF0000"/>
                </a:solidFill>
                <a:latin typeface="Times New Roman" pitchFamily="18" charset="0"/>
                <a:cs typeface="Times New Roman" pitchFamily="18" charset="0"/>
              </a:rPr>
              <a:t> </a:t>
            </a:r>
            <a:r>
              <a:rPr lang="en-US" altLang="en-US" sz="4400" dirty="0" err="1">
                <a:solidFill>
                  <a:srgbClr val="FF0000"/>
                </a:solidFill>
                <a:latin typeface="Times New Roman" pitchFamily="18" charset="0"/>
                <a:cs typeface="Times New Roman" pitchFamily="18" charset="0"/>
              </a:rPr>
              <a:t>rừng</a:t>
            </a:r>
            <a:r>
              <a:rPr lang="en-US" altLang="en-US" dirty="0">
                <a:solidFill>
                  <a:srgbClr val="FF0000"/>
                </a:solidFill>
                <a:latin typeface="Times New Roman" pitchFamily="18" charset="0"/>
                <a:cs typeface="Times New Roman" pitchFamily="18" charset="0"/>
              </a:rPr>
              <a:t>.</a:t>
            </a:r>
          </a:p>
        </p:txBody>
      </p:sp>
      <p:sp>
        <p:nvSpPr>
          <p:cNvPr id="6" name="TextBox 5"/>
          <p:cNvSpPr txBox="1"/>
          <p:nvPr/>
        </p:nvSpPr>
        <p:spPr>
          <a:xfrm>
            <a:off x="84992" y="918062"/>
            <a:ext cx="9000392" cy="193899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just"/>
            <a:r>
              <a:rPr lang="en-US" sz="4000" b="1" i="1" u="sng" dirty="0" err="1">
                <a:latin typeface="Times New Roman" panose="02020603050405020304" pitchFamily="18" charset="0"/>
                <a:cs typeface="Times New Roman" panose="02020603050405020304" pitchFamily="18" charset="0"/>
              </a:rPr>
              <a:t>Nội</a:t>
            </a:r>
            <a:r>
              <a:rPr lang="en-US" sz="4000" b="1" i="1" u="sng" dirty="0">
                <a:latin typeface="Times New Roman" panose="02020603050405020304" pitchFamily="18" charset="0"/>
                <a:cs typeface="Times New Roman" panose="02020603050405020304" pitchFamily="18" charset="0"/>
              </a:rPr>
              <a:t> dung</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Làm</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việc</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gì</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cũng</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phải</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cẩn</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thận</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chu</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đáo</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Nếu</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chủ</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quan</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coi</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thường</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những</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chuyện</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nhỏ</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thì</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sẽ</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dẫn</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đến</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thất</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bại</a:t>
            </a:r>
            <a:r>
              <a:rPr lang="en-US" sz="4000" i="1" dirty="0">
                <a:latin typeface="Times New Roman" panose="02020603050405020304" pitchFamily="18" charset="0"/>
                <a:cs typeface="Times New Roman" panose="02020603050405020304" pitchFamily="18" charset="0"/>
              </a:rPr>
              <a:t>.</a:t>
            </a:r>
            <a:endParaRPr lang="en-US"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164736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nodeType="clickEffect">
                                  <p:stCondLst>
                                    <p:cond delay="0"/>
                                  </p:stCondLst>
                                  <p:childTnLst>
                                    <p:set>
                                      <p:cBhvr>
                                        <p:cTn id="6" dur="1" fill="hold">
                                          <p:stCondLst>
                                            <p:cond delay="0"/>
                                          </p:stCondLst>
                                        </p:cTn>
                                        <p:tgtEl>
                                          <p:spTgt spid="5130"/>
                                        </p:tgtEl>
                                        <p:attrNameLst>
                                          <p:attrName>style.visibility</p:attrName>
                                        </p:attrNameLst>
                                      </p:cBhvr>
                                      <p:to>
                                        <p:strVal val="visible"/>
                                      </p:to>
                                    </p:set>
                                    <p:animEffect transition="in" filter="wedge">
                                      <p:cBhvr>
                                        <p:cTn id="7" dur="2000"/>
                                        <p:tgtEl>
                                          <p:spTgt spid="513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46091"/>
                                        </p:tgtEl>
                                        <p:attrNameLst>
                                          <p:attrName>style.visibility</p:attrName>
                                        </p:attrNameLst>
                                      </p:cBhvr>
                                      <p:to>
                                        <p:strVal val="visible"/>
                                      </p:to>
                                    </p:set>
                                    <p:anim calcmode="discrete" valueType="clr">
                                      <p:cBhvr override="childStyle">
                                        <p:cTn id="12" dur="80"/>
                                        <p:tgtEl>
                                          <p:spTgt spid="46091"/>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46091"/>
                                        </p:tgtEl>
                                        <p:attrNameLst>
                                          <p:attrName>fillcolor</p:attrName>
                                        </p:attrNameLst>
                                      </p:cBhvr>
                                      <p:tavLst>
                                        <p:tav tm="0">
                                          <p:val>
                                            <p:clrVal>
                                              <a:schemeClr val="accent2"/>
                                            </p:clrVal>
                                          </p:val>
                                        </p:tav>
                                        <p:tav tm="50000">
                                          <p:val>
                                            <p:clrVal>
                                              <a:schemeClr val="hlink"/>
                                            </p:clrVal>
                                          </p:val>
                                        </p:tav>
                                      </p:tavLst>
                                    </p:anim>
                                    <p:set>
                                      <p:cBhvr>
                                        <p:cTn id="14" dur="80"/>
                                        <p:tgtEl>
                                          <p:spTgt spid="46091"/>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91" grpId="0"/>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362" name="Group 19"/>
          <p:cNvGrpSpPr>
            <a:grpSpLocks/>
          </p:cNvGrpSpPr>
          <p:nvPr/>
        </p:nvGrpSpPr>
        <p:grpSpPr bwMode="auto">
          <a:xfrm>
            <a:off x="5257800" y="3733800"/>
            <a:ext cx="1600200" cy="806450"/>
            <a:chOff x="288" y="672"/>
            <a:chExt cx="1440" cy="816"/>
          </a:xfrm>
        </p:grpSpPr>
        <p:sp>
          <p:nvSpPr>
            <p:cNvPr id="15374" name="AutoShape 20"/>
            <p:cNvSpPr>
              <a:spLocks noChangeArrowheads="1"/>
            </p:cNvSpPr>
            <p:nvPr/>
          </p:nvSpPr>
          <p:spPr bwMode="auto">
            <a:xfrm>
              <a:off x="288" y="672"/>
              <a:ext cx="1440" cy="816"/>
            </a:xfrm>
            <a:prstGeom prst="cloudCallout">
              <a:avLst>
                <a:gd name="adj1" fmla="val 82639"/>
                <a:gd name="adj2" fmla="val 96079"/>
              </a:avLst>
            </a:prstGeom>
            <a:solidFill>
              <a:srgbClr val="FFCCFF"/>
            </a:solidFill>
            <a:ln w="9525">
              <a:solidFill>
                <a:schemeClr val="tx1"/>
              </a:solidFill>
              <a:round/>
              <a:headEnd/>
              <a:tailEnd/>
            </a:ln>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en-US" altLang="en-US" sz="1800" u="sng">
                <a:latin typeface="Times New Roman" pitchFamily="18" charset="0"/>
              </a:endParaRPr>
            </a:p>
          </p:txBody>
        </p:sp>
        <p:sp>
          <p:nvSpPr>
            <p:cNvPr id="15375" name="Text Box 21"/>
            <p:cNvSpPr txBox="1">
              <a:spLocks noChangeArrowheads="1"/>
            </p:cNvSpPr>
            <p:nvPr/>
          </p:nvSpPr>
          <p:spPr bwMode="auto">
            <a:xfrm>
              <a:off x="528" y="768"/>
              <a:ext cx="960" cy="650"/>
            </a:xfrm>
            <a:prstGeom prst="rect">
              <a:avLst/>
            </a:prstGeom>
            <a:solidFill>
              <a:srgbClr val="FF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latin typeface="Times New Roman" pitchFamily="18" charset="0"/>
                </a:rPr>
                <a:t>Cha yên </a:t>
              </a:r>
            </a:p>
            <a:p>
              <a:pPr eaLnBrk="1" hangingPunct="1">
                <a:spcBef>
                  <a:spcPct val="0"/>
                </a:spcBef>
                <a:buFontTx/>
                <a:buNone/>
              </a:pPr>
              <a:r>
                <a:rPr lang="en-US" altLang="en-US" sz="1800">
                  <a:latin typeface="Times New Roman" pitchFamily="18" charset="0"/>
                </a:rPr>
                <a:t>tâm..</a:t>
              </a:r>
            </a:p>
          </p:txBody>
        </p:sp>
      </p:grpSp>
      <p:pic>
        <p:nvPicPr>
          <p:cNvPr id="15363" name="Picture 2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2438400"/>
            <a:ext cx="41148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5364" name="Group 23"/>
          <p:cNvGrpSpPr>
            <a:grpSpLocks/>
          </p:cNvGrpSpPr>
          <p:nvPr/>
        </p:nvGrpSpPr>
        <p:grpSpPr bwMode="auto">
          <a:xfrm>
            <a:off x="5257800" y="2209800"/>
            <a:ext cx="1600200" cy="674688"/>
            <a:chOff x="3527" y="-57"/>
            <a:chExt cx="1008" cy="425"/>
          </a:xfrm>
        </p:grpSpPr>
        <p:sp>
          <p:nvSpPr>
            <p:cNvPr id="15372" name="AutoShape 24"/>
            <p:cNvSpPr>
              <a:spLocks noChangeArrowheads="1"/>
            </p:cNvSpPr>
            <p:nvPr/>
          </p:nvSpPr>
          <p:spPr bwMode="auto">
            <a:xfrm>
              <a:off x="3527" y="-57"/>
              <a:ext cx="1008" cy="425"/>
            </a:xfrm>
            <a:prstGeom prst="cloudCallout">
              <a:avLst>
                <a:gd name="adj1" fmla="val 49801"/>
                <a:gd name="adj2" fmla="val 53528"/>
              </a:avLst>
            </a:prstGeom>
            <a:solidFill>
              <a:schemeClr val="accent1"/>
            </a:solidFill>
            <a:ln w="9525">
              <a:solidFill>
                <a:schemeClr val="tx1"/>
              </a:solidFill>
              <a:round/>
              <a:headEnd/>
              <a:tailEnd/>
            </a:ln>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en-US" altLang="en-US" sz="1800" u="sng">
                <a:latin typeface="Times New Roman" pitchFamily="18" charset="0"/>
              </a:endParaRPr>
            </a:p>
          </p:txBody>
        </p:sp>
        <p:sp>
          <p:nvSpPr>
            <p:cNvPr id="15373" name="Text Box 25"/>
            <p:cNvSpPr txBox="1">
              <a:spLocks noChangeArrowheads="1"/>
            </p:cNvSpPr>
            <p:nvPr/>
          </p:nvSpPr>
          <p:spPr bwMode="auto">
            <a:xfrm>
              <a:off x="3600" y="0"/>
              <a:ext cx="839"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latin typeface="Times New Roman" pitchFamily="18" charset="0"/>
                </a:rPr>
                <a:t>Con trai … </a:t>
              </a:r>
            </a:p>
          </p:txBody>
        </p:sp>
      </p:grpSp>
      <p:grpSp>
        <p:nvGrpSpPr>
          <p:cNvPr id="15365" name="Group 26"/>
          <p:cNvGrpSpPr>
            <a:grpSpLocks/>
          </p:cNvGrpSpPr>
          <p:nvPr/>
        </p:nvGrpSpPr>
        <p:grpSpPr bwMode="auto">
          <a:xfrm>
            <a:off x="4724400" y="3581400"/>
            <a:ext cx="1600200" cy="806450"/>
            <a:chOff x="288" y="672"/>
            <a:chExt cx="1440" cy="816"/>
          </a:xfrm>
        </p:grpSpPr>
        <p:sp>
          <p:nvSpPr>
            <p:cNvPr id="15370" name="AutoShape 27"/>
            <p:cNvSpPr>
              <a:spLocks noChangeArrowheads="1"/>
            </p:cNvSpPr>
            <p:nvPr/>
          </p:nvSpPr>
          <p:spPr bwMode="auto">
            <a:xfrm>
              <a:off x="288" y="672"/>
              <a:ext cx="1440" cy="816"/>
            </a:xfrm>
            <a:prstGeom prst="cloudCallout">
              <a:avLst>
                <a:gd name="adj1" fmla="val 82639"/>
                <a:gd name="adj2" fmla="val 96079"/>
              </a:avLst>
            </a:prstGeom>
            <a:solidFill>
              <a:srgbClr val="FFCCFF"/>
            </a:solidFill>
            <a:ln w="9525">
              <a:solidFill>
                <a:schemeClr val="tx1"/>
              </a:solidFill>
              <a:round/>
              <a:headEnd/>
              <a:tailEnd/>
            </a:ln>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en-US" altLang="en-US" sz="1800" u="sng">
                <a:latin typeface="Times New Roman" pitchFamily="18" charset="0"/>
              </a:endParaRPr>
            </a:p>
          </p:txBody>
        </p:sp>
        <p:sp>
          <p:nvSpPr>
            <p:cNvPr id="15371" name="Text Box 28"/>
            <p:cNvSpPr txBox="1">
              <a:spLocks noChangeArrowheads="1"/>
            </p:cNvSpPr>
            <p:nvPr/>
          </p:nvSpPr>
          <p:spPr bwMode="auto">
            <a:xfrm>
              <a:off x="528" y="768"/>
              <a:ext cx="960" cy="650"/>
            </a:xfrm>
            <a:prstGeom prst="rect">
              <a:avLst/>
            </a:prstGeom>
            <a:solidFill>
              <a:srgbClr val="FF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latin typeface="Times New Roman" pitchFamily="18" charset="0"/>
                </a:rPr>
                <a:t>Cha yên </a:t>
              </a:r>
            </a:p>
            <a:p>
              <a:pPr eaLnBrk="1" hangingPunct="1">
                <a:spcBef>
                  <a:spcPct val="0"/>
                </a:spcBef>
                <a:buFontTx/>
                <a:buNone/>
              </a:pPr>
              <a:r>
                <a:rPr lang="en-US" altLang="en-US" sz="1800">
                  <a:latin typeface="Times New Roman" pitchFamily="18" charset="0"/>
                </a:rPr>
                <a:t>tâm..</a:t>
              </a:r>
            </a:p>
          </p:txBody>
        </p:sp>
      </p:grpSp>
      <p:sp>
        <p:nvSpPr>
          <p:cNvPr id="15366" name="WordArt 17"/>
          <p:cNvSpPr>
            <a:spLocks noChangeArrowheads="1" noChangeShapeType="1" noTextEdit="1"/>
          </p:cNvSpPr>
          <p:nvPr/>
        </p:nvSpPr>
        <p:spPr bwMode="auto">
          <a:xfrm>
            <a:off x="0" y="1828800"/>
            <a:ext cx="3581400" cy="1676400"/>
          </a:xfrm>
          <a:prstGeom prst="rect">
            <a:avLst/>
          </a:prstGeom>
        </p:spPr>
        <p:txBody>
          <a:bodyPr wrap="none" fromWordArt="1">
            <a:prstTxWarp prst="textPlain">
              <a:avLst>
                <a:gd name="adj" fmla="val 50000"/>
              </a:avLst>
            </a:prstTxWarp>
            <a:scene3d>
              <a:camera prst="legacyPerspectiveFront">
                <a:rot lat="20519984" lon="1080000" rev="0"/>
              </a:camera>
              <a:lightRig rig="legacyHarsh2" dir="b"/>
            </a:scene3d>
            <a:sp3d extrusionH="430200" prstMaterial="legacyMatte">
              <a:extrusionClr>
                <a:srgbClr val="FF6600"/>
              </a:extrusionClr>
            </a:sp3d>
          </a:bodyPr>
          <a:lstStyle/>
          <a:p>
            <a:pPr algn="ctr"/>
            <a:r>
              <a:rPr lang="en-US" sz="3600" kern="10">
                <a:ln w="9525">
                  <a:round/>
                  <a:headEnd/>
                  <a:tailEnd/>
                </a:ln>
                <a:gradFill rotWithShape="1">
                  <a:gsLst>
                    <a:gs pos="0">
                      <a:srgbClr val="FFE701"/>
                    </a:gs>
                    <a:gs pos="100000">
                      <a:srgbClr val="FE3E02"/>
                    </a:gs>
                  </a:gsLst>
                  <a:lin ang="5400000" scaled="1"/>
                </a:gradFill>
                <a:latin typeface="Times New Roman"/>
                <a:cs typeface="Times New Roman"/>
              </a:rPr>
              <a:t>KỂ CHUYỆN</a:t>
            </a:r>
          </a:p>
        </p:txBody>
      </p:sp>
      <p:sp>
        <p:nvSpPr>
          <p:cNvPr id="15367" name="Text Box 19"/>
          <p:cNvSpPr txBox="1">
            <a:spLocks noChangeArrowheads="1"/>
          </p:cNvSpPr>
          <p:nvPr/>
        </p:nvSpPr>
        <p:spPr bwMode="auto">
          <a:xfrm>
            <a:off x="0" y="-99355"/>
            <a:ext cx="91440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dirty="0" err="1">
                <a:solidFill>
                  <a:srgbClr val="0000FF"/>
                </a:solidFill>
                <a:latin typeface="Times New Roman" pitchFamily="18" charset="0"/>
                <a:cs typeface="Times New Roman" pitchFamily="18" charset="0"/>
              </a:rPr>
              <a:t>Thứ</a:t>
            </a:r>
            <a:r>
              <a:rPr lang="en-US" altLang="en-US" dirty="0">
                <a:solidFill>
                  <a:srgbClr val="0000FF"/>
                </a:solidFill>
                <a:latin typeface="Times New Roman" pitchFamily="18" charset="0"/>
                <a:cs typeface="Times New Roman" pitchFamily="18" charset="0"/>
              </a:rPr>
              <a:t> Hai </a:t>
            </a:r>
            <a:r>
              <a:rPr lang="en-US" altLang="en-US" dirty="0" err="1">
                <a:solidFill>
                  <a:srgbClr val="0000FF"/>
                </a:solidFill>
                <a:latin typeface="Times New Roman" pitchFamily="18" charset="0"/>
                <a:cs typeface="Times New Roman" pitchFamily="18" charset="0"/>
              </a:rPr>
              <a:t>ngày</a:t>
            </a:r>
            <a:r>
              <a:rPr lang="en-US" altLang="en-US" dirty="0">
                <a:solidFill>
                  <a:srgbClr val="0000FF"/>
                </a:solidFill>
                <a:latin typeface="Times New Roman" pitchFamily="18" charset="0"/>
                <a:cs typeface="Times New Roman" pitchFamily="18" charset="0"/>
              </a:rPr>
              <a:t> 28 </a:t>
            </a:r>
            <a:r>
              <a:rPr lang="en-US" altLang="en-US" dirty="0" err="1">
                <a:solidFill>
                  <a:srgbClr val="0000FF"/>
                </a:solidFill>
                <a:latin typeface="Times New Roman" pitchFamily="18" charset="0"/>
                <a:cs typeface="Times New Roman" pitchFamily="18" charset="0"/>
              </a:rPr>
              <a:t>tháng</a:t>
            </a:r>
            <a:r>
              <a:rPr lang="en-US" altLang="en-US" dirty="0">
                <a:solidFill>
                  <a:srgbClr val="0000FF"/>
                </a:solidFill>
                <a:latin typeface="Times New Roman" pitchFamily="18" charset="0"/>
                <a:cs typeface="Times New Roman" pitchFamily="18" charset="0"/>
              </a:rPr>
              <a:t> 03 </a:t>
            </a:r>
            <a:r>
              <a:rPr lang="en-US" altLang="en-US" dirty="0" err="1">
                <a:solidFill>
                  <a:srgbClr val="0000FF"/>
                </a:solidFill>
                <a:latin typeface="Times New Roman" pitchFamily="18" charset="0"/>
                <a:cs typeface="Times New Roman" pitchFamily="18" charset="0"/>
              </a:rPr>
              <a:t>năm</a:t>
            </a:r>
            <a:r>
              <a:rPr lang="en-US" altLang="en-US" dirty="0">
                <a:solidFill>
                  <a:srgbClr val="0000FF"/>
                </a:solidFill>
                <a:latin typeface="Times New Roman" pitchFamily="18" charset="0"/>
                <a:cs typeface="Times New Roman" pitchFamily="18" charset="0"/>
              </a:rPr>
              <a:t> 2022</a:t>
            </a:r>
          </a:p>
          <a:p>
            <a:pPr algn="ctr" eaLnBrk="1" hangingPunct="1">
              <a:spcBef>
                <a:spcPct val="50000"/>
              </a:spcBef>
              <a:buFontTx/>
              <a:buNone/>
            </a:pPr>
            <a:r>
              <a:rPr lang="en-US" altLang="en-US" dirty="0" err="1">
                <a:solidFill>
                  <a:srgbClr val="0000FF"/>
                </a:solidFill>
                <a:latin typeface="Times New Roman" pitchFamily="18" charset="0"/>
                <a:cs typeface="Times New Roman" pitchFamily="18" charset="0"/>
              </a:rPr>
              <a:t>Tập</a:t>
            </a:r>
            <a:r>
              <a:rPr lang="en-US" altLang="en-US" dirty="0">
                <a:solidFill>
                  <a:srgbClr val="0000FF"/>
                </a:solidFill>
                <a:latin typeface="Times New Roman" pitchFamily="18" charset="0"/>
                <a:cs typeface="Times New Roman" pitchFamily="18" charset="0"/>
              </a:rPr>
              <a:t> </a:t>
            </a:r>
            <a:r>
              <a:rPr lang="en-US" altLang="en-US" dirty="0" err="1">
                <a:solidFill>
                  <a:srgbClr val="0000FF"/>
                </a:solidFill>
                <a:latin typeface="Times New Roman" pitchFamily="18" charset="0"/>
                <a:cs typeface="Times New Roman" pitchFamily="18" charset="0"/>
              </a:rPr>
              <a:t>đọc</a:t>
            </a:r>
            <a:r>
              <a:rPr lang="en-US" altLang="en-US" dirty="0">
                <a:solidFill>
                  <a:srgbClr val="0000FF"/>
                </a:solidFill>
                <a:latin typeface="Times New Roman" pitchFamily="18" charset="0"/>
                <a:cs typeface="Times New Roman" pitchFamily="18" charset="0"/>
              </a:rPr>
              <a:t> – </a:t>
            </a:r>
            <a:r>
              <a:rPr lang="en-US" altLang="en-US" dirty="0" err="1">
                <a:solidFill>
                  <a:srgbClr val="0000FF"/>
                </a:solidFill>
                <a:latin typeface="Times New Roman" pitchFamily="18" charset="0"/>
                <a:cs typeface="Times New Roman" pitchFamily="18" charset="0"/>
              </a:rPr>
              <a:t>Kể</a:t>
            </a:r>
            <a:r>
              <a:rPr lang="en-US" altLang="en-US" dirty="0">
                <a:solidFill>
                  <a:srgbClr val="0000FF"/>
                </a:solidFill>
                <a:latin typeface="Times New Roman" pitchFamily="18" charset="0"/>
                <a:cs typeface="Times New Roman" pitchFamily="18" charset="0"/>
              </a:rPr>
              <a:t> </a:t>
            </a:r>
            <a:r>
              <a:rPr lang="en-US" altLang="en-US" dirty="0" err="1">
                <a:solidFill>
                  <a:srgbClr val="0000FF"/>
                </a:solidFill>
                <a:latin typeface="Times New Roman" pitchFamily="18" charset="0"/>
                <a:cs typeface="Times New Roman" pitchFamily="18" charset="0"/>
              </a:rPr>
              <a:t>chuyện</a:t>
            </a:r>
            <a:endParaRPr lang="en-US" altLang="en-US" dirty="0">
              <a:solidFill>
                <a:srgbClr val="0000FF"/>
              </a:solidFill>
              <a:latin typeface="Times New Roman" pitchFamily="18" charset="0"/>
              <a:cs typeface="Times New Roman" pitchFamily="18" charset="0"/>
            </a:endParaRPr>
          </a:p>
        </p:txBody>
      </p:sp>
      <p:sp>
        <p:nvSpPr>
          <p:cNvPr id="15368" name="Text Box 20"/>
          <p:cNvSpPr txBox="1">
            <a:spLocks noChangeArrowheads="1"/>
          </p:cNvSpPr>
          <p:nvPr/>
        </p:nvSpPr>
        <p:spPr bwMode="auto">
          <a:xfrm>
            <a:off x="152400" y="1236723"/>
            <a:ext cx="9144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dirty="0" err="1">
                <a:solidFill>
                  <a:srgbClr val="FF0000"/>
                </a:solidFill>
                <a:latin typeface="Times New Roman" pitchFamily="18" charset="0"/>
                <a:cs typeface="Times New Roman" pitchFamily="18" charset="0"/>
              </a:rPr>
              <a:t>Cuộc</a:t>
            </a:r>
            <a:r>
              <a:rPr lang="en-US" altLang="en-US" dirty="0">
                <a:solidFill>
                  <a:srgbClr val="FF0000"/>
                </a:solidFill>
                <a:latin typeface="Times New Roman" pitchFamily="18" charset="0"/>
                <a:cs typeface="Times New Roman" pitchFamily="18" charset="0"/>
              </a:rPr>
              <a:t> </a:t>
            </a:r>
            <a:r>
              <a:rPr lang="en-US" altLang="en-US" dirty="0" err="1">
                <a:solidFill>
                  <a:srgbClr val="FF0000"/>
                </a:solidFill>
                <a:latin typeface="Times New Roman" pitchFamily="18" charset="0"/>
                <a:cs typeface="Times New Roman" pitchFamily="18" charset="0"/>
              </a:rPr>
              <a:t>chạy</a:t>
            </a:r>
            <a:r>
              <a:rPr lang="en-US" altLang="en-US" dirty="0">
                <a:solidFill>
                  <a:srgbClr val="FF0000"/>
                </a:solidFill>
                <a:latin typeface="Times New Roman" pitchFamily="18" charset="0"/>
                <a:cs typeface="Times New Roman" pitchFamily="18" charset="0"/>
              </a:rPr>
              <a:t> </a:t>
            </a:r>
            <a:r>
              <a:rPr lang="en-US" altLang="en-US" dirty="0" err="1">
                <a:solidFill>
                  <a:srgbClr val="FF0000"/>
                </a:solidFill>
                <a:latin typeface="Times New Roman" pitchFamily="18" charset="0"/>
                <a:cs typeface="Times New Roman" pitchFamily="18" charset="0"/>
              </a:rPr>
              <a:t>đua</a:t>
            </a:r>
            <a:r>
              <a:rPr lang="en-US" altLang="en-US" dirty="0">
                <a:solidFill>
                  <a:srgbClr val="FF0000"/>
                </a:solidFill>
                <a:latin typeface="Times New Roman" pitchFamily="18" charset="0"/>
                <a:cs typeface="Times New Roman" pitchFamily="18" charset="0"/>
              </a:rPr>
              <a:t> </a:t>
            </a:r>
            <a:r>
              <a:rPr lang="en-US" altLang="en-US" dirty="0" err="1">
                <a:solidFill>
                  <a:srgbClr val="FF0000"/>
                </a:solidFill>
                <a:latin typeface="Times New Roman" pitchFamily="18" charset="0"/>
                <a:cs typeface="Times New Roman" pitchFamily="18" charset="0"/>
              </a:rPr>
              <a:t>trong</a:t>
            </a:r>
            <a:r>
              <a:rPr lang="en-US" altLang="en-US" dirty="0">
                <a:solidFill>
                  <a:srgbClr val="FF0000"/>
                </a:solidFill>
                <a:latin typeface="Times New Roman" pitchFamily="18" charset="0"/>
                <a:cs typeface="Times New Roman" pitchFamily="18" charset="0"/>
              </a:rPr>
              <a:t> </a:t>
            </a:r>
            <a:r>
              <a:rPr lang="en-US" altLang="en-US" dirty="0" err="1">
                <a:solidFill>
                  <a:srgbClr val="FF0000"/>
                </a:solidFill>
                <a:latin typeface="Times New Roman" pitchFamily="18" charset="0"/>
                <a:cs typeface="Times New Roman" pitchFamily="18" charset="0"/>
              </a:rPr>
              <a:t>rừng</a:t>
            </a:r>
            <a:r>
              <a:rPr lang="en-US" altLang="en-US" dirty="0">
                <a:solidFill>
                  <a:srgbClr val="FF0000"/>
                </a:solidFill>
                <a:latin typeface="Times New Roman" pitchFamily="18" charset="0"/>
                <a:cs typeface="Times New Roman" pitchFamily="18" charset="0"/>
              </a:rPr>
              <a:t>.</a:t>
            </a:r>
          </a:p>
        </p:txBody>
      </p:sp>
      <p:sp>
        <p:nvSpPr>
          <p:cNvPr id="20502" name="WordArt 22"/>
          <p:cNvSpPr>
            <a:spLocks noChangeArrowheads="1" noChangeShapeType="1" noTextEdit="1"/>
          </p:cNvSpPr>
          <p:nvPr/>
        </p:nvSpPr>
        <p:spPr bwMode="auto">
          <a:xfrm>
            <a:off x="228600" y="4038600"/>
            <a:ext cx="4648200" cy="990600"/>
          </a:xfrm>
          <a:prstGeom prst="rect">
            <a:avLst/>
          </a:prstGeom>
        </p:spPr>
        <p:txBody>
          <a:bodyPr wrap="none" fromWordArt="1">
            <a:prstTxWarp prst="textPlain">
              <a:avLst>
                <a:gd name="adj" fmla="val 50000"/>
              </a:avLst>
            </a:prstTxWarp>
          </a:bodyPr>
          <a:lstStyle/>
          <a:p>
            <a:pPr algn="ctr"/>
            <a:r>
              <a:rPr lang="en-US" sz="3600" kern="10">
                <a:ln w="9525">
                  <a:solidFill>
                    <a:srgbClr val="FF0000"/>
                  </a:solidFill>
                  <a:round/>
                  <a:headEnd/>
                  <a:tailEnd/>
                </a:ln>
                <a:solidFill>
                  <a:srgbClr val="000000"/>
                </a:solidFill>
                <a:effectLst>
                  <a:outerShdw dist="45791" dir="2021404" algn="ctr" rotWithShape="0">
                    <a:srgbClr val="B2B2B2">
                      <a:alpha val="79999"/>
                    </a:srgbClr>
                  </a:outerShdw>
                </a:effectLst>
                <a:latin typeface="Times New Roman"/>
                <a:cs typeface="Times New Roman"/>
              </a:rPr>
              <a:t>Bằng lời của Ngựa Con.</a:t>
            </a:r>
          </a:p>
        </p:txBody>
      </p:sp>
    </p:spTree>
    <p:extLst>
      <p:ext uri="{BB962C8B-B14F-4D97-AF65-F5344CB8AC3E}">
        <p14:creationId xmlns:p14="http://schemas.microsoft.com/office/powerpoint/2010/main" val="4484161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502"/>
                                        </p:tgtEl>
                                        <p:attrNameLst>
                                          <p:attrName>style.visibility</p:attrName>
                                        </p:attrNameLst>
                                      </p:cBhvr>
                                      <p:to>
                                        <p:strVal val="visible"/>
                                      </p:to>
                                    </p:set>
                                    <p:anim calcmode="lin" valueType="num">
                                      <p:cBhvr additive="base">
                                        <p:cTn id="7" dur="500" fill="hold"/>
                                        <p:tgtEl>
                                          <p:spTgt spid="20502"/>
                                        </p:tgtEl>
                                        <p:attrNameLst>
                                          <p:attrName>ppt_x</p:attrName>
                                        </p:attrNameLst>
                                      </p:cBhvr>
                                      <p:tavLst>
                                        <p:tav tm="0">
                                          <p:val>
                                            <p:strVal val="#ppt_x"/>
                                          </p:val>
                                        </p:tav>
                                        <p:tav tm="100000">
                                          <p:val>
                                            <p:strVal val="#ppt_x"/>
                                          </p:val>
                                        </p:tav>
                                      </p:tavLst>
                                    </p:anim>
                                    <p:anim calcmode="lin" valueType="num">
                                      <p:cBhvr additive="base">
                                        <p:cTn id="8" dur="500" fill="hold"/>
                                        <p:tgtEl>
                                          <p:spTgt spid="2050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clrChange>
              <a:clrFrom>
                <a:srgbClr val="FEFEFE"/>
              </a:clrFrom>
              <a:clrTo>
                <a:srgbClr val="FEFEFE">
                  <a:alpha val="0"/>
                </a:srgbClr>
              </a:clrTo>
            </a:clrChange>
            <a:lum contrast="18000"/>
            <a:extLst>
              <a:ext uri="{28A0092B-C50C-407E-A947-70E740481C1C}">
                <a14:useLocalDpi xmlns:a14="http://schemas.microsoft.com/office/drawing/2010/main" val="0"/>
              </a:ext>
            </a:extLst>
          </a:blip>
          <a:srcRect/>
          <a:stretch>
            <a:fillRect/>
          </a:stretch>
        </p:blipFill>
        <p:spPr bwMode="auto">
          <a:xfrm>
            <a:off x="4648200" y="4114800"/>
            <a:ext cx="25146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6387" name="Group 3"/>
          <p:cNvGrpSpPr>
            <a:grpSpLocks/>
          </p:cNvGrpSpPr>
          <p:nvPr/>
        </p:nvGrpSpPr>
        <p:grpSpPr bwMode="auto">
          <a:xfrm>
            <a:off x="0" y="4114800"/>
            <a:ext cx="2362200" cy="2743200"/>
            <a:chOff x="144" y="192"/>
            <a:chExt cx="5520" cy="4032"/>
          </a:xfrm>
        </p:grpSpPr>
        <p:pic>
          <p:nvPicPr>
            <p:cNvPr id="1639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 y="192"/>
              <a:ext cx="5472" cy="3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pic>
          <p:nvPicPr>
            <p:cNvPr id="16400" name="Picture 5"/>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4" y="1392"/>
              <a:ext cx="5520" cy="2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638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62200" y="4140200"/>
            <a:ext cx="2209800" cy="271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15"/>
          <p:cNvPicPr>
            <a:picLocks noChangeAspect="1" noChangeArrowheads="1"/>
          </p:cNvPicPr>
          <p:nvPr/>
        </p:nvPicPr>
        <p:blipFill>
          <a:blip r:embed="rId6" cstate="print">
            <a:clrChange>
              <a:clrFrom>
                <a:srgbClr val="FFFFFF"/>
              </a:clrFrom>
              <a:clrTo>
                <a:srgbClr val="FFFFFF">
                  <a:alpha val="0"/>
                </a:srgbClr>
              </a:clrTo>
            </a:clrChange>
            <a:lum contrast="26000"/>
            <a:extLst>
              <a:ext uri="{28A0092B-C50C-407E-A947-70E740481C1C}">
                <a14:useLocalDpi xmlns:a14="http://schemas.microsoft.com/office/drawing/2010/main" val="0"/>
              </a:ext>
            </a:extLst>
          </a:blip>
          <a:srcRect/>
          <a:stretch>
            <a:fillRect/>
          </a:stretch>
        </p:blipFill>
        <p:spPr bwMode="auto">
          <a:xfrm rot="1411990">
            <a:off x="5943600" y="3810000"/>
            <a:ext cx="757238"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1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86600" y="4132263"/>
            <a:ext cx="2057400" cy="268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1" name="Picture 21" descr="WDZ01SLC"/>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7267575" y="3276600"/>
            <a:ext cx="428625" cy="9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2" name="Picture 22" descr="WDZ01SLC"/>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6781800" y="3333750"/>
            <a:ext cx="428625" cy="9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3" name="Text Box 24"/>
          <p:cNvSpPr txBox="1">
            <a:spLocks noChangeArrowheads="1"/>
          </p:cNvSpPr>
          <p:nvPr/>
        </p:nvSpPr>
        <p:spPr bwMode="auto">
          <a:xfrm>
            <a:off x="0" y="533400"/>
            <a:ext cx="9144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a:solidFill>
                  <a:srgbClr val="0000FF"/>
                </a:solidFill>
                <a:latin typeface="Times New Roman" pitchFamily="18" charset="0"/>
                <a:cs typeface="Times New Roman" pitchFamily="18" charset="0"/>
              </a:rPr>
              <a:t>Tập đọc – Kể chuyện</a:t>
            </a:r>
          </a:p>
        </p:txBody>
      </p:sp>
      <p:sp>
        <p:nvSpPr>
          <p:cNvPr id="16394" name="Text Box 25"/>
          <p:cNvSpPr txBox="1">
            <a:spLocks noChangeArrowheads="1"/>
          </p:cNvSpPr>
          <p:nvPr/>
        </p:nvSpPr>
        <p:spPr bwMode="auto">
          <a:xfrm>
            <a:off x="0" y="1066800"/>
            <a:ext cx="9144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a:solidFill>
                  <a:srgbClr val="FF0000"/>
                </a:solidFill>
                <a:latin typeface="Times New Roman" pitchFamily="18" charset="0"/>
                <a:cs typeface="Times New Roman" pitchFamily="18" charset="0"/>
              </a:rPr>
              <a:t>Cuộc chạy đua trong rừng.</a:t>
            </a:r>
          </a:p>
        </p:txBody>
      </p:sp>
      <p:sp>
        <p:nvSpPr>
          <p:cNvPr id="16395" name="WordArt 26"/>
          <p:cNvSpPr>
            <a:spLocks noChangeArrowheads="1" noChangeShapeType="1" noTextEdit="1"/>
          </p:cNvSpPr>
          <p:nvPr/>
        </p:nvSpPr>
        <p:spPr bwMode="auto">
          <a:xfrm>
            <a:off x="0" y="533400"/>
            <a:ext cx="1905000" cy="1295400"/>
          </a:xfrm>
          <a:prstGeom prst="rect">
            <a:avLst/>
          </a:prstGeom>
        </p:spPr>
        <p:txBody>
          <a:bodyPr wrap="none" fromWordArt="1">
            <a:prstTxWarp prst="textCurveDown">
              <a:avLst>
                <a:gd name="adj" fmla="val 43477"/>
              </a:avLst>
            </a:prstTxWarp>
            <a:scene3d>
              <a:camera prst="legacyPerspectiveFront">
                <a:rot lat="20519984" lon="1080000" rev="0"/>
              </a:camera>
              <a:lightRig rig="legacyHarsh2" dir="b"/>
            </a:scene3d>
            <a:sp3d extrusionH="430200" prstMaterial="legacyMatte">
              <a:extrusionClr>
                <a:srgbClr val="FF6600"/>
              </a:extrusionClr>
            </a:sp3d>
          </a:bodyPr>
          <a:lstStyle/>
          <a:p>
            <a:pPr algn="ctr"/>
            <a:r>
              <a:rPr lang="en-US" sz="3600" kern="10">
                <a:ln w="9525">
                  <a:round/>
                  <a:headEnd/>
                  <a:tailEnd/>
                </a:ln>
                <a:gradFill rotWithShape="1">
                  <a:gsLst>
                    <a:gs pos="0">
                      <a:srgbClr val="FFE701"/>
                    </a:gs>
                    <a:gs pos="100000">
                      <a:srgbClr val="FE3E02"/>
                    </a:gs>
                  </a:gsLst>
                  <a:lin ang="5400000" scaled="1"/>
                </a:gradFill>
                <a:latin typeface="Times New Roman"/>
                <a:cs typeface="Times New Roman"/>
              </a:rPr>
              <a:t>KỂ CHUYỆN</a:t>
            </a:r>
          </a:p>
        </p:txBody>
      </p:sp>
      <p:sp>
        <p:nvSpPr>
          <p:cNvPr id="43035" name="Text Box 27"/>
          <p:cNvSpPr txBox="1">
            <a:spLocks noChangeArrowheads="1"/>
          </p:cNvSpPr>
          <p:nvPr/>
        </p:nvSpPr>
        <p:spPr bwMode="auto">
          <a:xfrm>
            <a:off x="0" y="1752600"/>
            <a:ext cx="9144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2400">
                <a:solidFill>
                  <a:srgbClr val="0000FF"/>
                </a:solidFill>
                <a:latin typeface="Times New Roman" pitchFamily="18" charset="0"/>
                <a:cs typeface="Times New Roman" pitchFamily="18" charset="0"/>
              </a:rPr>
              <a:t>         Dựa vào các tranh sau, kể lại toàn bộ câu chuyện </a:t>
            </a:r>
            <a:r>
              <a:rPr lang="en-US" altLang="en-US" sz="2400" i="1">
                <a:solidFill>
                  <a:srgbClr val="0000FF"/>
                </a:solidFill>
                <a:latin typeface="Times New Roman" pitchFamily="18" charset="0"/>
                <a:cs typeface="Times New Roman" pitchFamily="18" charset="0"/>
              </a:rPr>
              <a:t>Cuộc chạy đua trong rừng</a:t>
            </a:r>
            <a:r>
              <a:rPr lang="en-US" altLang="en-US" sz="2400">
                <a:solidFill>
                  <a:srgbClr val="0000FF"/>
                </a:solidFill>
                <a:latin typeface="Times New Roman" pitchFamily="18" charset="0"/>
                <a:cs typeface="Times New Roman" pitchFamily="18" charset="0"/>
              </a:rPr>
              <a:t> bằng lời của Ngựa Con.</a:t>
            </a:r>
          </a:p>
        </p:txBody>
      </p:sp>
      <p:sp>
        <p:nvSpPr>
          <p:cNvPr id="16397" name="Text Box 28"/>
          <p:cNvSpPr txBox="1">
            <a:spLocks noChangeArrowheads="1"/>
          </p:cNvSpPr>
          <p:nvPr/>
        </p:nvSpPr>
        <p:spPr bwMode="auto">
          <a:xfrm>
            <a:off x="0" y="2819400"/>
            <a:ext cx="9144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endParaRPr lang="en-US" altLang="en-US" sz="1800"/>
          </a:p>
        </p:txBody>
      </p:sp>
      <p:sp>
        <p:nvSpPr>
          <p:cNvPr id="43037" name="Text Box 29"/>
          <p:cNvSpPr txBox="1">
            <a:spLocks noChangeArrowheads="1"/>
          </p:cNvSpPr>
          <p:nvPr/>
        </p:nvSpPr>
        <p:spPr bwMode="auto">
          <a:xfrm>
            <a:off x="0" y="2514600"/>
            <a:ext cx="91440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2400">
                <a:solidFill>
                  <a:srgbClr val="D60093"/>
                </a:solidFill>
                <a:latin typeface="Times New Roman" pitchFamily="18" charset="0"/>
                <a:cs typeface="Times New Roman" pitchFamily="18" charset="0"/>
              </a:rPr>
              <a:t>M :  Năm ấy, muông thú trong rừng tổ chức   một cuộc thi chạy để chọn vận động viên  nhanh nhất. Nghe tin, </a:t>
            </a:r>
            <a:r>
              <a:rPr lang="en-US" altLang="en-US" sz="2400" i="1">
                <a:solidFill>
                  <a:srgbClr val="0000FF"/>
                </a:solidFill>
                <a:latin typeface="Times New Roman" pitchFamily="18" charset="0"/>
                <a:cs typeface="Times New Roman" pitchFamily="18" charset="0"/>
              </a:rPr>
              <a:t>tôi </a:t>
            </a:r>
            <a:r>
              <a:rPr lang="en-US" altLang="en-US" sz="2400">
                <a:solidFill>
                  <a:srgbClr val="D60093"/>
                </a:solidFill>
                <a:latin typeface="Times New Roman" pitchFamily="18" charset="0"/>
                <a:cs typeface="Times New Roman" pitchFamily="18" charset="0"/>
              </a:rPr>
              <a:t>mừng lắm. Trong cả cánh rừng này còn ai chạy nhanh hơn </a:t>
            </a:r>
            <a:r>
              <a:rPr lang="en-US" altLang="en-US" sz="2400" i="1">
                <a:solidFill>
                  <a:srgbClr val="0000FF"/>
                </a:solidFill>
                <a:latin typeface="Times New Roman" pitchFamily="18" charset="0"/>
                <a:cs typeface="Times New Roman" pitchFamily="18" charset="0"/>
              </a:rPr>
              <a:t>tôi</a:t>
            </a:r>
            <a:r>
              <a:rPr lang="en-US" altLang="en-US" sz="2400">
                <a:solidFill>
                  <a:srgbClr val="D60093"/>
                </a:solidFill>
                <a:latin typeface="Times New Roman" pitchFamily="18" charset="0"/>
                <a:cs typeface="Times New Roman" pitchFamily="18" charset="0"/>
              </a:rPr>
              <a:t> nữa ? Chắc chắn vòng nguyệt quế thuộc về </a:t>
            </a:r>
            <a:r>
              <a:rPr lang="en-US" altLang="en-US" sz="2400" i="1">
                <a:solidFill>
                  <a:srgbClr val="0000FF"/>
                </a:solidFill>
                <a:latin typeface="Times New Roman" pitchFamily="18" charset="0"/>
                <a:cs typeface="Times New Roman" pitchFamily="18" charset="0"/>
              </a:rPr>
              <a:t>tôi </a:t>
            </a:r>
            <a:r>
              <a:rPr lang="en-US" altLang="en-US" sz="2400">
                <a:solidFill>
                  <a:srgbClr val="D60093"/>
                </a:solidFill>
                <a:latin typeface="Times New Roman" pitchFamily="18" charset="0"/>
                <a:cs typeface="Times New Roman" pitchFamily="18" charset="0"/>
              </a:rPr>
              <a:t> rồi …</a:t>
            </a:r>
          </a:p>
        </p:txBody>
      </p:sp>
    </p:spTree>
    <p:extLst>
      <p:ext uri="{BB962C8B-B14F-4D97-AF65-F5344CB8AC3E}">
        <p14:creationId xmlns:p14="http://schemas.microsoft.com/office/powerpoint/2010/main" val="36791861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43035"/>
                                        </p:tgtEl>
                                        <p:attrNameLst>
                                          <p:attrName>style.visibility</p:attrName>
                                        </p:attrNameLst>
                                      </p:cBhvr>
                                      <p:to>
                                        <p:strVal val="visible"/>
                                      </p:to>
                                    </p:set>
                                    <p:anim calcmode="discrete" valueType="clr">
                                      <p:cBhvr override="childStyle">
                                        <p:cTn id="7" dur="80"/>
                                        <p:tgtEl>
                                          <p:spTgt spid="4303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3035"/>
                                        </p:tgtEl>
                                        <p:attrNameLst>
                                          <p:attrName>fillcolor</p:attrName>
                                        </p:attrNameLst>
                                      </p:cBhvr>
                                      <p:tavLst>
                                        <p:tav tm="0">
                                          <p:val>
                                            <p:clrVal>
                                              <a:schemeClr val="accent2"/>
                                            </p:clrVal>
                                          </p:val>
                                        </p:tav>
                                        <p:tav tm="50000">
                                          <p:val>
                                            <p:clrVal>
                                              <a:schemeClr val="hlink"/>
                                            </p:clrVal>
                                          </p:val>
                                        </p:tav>
                                      </p:tavLst>
                                    </p:anim>
                                    <p:set>
                                      <p:cBhvr>
                                        <p:cTn id="9" dur="80"/>
                                        <p:tgtEl>
                                          <p:spTgt spid="43035"/>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43037"/>
                                        </p:tgtEl>
                                        <p:attrNameLst>
                                          <p:attrName>style.visibility</p:attrName>
                                        </p:attrNameLst>
                                      </p:cBhvr>
                                      <p:to>
                                        <p:strVal val="visible"/>
                                      </p:to>
                                    </p:set>
                                    <p:anim calcmode="discrete" valueType="clr">
                                      <p:cBhvr override="childStyle">
                                        <p:cTn id="14" dur="80"/>
                                        <p:tgtEl>
                                          <p:spTgt spid="43037"/>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43037"/>
                                        </p:tgtEl>
                                        <p:attrNameLst>
                                          <p:attrName>fillcolor</p:attrName>
                                        </p:attrNameLst>
                                      </p:cBhvr>
                                      <p:tavLst>
                                        <p:tav tm="0">
                                          <p:val>
                                            <p:clrVal>
                                              <a:schemeClr val="accent2"/>
                                            </p:clrVal>
                                          </p:val>
                                        </p:tav>
                                        <p:tav tm="50000">
                                          <p:val>
                                            <p:clrVal>
                                              <a:schemeClr val="hlink"/>
                                            </p:clrVal>
                                          </p:val>
                                        </p:tav>
                                      </p:tavLst>
                                    </p:anim>
                                    <p:set>
                                      <p:cBhvr>
                                        <p:cTn id="16" dur="80"/>
                                        <p:tgtEl>
                                          <p:spTgt spid="4303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35" grpId="0"/>
      <p:bldP spid="4303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5"/>
          <p:cNvSpPr txBox="1">
            <a:spLocks noChangeArrowheads="1"/>
          </p:cNvSpPr>
          <p:nvPr/>
        </p:nvSpPr>
        <p:spPr bwMode="auto">
          <a:xfrm>
            <a:off x="0" y="533400"/>
            <a:ext cx="9144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dirty="0">
                <a:solidFill>
                  <a:srgbClr val="0000FF"/>
                </a:solidFill>
                <a:latin typeface="Times New Roman" pitchFamily="18" charset="0"/>
                <a:cs typeface="Times New Roman" pitchFamily="18" charset="0"/>
              </a:rPr>
              <a:t> </a:t>
            </a:r>
            <a:r>
              <a:rPr lang="en-US" altLang="en-US" dirty="0" err="1">
                <a:solidFill>
                  <a:srgbClr val="0000FF"/>
                </a:solidFill>
                <a:latin typeface="Times New Roman" pitchFamily="18" charset="0"/>
                <a:cs typeface="Times New Roman" pitchFamily="18" charset="0"/>
              </a:rPr>
              <a:t>Tập</a:t>
            </a:r>
            <a:r>
              <a:rPr lang="en-US" altLang="en-US" dirty="0">
                <a:solidFill>
                  <a:srgbClr val="0000FF"/>
                </a:solidFill>
                <a:latin typeface="Times New Roman" pitchFamily="18" charset="0"/>
                <a:cs typeface="Times New Roman" pitchFamily="18" charset="0"/>
              </a:rPr>
              <a:t> </a:t>
            </a:r>
            <a:r>
              <a:rPr lang="en-US" altLang="en-US" dirty="0" err="1">
                <a:solidFill>
                  <a:srgbClr val="0000FF"/>
                </a:solidFill>
                <a:latin typeface="Times New Roman" pitchFamily="18" charset="0"/>
                <a:cs typeface="Times New Roman" pitchFamily="18" charset="0"/>
              </a:rPr>
              <a:t>đọc</a:t>
            </a:r>
            <a:r>
              <a:rPr lang="en-US" altLang="en-US" dirty="0">
                <a:solidFill>
                  <a:srgbClr val="0000FF"/>
                </a:solidFill>
                <a:latin typeface="Times New Roman" pitchFamily="18" charset="0"/>
                <a:cs typeface="Times New Roman" pitchFamily="18" charset="0"/>
              </a:rPr>
              <a:t> – </a:t>
            </a:r>
            <a:r>
              <a:rPr lang="en-US" altLang="en-US" dirty="0" err="1">
                <a:solidFill>
                  <a:srgbClr val="0000FF"/>
                </a:solidFill>
                <a:latin typeface="Times New Roman" pitchFamily="18" charset="0"/>
                <a:cs typeface="Times New Roman" pitchFamily="18" charset="0"/>
              </a:rPr>
              <a:t>Kể</a:t>
            </a:r>
            <a:r>
              <a:rPr lang="en-US" altLang="en-US" dirty="0">
                <a:solidFill>
                  <a:srgbClr val="0000FF"/>
                </a:solidFill>
                <a:latin typeface="Times New Roman" pitchFamily="18" charset="0"/>
                <a:cs typeface="Times New Roman" pitchFamily="18" charset="0"/>
              </a:rPr>
              <a:t> </a:t>
            </a:r>
            <a:r>
              <a:rPr lang="en-US" altLang="en-US" dirty="0" err="1">
                <a:solidFill>
                  <a:srgbClr val="0000FF"/>
                </a:solidFill>
                <a:latin typeface="Times New Roman" pitchFamily="18" charset="0"/>
                <a:cs typeface="Times New Roman" pitchFamily="18" charset="0"/>
              </a:rPr>
              <a:t>chuyện</a:t>
            </a:r>
            <a:endParaRPr lang="en-US" altLang="en-US" dirty="0">
              <a:solidFill>
                <a:srgbClr val="0000FF"/>
              </a:solidFill>
              <a:latin typeface="Times New Roman" pitchFamily="18" charset="0"/>
              <a:cs typeface="Times New Roman" pitchFamily="18" charset="0"/>
            </a:endParaRPr>
          </a:p>
        </p:txBody>
      </p:sp>
      <p:pic>
        <p:nvPicPr>
          <p:cNvPr id="5130" name="Picture 2" descr="TV3.2 - trang80.jpg"/>
          <p:cNvPicPr>
            <a:picLocks noChangeAspect="1" noChangeArrowheads="1"/>
          </p:cNvPicPr>
          <p:nvPr/>
        </p:nvPicPr>
        <p:blipFill>
          <a:blip r:embed="rId2">
            <a:lum bright="-6000"/>
            <a:extLst>
              <a:ext uri="{28A0092B-C50C-407E-A947-70E740481C1C}">
                <a14:useLocalDpi xmlns:a14="http://schemas.microsoft.com/office/drawing/2010/main" val="0"/>
              </a:ext>
            </a:extLst>
          </a:blip>
          <a:srcRect/>
          <a:stretch>
            <a:fillRect/>
          </a:stretch>
        </p:blipFill>
        <p:spPr bwMode="auto">
          <a:xfrm>
            <a:off x="990600" y="1905000"/>
            <a:ext cx="7239000" cy="4953000"/>
          </a:xfrm>
          <a:prstGeom prst="rect">
            <a:avLst/>
          </a:prstGeom>
          <a:noFill/>
          <a:ln w="28575">
            <a:solidFill>
              <a:srgbClr val="990000"/>
            </a:solidFill>
            <a:miter lim="800000"/>
            <a:headEnd/>
            <a:tailEnd/>
          </a:ln>
          <a:extLst>
            <a:ext uri="{909E8E84-426E-40DD-AFC4-6F175D3DCCD1}">
              <a14:hiddenFill xmlns:a14="http://schemas.microsoft.com/office/drawing/2010/main">
                <a:solidFill>
                  <a:srgbClr val="FFFFFF"/>
                </a:solidFill>
              </a14:hiddenFill>
            </a:ext>
          </a:extLst>
        </p:spPr>
      </p:pic>
      <p:sp>
        <p:nvSpPr>
          <p:cNvPr id="46091" name="Text Box 11"/>
          <p:cNvSpPr txBox="1">
            <a:spLocks noChangeArrowheads="1"/>
          </p:cNvSpPr>
          <p:nvPr/>
        </p:nvSpPr>
        <p:spPr bwMode="auto">
          <a:xfrm>
            <a:off x="0" y="1066800"/>
            <a:ext cx="9144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dirty="0">
                <a:solidFill>
                  <a:srgbClr val="FF0000"/>
                </a:solidFill>
                <a:latin typeface="Times New Roman" pitchFamily="18" charset="0"/>
                <a:cs typeface="Times New Roman" pitchFamily="18" charset="0"/>
              </a:rPr>
              <a:t> </a:t>
            </a:r>
            <a:r>
              <a:rPr lang="en-US" altLang="en-US" dirty="0" err="1">
                <a:solidFill>
                  <a:srgbClr val="FF0000"/>
                </a:solidFill>
                <a:latin typeface="Times New Roman" pitchFamily="18" charset="0"/>
                <a:cs typeface="Times New Roman" pitchFamily="18" charset="0"/>
              </a:rPr>
              <a:t>Cuộc</a:t>
            </a:r>
            <a:r>
              <a:rPr lang="en-US" altLang="en-US" dirty="0">
                <a:solidFill>
                  <a:srgbClr val="FF0000"/>
                </a:solidFill>
                <a:latin typeface="Times New Roman" pitchFamily="18" charset="0"/>
                <a:cs typeface="Times New Roman" pitchFamily="18" charset="0"/>
              </a:rPr>
              <a:t> </a:t>
            </a:r>
            <a:r>
              <a:rPr lang="en-US" altLang="en-US" dirty="0" err="1">
                <a:solidFill>
                  <a:srgbClr val="FF0000"/>
                </a:solidFill>
                <a:latin typeface="Times New Roman" pitchFamily="18" charset="0"/>
                <a:cs typeface="Times New Roman" pitchFamily="18" charset="0"/>
              </a:rPr>
              <a:t>chạy</a:t>
            </a:r>
            <a:r>
              <a:rPr lang="en-US" altLang="en-US" dirty="0">
                <a:solidFill>
                  <a:srgbClr val="FF0000"/>
                </a:solidFill>
                <a:latin typeface="Times New Roman" pitchFamily="18" charset="0"/>
                <a:cs typeface="Times New Roman" pitchFamily="18" charset="0"/>
              </a:rPr>
              <a:t> </a:t>
            </a:r>
            <a:r>
              <a:rPr lang="en-US" altLang="en-US" dirty="0" err="1">
                <a:solidFill>
                  <a:srgbClr val="FF0000"/>
                </a:solidFill>
                <a:latin typeface="Times New Roman" pitchFamily="18" charset="0"/>
                <a:cs typeface="Times New Roman" pitchFamily="18" charset="0"/>
              </a:rPr>
              <a:t>đua</a:t>
            </a:r>
            <a:r>
              <a:rPr lang="en-US" altLang="en-US" dirty="0">
                <a:solidFill>
                  <a:srgbClr val="FF0000"/>
                </a:solidFill>
                <a:latin typeface="Times New Roman" pitchFamily="18" charset="0"/>
                <a:cs typeface="Times New Roman" pitchFamily="18" charset="0"/>
              </a:rPr>
              <a:t> </a:t>
            </a:r>
            <a:r>
              <a:rPr lang="en-US" altLang="en-US" dirty="0" err="1">
                <a:solidFill>
                  <a:srgbClr val="FF0000"/>
                </a:solidFill>
                <a:latin typeface="Times New Roman" pitchFamily="18" charset="0"/>
                <a:cs typeface="Times New Roman" pitchFamily="18" charset="0"/>
              </a:rPr>
              <a:t>trong</a:t>
            </a:r>
            <a:r>
              <a:rPr lang="en-US" altLang="en-US" dirty="0">
                <a:solidFill>
                  <a:srgbClr val="FF0000"/>
                </a:solidFill>
                <a:latin typeface="Times New Roman" pitchFamily="18" charset="0"/>
                <a:cs typeface="Times New Roman" pitchFamily="18" charset="0"/>
              </a:rPr>
              <a:t> </a:t>
            </a:r>
            <a:r>
              <a:rPr lang="en-US" altLang="en-US" dirty="0" err="1">
                <a:solidFill>
                  <a:srgbClr val="FF0000"/>
                </a:solidFill>
                <a:latin typeface="Times New Roman" pitchFamily="18" charset="0"/>
                <a:cs typeface="Times New Roman" pitchFamily="18" charset="0"/>
              </a:rPr>
              <a:t>rừng</a:t>
            </a:r>
            <a:r>
              <a:rPr lang="en-US" altLang="en-US" dirty="0">
                <a:solidFill>
                  <a:srgbClr val="FF0000"/>
                </a:solidFill>
                <a:latin typeface="Times New Roman" pitchFamily="18" charset="0"/>
                <a:cs typeface="Times New Roman" pitchFamily="18" charset="0"/>
              </a:rPr>
              <a:t>.</a:t>
            </a:r>
          </a:p>
        </p:txBody>
      </p:sp>
      <p:sp>
        <p:nvSpPr>
          <p:cNvPr id="3077" name="Text Box 5"/>
          <p:cNvSpPr txBox="1">
            <a:spLocks noChangeArrowheads="1"/>
          </p:cNvSpPr>
          <p:nvPr/>
        </p:nvSpPr>
        <p:spPr bwMode="auto">
          <a:xfrm>
            <a:off x="0" y="0"/>
            <a:ext cx="9144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dirty="0" err="1">
                <a:latin typeface="Times New Roman" pitchFamily="18" charset="0"/>
                <a:cs typeface="Times New Roman" pitchFamily="18" charset="0"/>
              </a:rPr>
              <a:t>Thứ</a:t>
            </a:r>
            <a:r>
              <a:rPr lang="en-US" altLang="en-US" dirty="0">
                <a:latin typeface="Times New Roman" pitchFamily="18" charset="0"/>
                <a:cs typeface="Times New Roman" pitchFamily="18" charset="0"/>
              </a:rPr>
              <a:t> </a:t>
            </a:r>
            <a:r>
              <a:rPr lang="en-CA" altLang="en-US" dirty="0">
                <a:latin typeface="Times New Roman" pitchFamily="18" charset="0"/>
                <a:cs typeface="Times New Roman" pitchFamily="18" charset="0"/>
              </a:rPr>
              <a:t>Hai</a:t>
            </a:r>
            <a:r>
              <a:rPr lang="en-US" altLang="en-US" dirty="0">
                <a:latin typeface="Times New Roman" pitchFamily="18" charset="0"/>
                <a:cs typeface="Times New Roman" pitchFamily="18" charset="0"/>
              </a:rPr>
              <a:t> </a:t>
            </a:r>
            <a:r>
              <a:rPr lang="en-US" altLang="en-US" dirty="0" err="1">
                <a:latin typeface="Times New Roman" pitchFamily="18" charset="0"/>
                <a:cs typeface="Times New Roman" pitchFamily="18" charset="0"/>
              </a:rPr>
              <a:t>ngày</a:t>
            </a:r>
            <a:r>
              <a:rPr lang="en-US" altLang="en-US" dirty="0">
                <a:latin typeface="Times New Roman" pitchFamily="18" charset="0"/>
                <a:cs typeface="Times New Roman" pitchFamily="18" charset="0"/>
              </a:rPr>
              <a:t> </a:t>
            </a:r>
            <a:r>
              <a:rPr lang="vi-VN" altLang="en-US" dirty="0">
                <a:latin typeface="Times New Roman" pitchFamily="18" charset="0"/>
                <a:cs typeface="Times New Roman" pitchFamily="18" charset="0"/>
              </a:rPr>
              <a:t>2</a:t>
            </a:r>
            <a:r>
              <a:rPr lang="en-CA" altLang="en-US" dirty="0">
                <a:latin typeface="Times New Roman" pitchFamily="18" charset="0"/>
                <a:cs typeface="Times New Roman" pitchFamily="18" charset="0"/>
              </a:rPr>
              <a:t>8</a:t>
            </a:r>
            <a:r>
              <a:rPr lang="en-US" altLang="en-US" dirty="0">
                <a:latin typeface="Times New Roman" pitchFamily="18" charset="0"/>
                <a:cs typeface="Times New Roman" pitchFamily="18" charset="0"/>
              </a:rPr>
              <a:t> </a:t>
            </a:r>
            <a:r>
              <a:rPr lang="en-US" altLang="en-US" dirty="0" err="1">
                <a:latin typeface="Times New Roman" pitchFamily="18" charset="0"/>
                <a:cs typeface="Times New Roman" pitchFamily="18" charset="0"/>
              </a:rPr>
              <a:t>tháng</a:t>
            </a:r>
            <a:r>
              <a:rPr lang="en-US" altLang="en-US" dirty="0">
                <a:latin typeface="Times New Roman" pitchFamily="18" charset="0"/>
                <a:cs typeface="Times New Roman" pitchFamily="18" charset="0"/>
              </a:rPr>
              <a:t> 03 </a:t>
            </a:r>
            <a:r>
              <a:rPr lang="en-US" altLang="en-US" dirty="0" err="1">
                <a:latin typeface="Times New Roman" pitchFamily="18" charset="0"/>
                <a:cs typeface="Times New Roman" pitchFamily="18" charset="0"/>
              </a:rPr>
              <a:t>năm</a:t>
            </a:r>
            <a:r>
              <a:rPr lang="en-US" altLang="en-US" dirty="0">
                <a:latin typeface="Times New Roman" pitchFamily="18" charset="0"/>
                <a:cs typeface="Times New Roman" pitchFamily="18" charset="0"/>
              </a:rPr>
              <a:t> 2022</a:t>
            </a:r>
          </a:p>
        </p:txBody>
      </p:sp>
    </p:spTree>
    <p:extLst>
      <p:ext uri="{BB962C8B-B14F-4D97-AF65-F5344CB8AC3E}">
        <p14:creationId xmlns:p14="http://schemas.microsoft.com/office/powerpoint/2010/main" val="25170353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nodeType="clickEffect">
                                  <p:stCondLst>
                                    <p:cond delay="0"/>
                                  </p:stCondLst>
                                  <p:childTnLst>
                                    <p:set>
                                      <p:cBhvr>
                                        <p:cTn id="6" dur="1" fill="hold">
                                          <p:stCondLst>
                                            <p:cond delay="0"/>
                                          </p:stCondLst>
                                        </p:cTn>
                                        <p:tgtEl>
                                          <p:spTgt spid="5130"/>
                                        </p:tgtEl>
                                        <p:attrNameLst>
                                          <p:attrName>style.visibility</p:attrName>
                                        </p:attrNameLst>
                                      </p:cBhvr>
                                      <p:to>
                                        <p:strVal val="visible"/>
                                      </p:to>
                                    </p:set>
                                    <p:animEffect transition="in" filter="wedge">
                                      <p:cBhvr>
                                        <p:cTn id="7" dur="2000"/>
                                        <p:tgtEl>
                                          <p:spTgt spid="513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46091"/>
                                        </p:tgtEl>
                                        <p:attrNameLst>
                                          <p:attrName>style.visibility</p:attrName>
                                        </p:attrNameLst>
                                      </p:cBhvr>
                                      <p:to>
                                        <p:strVal val="visible"/>
                                      </p:to>
                                    </p:set>
                                    <p:anim calcmode="discrete" valueType="clr">
                                      <p:cBhvr override="childStyle">
                                        <p:cTn id="12" dur="80"/>
                                        <p:tgtEl>
                                          <p:spTgt spid="46091"/>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46091"/>
                                        </p:tgtEl>
                                        <p:attrNameLst>
                                          <p:attrName>fillcolor</p:attrName>
                                        </p:attrNameLst>
                                      </p:cBhvr>
                                      <p:tavLst>
                                        <p:tav tm="0">
                                          <p:val>
                                            <p:clrVal>
                                              <a:schemeClr val="accent2"/>
                                            </p:clrVal>
                                          </p:val>
                                        </p:tav>
                                        <p:tav tm="50000">
                                          <p:val>
                                            <p:clrVal>
                                              <a:schemeClr val="hlink"/>
                                            </p:clrVal>
                                          </p:val>
                                        </p:tav>
                                      </p:tavLst>
                                    </p:anim>
                                    <p:set>
                                      <p:cBhvr>
                                        <p:cTn id="14" dur="80"/>
                                        <p:tgtEl>
                                          <p:spTgt spid="4609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9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410" name="Group 3"/>
          <p:cNvGrpSpPr>
            <a:grpSpLocks/>
          </p:cNvGrpSpPr>
          <p:nvPr/>
        </p:nvGrpSpPr>
        <p:grpSpPr bwMode="auto">
          <a:xfrm>
            <a:off x="0" y="0"/>
            <a:ext cx="4724400" cy="3505200"/>
            <a:chOff x="144" y="192"/>
            <a:chExt cx="5520" cy="4032"/>
          </a:xfrm>
        </p:grpSpPr>
        <p:pic>
          <p:nvPicPr>
            <p:cNvPr id="1741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 y="192"/>
              <a:ext cx="5472" cy="3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pic>
          <p:nvPicPr>
            <p:cNvPr id="17415" name="Picture 5"/>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4" y="1392"/>
              <a:ext cx="5520" cy="2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7411"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0"/>
            <a:ext cx="44958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Picture 2"/>
          <p:cNvPicPr>
            <a:picLocks noChangeAspect="1" noChangeArrowheads="1"/>
          </p:cNvPicPr>
          <p:nvPr/>
        </p:nvPicPr>
        <p:blipFill>
          <a:blip r:embed="rId5">
            <a:clrChange>
              <a:clrFrom>
                <a:srgbClr val="FEFEFE"/>
              </a:clrFrom>
              <a:clrTo>
                <a:srgbClr val="FEFEFE">
                  <a:alpha val="0"/>
                </a:srgbClr>
              </a:clrTo>
            </a:clrChange>
            <a:lum contrast="18000"/>
            <a:extLst>
              <a:ext uri="{28A0092B-C50C-407E-A947-70E740481C1C}">
                <a14:useLocalDpi xmlns:a14="http://schemas.microsoft.com/office/drawing/2010/main" val="0"/>
              </a:ext>
            </a:extLst>
          </a:blip>
          <a:srcRect/>
          <a:stretch>
            <a:fillRect/>
          </a:stretch>
        </p:blipFill>
        <p:spPr bwMode="auto">
          <a:xfrm>
            <a:off x="0" y="3429000"/>
            <a:ext cx="46482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1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48200" y="3505200"/>
            <a:ext cx="44958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436567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2590800"/>
            <a:ext cx="44958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
        <p:nvSpPr>
          <p:cNvPr id="18435" name="Text Box 7"/>
          <p:cNvSpPr txBox="1">
            <a:spLocks noChangeArrowheads="1"/>
          </p:cNvSpPr>
          <p:nvPr/>
        </p:nvSpPr>
        <p:spPr bwMode="auto">
          <a:xfrm>
            <a:off x="0" y="533400"/>
            <a:ext cx="9144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a:solidFill>
                  <a:srgbClr val="0000FF"/>
                </a:solidFill>
                <a:latin typeface="Times New Roman" pitchFamily="18" charset="0"/>
                <a:cs typeface="Times New Roman" pitchFamily="18" charset="0"/>
              </a:rPr>
              <a:t>Tập đọc – Kể chuyện</a:t>
            </a:r>
          </a:p>
        </p:txBody>
      </p:sp>
      <p:sp>
        <p:nvSpPr>
          <p:cNvPr id="18436" name="Text Box 8"/>
          <p:cNvSpPr txBox="1">
            <a:spLocks noChangeArrowheads="1"/>
          </p:cNvSpPr>
          <p:nvPr/>
        </p:nvSpPr>
        <p:spPr bwMode="auto">
          <a:xfrm>
            <a:off x="0" y="1066800"/>
            <a:ext cx="9144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a:solidFill>
                  <a:srgbClr val="FF0000"/>
                </a:solidFill>
                <a:latin typeface="Times New Roman" pitchFamily="18" charset="0"/>
                <a:cs typeface="Times New Roman" pitchFamily="18" charset="0"/>
              </a:rPr>
              <a:t>Cuộc chạy đua trong rừng.</a:t>
            </a:r>
          </a:p>
        </p:txBody>
      </p:sp>
      <p:sp>
        <p:nvSpPr>
          <p:cNvPr id="18437" name="WordArt 9"/>
          <p:cNvSpPr>
            <a:spLocks noChangeArrowheads="1" noChangeShapeType="1" noTextEdit="1"/>
          </p:cNvSpPr>
          <p:nvPr/>
        </p:nvSpPr>
        <p:spPr bwMode="auto">
          <a:xfrm>
            <a:off x="0" y="685800"/>
            <a:ext cx="1905000" cy="1295400"/>
          </a:xfrm>
          <a:prstGeom prst="rect">
            <a:avLst/>
          </a:prstGeom>
        </p:spPr>
        <p:txBody>
          <a:bodyPr wrap="none" fromWordArt="1">
            <a:prstTxWarp prst="textCurveDown">
              <a:avLst>
                <a:gd name="adj" fmla="val 43477"/>
              </a:avLst>
            </a:prstTxWarp>
            <a:scene3d>
              <a:camera prst="legacyPerspectiveFront">
                <a:rot lat="20519984" lon="1080000" rev="0"/>
              </a:camera>
              <a:lightRig rig="legacyHarsh2" dir="b"/>
            </a:scene3d>
            <a:sp3d extrusionH="430200" prstMaterial="legacyMatte">
              <a:extrusionClr>
                <a:srgbClr val="FF6600"/>
              </a:extrusionClr>
            </a:sp3d>
          </a:bodyPr>
          <a:lstStyle/>
          <a:p>
            <a:pPr algn="ctr"/>
            <a:r>
              <a:rPr lang="en-US" sz="3600" kern="10">
                <a:ln w="9525">
                  <a:round/>
                  <a:headEnd/>
                  <a:tailEnd/>
                </a:ln>
                <a:gradFill rotWithShape="1">
                  <a:gsLst>
                    <a:gs pos="0">
                      <a:srgbClr val="FFE701"/>
                    </a:gs>
                    <a:gs pos="100000">
                      <a:srgbClr val="FE3E02"/>
                    </a:gs>
                  </a:gsLst>
                  <a:lin ang="5400000" scaled="1"/>
                </a:gradFill>
                <a:latin typeface="Times New Roman"/>
                <a:cs typeface="Times New Roman"/>
              </a:rPr>
              <a:t>KỂ CHUYỆN</a:t>
            </a:r>
          </a:p>
        </p:txBody>
      </p:sp>
      <p:sp>
        <p:nvSpPr>
          <p:cNvPr id="18438" name="Text Box 10"/>
          <p:cNvSpPr txBox="1">
            <a:spLocks noChangeArrowheads="1"/>
          </p:cNvSpPr>
          <p:nvPr/>
        </p:nvSpPr>
        <p:spPr bwMode="auto">
          <a:xfrm>
            <a:off x="0" y="2667000"/>
            <a:ext cx="4572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endParaRPr lang="en-US" altLang="en-US" sz="2800">
              <a:solidFill>
                <a:srgbClr val="0000FF"/>
              </a:solidFill>
              <a:latin typeface="Times New Roman" pitchFamily="18" charset="0"/>
              <a:cs typeface="Times New Roman" pitchFamily="18" charset="0"/>
            </a:endParaRPr>
          </a:p>
        </p:txBody>
      </p:sp>
      <p:sp>
        <p:nvSpPr>
          <p:cNvPr id="51211" name="Text Box 11"/>
          <p:cNvSpPr txBox="1">
            <a:spLocks noChangeArrowheads="1"/>
          </p:cNvSpPr>
          <p:nvPr/>
        </p:nvSpPr>
        <p:spPr bwMode="auto">
          <a:xfrm>
            <a:off x="0" y="2514600"/>
            <a:ext cx="4572000" cy="350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2800">
                <a:solidFill>
                  <a:srgbClr val="0000FF"/>
                </a:solidFill>
                <a:latin typeface="Times New Roman" pitchFamily="18" charset="0"/>
                <a:cs typeface="Times New Roman" pitchFamily="18" charset="0"/>
              </a:rPr>
              <a:t>* Tôi rất thích cuộc thi này. Tôi sửa soạn không biết chán và còn mải mê soi mình dưới dòng suối trong veo. Tôi rất hãnh diện với bộ đồ nâu tuyệt đẹp và cái bờm dài được chải chuốt ra dáng một nhà vô địch… </a:t>
            </a:r>
          </a:p>
        </p:txBody>
      </p:sp>
    </p:spTree>
    <p:extLst>
      <p:ext uri="{BB962C8B-B14F-4D97-AF65-F5344CB8AC3E}">
        <p14:creationId xmlns:p14="http://schemas.microsoft.com/office/powerpoint/2010/main" val="22327285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51211"/>
                                        </p:tgtEl>
                                        <p:attrNameLst>
                                          <p:attrName>style.visibility</p:attrName>
                                        </p:attrNameLst>
                                      </p:cBhvr>
                                      <p:to>
                                        <p:strVal val="visible"/>
                                      </p:to>
                                    </p:set>
                                    <p:anim calcmode="discrete" valueType="clr">
                                      <p:cBhvr override="childStyle">
                                        <p:cTn id="7" dur="80"/>
                                        <p:tgtEl>
                                          <p:spTgt spid="51211"/>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1211"/>
                                        </p:tgtEl>
                                        <p:attrNameLst>
                                          <p:attrName>fillcolor</p:attrName>
                                        </p:attrNameLst>
                                      </p:cBhvr>
                                      <p:tavLst>
                                        <p:tav tm="0">
                                          <p:val>
                                            <p:clrVal>
                                              <a:schemeClr val="accent2"/>
                                            </p:clrVal>
                                          </p:val>
                                        </p:tav>
                                        <p:tav tm="50000">
                                          <p:val>
                                            <p:clrVal>
                                              <a:schemeClr val="hlink"/>
                                            </p:clrVal>
                                          </p:val>
                                        </p:tav>
                                      </p:tavLst>
                                    </p:anim>
                                    <p:set>
                                      <p:cBhvr>
                                        <p:cTn id="9" dur="80"/>
                                        <p:tgtEl>
                                          <p:spTgt spid="5121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1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6"/>
          <p:cNvSpPr txBox="1">
            <a:spLocks noChangeArrowheads="1"/>
          </p:cNvSpPr>
          <p:nvPr/>
        </p:nvSpPr>
        <p:spPr bwMode="auto">
          <a:xfrm>
            <a:off x="0" y="533400"/>
            <a:ext cx="9144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a:solidFill>
                  <a:srgbClr val="0000FF"/>
                </a:solidFill>
                <a:latin typeface="Times New Roman" pitchFamily="18" charset="0"/>
                <a:cs typeface="Times New Roman" pitchFamily="18" charset="0"/>
              </a:rPr>
              <a:t>Tập đọc – Kể chuyện</a:t>
            </a:r>
          </a:p>
        </p:txBody>
      </p:sp>
      <p:sp>
        <p:nvSpPr>
          <p:cNvPr id="19459" name="Text Box 7"/>
          <p:cNvSpPr txBox="1">
            <a:spLocks noChangeArrowheads="1"/>
          </p:cNvSpPr>
          <p:nvPr/>
        </p:nvSpPr>
        <p:spPr bwMode="auto">
          <a:xfrm>
            <a:off x="0" y="1066800"/>
            <a:ext cx="9144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a:solidFill>
                  <a:srgbClr val="FF0000"/>
                </a:solidFill>
                <a:latin typeface="Times New Roman" pitchFamily="18" charset="0"/>
                <a:cs typeface="Times New Roman" pitchFamily="18" charset="0"/>
              </a:rPr>
              <a:t>Cuộc chạy đua trong rừng.</a:t>
            </a:r>
          </a:p>
        </p:txBody>
      </p:sp>
      <p:sp>
        <p:nvSpPr>
          <p:cNvPr id="19460" name="WordArt 8"/>
          <p:cNvSpPr>
            <a:spLocks noChangeArrowheads="1" noChangeShapeType="1" noTextEdit="1"/>
          </p:cNvSpPr>
          <p:nvPr/>
        </p:nvSpPr>
        <p:spPr bwMode="auto">
          <a:xfrm>
            <a:off x="0" y="685800"/>
            <a:ext cx="1905000" cy="1295400"/>
          </a:xfrm>
          <a:prstGeom prst="rect">
            <a:avLst/>
          </a:prstGeom>
        </p:spPr>
        <p:txBody>
          <a:bodyPr wrap="none" fromWordArt="1">
            <a:prstTxWarp prst="textCurveDown">
              <a:avLst>
                <a:gd name="adj" fmla="val 43477"/>
              </a:avLst>
            </a:prstTxWarp>
            <a:scene3d>
              <a:camera prst="legacyPerspectiveFront">
                <a:rot lat="20519984" lon="1080000" rev="0"/>
              </a:camera>
              <a:lightRig rig="legacyHarsh2" dir="b"/>
            </a:scene3d>
            <a:sp3d extrusionH="430200" prstMaterial="legacyMatte">
              <a:extrusionClr>
                <a:srgbClr val="FF6600"/>
              </a:extrusionClr>
            </a:sp3d>
          </a:bodyPr>
          <a:lstStyle/>
          <a:p>
            <a:pPr algn="ctr"/>
            <a:r>
              <a:rPr lang="en-US" sz="3600" kern="10">
                <a:ln w="9525">
                  <a:round/>
                  <a:headEnd/>
                  <a:tailEnd/>
                </a:ln>
                <a:gradFill rotWithShape="1">
                  <a:gsLst>
                    <a:gs pos="0">
                      <a:srgbClr val="FFE701"/>
                    </a:gs>
                    <a:gs pos="100000">
                      <a:srgbClr val="FE3E02"/>
                    </a:gs>
                  </a:gsLst>
                  <a:lin ang="5400000" scaled="1"/>
                </a:gradFill>
                <a:latin typeface="Times New Roman"/>
                <a:cs typeface="Times New Roman"/>
              </a:rPr>
              <a:t>KỂ CHUYỆN</a:t>
            </a:r>
          </a:p>
        </p:txBody>
      </p:sp>
      <p:sp>
        <p:nvSpPr>
          <p:cNvPr id="52233" name="Text Box 9"/>
          <p:cNvSpPr txBox="1">
            <a:spLocks noChangeArrowheads="1"/>
          </p:cNvSpPr>
          <p:nvPr/>
        </p:nvSpPr>
        <p:spPr bwMode="auto">
          <a:xfrm>
            <a:off x="0" y="2201863"/>
            <a:ext cx="4572000"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2400">
                <a:solidFill>
                  <a:srgbClr val="0000FF"/>
                </a:solidFill>
                <a:latin typeface="Times New Roman" pitchFamily="18" charset="0"/>
                <a:cs typeface="Times New Roman" pitchFamily="18" charset="0"/>
              </a:rPr>
              <a:t>* Cha tôi thấy tôi chỉ chăm lo chải chuốt liền bảo:</a:t>
            </a:r>
          </a:p>
          <a:p>
            <a:pPr eaLnBrk="1" hangingPunct="1">
              <a:spcBef>
                <a:spcPct val="50000"/>
              </a:spcBef>
              <a:buFontTx/>
              <a:buNone/>
            </a:pPr>
            <a:r>
              <a:rPr lang="en-US" altLang="en-US" sz="2400">
                <a:solidFill>
                  <a:srgbClr val="0000FF"/>
                </a:solidFill>
                <a:latin typeface="Times New Roman" pitchFamily="18" charset="0"/>
                <a:cs typeface="Times New Roman" pitchFamily="18" charset="0"/>
              </a:rPr>
              <a:t>- Con trai à, con phải đến bác thợ rèn để xem lại bộ móng. Nó cần thiết cho cuộc thi hơn là bộ đồ đẹp. </a:t>
            </a:r>
          </a:p>
          <a:p>
            <a:pPr eaLnBrk="1" hangingPunct="1">
              <a:spcBef>
                <a:spcPct val="50000"/>
              </a:spcBef>
              <a:buFontTx/>
              <a:buNone/>
            </a:pPr>
            <a:r>
              <a:rPr lang="en-US" altLang="en-US" sz="2400">
                <a:solidFill>
                  <a:srgbClr val="0000FF"/>
                </a:solidFill>
                <a:latin typeface="Times New Roman" pitchFamily="18" charset="0"/>
                <a:cs typeface="Times New Roman" pitchFamily="18" charset="0"/>
              </a:rPr>
              <a:t>   Tôi tự tin và ngúng nguẩy trả lời: </a:t>
            </a:r>
          </a:p>
          <a:p>
            <a:pPr eaLnBrk="1" hangingPunct="1">
              <a:spcBef>
                <a:spcPct val="50000"/>
              </a:spcBef>
              <a:buFontTx/>
              <a:buNone/>
            </a:pPr>
            <a:r>
              <a:rPr lang="en-US" altLang="en-US" sz="2400">
                <a:solidFill>
                  <a:srgbClr val="0000FF"/>
                </a:solidFill>
                <a:latin typeface="Times New Roman" pitchFamily="18" charset="0"/>
                <a:cs typeface="Times New Roman" pitchFamily="18" charset="0"/>
              </a:rPr>
              <a:t>- Cha yên tâm đi. Móng của con chắc chắn lắm. Con nhất định sẽ thắng mà. </a:t>
            </a:r>
          </a:p>
        </p:txBody>
      </p:sp>
      <p:pic>
        <p:nvPicPr>
          <p:cNvPr id="19462"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2133600"/>
            <a:ext cx="44958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9463" name="Group 11"/>
          <p:cNvGrpSpPr>
            <a:grpSpLocks/>
          </p:cNvGrpSpPr>
          <p:nvPr/>
        </p:nvGrpSpPr>
        <p:grpSpPr bwMode="auto">
          <a:xfrm>
            <a:off x="5715000" y="2286000"/>
            <a:ext cx="1600200" cy="539750"/>
            <a:chOff x="3527" y="-57"/>
            <a:chExt cx="1008" cy="425"/>
          </a:xfrm>
        </p:grpSpPr>
        <p:sp>
          <p:nvSpPr>
            <p:cNvPr id="19467" name="AutoShape 12"/>
            <p:cNvSpPr>
              <a:spLocks noChangeArrowheads="1"/>
            </p:cNvSpPr>
            <p:nvPr/>
          </p:nvSpPr>
          <p:spPr bwMode="auto">
            <a:xfrm>
              <a:off x="3527" y="-57"/>
              <a:ext cx="1008" cy="425"/>
            </a:xfrm>
            <a:prstGeom prst="cloudCallout">
              <a:avLst>
                <a:gd name="adj1" fmla="val 49801"/>
                <a:gd name="adj2" fmla="val 53528"/>
              </a:avLst>
            </a:prstGeom>
            <a:solidFill>
              <a:schemeClr val="accent1"/>
            </a:solidFill>
            <a:ln w="9525">
              <a:solidFill>
                <a:schemeClr val="tx1"/>
              </a:solidFill>
              <a:round/>
              <a:headEnd/>
              <a:tailEnd/>
            </a:ln>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vi-VN" altLang="en-US" sz="1800" u="sng">
                <a:latin typeface="Times New Roman" pitchFamily="18" charset="0"/>
              </a:endParaRPr>
            </a:p>
          </p:txBody>
        </p:sp>
        <p:sp>
          <p:nvSpPr>
            <p:cNvPr id="19468" name="Text Box 13"/>
            <p:cNvSpPr txBox="1">
              <a:spLocks noChangeArrowheads="1"/>
            </p:cNvSpPr>
            <p:nvPr/>
          </p:nvSpPr>
          <p:spPr bwMode="auto">
            <a:xfrm>
              <a:off x="3600" y="1"/>
              <a:ext cx="83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latin typeface="Times New Roman" pitchFamily="18" charset="0"/>
                </a:rPr>
                <a:t>Con trai … </a:t>
              </a:r>
            </a:p>
          </p:txBody>
        </p:sp>
      </p:grpSp>
      <p:grpSp>
        <p:nvGrpSpPr>
          <p:cNvPr id="19464" name="Group 14"/>
          <p:cNvGrpSpPr>
            <a:grpSpLocks/>
          </p:cNvGrpSpPr>
          <p:nvPr/>
        </p:nvGrpSpPr>
        <p:grpSpPr bwMode="auto">
          <a:xfrm>
            <a:off x="4724400" y="3886200"/>
            <a:ext cx="1600200" cy="717550"/>
            <a:chOff x="288" y="672"/>
            <a:chExt cx="1440" cy="908"/>
          </a:xfrm>
        </p:grpSpPr>
        <p:sp>
          <p:nvSpPr>
            <p:cNvPr id="19465" name="AutoShape 15"/>
            <p:cNvSpPr>
              <a:spLocks noChangeArrowheads="1"/>
            </p:cNvSpPr>
            <p:nvPr/>
          </p:nvSpPr>
          <p:spPr bwMode="auto">
            <a:xfrm>
              <a:off x="288" y="672"/>
              <a:ext cx="1440" cy="816"/>
            </a:xfrm>
            <a:prstGeom prst="cloudCallout">
              <a:avLst>
                <a:gd name="adj1" fmla="val 82639"/>
                <a:gd name="adj2" fmla="val 96079"/>
              </a:avLst>
            </a:prstGeom>
            <a:solidFill>
              <a:srgbClr val="FFCCFF"/>
            </a:solidFill>
            <a:ln w="9525">
              <a:solidFill>
                <a:schemeClr val="tx1"/>
              </a:solidFill>
              <a:round/>
              <a:headEnd/>
              <a:tailEnd/>
            </a:ln>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vi-VN" altLang="en-US" sz="1800" u="sng">
                <a:latin typeface="Times New Roman" pitchFamily="18" charset="0"/>
              </a:endParaRPr>
            </a:p>
          </p:txBody>
        </p:sp>
        <p:sp>
          <p:nvSpPr>
            <p:cNvPr id="19466" name="Text Box 16"/>
            <p:cNvSpPr txBox="1">
              <a:spLocks noChangeArrowheads="1"/>
            </p:cNvSpPr>
            <p:nvPr/>
          </p:nvSpPr>
          <p:spPr bwMode="auto">
            <a:xfrm>
              <a:off x="528" y="768"/>
              <a:ext cx="960" cy="812"/>
            </a:xfrm>
            <a:prstGeom prst="rect">
              <a:avLst/>
            </a:prstGeom>
            <a:solidFill>
              <a:srgbClr val="FF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latin typeface="Times New Roman" pitchFamily="18" charset="0"/>
                </a:rPr>
                <a:t>Cha yên </a:t>
              </a:r>
            </a:p>
            <a:p>
              <a:pPr eaLnBrk="1" hangingPunct="1">
                <a:spcBef>
                  <a:spcPct val="0"/>
                </a:spcBef>
                <a:buFontTx/>
                <a:buNone/>
              </a:pPr>
              <a:r>
                <a:rPr lang="en-US" altLang="en-US" sz="1800">
                  <a:latin typeface="Times New Roman" pitchFamily="18" charset="0"/>
                </a:rPr>
                <a:t>tâm..</a:t>
              </a:r>
            </a:p>
          </p:txBody>
        </p:sp>
      </p:grpSp>
    </p:spTree>
    <p:extLst>
      <p:ext uri="{BB962C8B-B14F-4D97-AF65-F5344CB8AC3E}">
        <p14:creationId xmlns:p14="http://schemas.microsoft.com/office/powerpoint/2010/main" val="41280852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52233"/>
                                        </p:tgtEl>
                                        <p:attrNameLst>
                                          <p:attrName>style.visibility</p:attrName>
                                        </p:attrNameLst>
                                      </p:cBhvr>
                                      <p:to>
                                        <p:strVal val="visible"/>
                                      </p:to>
                                    </p:set>
                                    <p:anim calcmode="discrete" valueType="clr">
                                      <p:cBhvr override="childStyle">
                                        <p:cTn id="7" dur="80"/>
                                        <p:tgtEl>
                                          <p:spTgt spid="5223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2233"/>
                                        </p:tgtEl>
                                        <p:attrNameLst>
                                          <p:attrName>fillcolor</p:attrName>
                                        </p:attrNameLst>
                                      </p:cBhvr>
                                      <p:tavLst>
                                        <p:tav tm="0">
                                          <p:val>
                                            <p:clrVal>
                                              <a:schemeClr val="accent2"/>
                                            </p:clrVal>
                                          </p:val>
                                        </p:tav>
                                        <p:tav tm="50000">
                                          <p:val>
                                            <p:clrVal>
                                              <a:schemeClr val="hlink"/>
                                            </p:clrVal>
                                          </p:val>
                                        </p:tav>
                                      </p:tavLst>
                                    </p:anim>
                                    <p:set>
                                      <p:cBhvr>
                                        <p:cTn id="9" dur="80"/>
                                        <p:tgtEl>
                                          <p:spTgt spid="5223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3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2895600"/>
            <a:ext cx="48006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
        <p:nvSpPr>
          <p:cNvPr id="20483" name="Text Box 9"/>
          <p:cNvSpPr txBox="1">
            <a:spLocks noChangeArrowheads="1"/>
          </p:cNvSpPr>
          <p:nvPr/>
        </p:nvSpPr>
        <p:spPr bwMode="auto">
          <a:xfrm>
            <a:off x="0" y="0"/>
            <a:ext cx="914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2400" i="1" dirty="0" err="1">
                <a:solidFill>
                  <a:srgbClr val="0000FF"/>
                </a:solidFill>
                <a:latin typeface="Times New Roman" pitchFamily="18" charset="0"/>
                <a:cs typeface="Times New Roman" pitchFamily="18" charset="0"/>
              </a:rPr>
              <a:t>Thứ</a:t>
            </a:r>
            <a:r>
              <a:rPr lang="en-US" altLang="en-US" sz="2400" i="1" dirty="0">
                <a:solidFill>
                  <a:srgbClr val="0000FF"/>
                </a:solidFill>
                <a:latin typeface="Times New Roman" pitchFamily="18" charset="0"/>
                <a:cs typeface="Times New Roman" pitchFamily="18" charset="0"/>
              </a:rPr>
              <a:t> Hai </a:t>
            </a:r>
            <a:r>
              <a:rPr lang="en-US" altLang="en-US" sz="2400" i="1" dirty="0" err="1">
                <a:solidFill>
                  <a:srgbClr val="0000FF"/>
                </a:solidFill>
                <a:latin typeface="Times New Roman" pitchFamily="18" charset="0"/>
                <a:cs typeface="Times New Roman" pitchFamily="18" charset="0"/>
              </a:rPr>
              <a:t>ngày</a:t>
            </a:r>
            <a:r>
              <a:rPr lang="en-US" altLang="en-US" sz="2400" i="1" dirty="0">
                <a:solidFill>
                  <a:srgbClr val="0000FF"/>
                </a:solidFill>
                <a:latin typeface="Times New Roman" pitchFamily="18" charset="0"/>
                <a:cs typeface="Times New Roman" pitchFamily="18" charset="0"/>
              </a:rPr>
              <a:t> 28 </a:t>
            </a:r>
            <a:r>
              <a:rPr lang="en-US" altLang="en-US" sz="2400" i="1" dirty="0" err="1">
                <a:solidFill>
                  <a:srgbClr val="0000FF"/>
                </a:solidFill>
                <a:latin typeface="Times New Roman" pitchFamily="18" charset="0"/>
                <a:cs typeface="Times New Roman" pitchFamily="18" charset="0"/>
              </a:rPr>
              <a:t>tháng</a:t>
            </a:r>
            <a:r>
              <a:rPr lang="en-US" altLang="en-US" sz="2400" i="1" dirty="0">
                <a:solidFill>
                  <a:srgbClr val="0000FF"/>
                </a:solidFill>
                <a:latin typeface="Times New Roman" pitchFamily="18" charset="0"/>
                <a:cs typeface="Times New Roman" pitchFamily="18" charset="0"/>
              </a:rPr>
              <a:t> 3 </a:t>
            </a:r>
            <a:r>
              <a:rPr lang="en-US" altLang="en-US" sz="2400" i="1" dirty="0" err="1">
                <a:solidFill>
                  <a:srgbClr val="0000FF"/>
                </a:solidFill>
                <a:latin typeface="Times New Roman" pitchFamily="18" charset="0"/>
                <a:cs typeface="Times New Roman" pitchFamily="18" charset="0"/>
              </a:rPr>
              <a:t>năm</a:t>
            </a:r>
            <a:r>
              <a:rPr lang="en-US" altLang="en-US" sz="2400" i="1" dirty="0">
                <a:solidFill>
                  <a:srgbClr val="0000FF"/>
                </a:solidFill>
                <a:latin typeface="Times New Roman" pitchFamily="18" charset="0"/>
                <a:cs typeface="Times New Roman" pitchFamily="18" charset="0"/>
              </a:rPr>
              <a:t> 2022</a:t>
            </a:r>
          </a:p>
        </p:txBody>
      </p:sp>
      <p:sp>
        <p:nvSpPr>
          <p:cNvPr id="20484" name="Text Box 10"/>
          <p:cNvSpPr txBox="1">
            <a:spLocks noChangeArrowheads="1"/>
          </p:cNvSpPr>
          <p:nvPr/>
        </p:nvSpPr>
        <p:spPr bwMode="auto">
          <a:xfrm>
            <a:off x="0" y="533400"/>
            <a:ext cx="9144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a:solidFill>
                  <a:srgbClr val="0000FF"/>
                </a:solidFill>
                <a:latin typeface="Times New Roman" pitchFamily="18" charset="0"/>
                <a:cs typeface="Times New Roman" pitchFamily="18" charset="0"/>
              </a:rPr>
              <a:t>Tập đọc – Kể chuyện</a:t>
            </a:r>
          </a:p>
        </p:txBody>
      </p:sp>
      <p:sp>
        <p:nvSpPr>
          <p:cNvPr id="20485" name="Text Box 11"/>
          <p:cNvSpPr txBox="1">
            <a:spLocks noChangeArrowheads="1"/>
          </p:cNvSpPr>
          <p:nvPr/>
        </p:nvSpPr>
        <p:spPr bwMode="auto">
          <a:xfrm>
            <a:off x="0" y="1066800"/>
            <a:ext cx="9144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a:solidFill>
                  <a:srgbClr val="FF0000"/>
                </a:solidFill>
                <a:latin typeface="Times New Roman" pitchFamily="18" charset="0"/>
                <a:cs typeface="Times New Roman" pitchFamily="18" charset="0"/>
              </a:rPr>
              <a:t>Cuộc chạy đua trong rừng.</a:t>
            </a:r>
          </a:p>
        </p:txBody>
      </p:sp>
      <p:sp>
        <p:nvSpPr>
          <p:cNvPr id="20486" name="WordArt 12"/>
          <p:cNvSpPr>
            <a:spLocks noChangeArrowheads="1" noChangeShapeType="1" noTextEdit="1"/>
          </p:cNvSpPr>
          <p:nvPr/>
        </p:nvSpPr>
        <p:spPr bwMode="auto">
          <a:xfrm>
            <a:off x="0" y="685800"/>
            <a:ext cx="1905000" cy="1295400"/>
          </a:xfrm>
          <a:prstGeom prst="rect">
            <a:avLst/>
          </a:prstGeom>
        </p:spPr>
        <p:txBody>
          <a:bodyPr wrap="none" fromWordArt="1">
            <a:prstTxWarp prst="textCurveDown">
              <a:avLst>
                <a:gd name="adj" fmla="val 43477"/>
              </a:avLst>
            </a:prstTxWarp>
            <a:scene3d>
              <a:camera prst="legacyPerspectiveFront">
                <a:rot lat="20519984" lon="1080000" rev="0"/>
              </a:camera>
              <a:lightRig rig="legacyHarsh2" dir="b"/>
            </a:scene3d>
            <a:sp3d extrusionH="430200" prstMaterial="legacyMatte">
              <a:extrusionClr>
                <a:srgbClr val="FF6600"/>
              </a:extrusionClr>
            </a:sp3d>
          </a:bodyPr>
          <a:lstStyle/>
          <a:p>
            <a:pPr algn="ctr"/>
            <a:r>
              <a:rPr lang="en-US" sz="3600" kern="10">
                <a:ln w="9525">
                  <a:round/>
                  <a:headEnd/>
                  <a:tailEnd/>
                </a:ln>
                <a:gradFill rotWithShape="1">
                  <a:gsLst>
                    <a:gs pos="0">
                      <a:srgbClr val="FFE701"/>
                    </a:gs>
                    <a:gs pos="100000">
                      <a:srgbClr val="FE3E02"/>
                    </a:gs>
                  </a:gsLst>
                  <a:lin ang="5400000" scaled="1"/>
                </a:gradFill>
                <a:latin typeface="Times New Roman"/>
                <a:cs typeface="Times New Roman"/>
              </a:rPr>
              <a:t>KỂ CHUYỆN</a:t>
            </a:r>
          </a:p>
        </p:txBody>
      </p:sp>
      <p:sp>
        <p:nvSpPr>
          <p:cNvPr id="21517" name="Text Box 13"/>
          <p:cNvSpPr txBox="1">
            <a:spLocks noChangeArrowheads="1"/>
          </p:cNvSpPr>
          <p:nvPr/>
        </p:nvSpPr>
        <p:spPr bwMode="auto">
          <a:xfrm>
            <a:off x="0" y="2590800"/>
            <a:ext cx="4114800" cy="222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2800">
                <a:solidFill>
                  <a:srgbClr val="0000FF"/>
                </a:solidFill>
                <a:latin typeface="Times New Roman" pitchFamily="18" charset="0"/>
                <a:cs typeface="Times New Roman" pitchFamily="18" charset="0"/>
              </a:rPr>
              <a:t>    Cuộc thi cũng đã đến. Mọi người tập trung ở bãi cỏ đông nghẹt. Cuộc thi bắt đầu, tôi ung dung bước vào vạch xuất phát.</a:t>
            </a:r>
          </a:p>
        </p:txBody>
      </p:sp>
    </p:spTree>
    <p:extLst>
      <p:ext uri="{BB962C8B-B14F-4D97-AF65-F5344CB8AC3E}">
        <p14:creationId xmlns:p14="http://schemas.microsoft.com/office/powerpoint/2010/main" val="23249427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1517"/>
                                        </p:tgtEl>
                                        <p:attrNameLst>
                                          <p:attrName>style.visibility</p:attrName>
                                        </p:attrNameLst>
                                      </p:cBhvr>
                                      <p:to>
                                        <p:strVal val="visible"/>
                                      </p:to>
                                    </p:set>
                                    <p:anim calcmode="discrete" valueType="clr">
                                      <p:cBhvr override="childStyle">
                                        <p:cTn id="7" dur="80"/>
                                        <p:tgtEl>
                                          <p:spTgt spid="2151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1517"/>
                                        </p:tgtEl>
                                        <p:attrNameLst>
                                          <p:attrName>fillcolor</p:attrName>
                                        </p:attrNameLst>
                                      </p:cBhvr>
                                      <p:tavLst>
                                        <p:tav tm="0">
                                          <p:val>
                                            <p:clrVal>
                                              <a:schemeClr val="accent2"/>
                                            </p:clrVal>
                                          </p:val>
                                        </p:tav>
                                        <p:tav tm="50000">
                                          <p:val>
                                            <p:clrVal>
                                              <a:schemeClr val="hlink"/>
                                            </p:clrVal>
                                          </p:val>
                                        </p:tav>
                                      </p:tavLst>
                                    </p:anim>
                                    <p:set>
                                      <p:cBhvr>
                                        <p:cTn id="9" dur="80"/>
                                        <p:tgtEl>
                                          <p:spTgt spid="2151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5"/>
          <p:cNvSpPr txBox="1">
            <a:spLocks noChangeArrowheads="1"/>
          </p:cNvSpPr>
          <p:nvPr/>
        </p:nvSpPr>
        <p:spPr bwMode="auto">
          <a:xfrm>
            <a:off x="0" y="533400"/>
            <a:ext cx="9144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a:solidFill>
                  <a:srgbClr val="0000FF"/>
                </a:solidFill>
                <a:latin typeface="Times New Roman" pitchFamily="18" charset="0"/>
                <a:cs typeface="Times New Roman" pitchFamily="18" charset="0"/>
              </a:rPr>
              <a:t>Tập đọc – Kể chuyện</a:t>
            </a:r>
          </a:p>
        </p:txBody>
      </p:sp>
      <p:sp>
        <p:nvSpPr>
          <p:cNvPr id="21507" name="Text Box 6"/>
          <p:cNvSpPr txBox="1">
            <a:spLocks noChangeArrowheads="1"/>
          </p:cNvSpPr>
          <p:nvPr/>
        </p:nvSpPr>
        <p:spPr bwMode="auto">
          <a:xfrm>
            <a:off x="0" y="1066800"/>
            <a:ext cx="9144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a:solidFill>
                  <a:srgbClr val="FF0000"/>
                </a:solidFill>
                <a:latin typeface="Times New Roman" pitchFamily="18" charset="0"/>
                <a:cs typeface="Times New Roman" pitchFamily="18" charset="0"/>
              </a:rPr>
              <a:t>Cuộc chạy đua trong rừng.</a:t>
            </a:r>
          </a:p>
        </p:txBody>
      </p:sp>
      <p:sp>
        <p:nvSpPr>
          <p:cNvPr id="21508" name="WordArt 7"/>
          <p:cNvSpPr>
            <a:spLocks noChangeArrowheads="1" noChangeShapeType="1" noTextEdit="1"/>
          </p:cNvSpPr>
          <p:nvPr/>
        </p:nvSpPr>
        <p:spPr bwMode="auto">
          <a:xfrm>
            <a:off x="0" y="533400"/>
            <a:ext cx="1905000" cy="1295400"/>
          </a:xfrm>
          <a:prstGeom prst="rect">
            <a:avLst/>
          </a:prstGeom>
        </p:spPr>
        <p:txBody>
          <a:bodyPr wrap="none" fromWordArt="1">
            <a:prstTxWarp prst="textCurveDown">
              <a:avLst>
                <a:gd name="adj" fmla="val 43477"/>
              </a:avLst>
            </a:prstTxWarp>
            <a:scene3d>
              <a:camera prst="legacyPerspectiveFront">
                <a:rot lat="20519984" lon="1080000" rev="0"/>
              </a:camera>
              <a:lightRig rig="legacyHarsh2" dir="b"/>
            </a:scene3d>
            <a:sp3d extrusionH="430200" prstMaterial="legacyMatte">
              <a:extrusionClr>
                <a:srgbClr val="FF6600"/>
              </a:extrusionClr>
            </a:sp3d>
          </a:bodyPr>
          <a:lstStyle/>
          <a:p>
            <a:pPr algn="ctr"/>
            <a:r>
              <a:rPr lang="en-US" sz="3600" kern="10">
                <a:ln w="9525">
                  <a:round/>
                  <a:headEnd/>
                  <a:tailEnd/>
                </a:ln>
                <a:gradFill rotWithShape="1">
                  <a:gsLst>
                    <a:gs pos="0">
                      <a:srgbClr val="FFE701"/>
                    </a:gs>
                    <a:gs pos="100000">
                      <a:srgbClr val="FE3E02"/>
                    </a:gs>
                  </a:gsLst>
                  <a:lin ang="5400000" scaled="1"/>
                </a:gradFill>
                <a:latin typeface="Times New Roman"/>
                <a:cs typeface="Times New Roman"/>
              </a:rPr>
              <a:t>KỂ CHUYỆN</a:t>
            </a:r>
          </a:p>
        </p:txBody>
      </p:sp>
      <p:pic>
        <p:nvPicPr>
          <p:cNvPr id="21509"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2590800"/>
            <a:ext cx="31242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
        <p:nvSpPr>
          <p:cNvPr id="21510" name="Oval 9"/>
          <p:cNvSpPr>
            <a:spLocks noChangeArrowheads="1"/>
          </p:cNvSpPr>
          <p:nvPr/>
        </p:nvSpPr>
        <p:spPr bwMode="auto">
          <a:xfrm>
            <a:off x="6324600" y="5334000"/>
            <a:ext cx="457200" cy="3810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53258" name="Text Box 10"/>
          <p:cNvSpPr txBox="1">
            <a:spLocks noChangeArrowheads="1"/>
          </p:cNvSpPr>
          <p:nvPr/>
        </p:nvSpPr>
        <p:spPr bwMode="auto">
          <a:xfrm>
            <a:off x="0" y="2286000"/>
            <a:ext cx="5943600" cy="434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2400" dirty="0">
                <a:solidFill>
                  <a:srgbClr val="0000FF"/>
                </a:solidFill>
                <a:latin typeface="Times New Roman" pitchFamily="18" charset="0"/>
                <a:cs typeface="Times New Roman" pitchFamily="18" charset="0"/>
              </a:rPr>
              <a:t>   </a:t>
            </a:r>
            <a:r>
              <a:rPr lang="en-US" altLang="en-US" sz="2400" dirty="0" err="1">
                <a:solidFill>
                  <a:srgbClr val="0000FF"/>
                </a:solidFill>
                <a:latin typeface="Times New Roman" pitchFamily="18" charset="0"/>
                <a:cs typeface="Times New Roman" pitchFamily="18" charset="0"/>
              </a:rPr>
              <a:t>Cuộc</a:t>
            </a:r>
            <a:r>
              <a:rPr lang="en-US" altLang="en-US" sz="2400" dirty="0">
                <a:solidFill>
                  <a:srgbClr val="0000FF"/>
                </a:solidFill>
                <a:latin typeface="Times New Roman" pitchFamily="18" charset="0"/>
                <a:cs typeface="Times New Roman" pitchFamily="18" charset="0"/>
              </a:rPr>
              <a:t> </a:t>
            </a:r>
            <a:r>
              <a:rPr lang="en-US" altLang="en-US" sz="2400" dirty="0" err="1">
                <a:solidFill>
                  <a:srgbClr val="0000FF"/>
                </a:solidFill>
                <a:latin typeface="Times New Roman" pitchFamily="18" charset="0"/>
                <a:cs typeface="Times New Roman" pitchFamily="18" charset="0"/>
              </a:rPr>
              <a:t>thi</a:t>
            </a:r>
            <a:r>
              <a:rPr lang="en-US" altLang="en-US" sz="2400" dirty="0">
                <a:solidFill>
                  <a:srgbClr val="0000FF"/>
                </a:solidFill>
                <a:latin typeface="Times New Roman" pitchFamily="18" charset="0"/>
                <a:cs typeface="Times New Roman" pitchFamily="18" charset="0"/>
              </a:rPr>
              <a:t> </a:t>
            </a:r>
            <a:r>
              <a:rPr lang="en-US" altLang="en-US" sz="2400" dirty="0" err="1">
                <a:solidFill>
                  <a:srgbClr val="0000FF"/>
                </a:solidFill>
                <a:latin typeface="Times New Roman" pitchFamily="18" charset="0"/>
                <a:cs typeface="Times New Roman" pitchFamily="18" charset="0"/>
              </a:rPr>
              <a:t>bắt</a:t>
            </a:r>
            <a:r>
              <a:rPr lang="en-US" altLang="en-US" sz="2400" dirty="0">
                <a:solidFill>
                  <a:srgbClr val="0000FF"/>
                </a:solidFill>
                <a:latin typeface="Times New Roman" pitchFamily="18" charset="0"/>
                <a:cs typeface="Times New Roman" pitchFamily="18" charset="0"/>
              </a:rPr>
              <a:t> </a:t>
            </a:r>
            <a:r>
              <a:rPr lang="en-US" altLang="en-US" sz="2400" dirty="0" err="1">
                <a:solidFill>
                  <a:srgbClr val="0000FF"/>
                </a:solidFill>
                <a:latin typeface="Times New Roman" pitchFamily="18" charset="0"/>
                <a:cs typeface="Times New Roman" pitchFamily="18" charset="0"/>
              </a:rPr>
              <a:t>đầu</a:t>
            </a:r>
            <a:r>
              <a:rPr lang="en-US" altLang="en-US" sz="2400" dirty="0">
                <a:solidFill>
                  <a:srgbClr val="0000FF"/>
                </a:solidFill>
                <a:latin typeface="Times New Roman" pitchFamily="18" charset="0"/>
                <a:cs typeface="Times New Roman" pitchFamily="18" charset="0"/>
              </a:rPr>
              <a:t>. </a:t>
            </a:r>
            <a:r>
              <a:rPr lang="en-US" altLang="en-US" sz="2400" dirty="0" err="1">
                <a:solidFill>
                  <a:srgbClr val="0000FF"/>
                </a:solidFill>
                <a:latin typeface="Times New Roman" pitchFamily="18" charset="0"/>
                <a:cs typeface="Times New Roman" pitchFamily="18" charset="0"/>
              </a:rPr>
              <a:t>Vòng</a:t>
            </a:r>
            <a:r>
              <a:rPr lang="en-US" altLang="en-US" sz="2400" dirty="0">
                <a:solidFill>
                  <a:srgbClr val="0000FF"/>
                </a:solidFill>
                <a:latin typeface="Times New Roman" pitchFamily="18" charset="0"/>
                <a:cs typeface="Times New Roman" pitchFamily="18" charset="0"/>
              </a:rPr>
              <a:t> </a:t>
            </a:r>
            <a:r>
              <a:rPr lang="en-US" altLang="en-US" sz="2400" dirty="0" err="1">
                <a:solidFill>
                  <a:srgbClr val="0000FF"/>
                </a:solidFill>
                <a:latin typeface="Times New Roman" pitchFamily="18" charset="0"/>
                <a:cs typeface="Times New Roman" pitchFamily="18" charset="0"/>
              </a:rPr>
              <a:t>một</a:t>
            </a:r>
            <a:r>
              <a:rPr lang="en-US" altLang="en-US" sz="2400" dirty="0">
                <a:solidFill>
                  <a:srgbClr val="0000FF"/>
                </a:solidFill>
                <a:latin typeface="Times New Roman" pitchFamily="18" charset="0"/>
                <a:cs typeface="Times New Roman" pitchFamily="18" charset="0"/>
              </a:rPr>
              <a:t> </a:t>
            </a:r>
            <a:r>
              <a:rPr lang="en-US" altLang="en-US" sz="2400" dirty="0" err="1">
                <a:solidFill>
                  <a:srgbClr val="0000FF"/>
                </a:solidFill>
                <a:latin typeface="Times New Roman" pitchFamily="18" charset="0"/>
                <a:cs typeface="Times New Roman" pitchFamily="18" charset="0"/>
              </a:rPr>
              <a:t>rồi</a:t>
            </a:r>
            <a:r>
              <a:rPr lang="en-US" altLang="en-US" sz="2400" dirty="0">
                <a:solidFill>
                  <a:srgbClr val="0000FF"/>
                </a:solidFill>
                <a:latin typeface="Times New Roman" pitchFamily="18" charset="0"/>
                <a:cs typeface="Times New Roman" pitchFamily="18" charset="0"/>
              </a:rPr>
              <a:t> </a:t>
            </a:r>
            <a:r>
              <a:rPr lang="en-US" altLang="en-US" sz="2400" dirty="0" err="1">
                <a:solidFill>
                  <a:srgbClr val="0000FF"/>
                </a:solidFill>
                <a:latin typeface="Times New Roman" pitchFamily="18" charset="0"/>
                <a:cs typeface="Times New Roman" pitchFamily="18" charset="0"/>
              </a:rPr>
              <a:t>vòng</a:t>
            </a:r>
            <a:r>
              <a:rPr lang="en-US" altLang="en-US" sz="2400" dirty="0">
                <a:solidFill>
                  <a:srgbClr val="0000FF"/>
                </a:solidFill>
                <a:latin typeface="Times New Roman" pitchFamily="18" charset="0"/>
                <a:cs typeface="Times New Roman" pitchFamily="18" charset="0"/>
              </a:rPr>
              <a:t> </a:t>
            </a:r>
            <a:r>
              <a:rPr lang="en-US" altLang="en-US" sz="2400" dirty="0" err="1">
                <a:solidFill>
                  <a:srgbClr val="0000FF"/>
                </a:solidFill>
                <a:latin typeface="Times New Roman" pitchFamily="18" charset="0"/>
                <a:cs typeface="Times New Roman" pitchFamily="18" charset="0"/>
              </a:rPr>
              <a:t>hai</a:t>
            </a:r>
            <a:r>
              <a:rPr lang="en-US" altLang="en-US" sz="2400" dirty="0">
                <a:solidFill>
                  <a:srgbClr val="0000FF"/>
                </a:solidFill>
                <a:latin typeface="Times New Roman" pitchFamily="18" charset="0"/>
                <a:cs typeface="Times New Roman" pitchFamily="18" charset="0"/>
              </a:rPr>
              <a:t>, </a:t>
            </a:r>
            <a:r>
              <a:rPr lang="en-US" altLang="en-US" sz="2400" dirty="0" err="1">
                <a:solidFill>
                  <a:srgbClr val="0000FF"/>
                </a:solidFill>
                <a:latin typeface="Times New Roman" pitchFamily="18" charset="0"/>
                <a:cs typeface="Times New Roman" pitchFamily="18" charset="0"/>
              </a:rPr>
              <a:t>tôi</a:t>
            </a:r>
            <a:r>
              <a:rPr lang="en-US" altLang="en-US" sz="2400" dirty="0">
                <a:solidFill>
                  <a:srgbClr val="0000FF"/>
                </a:solidFill>
                <a:latin typeface="Times New Roman" pitchFamily="18" charset="0"/>
                <a:cs typeface="Times New Roman" pitchFamily="18" charset="0"/>
              </a:rPr>
              <a:t> </a:t>
            </a:r>
            <a:r>
              <a:rPr lang="en-US" altLang="en-US" sz="2400" dirty="0" err="1">
                <a:solidFill>
                  <a:srgbClr val="0000FF"/>
                </a:solidFill>
                <a:latin typeface="Times New Roman" pitchFamily="18" charset="0"/>
                <a:cs typeface="Times New Roman" pitchFamily="18" charset="0"/>
              </a:rPr>
              <a:t>luôn</a:t>
            </a:r>
            <a:r>
              <a:rPr lang="en-US" altLang="en-US" sz="2400" dirty="0">
                <a:solidFill>
                  <a:srgbClr val="0000FF"/>
                </a:solidFill>
                <a:latin typeface="Times New Roman" pitchFamily="18" charset="0"/>
                <a:cs typeface="Times New Roman" pitchFamily="18" charset="0"/>
              </a:rPr>
              <a:t> </a:t>
            </a:r>
            <a:r>
              <a:rPr lang="en-US" altLang="en-US" sz="2400" dirty="0" err="1">
                <a:solidFill>
                  <a:srgbClr val="0000FF"/>
                </a:solidFill>
                <a:latin typeface="Times New Roman" pitchFamily="18" charset="0"/>
                <a:cs typeface="Times New Roman" pitchFamily="18" charset="0"/>
              </a:rPr>
              <a:t>luôn</a:t>
            </a:r>
            <a:r>
              <a:rPr lang="en-US" altLang="en-US" sz="2400" dirty="0">
                <a:solidFill>
                  <a:srgbClr val="0000FF"/>
                </a:solidFill>
                <a:latin typeface="Times New Roman" pitchFamily="18" charset="0"/>
                <a:cs typeface="Times New Roman" pitchFamily="18" charset="0"/>
              </a:rPr>
              <a:t> </a:t>
            </a:r>
            <a:r>
              <a:rPr lang="en-US" altLang="en-US" sz="2400" dirty="0" err="1">
                <a:solidFill>
                  <a:srgbClr val="0000FF"/>
                </a:solidFill>
                <a:latin typeface="Times New Roman" pitchFamily="18" charset="0"/>
                <a:cs typeface="Times New Roman" pitchFamily="18" charset="0"/>
              </a:rPr>
              <a:t>dẫn</a:t>
            </a:r>
            <a:r>
              <a:rPr lang="en-US" altLang="en-US" sz="2400" dirty="0">
                <a:solidFill>
                  <a:srgbClr val="0000FF"/>
                </a:solidFill>
                <a:latin typeface="Times New Roman" pitchFamily="18" charset="0"/>
                <a:cs typeface="Times New Roman" pitchFamily="18" charset="0"/>
              </a:rPr>
              <a:t> </a:t>
            </a:r>
            <a:r>
              <a:rPr lang="en-US" altLang="en-US" sz="2400" dirty="0" err="1">
                <a:solidFill>
                  <a:srgbClr val="0000FF"/>
                </a:solidFill>
                <a:latin typeface="Times New Roman" pitchFamily="18" charset="0"/>
                <a:cs typeface="Times New Roman" pitchFamily="18" charset="0"/>
              </a:rPr>
              <a:t>đầu</a:t>
            </a:r>
            <a:r>
              <a:rPr lang="en-US" altLang="en-US" sz="2400" dirty="0">
                <a:solidFill>
                  <a:srgbClr val="0000FF"/>
                </a:solidFill>
                <a:latin typeface="Times New Roman" pitchFamily="18" charset="0"/>
                <a:cs typeface="Times New Roman" pitchFamily="18" charset="0"/>
              </a:rPr>
              <a:t> </a:t>
            </a:r>
            <a:r>
              <a:rPr lang="en-US" altLang="en-US" sz="2400" dirty="0" err="1">
                <a:solidFill>
                  <a:srgbClr val="0000FF"/>
                </a:solidFill>
                <a:latin typeface="Times New Roman" pitchFamily="18" charset="0"/>
                <a:cs typeface="Times New Roman" pitchFamily="18" charset="0"/>
              </a:rPr>
              <a:t>bằng</a:t>
            </a:r>
            <a:r>
              <a:rPr lang="en-US" altLang="en-US" sz="2400" dirty="0">
                <a:solidFill>
                  <a:srgbClr val="0000FF"/>
                </a:solidFill>
                <a:latin typeface="Times New Roman" pitchFamily="18" charset="0"/>
                <a:cs typeface="Times New Roman" pitchFamily="18" charset="0"/>
              </a:rPr>
              <a:t> </a:t>
            </a:r>
            <a:r>
              <a:rPr lang="en-US" altLang="en-US" sz="2400" dirty="0" err="1">
                <a:solidFill>
                  <a:srgbClr val="0000FF"/>
                </a:solidFill>
                <a:latin typeface="Times New Roman" pitchFamily="18" charset="0"/>
                <a:cs typeface="Times New Roman" pitchFamily="18" charset="0"/>
              </a:rPr>
              <a:t>những</a:t>
            </a:r>
            <a:r>
              <a:rPr lang="en-US" altLang="en-US" sz="2400" dirty="0">
                <a:solidFill>
                  <a:srgbClr val="0000FF"/>
                </a:solidFill>
                <a:latin typeface="Times New Roman" pitchFamily="18" charset="0"/>
                <a:cs typeface="Times New Roman" pitchFamily="18" charset="0"/>
              </a:rPr>
              <a:t> </a:t>
            </a:r>
            <a:r>
              <a:rPr lang="en-US" altLang="en-US" sz="2400" dirty="0" err="1">
                <a:solidFill>
                  <a:srgbClr val="0000FF"/>
                </a:solidFill>
                <a:latin typeface="Times New Roman" pitchFamily="18" charset="0"/>
                <a:cs typeface="Times New Roman" pitchFamily="18" charset="0"/>
              </a:rPr>
              <a:t>bước</a:t>
            </a:r>
            <a:r>
              <a:rPr lang="en-US" altLang="en-US" sz="2400" dirty="0">
                <a:solidFill>
                  <a:srgbClr val="0000FF"/>
                </a:solidFill>
                <a:latin typeface="Times New Roman" pitchFamily="18" charset="0"/>
                <a:cs typeface="Times New Roman" pitchFamily="18" charset="0"/>
              </a:rPr>
              <a:t> </a:t>
            </a:r>
            <a:r>
              <a:rPr lang="en-US" altLang="en-US" sz="2400" dirty="0" err="1">
                <a:solidFill>
                  <a:srgbClr val="0000FF"/>
                </a:solidFill>
                <a:latin typeface="Times New Roman" pitchFamily="18" charset="0"/>
                <a:cs typeface="Times New Roman" pitchFamily="18" charset="0"/>
              </a:rPr>
              <a:t>sải</a:t>
            </a:r>
            <a:r>
              <a:rPr lang="en-US" altLang="en-US" sz="2400" dirty="0">
                <a:solidFill>
                  <a:srgbClr val="0000FF"/>
                </a:solidFill>
                <a:latin typeface="Times New Roman" pitchFamily="18" charset="0"/>
                <a:cs typeface="Times New Roman" pitchFamily="18" charset="0"/>
              </a:rPr>
              <a:t> </a:t>
            </a:r>
            <a:r>
              <a:rPr lang="en-US" altLang="en-US" sz="2400" dirty="0" err="1">
                <a:solidFill>
                  <a:srgbClr val="0000FF"/>
                </a:solidFill>
                <a:latin typeface="Times New Roman" pitchFamily="18" charset="0"/>
                <a:cs typeface="Times New Roman" pitchFamily="18" charset="0"/>
              </a:rPr>
              <a:t>dài</a:t>
            </a:r>
            <a:r>
              <a:rPr lang="en-US" altLang="en-US" sz="2400" dirty="0">
                <a:solidFill>
                  <a:srgbClr val="0000FF"/>
                </a:solidFill>
                <a:latin typeface="Times New Roman" pitchFamily="18" charset="0"/>
                <a:cs typeface="Times New Roman" pitchFamily="18" charset="0"/>
              </a:rPr>
              <a:t> </a:t>
            </a:r>
            <a:r>
              <a:rPr lang="en-US" altLang="en-US" sz="2400" dirty="0" err="1">
                <a:solidFill>
                  <a:srgbClr val="0000FF"/>
                </a:solidFill>
                <a:latin typeface="Times New Roman" pitchFamily="18" charset="0"/>
                <a:cs typeface="Times New Roman" pitchFamily="18" charset="0"/>
              </a:rPr>
              <a:t>khỏe</a:t>
            </a:r>
            <a:r>
              <a:rPr lang="en-US" altLang="en-US" sz="2400" dirty="0">
                <a:solidFill>
                  <a:srgbClr val="0000FF"/>
                </a:solidFill>
                <a:latin typeface="Times New Roman" pitchFamily="18" charset="0"/>
                <a:cs typeface="Times New Roman" pitchFamily="18" charset="0"/>
              </a:rPr>
              <a:t> </a:t>
            </a:r>
            <a:r>
              <a:rPr lang="en-US" altLang="en-US" sz="2400" dirty="0" err="1">
                <a:solidFill>
                  <a:srgbClr val="0000FF"/>
                </a:solidFill>
                <a:latin typeface="Times New Roman" pitchFamily="18" charset="0"/>
                <a:cs typeface="Times New Roman" pitchFamily="18" charset="0"/>
              </a:rPr>
              <a:t>khoắn</a:t>
            </a:r>
            <a:r>
              <a:rPr lang="en-US" altLang="en-US" sz="2400" dirty="0">
                <a:solidFill>
                  <a:srgbClr val="0000FF"/>
                </a:solidFill>
                <a:latin typeface="Times New Roman" pitchFamily="18" charset="0"/>
                <a:cs typeface="Times New Roman" pitchFamily="18" charset="0"/>
              </a:rPr>
              <a:t>. </a:t>
            </a:r>
            <a:r>
              <a:rPr lang="en-US" altLang="en-US" sz="2400" dirty="0" err="1">
                <a:solidFill>
                  <a:srgbClr val="0000FF"/>
                </a:solidFill>
                <a:latin typeface="Times New Roman" pitchFamily="18" charset="0"/>
                <a:cs typeface="Times New Roman" pitchFamily="18" charset="0"/>
              </a:rPr>
              <a:t>Bỗng</a:t>
            </a:r>
            <a:r>
              <a:rPr lang="en-US" altLang="en-US" sz="2400" dirty="0">
                <a:solidFill>
                  <a:srgbClr val="0000FF"/>
                </a:solidFill>
                <a:latin typeface="Times New Roman" pitchFamily="18" charset="0"/>
                <a:cs typeface="Times New Roman" pitchFamily="18" charset="0"/>
              </a:rPr>
              <a:t> </a:t>
            </a:r>
            <a:r>
              <a:rPr lang="en-US" altLang="en-US" sz="2400" dirty="0" err="1">
                <a:solidFill>
                  <a:srgbClr val="0000FF"/>
                </a:solidFill>
                <a:latin typeface="Times New Roman" pitchFamily="18" charset="0"/>
                <a:cs typeface="Times New Roman" pitchFamily="18" charset="0"/>
              </a:rPr>
              <a:t>tôi</a:t>
            </a:r>
            <a:r>
              <a:rPr lang="en-US" altLang="en-US" sz="2400" dirty="0">
                <a:solidFill>
                  <a:srgbClr val="0000FF"/>
                </a:solidFill>
                <a:latin typeface="Times New Roman" pitchFamily="18" charset="0"/>
                <a:cs typeface="Times New Roman" pitchFamily="18" charset="0"/>
              </a:rPr>
              <a:t> </a:t>
            </a:r>
            <a:r>
              <a:rPr lang="en-US" altLang="en-US" sz="2400" dirty="0" err="1">
                <a:solidFill>
                  <a:srgbClr val="0000FF"/>
                </a:solidFill>
                <a:latin typeface="Times New Roman" pitchFamily="18" charset="0"/>
                <a:cs typeface="Times New Roman" pitchFamily="18" charset="0"/>
              </a:rPr>
              <a:t>thấy</a:t>
            </a:r>
            <a:r>
              <a:rPr lang="en-US" altLang="en-US" sz="2400" dirty="0">
                <a:solidFill>
                  <a:srgbClr val="0000FF"/>
                </a:solidFill>
                <a:latin typeface="Times New Roman" pitchFamily="18" charset="0"/>
                <a:cs typeface="Times New Roman" pitchFamily="18" charset="0"/>
              </a:rPr>
              <a:t> </a:t>
            </a:r>
            <a:r>
              <a:rPr lang="en-US" altLang="en-US" sz="2400" dirty="0" err="1">
                <a:solidFill>
                  <a:srgbClr val="0000FF"/>
                </a:solidFill>
                <a:latin typeface="Times New Roman" pitchFamily="18" charset="0"/>
                <a:cs typeface="Times New Roman" pitchFamily="18" charset="0"/>
              </a:rPr>
              <a:t>vương</a:t>
            </a:r>
            <a:r>
              <a:rPr lang="en-US" altLang="en-US" sz="2400" dirty="0">
                <a:solidFill>
                  <a:srgbClr val="0000FF"/>
                </a:solidFill>
                <a:latin typeface="Times New Roman" pitchFamily="18" charset="0"/>
                <a:cs typeface="Times New Roman" pitchFamily="18" charset="0"/>
              </a:rPr>
              <a:t> </a:t>
            </a:r>
            <a:r>
              <a:rPr lang="en-US" altLang="en-US" sz="2400" dirty="0" err="1">
                <a:solidFill>
                  <a:srgbClr val="0000FF"/>
                </a:solidFill>
                <a:latin typeface="Times New Roman" pitchFamily="18" charset="0"/>
                <a:cs typeface="Times New Roman" pitchFamily="18" charset="0"/>
              </a:rPr>
              <a:t>vướng</a:t>
            </a:r>
            <a:r>
              <a:rPr lang="en-US" altLang="en-US" sz="2400" dirty="0">
                <a:solidFill>
                  <a:srgbClr val="0000FF"/>
                </a:solidFill>
                <a:latin typeface="Times New Roman" pitchFamily="18" charset="0"/>
                <a:cs typeface="Times New Roman" pitchFamily="18" charset="0"/>
              </a:rPr>
              <a:t> ở </a:t>
            </a:r>
            <a:r>
              <a:rPr lang="en-US" altLang="en-US" sz="2400" dirty="0" err="1">
                <a:solidFill>
                  <a:srgbClr val="0000FF"/>
                </a:solidFill>
                <a:latin typeface="Times New Roman" pitchFamily="18" charset="0"/>
                <a:cs typeface="Times New Roman" pitchFamily="18" charset="0"/>
              </a:rPr>
              <a:t>chân</a:t>
            </a:r>
            <a:r>
              <a:rPr lang="en-US" altLang="en-US" sz="2400" dirty="0">
                <a:solidFill>
                  <a:srgbClr val="0000FF"/>
                </a:solidFill>
                <a:latin typeface="Times New Roman" pitchFamily="18" charset="0"/>
                <a:cs typeface="Times New Roman" pitchFamily="18" charset="0"/>
              </a:rPr>
              <a:t> </a:t>
            </a:r>
            <a:r>
              <a:rPr lang="en-US" altLang="en-US" sz="2400" dirty="0" err="1">
                <a:solidFill>
                  <a:srgbClr val="0000FF"/>
                </a:solidFill>
                <a:latin typeface="Times New Roman" pitchFamily="18" charset="0"/>
                <a:cs typeface="Times New Roman" pitchFamily="18" charset="0"/>
              </a:rPr>
              <a:t>và</a:t>
            </a:r>
            <a:r>
              <a:rPr lang="en-US" altLang="en-US" sz="2400" dirty="0">
                <a:solidFill>
                  <a:srgbClr val="0000FF"/>
                </a:solidFill>
                <a:latin typeface="Times New Roman" pitchFamily="18" charset="0"/>
                <a:cs typeface="Times New Roman" pitchFamily="18" charset="0"/>
              </a:rPr>
              <a:t> </a:t>
            </a:r>
            <a:r>
              <a:rPr lang="en-US" altLang="en-US" sz="2400" dirty="0" err="1">
                <a:solidFill>
                  <a:srgbClr val="0000FF"/>
                </a:solidFill>
                <a:latin typeface="Times New Roman" pitchFamily="18" charset="0"/>
                <a:cs typeface="Times New Roman" pitchFamily="18" charset="0"/>
              </a:rPr>
              <a:t>giật</a:t>
            </a:r>
            <a:r>
              <a:rPr lang="en-US" altLang="en-US" sz="2400" dirty="0">
                <a:solidFill>
                  <a:srgbClr val="0000FF"/>
                </a:solidFill>
                <a:latin typeface="Times New Roman" pitchFamily="18" charset="0"/>
                <a:cs typeface="Times New Roman" pitchFamily="18" charset="0"/>
              </a:rPr>
              <a:t> </a:t>
            </a:r>
            <a:r>
              <a:rPr lang="en-US" altLang="en-US" sz="2400" dirty="0" err="1">
                <a:solidFill>
                  <a:srgbClr val="0000FF"/>
                </a:solidFill>
                <a:latin typeface="Times New Roman" pitchFamily="18" charset="0"/>
                <a:cs typeface="Times New Roman" pitchFamily="18" charset="0"/>
              </a:rPr>
              <a:t>mình</a:t>
            </a:r>
            <a:r>
              <a:rPr lang="en-US" altLang="en-US" sz="2400" dirty="0">
                <a:solidFill>
                  <a:srgbClr val="0000FF"/>
                </a:solidFill>
                <a:latin typeface="Times New Roman" pitchFamily="18" charset="0"/>
                <a:cs typeface="Times New Roman" pitchFamily="18" charset="0"/>
              </a:rPr>
              <a:t> </a:t>
            </a:r>
            <a:r>
              <a:rPr lang="en-US" altLang="en-US" sz="2400" dirty="0" err="1">
                <a:solidFill>
                  <a:srgbClr val="0000FF"/>
                </a:solidFill>
                <a:latin typeface="Times New Roman" pitchFamily="18" charset="0"/>
                <a:cs typeface="Times New Roman" pitchFamily="18" charset="0"/>
              </a:rPr>
              <a:t>thảng</a:t>
            </a:r>
            <a:r>
              <a:rPr lang="en-US" altLang="en-US" sz="2400" dirty="0">
                <a:solidFill>
                  <a:srgbClr val="0000FF"/>
                </a:solidFill>
                <a:latin typeface="Times New Roman" pitchFamily="18" charset="0"/>
                <a:cs typeface="Times New Roman" pitchFamily="18" charset="0"/>
              </a:rPr>
              <a:t> </a:t>
            </a:r>
            <a:r>
              <a:rPr lang="en-US" altLang="en-US" sz="2400" dirty="0" err="1">
                <a:solidFill>
                  <a:srgbClr val="0000FF"/>
                </a:solidFill>
                <a:latin typeface="Times New Roman" pitchFamily="18" charset="0"/>
                <a:cs typeface="Times New Roman" pitchFamily="18" charset="0"/>
              </a:rPr>
              <a:t>thốt</a:t>
            </a:r>
            <a:r>
              <a:rPr lang="en-US" altLang="en-US" sz="2400" dirty="0">
                <a:solidFill>
                  <a:srgbClr val="0000FF"/>
                </a:solidFill>
                <a:latin typeface="Times New Roman" pitchFamily="18" charset="0"/>
                <a:cs typeface="Times New Roman" pitchFamily="18" charset="0"/>
              </a:rPr>
              <a:t>: </a:t>
            </a:r>
            <a:r>
              <a:rPr lang="en-US" altLang="en-US" sz="2400" dirty="0" err="1">
                <a:solidFill>
                  <a:srgbClr val="0000FF"/>
                </a:solidFill>
                <a:latin typeface="Times New Roman" pitchFamily="18" charset="0"/>
                <a:cs typeface="Times New Roman" pitchFamily="18" charset="0"/>
              </a:rPr>
              <a:t>một</a:t>
            </a:r>
            <a:r>
              <a:rPr lang="en-US" altLang="en-US" sz="2400" dirty="0">
                <a:solidFill>
                  <a:srgbClr val="0000FF"/>
                </a:solidFill>
                <a:latin typeface="Times New Roman" pitchFamily="18" charset="0"/>
                <a:cs typeface="Times New Roman" pitchFamily="18" charset="0"/>
              </a:rPr>
              <a:t> </a:t>
            </a:r>
            <a:r>
              <a:rPr lang="en-US" altLang="en-US" sz="2400" dirty="0" err="1">
                <a:solidFill>
                  <a:srgbClr val="0000FF"/>
                </a:solidFill>
                <a:latin typeface="Times New Roman" pitchFamily="18" charset="0"/>
                <a:cs typeface="Times New Roman" pitchFamily="18" charset="0"/>
              </a:rPr>
              <a:t>cái</a:t>
            </a:r>
            <a:r>
              <a:rPr lang="en-US" altLang="en-US" sz="2400" dirty="0">
                <a:solidFill>
                  <a:srgbClr val="0000FF"/>
                </a:solidFill>
                <a:latin typeface="Times New Roman" pitchFamily="18" charset="0"/>
                <a:cs typeface="Times New Roman" pitchFamily="18" charset="0"/>
              </a:rPr>
              <a:t> </a:t>
            </a:r>
            <a:r>
              <a:rPr lang="en-US" altLang="en-US" sz="2400" dirty="0" err="1">
                <a:solidFill>
                  <a:srgbClr val="0000FF"/>
                </a:solidFill>
                <a:latin typeface="Times New Roman" pitchFamily="18" charset="0"/>
                <a:cs typeface="Times New Roman" pitchFamily="18" charset="0"/>
              </a:rPr>
              <a:t>móng</a:t>
            </a:r>
            <a:r>
              <a:rPr lang="en-US" altLang="en-US" sz="2400" dirty="0">
                <a:solidFill>
                  <a:srgbClr val="0000FF"/>
                </a:solidFill>
                <a:latin typeface="Times New Roman" pitchFamily="18" charset="0"/>
                <a:cs typeface="Times New Roman" pitchFamily="18" charset="0"/>
              </a:rPr>
              <a:t> </a:t>
            </a:r>
            <a:r>
              <a:rPr lang="en-US" altLang="en-US" sz="2400" dirty="0" err="1">
                <a:solidFill>
                  <a:srgbClr val="0000FF"/>
                </a:solidFill>
                <a:latin typeface="Times New Roman" pitchFamily="18" charset="0"/>
                <a:cs typeface="Times New Roman" pitchFamily="18" charset="0"/>
              </a:rPr>
              <a:t>chân</a:t>
            </a:r>
            <a:r>
              <a:rPr lang="en-US" altLang="en-US" sz="2400" dirty="0">
                <a:solidFill>
                  <a:srgbClr val="0000FF"/>
                </a:solidFill>
                <a:latin typeface="Times New Roman" pitchFamily="18" charset="0"/>
                <a:cs typeface="Times New Roman" pitchFamily="18" charset="0"/>
              </a:rPr>
              <a:t> </a:t>
            </a:r>
            <a:r>
              <a:rPr lang="en-US" altLang="en-US" sz="2400" dirty="0" err="1">
                <a:solidFill>
                  <a:srgbClr val="0000FF"/>
                </a:solidFill>
                <a:latin typeface="Times New Roman" pitchFamily="18" charset="0"/>
                <a:cs typeface="Times New Roman" pitchFamily="18" charset="0"/>
              </a:rPr>
              <a:t>trước</a:t>
            </a:r>
            <a:r>
              <a:rPr lang="en-US" altLang="en-US" sz="2400" dirty="0">
                <a:solidFill>
                  <a:srgbClr val="0000FF"/>
                </a:solidFill>
                <a:latin typeface="Times New Roman" pitchFamily="18" charset="0"/>
                <a:cs typeface="Times New Roman" pitchFamily="18" charset="0"/>
              </a:rPr>
              <a:t> </a:t>
            </a:r>
            <a:r>
              <a:rPr lang="en-US" altLang="en-US" sz="2400" dirty="0" err="1">
                <a:solidFill>
                  <a:srgbClr val="0000FF"/>
                </a:solidFill>
                <a:latin typeface="Times New Roman" pitchFamily="18" charset="0"/>
                <a:cs typeface="Times New Roman" pitchFamily="18" charset="0"/>
              </a:rPr>
              <a:t>của</a:t>
            </a:r>
            <a:r>
              <a:rPr lang="en-US" altLang="en-US" sz="2400" dirty="0">
                <a:solidFill>
                  <a:srgbClr val="0000FF"/>
                </a:solidFill>
                <a:latin typeface="Times New Roman" pitchFamily="18" charset="0"/>
                <a:cs typeface="Times New Roman" pitchFamily="18" charset="0"/>
              </a:rPr>
              <a:t> </a:t>
            </a:r>
            <a:r>
              <a:rPr lang="en-US" altLang="en-US" sz="2400" dirty="0" err="1">
                <a:solidFill>
                  <a:srgbClr val="0000FF"/>
                </a:solidFill>
                <a:latin typeface="Times New Roman" pitchFamily="18" charset="0"/>
                <a:cs typeface="Times New Roman" pitchFamily="18" charset="0"/>
              </a:rPr>
              <a:t>tôi</a:t>
            </a:r>
            <a:r>
              <a:rPr lang="en-US" altLang="en-US" sz="2400" dirty="0">
                <a:solidFill>
                  <a:srgbClr val="0000FF"/>
                </a:solidFill>
                <a:latin typeface="Times New Roman" pitchFamily="18" charset="0"/>
                <a:cs typeface="Times New Roman" pitchFamily="18" charset="0"/>
              </a:rPr>
              <a:t> lung lay </a:t>
            </a:r>
            <a:r>
              <a:rPr lang="en-US" altLang="en-US" sz="2400" dirty="0" err="1">
                <a:solidFill>
                  <a:srgbClr val="0000FF"/>
                </a:solidFill>
                <a:latin typeface="Times New Roman" pitchFamily="18" charset="0"/>
                <a:cs typeface="Times New Roman" pitchFamily="18" charset="0"/>
              </a:rPr>
              <a:t>rồi</a:t>
            </a:r>
            <a:r>
              <a:rPr lang="en-US" altLang="en-US" sz="2400" dirty="0">
                <a:solidFill>
                  <a:srgbClr val="0000FF"/>
                </a:solidFill>
                <a:latin typeface="Times New Roman" pitchFamily="18" charset="0"/>
                <a:cs typeface="Times New Roman" pitchFamily="18" charset="0"/>
              </a:rPr>
              <a:t> </a:t>
            </a:r>
            <a:r>
              <a:rPr lang="en-US" altLang="en-US" sz="2400" dirty="0" err="1">
                <a:solidFill>
                  <a:srgbClr val="0000FF"/>
                </a:solidFill>
                <a:latin typeface="Times New Roman" pitchFamily="18" charset="0"/>
                <a:cs typeface="Times New Roman" pitchFamily="18" charset="0"/>
              </a:rPr>
              <a:t>rời</a:t>
            </a:r>
            <a:r>
              <a:rPr lang="en-US" altLang="en-US" sz="2400" dirty="0">
                <a:solidFill>
                  <a:srgbClr val="0000FF"/>
                </a:solidFill>
                <a:latin typeface="Times New Roman" pitchFamily="18" charset="0"/>
                <a:cs typeface="Times New Roman" pitchFamily="18" charset="0"/>
              </a:rPr>
              <a:t> </a:t>
            </a:r>
            <a:r>
              <a:rPr lang="en-US" altLang="en-US" sz="2400" dirty="0" err="1">
                <a:solidFill>
                  <a:srgbClr val="0000FF"/>
                </a:solidFill>
                <a:latin typeface="Times New Roman" pitchFamily="18" charset="0"/>
                <a:cs typeface="Times New Roman" pitchFamily="18" charset="0"/>
              </a:rPr>
              <a:t>hẳn</a:t>
            </a:r>
            <a:r>
              <a:rPr lang="en-US" altLang="en-US" sz="2400" dirty="0">
                <a:solidFill>
                  <a:srgbClr val="0000FF"/>
                </a:solidFill>
                <a:latin typeface="Times New Roman" pitchFamily="18" charset="0"/>
                <a:cs typeface="Times New Roman" pitchFamily="18" charset="0"/>
              </a:rPr>
              <a:t> ra. Gai </a:t>
            </a:r>
            <a:r>
              <a:rPr lang="en-US" altLang="en-US" sz="2400" dirty="0" err="1">
                <a:solidFill>
                  <a:srgbClr val="0000FF"/>
                </a:solidFill>
                <a:latin typeface="Times New Roman" pitchFamily="18" charset="0"/>
                <a:cs typeface="Times New Roman" pitchFamily="18" charset="0"/>
              </a:rPr>
              <a:t>nhọn</a:t>
            </a:r>
            <a:r>
              <a:rPr lang="en-US" altLang="en-US" sz="2400" dirty="0">
                <a:solidFill>
                  <a:srgbClr val="0000FF"/>
                </a:solidFill>
                <a:latin typeface="Times New Roman" pitchFamily="18" charset="0"/>
                <a:cs typeface="Times New Roman" pitchFamily="18" charset="0"/>
              </a:rPr>
              <a:t> </a:t>
            </a:r>
            <a:r>
              <a:rPr lang="en-US" altLang="en-US" sz="2400" dirty="0" err="1">
                <a:solidFill>
                  <a:srgbClr val="0000FF"/>
                </a:solidFill>
                <a:latin typeface="Times New Roman" pitchFamily="18" charset="0"/>
                <a:cs typeface="Times New Roman" pitchFamily="18" charset="0"/>
              </a:rPr>
              <a:t>đâm</a:t>
            </a:r>
            <a:r>
              <a:rPr lang="en-US" altLang="en-US" sz="2400" dirty="0">
                <a:solidFill>
                  <a:srgbClr val="0000FF"/>
                </a:solidFill>
                <a:latin typeface="Times New Roman" pitchFamily="18" charset="0"/>
                <a:cs typeface="Times New Roman" pitchFamily="18" charset="0"/>
              </a:rPr>
              <a:t> </a:t>
            </a:r>
            <a:r>
              <a:rPr lang="en-US" altLang="en-US" sz="2400" dirty="0" err="1">
                <a:solidFill>
                  <a:srgbClr val="0000FF"/>
                </a:solidFill>
                <a:latin typeface="Times New Roman" pitchFamily="18" charset="0"/>
                <a:cs typeface="Times New Roman" pitchFamily="18" charset="0"/>
              </a:rPr>
              <a:t>vào</a:t>
            </a:r>
            <a:r>
              <a:rPr lang="en-US" altLang="en-US" sz="2400" dirty="0">
                <a:solidFill>
                  <a:srgbClr val="0000FF"/>
                </a:solidFill>
                <a:latin typeface="Times New Roman" pitchFamily="18" charset="0"/>
                <a:cs typeface="Times New Roman" pitchFamily="18" charset="0"/>
              </a:rPr>
              <a:t> </a:t>
            </a:r>
            <a:r>
              <a:rPr lang="en-US" altLang="en-US" sz="2400" dirty="0" err="1">
                <a:solidFill>
                  <a:srgbClr val="0000FF"/>
                </a:solidFill>
                <a:latin typeface="Times New Roman" pitchFamily="18" charset="0"/>
                <a:cs typeface="Times New Roman" pitchFamily="18" charset="0"/>
              </a:rPr>
              <a:t>chân</a:t>
            </a:r>
            <a:r>
              <a:rPr lang="en-US" altLang="en-US" sz="2400" dirty="0">
                <a:solidFill>
                  <a:srgbClr val="0000FF"/>
                </a:solidFill>
                <a:latin typeface="Times New Roman" pitchFamily="18" charset="0"/>
                <a:cs typeface="Times New Roman" pitchFamily="18" charset="0"/>
              </a:rPr>
              <a:t> </a:t>
            </a:r>
            <a:r>
              <a:rPr lang="en-US" altLang="en-US" sz="2400" dirty="0" err="1">
                <a:solidFill>
                  <a:srgbClr val="0000FF"/>
                </a:solidFill>
                <a:latin typeface="Times New Roman" pitchFamily="18" charset="0"/>
                <a:cs typeface="Times New Roman" pitchFamily="18" charset="0"/>
              </a:rPr>
              <a:t>làm</a:t>
            </a:r>
            <a:r>
              <a:rPr lang="en-US" altLang="en-US" sz="2400" dirty="0">
                <a:solidFill>
                  <a:srgbClr val="0000FF"/>
                </a:solidFill>
                <a:latin typeface="Times New Roman" pitchFamily="18" charset="0"/>
                <a:cs typeface="Times New Roman" pitchFamily="18" charset="0"/>
              </a:rPr>
              <a:t> </a:t>
            </a:r>
            <a:r>
              <a:rPr lang="en-US" altLang="en-US" sz="2400" dirty="0" err="1">
                <a:solidFill>
                  <a:srgbClr val="0000FF"/>
                </a:solidFill>
                <a:latin typeface="Times New Roman" pitchFamily="18" charset="0"/>
                <a:cs typeface="Times New Roman" pitchFamily="18" charset="0"/>
              </a:rPr>
              <a:t>tôi</a:t>
            </a:r>
            <a:r>
              <a:rPr lang="en-US" altLang="en-US" sz="2400" dirty="0">
                <a:solidFill>
                  <a:srgbClr val="0000FF"/>
                </a:solidFill>
                <a:latin typeface="Times New Roman" pitchFamily="18" charset="0"/>
                <a:cs typeface="Times New Roman" pitchFamily="18" charset="0"/>
              </a:rPr>
              <a:t> </a:t>
            </a:r>
            <a:r>
              <a:rPr lang="en-US" altLang="en-US" sz="2400" dirty="0" err="1">
                <a:solidFill>
                  <a:srgbClr val="0000FF"/>
                </a:solidFill>
                <a:latin typeface="Times New Roman" pitchFamily="18" charset="0"/>
                <a:cs typeface="Times New Roman" pitchFamily="18" charset="0"/>
              </a:rPr>
              <a:t>đau</a:t>
            </a:r>
            <a:r>
              <a:rPr lang="en-US" altLang="en-US" sz="2400" dirty="0">
                <a:solidFill>
                  <a:srgbClr val="0000FF"/>
                </a:solidFill>
                <a:latin typeface="Times New Roman" pitchFamily="18" charset="0"/>
                <a:cs typeface="Times New Roman" pitchFamily="18" charset="0"/>
              </a:rPr>
              <a:t> </a:t>
            </a:r>
            <a:r>
              <a:rPr lang="en-US" altLang="en-US" sz="2400" dirty="0" err="1">
                <a:solidFill>
                  <a:srgbClr val="0000FF"/>
                </a:solidFill>
                <a:latin typeface="Times New Roman" pitchFamily="18" charset="0"/>
                <a:cs typeface="Times New Roman" pitchFamily="18" charset="0"/>
              </a:rPr>
              <a:t>điếng</a:t>
            </a:r>
            <a:r>
              <a:rPr lang="en-US" altLang="en-US" sz="2400" dirty="0">
                <a:solidFill>
                  <a:srgbClr val="0000FF"/>
                </a:solidFill>
                <a:latin typeface="Times New Roman" pitchFamily="18" charset="0"/>
                <a:cs typeface="Times New Roman" pitchFamily="18" charset="0"/>
              </a:rPr>
              <a:t>. </a:t>
            </a:r>
            <a:r>
              <a:rPr lang="en-US" altLang="en-US" sz="2400" dirty="0" err="1">
                <a:solidFill>
                  <a:srgbClr val="0000FF"/>
                </a:solidFill>
                <a:latin typeface="Times New Roman" pitchFamily="18" charset="0"/>
                <a:cs typeface="Times New Roman" pitchFamily="18" charset="0"/>
              </a:rPr>
              <a:t>Tôi</a:t>
            </a:r>
            <a:r>
              <a:rPr lang="en-US" altLang="en-US" sz="2400" dirty="0">
                <a:solidFill>
                  <a:srgbClr val="0000FF"/>
                </a:solidFill>
                <a:latin typeface="Times New Roman" pitchFamily="18" charset="0"/>
                <a:cs typeface="Times New Roman" pitchFamily="18" charset="0"/>
              </a:rPr>
              <a:t> </a:t>
            </a:r>
            <a:r>
              <a:rPr lang="en-US" altLang="en-US" sz="2400" dirty="0" err="1">
                <a:solidFill>
                  <a:srgbClr val="0000FF"/>
                </a:solidFill>
                <a:latin typeface="Times New Roman" pitchFamily="18" charset="0"/>
                <a:cs typeface="Times New Roman" pitchFamily="18" charset="0"/>
              </a:rPr>
              <a:t>chạy</a:t>
            </a:r>
            <a:r>
              <a:rPr lang="en-US" altLang="en-US" sz="2400" dirty="0">
                <a:solidFill>
                  <a:srgbClr val="0000FF"/>
                </a:solidFill>
                <a:latin typeface="Times New Roman" pitchFamily="18" charset="0"/>
                <a:cs typeface="Times New Roman" pitchFamily="18" charset="0"/>
              </a:rPr>
              <a:t> </a:t>
            </a:r>
            <a:r>
              <a:rPr lang="en-US" altLang="en-US" sz="2400" dirty="0" err="1">
                <a:solidFill>
                  <a:srgbClr val="0000FF"/>
                </a:solidFill>
                <a:latin typeface="Times New Roman" pitchFamily="18" charset="0"/>
                <a:cs typeface="Times New Roman" pitchFamily="18" charset="0"/>
              </a:rPr>
              <a:t>tập</a:t>
            </a:r>
            <a:r>
              <a:rPr lang="en-US" altLang="en-US" sz="2400" dirty="0">
                <a:solidFill>
                  <a:srgbClr val="0000FF"/>
                </a:solidFill>
                <a:latin typeface="Times New Roman" pitchFamily="18" charset="0"/>
                <a:cs typeface="Times New Roman" pitchFamily="18" charset="0"/>
              </a:rPr>
              <a:t> </a:t>
            </a:r>
            <a:r>
              <a:rPr lang="en-US" altLang="en-US" sz="2400" dirty="0" err="1">
                <a:solidFill>
                  <a:srgbClr val="0000FF"/>
                </a:solidFill>
                <a:latin typeface="Times New Roman" pitchFamily="18" charset="0"/>
                <a:cs typeface="Times New Roman" pitchFamily="18" charset="0"/>
              </a:rPr>
              <a:t>tễnh</a:t>
            </a:r>
            <a:r>
              <a:rPr lang="en-US" altLang="en-US" sz="2400" dirty="0">
                <a:solidFill>
                  <a:srgbClr val="0000FF"/>
                </a:solidFill>
                <a:latin typeface="Times New Roman" pitchFamily="18" charset="0"/>
                <a:cs typeface="Times New Roman" pitchFamily="18" charset="0"/>
              </a:rPr>
              <a:t> </a:t>
            </a:r>
            <a:r>
              <a:rPr lang="en-US" altLang="en-US" sz="2400" dirty="0" err="1">
                <a:solidFill>
                  <a:srgbClr val="0000FF"/>
                </a:solidFill>
                <a:latin typeface="Times New Roman" pitchFamily="18" charset="0"/>
                <a:cs typeface="Times New Roman" pitchFamily="18" charset="0"/>
              </a:rPr>
              <a:t>và</a:t>
            </a:r>
            <a:r>
              <a:rPr lang="en-US" altLang="en-US" sz="2400" dirty="0">
                <a:solidFill>
                  <a:srgbClr val="0000FF"/>
                </a:solidFill>
                <a:latin typeface="Times New Roman" pitchFamily="18" charset="0"/>
                <a:cs typeface="Times New Roman" pitchFamily="18" charset="0"/>
              </a:rPr>
              <a:t> </a:t>
            </a:r>
            <a:r>
              <a:rPr lang="en-US" altLang="en-US" sz="2400" dirty="0" err="1">
                <a:solidFill>
                  <a:srgbClr val="0000FF"/>
                </a:solidFill>
                <a:latin typeface="Times New Roman" pitchFamily="18" charset="0"/>
                <a:cs typeface="Times New Roman" pitchFamily="18" charset="0"/>
              </a:rPr>
              <a:t>cuối</a:t>
            </a:r>
            <a:r>
              <a:rPr lang="en-US" altLang="en-US" sz="2400" dirty="0">
                <a:solidFill>
                  <a:srgbClr val="0000FF"/>
                </a:solidFill>
                <a:latin typeface="Times New Roman" pitchFamily="18" charset="0"/>
                <a:cs typeface="Times New Roman" pitchFamily="18" charset="0"/>
              </a:rPr>
              <a:t> </a:t>
            </a:r>
            <a:r>
              <a:rPr lang="en-US" altLang="en-US" sz="2400" dirty="0" err="1">
                <a:solidFill>
                  <a:srgbClr val="0000FF"/>
                </a:solidFill>
                <a:latin typeface="Times New Roman" pitchFamily="18" charset="0"/>
                <a:cs typeface="Times New Roman" pitchFamily="18" charset="0"/>
              </a:rPr>
              <a:t>cùng</a:t>
            </a:r>
            <a:r>
              <a:rPr lang="en-US" altLang="en-US" sz="2400" dirty="0">
                <a:solidFill>
                  <a:srgbClr val="0000FF"/>
                </a:solidFill>
                <a:latin typeface="Times New Roman" pitchFamily="18" charset="0"/>
                <a:cs typeface="Times New Roman" pitchFamily="18" charset="0"/>
              </a:rPr>
              <a:t> </a:t>
            </a:r>
            <a:r>
              <a:rPr lang="en-US" altLang="en-US" sz="2400" dirty="0" err="1">
                <a:solidFill>
                  <a:srgbClr val="0000FF"/>
                </a:solidFill>
                <a:latin typeface="Times New Roman" pitchFamily="18" charset="0"/>
                <a:cs typeface="Times New Roman" pitchFamily="18" charset="0"/>
              </a:rPr>
              <a:t>thì</a:t>
            </a:r>
            <a:r>
              <a:rPr lang="en-US" altLang="en-US" sz="2400" dirty="0">
                <a:solidFill>
                  <a:srgbClr val="0000FF"/>
                </a:solidFill>
                <a:latin typeface="Times New Roman" pitchFamily="18" charset="0"/>
                <a:cs typeface="Times New Roman" pitchFamily="18" charset="0"/>
              </a:rPr>
              <a:t> </a:t>
            </a:r>
            <a:r>
              <a:rPr lang="en-US" altLang="en-US" sz="2400" dirty="0" err="1">
                <a:solidFill>
                  <a:srgbClr val="0000FF"/>
                </a:solidFill>
                <a:latin typeface="Times New Roman" pitchFamily="18" charset="0"/>
                <a:cs typeface="Times New Roman" pitchFamily="18" charset="0"/>
              </a:rPr>
              <a:t>dừng</a:t>
            </a:r>
            <a:r>
              <a:rPr lang="en-US" altLang="en-US" sz="2400" dirty="0">
                <a:solidFill>
                  <a:srgbClr val="0000FF"/>
                </a:solidFill>
                <a:latin typeface="Times New Roman" pitchFamily="18" charset="0"/>
                <a:cs typeface="Times New Roman" pitchFamily="18" charset="0"/>
              </a:rPr>
              <a:t> </a:t>
            </a:r>
            <a:r>
              <a:rPr lang="en-US" altLang="en-US" sz="2400" dirty="0" err="1">
                <a:solidFill>
                  <a:srgbClr val="0000FF"/>
                </a:solidFill>
                <a:latin typeface="Times New Roman" pitchFamily="18" charset="0"/>
                <a:cs typeface="Times New Roman" pitchFamily="18" charset="0"/>
              </a:rPr>
              <a:t>hẳn</a:t>
            </a:r>
            <a:r>
              <a:rPr lang="en-US" altLang="en-US" sz="2400" dirty="0">
                <a:solidFill>
                  <a:srgbClr val="0000FF"/>
                </a:solidFill>
                <a:latin typeface="Times New Roman" pitchFamily="18" charset="0"/>
                <a:cs typeface="Times New Roman" pitchFamily="18" charset="0"/>
              </a:rPr>
              <a:t>. </a:t>
            </a:r>
            <a:r>
              <a:rPr lang="en-US" altLang="en-US" sz="2400" dirty="0" err="1">
                <a:solidFill>
                  <a:srgbClr val="0000FF"/>
                </a:solidFill>
                <a:latin typeface="Times New Roman" pitchFamily="18" charset="0"/>
                <a:cs typeface="Times New Roman" pitchFamily="18" charset="0"/>
              </a:rPr>
              <a:t>Nhìn</a:t>
            </a:r>
            <a:r>
              <a:rPr lang="en-US" altLang="en-US" sz="2400" dirty="0">
                <a:solidFill>
                  <a:srgbClr val="0000FF"/>
                </a:solidFill>
                <a:latin typeface="Times New Roman" pitchFamily="18" charset="0"/>
                <a:cs typeface="Times New Roman" pitchFamily="18" charset="0"/>
              </a:rPr>
              <a:t> </a:t>
            </a:r>
            <a:r>
              <a:rPr lang="en-US" altLang="en-US" sz="2400" dirty="0" err="1">
                <a:solidFill>
                  <a:srgbClr val="0000FF"/>
                </a:solidFill>
                <a:latin typeface="Times New Roman" pitchFamily="18" charset="0"/>
                <a:cs typeface="Times New Roman" pitchFamily="18" charset="0"/>
              </a:rPr>
              <a:t>bạn</a:t>
            </a:r>
            <a:r>
              <a:rPr lang="en-US" altLang="en-US" sz="2400" dirty="0">
                <a:solidFill>
                  <a:srgbClr val="0000FF"/>
                </a:solidFill>
                <a:latin typeface="Times New Roman" pitchFamily="18" charset="0"/>
                <a:cs typeface="Times New Roman" pitchFamily="18" charset="0"/>
              </a:rPr>
              <a:t> </a:t>
            </a:r>
            <a:r>
              <a:rPr lang="en-US" altLang="en-US" sz="2400" dirty="0" err="1">
                <a:solidFill>
                  <a:srgbClr val="0000FF"/>
                </a:solidFill>
                <a:latin typeface="Times New Roman" pitchFamily="18" charset="0"/>
                <a:cs typeface="Times New Roman" pitchFamily="18" charset="0"/>
              </a:rPr>
              <a:t>bè</a:t>
            </a:r>
            <a:r>
              <a:rPr lang="en-US" altLang="en-US" sz="2400" dirty="0">
                <a:solidFill>
                  <a:srgbClr val="0000FF"/>
                </a:solidFill>
                <a:latin typeface="Times New Roman" pitchFamily="18" charset="0"/>
                <a:cs typeface="Times New Roman" pitchFamily="18" charset="0"/>
              </a:rPr>
              <a:t> </a:t>
            </a:r>
            <a:r>
              <a:rPr lang="en-US" altLang="en-US" sz="2400" dirty="0" err="1">
                <a:solidFill>
                  <a:srgbClr val="0000FF"/>
                </a:solidFill>
                <a:latin typeface="Times New Roman" pitchFamily="18" charset="0"/>
                <a:cs typeface="Times New Roman" pitchFamily="18" charset="0"/>
              </a:rPr>
              <a:t>lướt</a:t>
            </a:r>
            <a:r>
              <a:rPr lang="en-US" altLang="en-US" sz="2400" dirty="0">
                <a:solidFill>
                  <a:srgbClr val="0000FF"/>
                </a:solidFill>
                <a:latin typeface="Times New Roman" pitchFamily="18" charset="0"/>
                <a:cs typeface="Times New Roman" pitchFamily="18" charset="0"/>
              </a:rPr>
              <a:t> qua </a:t>
            </a:r>
            <a:r>
              <a:rPr lang="en-US" altLang="en-US" sz="2400" dirty="0" err="1">
                <a:solidFill>
                  <a:srgbClr val="0000FF"/>
                </a:solidFill>
                <a:latin typeface="Times New Roman" pitchFamily="18" charset="0"/>
                <a:cs typeface="Times New Roman" pitchFamily="18" charset="0"/>
              </a:rPr>
              <a:t>mặt</a:t>
            </a:r>
            <a:r>
              <a:rPr lang="en-US" altLang="en-US" sz="2400" dirty="0">
                <a:solidFill>
                  <a:srgbClr val="0000FF"/>
                </a:solidFill>
                <a:latin typeface="Times New Roman" pitchFamily="18" charset="0"/>
                <a:cs typeface="Times New Roman" pitchFamily="18" charset="0"/>
              </a:rPr>
              <a:t> </a:t>
            </a:r>
            <a:r>
              <a:rPr lang="en-US" altLang="en-US" sz="2400" dirty="0" err="1">
                <a:solidFill>
                  <a:srgbClr val="0000FF"/>
                </a:solidFill>
                <a:latin typeface="Times New Roman" pitchFamily="18" charset="0"/>
                <a:cs typeface="Times New Roman" pitchFamily="18" charset="0"/>
              </a:rPr>
              <a:t>tôi</a:t>
            </a:r>
            <a:r>
              <a:rPr lang="en-US" altLang="en-US" sz="2400" dirty="0">
                <a:solidFill>
                  <a:srgbClr val="0000FF"/>
                </a:solidFill>
                <a:latin typeface="Times New Roman" pitchFamily="18" charset="0"/>
                <a:cs typeface="Times New Roman" pitchFamily="18" charset="0"/>
              </a:rPr>
              <a:t> </a:t>
            </a:r>
            <a:r>
              <a:rPr lang="en-US" altLang="en-US" sz="2400" dirty="0" err="1">
                <a:solidFill>
                  <a:srgbClr val="0000FF"/>
                </a:solidFill>
                <a:latin typeface="Times New Roman" pitchFamily="18" charset="0"/>
                <a:cs typeface="Times New Roman" pitchFamily="18" charset="0"/>
              </a:rPr>
              <a:t>đã</a:t>
            </a:r>
            <a:r>
              <a:rPr lang="en-US" altLang="en-US" sz="2400" dirty="0">
                <a:solidFill>
                  <a:srgbClr val="0000FF"/>
                </a:solidFill>
                <a:latin typeface="Times New Roman" pitchFamily="18" charset="0"/>
                <a:cs typeface="Times New Roman" pitchFamily="18" charset="0"/>
              </a:rPr>
              <a:t> </a:t>
            </a:r>
            <a:r>
              <a:rPr lang="en-US" altLang="en-US" sz="2400" dirty="0" err="1">
                <a:solidFill>
                  <a:srgbClr val="0000FF"/>
                </a:solidFill>
                <a:latin typeface="Times New Roman" pitchFamily="18" charset="0"/>
                <a:cs typeface="Times New Roman" pitchFamily="18" charset="0"/>
              </a:rPr>
              <a:t>khóc</a:t>
            </a:r>
            <a:r>
              <a:rPr lang="en-US" altLang="en-US" sz="2400" dirty="0">
                <a:solidFill>
                  <a:srgbClr val="0000FF"/>
                </a:solidFill>
                <a:latin typeface="Times New Roman" pitchFamily="18" charset="0"/>
                <a:cs typeface="Times New Roman" pitchFamily="18" charset="0"/>
              </a:rPr>
              <a:t>, </a:t>
            </a:r>
            <a:r>
              <a:rPr lang="en-US" altLang="en-US" sz="2400" dirty="0" err="1">
                <a:solidFill>
                  <a:srgbClr val="0000FF"/>
                </a:solidFill>
                <a:latin typeface="Times New Roman" pitchFamily="18" charset="0"/>
                <a:cs typeface="Times New Roman" pitchFamily="18" charset="0"/>
              </a:rPr>
              <a:t>ân</a:t>
            </a:r>
            <a:r>
              <a:rPr lang="en-US" altLang="en-US" sz="2400" dirty="0">
                <a:solidFill>
                  <a:srgbClr val="0000FF"/>
                </a:solidFill>
                <a:latin typeface="Times New Roman" pitchFamily="18" charset="0"/>
                <a:cs typeface="Times New Roman" pitchFamily="18" charset="0"/>
              </a:rPr>
              <a:t> </a:t>
            </a:r>
            <a:r>
              <a:rPr lang="en-US" altLang="en-US" sz="2400" dirty="0" err="1">
                <a:solidFill>
                  <a:srgbClr val="0000FF"/>
                </a:solidFill>
                <a:latin typeface="Times New Roman" pitchFamily="18" charset="0"/>
                <a:cs typeface="Times New Roman" pitchFamily="18" charset="0"/>
              </a:rPr>
              <a:t>hận</a:t>
            </a:r>
            <a:r>
              <a:rPr lang="en-US" altLang="en-US" sz="2400" dirty="0">
                <a:solidFill>
                  <a:srgbClr val="0000FF"/>
                </a:solidFill>
                <a:latin typeface="Times New Roman" pitchFamily="18" charset="0"/>
                <a:cs typeface="Times New Roman" pitchFamily="18" charset="0"/>
              </a:rPr>
              <a:t> </a:t>
            </a:r>
            <a:r>
              <a:rPr lang="en-US" altLang="en-US" sz="2400" dirty="0" err="1">
                <a:solidFill>
                  <a:srgbClr val="0000FF"/>
                </a:solidFill>
                <a:latin typeface="Times New Roman" pitchFamily="18" charset="0"/>
                <a:cs typeface="Times New Roman" pitchFamily="18" charset="0"/>
              </a:rPr>
              <a:t>vì</a:t>
            </a:r>
            <a:r>
              <a:rPr lang="en-US" altLang="en-US" sz="2400" dirty="0">
                <a:solidFill>
                  <a:srgbClr val="0000FF"/>
                </a:solidFill>
                <a:latin typeface="Times New Roman" pitchFamily="18" charset="0"/>
                <a:cs typeface="Times New Roman" pitchFamily="18" charset="0"/>
              </a:rPr>
              <a:t> </a:t>
            </a:r>
            <a:r>
              <a:rPr lang="en-US" altLang="en-US" sz="2400" dirty="0" err="1">
                <a:solidFill>
                  <a:srgbClr val="0000FF"/>
                </a:solidFill>
                <a:latin typeface="Times New Roman" pitchFamily="18" charset="0"/>
                <a:cs typeface="Times New Roman" pitchFamily="18" charset="0"/>
              </a:rPr>
              <a:t>đã</a:t>
            </a:r>
            <a:r>
              <a:rPr lang="en-US" altLang="en-US" sz="2400" dirty="0">
                <a:solidFill>
                  <a:srgbClr val="0000FF"/>
                </a:solidFill>
                <a:latin typeface="Times New Roman" pitchFamily="18" charset="0"/>
                <a:cs typeface="Times New Roman" pitchFamily="18" charset="0"/>
              </a:rPr>
              <a:t> </a:t>
            </a:r>
            <a:r>
              <a:rPr lang="en-US" altLang="en-US" sz="2400" dirty="0" err="1">
                <a:solidFill>
                  <a:srgbClr val="0000FF"/>
                </a:solidFill>
                <a:latin typeface="Times New Roman" pitchFamily="18" charset="0"/>
                <a:cs typeface="Times New Roman" pitchFamily="18" charset="0"/>
              </a:rPr>
              <a:t>không</a:t>
            </a:r>
            <a:r>
              <a:rPr lang="en-US" altLang="en-US" sz="2400" dirty="0">
                <a:solidFill>
                  <a:srgbClr val="0000FF"/>
                </a:solidFill>
                <a:latin typeface="Times New Roman" pitchFamily="18" charset="0"/>
                <a:cs typeface="Times New Roman" pitchFamily="18" charset="0"/>
              </a:rPr>
              <a:t> </a:t>
            </a:r>
            <a:r>
              <a:rPr lang="en-US" altLang="en-US" sz="2400" dirty="0" err="1">
                <a:solidFill>
                  <a:srgbClr val="0000FF"/>
                </a:solidFill>
                <a:latin typeface="Times New Roman" pitchFamily="18" charset="0"/>
                <a:cs typeface="Times New Roman" pitchFamily="18" charset="0"/>
              </a:rPr>
              <a:t>nghe</a:t>
            </a:r>
            <a:r>
              <a:rPr lang="en-US" altLang="en-US" sz="2400" dirty="0">
                <a:solidFill>
                  <a:srgbClr val="0000FF"/>
                </a:solidFill>
                <a:latin typeface="Times New Roman" pitchFamily="18" charset="0"/>
                <a:cs typeface="Times New Roman" pitchFamily="18" charset="0"/>
              </a:rPr>
              <a:t> </a:t>
            </a:r>
            <a:r>
              <a:rPr lang="en-US" altLang="en-US" sz="2400" dirty="0" err="1">
                <a:solidFill>
                  <a:srgbClr val="0000FF"/>
                </a:solidFill>
                <a:latin typeface="Times New Roman" pitchFamily="18" charset="0"/>
                <a:cs typeface="Times New Roman" pitchFamily="18" charset="0"/>
              </a:rPr>
              <a:t>lời</a:t>
            </a:r>
            <a:r>
              <a:rPr lang="en-US" altLang="en-US" sz="2400" dirty="0">
                <a:solidFill>
                  <a:srgbClr val="0000FF"/>
                </a:solidFill>
                <a:latin typeface="Times New Roman" pitchFamily="18" charset="0"/>
                <a:cs typeface="Times New Roman" pitchFamily="18" charset="0"/>
              </a:rPr>
              <a:t> cha.</a:t>
            </a:r>
          </a:p>
          <a:p>
            <a:pPr eaLnBrk="1" hangingPunct="1">
              <a:spcBef>
                <a:spcPct val="50000"/>
              </a:spcBef>
              <a:buFontTx/>
              <a:buNone/>
            </a:pPr>
            <a:r>
              <a:rPr lang="en-US" altLang="en-US" sz="2400" dirty="0">
                <a:solidFill>
                  <a:srgbClr val="0000FF"/>
                </a:solidFill>
                <a:latin typeface="Times New Roman" pitchFamily="18" charset="0"/>
                <a:cs typeface="Times New Roman" pitchFamily="18" charset="0"/>
              </a:rPr>
              <a:t>    </a:t>
            </a:r>
            <a:r>
              <a:rPr lang="en-US" altLang="en-US" sz="2400" dirty="0" err="1">
                <a:solidFill>
                  <a:srgbClr val="0000FF"/>
                </a:solidFill>
                <a:latin typeface="Times New Roman" pitchFamily="18" charset="0"/>
                <a:cs typeface="Times New Roman" pitchFamily="18" charset="0"/>
              </a:rPr>
              <a:t>Từ</a:t>
            </a:r>
            <a:r>
              <a:rPr lang="en-US" altLang="en-US" sz="2400" dirty="0">
                <a:solidFill>
                  <a:srgbClr val="0000FF"/>
                </a:solidFill>
                <a:latin typeface="Times New Roman" pitchFamily="18" charset="0"/>
                <a:cs typeface="Times New Roman" pitchFamily="18" charset="0"/>
              </a:rPr>
              <a:t> </a:t>
            </a:r>
            <a:r>
              <a:rPr lang="en-US" altLang="en-US" sz="2400" dirty="0" err="1">
                <a:solidFill>
                  <a:srgbClr val="0000FF"/>
                </a:solidFill>
                <a:latin typeface="Times New Roman" pitchFamily="18" charset="0"/>
                <a:cs typeface="Times New Roman" pitchFamily="18" charset="0"/>
              </a:rPr>
              <a:t>đó</a:t>
            </a:r>
            <a:r>
              <a:rPr lang="en-US" altLang="en-US" sz="2400" dirty="0">
                <a:solidFill>
                  <a:srgbClr val="0000FF"/>
                </a:solidFill>
                <a:latin typeface="Times New Roman" pitchFamily="18" charset="0"/>
                <a:cs typeface="Times New Roman" pitchFamily="18" charset="0"/>
              </a:rPr>
              <a:t> </a:t>
            </a:r>
            <a:r>
              <a:rPr lang="en-US" altLang="en-US" sz="2400" dirty="0" err="1">
                <a:solidFill>
                  <a:srgbClr val="0000FF"/>
                </a:solidFill>
                <a:latin typeface="Times New Roman" pitchFamily="18" charset="0"/>
                <a:cs typeface="Times New Roman" pitchFamily="18" charset="0"/>
              </a:rPr>
              <a:t>tôi</a:t>
            </a:r>
            <a:r>
              <a:rPr lang="en-US" altLang="en-US" sz="2400" dirty="0">
                <a:solidFill>
                  <a:srgbClr val="0000FF"/>
                </a:solidFill>
                <a:latin typeface="Times New Roman" pitchFamily="18" charset="0"/>
                <a:cs typeface="Times New Roman" pitchFamily="18" charset="0"/>
              </a:rPr>
              <a:t> </a:t>
            </a:r>
            <a:r>
              <a:rPr lang="en-US" altLang="en-US" sz="2400" dirty="0" err="1">
                <a:solidFill>
                  <a:srgbClr val="0000FF"/>
                </a:solidFill>
                <a:latin typeface="Times New Roman" pitchFamily="18" charset="0"/>
                <a:cs typeface="Times New Roman" pitchFamily="18" charset="0"/>
              </a:rPr>
              <a:t>đã</a:t>
            </a:r>
            <a:r>
              <a:rPr lang="en-US" altLang="en-US" sz="2400" dirty="0">
                <a:solidFill>
                  <a:srgbClr val="0000FF"/>
                </a:solidFill>
                <a:latin typeface="Times New Roman" pitchFamily="18" charset="0"/>
                <a:cs typeface="Times New Roman" pitchFamily="18" charset="0"/>
              </a:rPr>
              <a:t> </a:t>
            </a:r>
            <a:r>
              <a:rPr lang="en-US" altLang="en-US" sz="2400" dirty="0" err="1">
                <a:solidFill>
                  <a:srgbClr val="0000FF"/>
                </a:solidFill>
                <a:latin typeface="Times New Roman" pitchFamily="18" charset="0"/>
                <a:cs typeface="Times New Roman" pitchFamily="18" charset="0"/>
              </a:rPr>
              <a:t>rút</a:t>
            </a:r>
            <a:r>
              <a:rPr lang="en-US" altLang="en-US" sz="2400" dirty="0">
                <a:solidFill>
                  <a:srgbClr val="0000FF"/>
                </a:solidFill>
                <a:latin typeface="Times New Roman" pitchFamily="18" charset="0"/>
                <a:cs typeface="Times New Roman" pitchFamily="18" charset="0"/>
              </a:rPr>
              <a:t> ra </a:t>
            </a:r>
            <a:r>
              <a:rPr lang="en-US" altLang="en-US" sz="2400" dirty="0" err="1">
                <a:solidFill>
                  <a:srgbClr val="0000FF"/>
                </a:solidFill>
                <a:latin typeface="Times New Roman" pitchFamily="18" charset="0"/>
                <a:cs typeface="Times New Roman" pitchFamily="18" charset="0"/>
              </a:rPr>
              <a:t>bài</a:t>
            </a:r>
            <a:r>
              <a:rPr lang="en-US" altLang="en-US" sz="2400" dirty="0">
                <a:solidFill>
                  <a:srgbClr val="0000FF"/>
                </a:solidFill>
                <a:latin typeface="Times New Roman" pitchFamily="18" charset="0"/>
                <a:cs typeface="Times New Roman" pitchFamily="18" charset="0"/>
              </a:rPr>
              <a:t> </a:t>
            </a:r>
            <a:r>
              <a:rPr lang="en-US" altLang="en-US" sz="2400" dirty="0" err="1">
                <a:solidFill>
                  <a:srgbClr val="0000FF"/>
                </a:solidFill>
                <a:latin typeface="Times New Roman" pitchFamily="18" charset="0"/>
                <a:cs typeface="Times New Roman" pitchFamily="18" charset="0"/>
              </a:rPr>
              <a:t>học</a:t>
            </a:r>
            <a:r>
              <a:rPr lang="en-US" altLang="en-US" sz="2400" dirty="0">
                <a:solidFill>
                  <a:srgbClr val="0000FF"/>
                </a:solidFill>
                <a:latin typeface="Times New Roman" pitchFamily="18" charset="0"/>
                <a:cs typeface="Times New Roman" pitchFamily="18" charset="0"/>
              </a:rPr>
              <a:t>: </a:t>
            </a:r>
            <a:r>
              <a:rPr lang="en-US" altLang="en-US" sz="2400" dirty="0" err="1">
                <a:solidFill>
                  <a:srgbClr val="0000FF"/>
                </a:solidFill>
                <a:latin typeface="Times New Roman" pitchFamily="18" charset="0"/>
                <a:cs typeface="Times New Roman" pitchFamily="18" charset="0"/>
              </a:rPr>
              <a:t>đừng</a:t>
            </a:r>
            <a:r>
              <a:rPr lang="en-US" altLang="en-US" sz="2400" dirty="0">
                <a:solidFill>
                  <a:srgbClr val="0000FF"/>
                </a:solidFill>
                <a:latin typeface="Times New Roman" pitchFamily="18" charset="0"/>
                <a:cs typeface="Times New Roman" pitchFamily="18" charset="0"/>
              </a:rPr>
              <a:t> bao </a:t>
            </a:r>
            <a:r>
              <a:rPr lang="en-US" altLang="en-US" sz="2400" dirty="0" err="1">
                <a:solidFill>
                  <a:srgbClr val="0000FF"/>
                </a:solidFill>
                <a:latin typeface="Times New Roman" pitchFamily="18" charset="0"/>
                <a:cs typeface="Times New Roman" pitchFamily="18" charset="0"/>
              </a:rPr>
              <a:t>giờ</a:t>
            </a:r>
            <a:r>
              <a:rPr lang="en-US" altLang="en-US" sz="2400" dirty="0">
                <a:solidFill>
                  <a:srgbClr val="0000FF"/>
                </a:solidFill>
                <a:latin typeface="Times New Roman" pitchFamily="18" charset="0"/>
                <a:cs typeface="Times New Roman" pitchFamily="18" charset="0"/>
              </a:rPr>
              <a:t> </a:t>
            </a:r>
            <a:r>
              <a:rPr lang="en-US" altLang="en-US" sz="2400" dirty="0" err="1">
                <a:solidFill>
                  <a:srgbClr val="0000FF"/>
                </a:solidFill>
                <a:latin typeface="Times New Roman" pitchFamily="18" charset="0"/>
                <a:cs typeface="Times New Roman" pitchFamily="18" charset="0"/>
              </a:rPr>
              <a:t>chủ</a:t>
            </a:r>
            <a:r>
              <a:rPr lang="en-US" altLang="en-US" sz="2400" dirty="0">
                <a:solidFill>
                  <a:srgbClr val="0000FF"/>
                </a:solidFill>
                <a:latin typeface="Times New Roman" pitchFamily="18" charset="0"/>
                <a:cs typeface="Times New Roman" pitchFamily="18" charset="0"/>
              </a:rPr>
              <a:t> </a:t>
            </a:r>
            <a:r>
              <a:rPr lang="en-US" altLang="en-US" sz="2400" dirty="0" err="1">
                <a:solidFill>
                  <a:srgbClr val="0000FF"/>
                </a:solidFill>
                <a:latin typeface="Times New Roman" pitchFamily="18" charset="0"/>
                <a:cs typeface="Times New Roman" pitchFamily="18" charset="0"/>
              </a:rPr>
              <a:t>quan</a:t>
            </a:r>
            <a:r>
              <a:rPr lang="en-US" altLang="en-US" sz="2400" dirty="0">
                <a:solidFill>
                  <a:srgbClr val="0000FF"/>
                </a:solidFill>
                <a:latin typeface="Times New Roman" pitchFamily="18" charset="0"/>
                <a:cs typeface="Times New Roman" pitchFamily="18" charset="0"/>
              </a:rPr>
              <a:t>, </a:t>
            </a:r>
            <a:r>
              <a:rPr lang="en-US" altLang="en-US" sz="2400" dirty="0" err="1">
                <a:solidFill>
                  <a:srgbClr val="0000FF"/>
                </a:solidFill>
                <a:latin typeface="Times New Roman" pitchFamily="18" charset="0"/>
                <a:cs typeface="Times New Roman" pitchFamily="18" charset="0"/>
              </a:rPr>
              <a:t>dù</a:t>
            </a:r>
            <a:r>
              <a:rPr lang="en-US" altLang="en-US" sz="2400" dirty="0">
                <a:solidFill>
                  <a:srgbClr val="0000FF"/>
                </a:solidFill>
                <a:latin typeface="Times New Roman" pitchFamily="18" charset="0"/>
                <a:cs typeface="Times New Roman" pitchFamily="18" charset="0"/>
              </a:rPr>
              <a:t> </a:t>
            </a:r>
            <a:r>
              <a:rPr lang="en-US" altLang="en-US" sz="2400" dirty="0" err="1">
                <a:solidFill>
                  <a:srgbClr val="0000FF"/>
                </a:solidFill>
                <a:latin typeface="Times New Roman" pitchFamily="18" charset="0"/>
                <a:cs typeface="Times New Roman" pitchFamily="18" charset="0"/>
              </a:rPr>
              <a:t>đó</a:t>
            </a:r>
            <a:r>
              <a:rPr lang="en-US" altLang="en-US" sz="2400" dirty="0">
                <a:solidFill>
                  <a:srgbClr val="0000FF"/>
                </a:solidFill>
                <a:latin typeface="Times New Roman" pitchFamily="18" charset="0"/>
                <a:cs typeface="Times New Roman" pitchFamily="18" charset="0"/>
              </a:rPr>
              <a:t> </a:t>
            </a:r>
            <a:r>
              <a:rPr lang="en-US" altLang="en-US" sz="2400" dirty="0" err="1">
                <a:solidFill>
                  <a:srgbClr val="0000FF"/>
                </a:solidFill>
                <a:latin typeface="Times New Roman" pitchFamily="18" charset="0"/>
                <a:cs typeface="Times New Roman" pitchFamily="18" charset="0"/>
              </a:rPr>
              <a:t>là</a:t>
            </a:r>
            <a:r>
              <a:rPr lang="en-US" altLang="en-US" sz="2400" dirty="0">
                <a:solidFill>
                  <a:srgbClr val="0000FF"/>
                </a:solidFill>
                <a:latin typeface="Times New Roman" pitchFamily="18" charset="0"/>
                <a:cs typeface="Times New Roman" pitchFamily="18" charset="0"/>
              </a:rPr>
              <a:t> </a:t>
            </a:r>
            <a:r>
              <a:rPr lang="en-US" altLang="en-US" sz="2400" dirty="0" err="1">
                <a:solidFill>
                  <a:srgbClr val="0000FF"/>
                </a:solidFill>
                <a:latin typeface="Times New Roman" pitchFamily="18" charset="0"/>
                <a:cs typeface="Times New Roman" pitchFamily="18" charset="0"/>
              </a:rPr>
              <a:t>một</a:t>
            </a:r>
            <a:r>
              <a:rPr lang="en-US" altLang="en-US" sz="2400" dirty="0">
                <a:solidFill>
                  <a:srgbClr val="0000FF"/>
                </a:solidFill>
                <a:latin typeface="Times New Roman" pitchFamily="18" charset="0"/>
                <a:cs typeface="Times New Roman" pitchFamily="18" charset="0"/>
              </a:rPr>
              <a:t> </a:t>
            </a:r>
            <a:r>
              <a:rPr lang="en-US" altLang="en-US" sz="2400" dirty="0" err="1">
                <a:solidFill>
                  <a:srgbClr val="0000FF"/>
                </a:solidFill>
                <a:latin typeface="Times New Roman" pitchFamily="18" charset="0"/>
                <a:cs typeface="Times New Roman" pitchFamily="18" charset="0"/>
              </a:rPr>
              <a:t>việc</a:t>
            </a:r>
            <a:r>
              <a:rPr lang="en-US" altLang="en-US" sz="2400" dirty="0">
                <a:solidFill>
                  <a:srgbClr val="0000FF"/>
                </a:solidFill>
                <a:latin typeface="Times New Roman" pitchFamily="18" charset="0"/>
                <a:cs typeface="Times New Roman" pitchFamily="18" charset="0"/>
              </a:rPr>
              <a:t> </a:t>
            </a:r>
            <a:r>
              <a:rPr lang="en-US" altLang="en-US" sz="2400" dirty="0" err="1">
                <a:solidFill>
                  <a:srgbClr val="0000FF"/>
                </a:solidFill>
                <a:latin typeface="Times New Roman" pitchFamily="18" charset="0"/>
                <a:cs typeface="Times New Roman" pitchFamily="18" charset="0"/>
              </a:rPr>
              <a:t>nhỏ</a:t>
            </a:r>
            <a:r>
              <a:rPr lang="en-US" altLang="en-US" sz="2400" dirty="0">
                <a:solidFill>
                  <a:srgbClr val="0000FF"/>
                </a:solidFill>
                <a:latin typeface="Times New Roman" pitchFamily="18" charset="0"/>
                <a:cs typeface="Times New Roman" pitchFamily="18" charset="0"/>
              </a:rPr>
              <a:t> </a:t>
            </a:r>
            <a:r>
              <a:rPr lang="en-US" altLang="en-US" sz="2400" dirty="0" err="1">
                <a:solidFill>
                  <a:srgbClr val="0000FF"/>
                </a:solidFill>
                <a:latin typeface="Times New Roman" pitchFamily="18" charset="0"/>
                <a:cs typeface="Times New Roman" pitchFamily="18" charset="0"/>
              </a:rPr>
              <a:t>nhất</a:t>
            </a:r>
            <a:r>
              <a:rPr lang="en-US" altLang="en-US" sz="2400" dirty="0">
                <a:solidFill>
                  <a:srgbClr val="0000FF"/>
                </a:solidFill>
                <a:latin typeface="Times New Roman" pitchFamily="18" charset="0"/>
                <a:cs typeface="Times New Roman" pitchFamily="18" charset="0"/>
              </a:rPr>
              <a:t>.</a:t>
            </a:r>
          </a:p>
        </p:txBody>
      </p:sp>
    </p:spTree>
    <p:extLst>
      <p:ext uri="{BB962C8B-B14F-4D97-AF65-F5344CB8AC3E}">
        <p14:creationId xmlns:p14="http://schemas.microsoft.com/office/powerpoint/2010/main" val="8170932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53258"/>
                                        </p:tgtEl>
                                        <p:attrNameLst>
                                          <p:attrName>style.visibility</p:attrName>
                                        </p:attrNameLst>
                                      </p:cBhvr>
                                      <p:to>
                                        <p:strVal val="visible"/>
                                      </p:to>
                                    </p:set>
                                    <p:anim calcmode="discrete" valueType="clr">
                                      <p:cBhvr override="childStyle">
                                        <p:cTn id="7" dur="80"/>
                                        <p:tgtEl>
                                          <p:spTgt spid="53258"/>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3258"/>
                                        </p:tgtEl>
                                        <p:attrNameLst>
                                          <p:attrName>fillcolor</p:attrName>
                                        </p:attrNameLst>
                                      </p:cBhvr>
                                      <p:tavLst>
                                        <p:tav tm="0">
                                          <p:val>
                                            <p:clrVal>
                                              <a:schemeClr val="accent2"/>
                                            </p:clrVal>
                                          </p:val>
                                        </p:tav>
                                        <p:tav tm="50000">
                                          <p:val>
                                            <p:clrVal>
                                              <a:schemeClr val="hlink"/>
                                            </p:clrVal>
                                          </p:val>
                                        </p:tav>
                                      </p:tavLst>
                                    </p:anim>
                                    <p:set>
                                      <p:cBhvr>
                                        <p:cTn id="9" dur="80"/>
                                        <p:tgtEl>
                                          <p:spTgt spid="5325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2286000"/>
            <a:ext cx="3276600" cy="225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pic>
        <p:nvPicPr>
          <p:cNvPr id="3891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2362200"/>
            <a:ext cx="3352800" cy="217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pic>
        <p:nvPicPr>
          <p:cNvPr id="3891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4572000"/>
            <a:ext cx="33528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pic>
        <p:nvPicPr>
          <p:cNvPr id="38917"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5000" y="4572000"/>
            <a:ext cx="3429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
        <p:nvSpPr>
          <p:cNvPr id="22536" name="Text Box 8"/>
          <p:cNvSpPr txBox="1">
            <a:spLocks noChangeArrowheads="1"/>
          </p:cNvSpPr>
          <p:nvPr/>
        </p:nvSpPr>
        <p:spPr bwMode="auto">
          <a:xfrm>
            <a:off x="4876800" y="4937125"/>
            <a:ext cx="838200"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2000">
                <a:solidFill>
                  <a:srgbClr val="0000FF"/>
                </a:solidFill>
                <a:latin typeface="Times New Roman" pitchFamily="18" charset="0"/>
              </a:rPr>
              <a:t>Ngựa Con phải bỏ dở cuộc thi.</a:t>
            </a:r>
          </a:p>
        </p:txBody>
      </p:sp>
      <p:sp>
        <p:nvSpPr>
          <p:cNvPr id="22537" name="Text Box 9"/>
          <p:cNvSpPr txBox="1">
            <a:spLocks noChangeArrowheads="1"/>
          </p:cNvSpPr>
          <p:nvPr/>
        </p:nvSpPr>
        <p:spPr bwMode="auto">
          <a:xfrm>
            <a:off x="4724400" y="2286000"/>
            <a:ext cx="1143000"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2000">
                <a:solidFill>
                  <a:srgbClr val="0000FF"/>
                </a:solidFill>
                <a:latin typeface="Times New Roman" pitchFamily="18" charset="0"/>
              </a:rPr>
              <a:t>Ngựa Cha khuyên con đến gặp bác thợ rèn.</a:t>
            </a:r>
          </a:p>
        </p:txBody>
      </p:sp>
      <p:sp>
        <p:nvSpPr>
          <p:cNvPr id="22538" name="Text Box 10"/>
          <p:cNvSpPr txBox="1">
            <a:spLocks noChangeArrowheads="1"/>
          </p:cNvSpPr>
          <p:nvPr/>
        </p:nvSpPr>
        <p:spPr bwMode="auto">
          <a:xfrm>
            <a:off x="0" y="4724400"/>
            <a:ext cx="1143000"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2000">
                <a:solidFill>
                  <a:srgbClr val="0000FF"/>
                </a:solidFill>
                <a:latin typeface="Times New Roman" pitchFamily="18" charset="0"/>
              </a:rPr>
              <a:t>Các đối thủ đang chuẩn bị cuộc thi.</a:t>
            </a:r>
          </a:p>
        </p:txBody>
      </p:sp>
      <p:sp>
        <p:nvSpPr>
          <p:cNvPr id="22539" name="Text Box 11"/>
          <p:cNvSpPr txBox="1">
            <a:spLocks noChangeArrowheads="1"/>
          </p:cNvSpPr>
          <p:nvPr/>
        </p:nvSpPr>
        <p:spPr bwMode="auto">
          <a:xfrm>
            <a:off x="0" y="2209800"/>
            <a:ext cx="1371600"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2000">
                <a:solidFill>
                  <a:srgbClr val="0000FF"/>
                </a:solidFill>
                <a:latin typeface="Times New Roman" pitchFamily="18" charset="0"/>
              </a:rPr>
              <a:t>Ngựa Con mải mê ngắm mình dưới nước.</a:t>
            </a:r>
          </a:p>
        </p:txBody>
      </p:sp>
      <p:sp>
        <p:nvSpPr>
          <p:cNvPr id="38927" name="Oval 15"/>
          <p:cNvSpPr>
            <a:spLocks noChangeArrowheads="1"/>
          </p:cNvSpPr>
          <p:nvPr/>
        </p:nvSpPr>
        <p:spPr bwMode="auto">
          <a:xfrm>
            <a:off x="6172200" y="5943600"/>
            <a:ext cx="457200" cy="3810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38932" name="Text Box 20"/>
          <p:cNvSpPr txBox="1">
            <a:spLocks noChangeArrowheads="1"/>
          </p:cNvSpPr>
          <p:nvPr/>
        </p:nvSpPr>
        <p:spPr bwMode="auto">
          <a:xfrm>
            <a:off x="0" y="17526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2400">
                <a:solidFill>
                  <a:srgbClr val="0000FF"/>
                </a:solidFill>
                <a:latin typeface="Times New Roman" pitchFamily="18" charset="0"/>
                <a:cs typeface="Times New Roman" pitchFamily="18" charset="0"/>
              </a:rPr>
              <a:t>** Kể lại tóm tắt toàn bộ câu chuyện theo tranh.</a:t>
            </a:r>
          </a:p>
        </p:txBody>
      </p:sp>
      <p:sp>
        <p:nvSpPr>
          <p:cNvPr id="22540" name="Text Box 22"/>
          <p:cNvSpPr txBox="1">
            <a:spLocks noChangeArrowheads="1"/>
          </p:cNvSpPr>
          <p:nvPr/>
        </p:nvSpPr>
        <p:spPr bwMode="auto">
          <a:xfrm>
            <a:off x="0" y="533400"/>
            <a:ext cx="9144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a:solidFill>
                  <a:srgbClr val="0000FF"/>
                </a:solidFill>
                <a:latin typeface="Times New Roman" pitchFamily="18" charset="0"/>
                <a:cs typeface="Times New Roman" pitchFamily="18" charset="0"/>
              </a:rPr>
              <a:t>Tập đọc – Kể chuyện</a:t>
            </a:r>
          </a:p>
        </p:txBody>
      </p:sp>
      <p:sp>
        <p:nvSpPr>
          <p:cNvPr id="22541" name="Text Box 23"/>
          <p:cNvSpPr txBox="1">
            <a:spLocks noChangeArrowheads="1"/>
          </p:cNvSpPr>
          <p:nvPr/>
        </p:nvSpPr>
        <p:spPr bwMode="auto">
          <a:xfrm>
            <a:off x="0" y="1066800"/>
            <a:ext cx="9144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a:solidFill>
                  <a:srgbClr val="FF0000"/>
                </a:solidFill>
                <a:latin typeface="Times New Roman" pitchFamily="18" charset="0"/>
                <a:cs typeface="Times New Roman" pitchFamily="18" charset="0"/>
              </a:rPr>
              <a:t>Cuộc chạy đua trong rừng.</a:t>
            </a:r>
          </a:p>
        </p:txBody>
      </p:sp>
      <p:sp>
        <p:nvSpPr>
          <p:cNvPr id="22542" name="WordArt 24"/>
          <p:cNvSpPr>
            <a:spLocks noChangeArrowheads="1" noChangeShapeType="1" noTextEdit="1"/>
          </p:cNvSpPr>
          <p:nvPr/>
        </p:nvSpPr>
        <p:spPr bwMode="auto">
          <a:xfrm>
            <a:off x="0" y="457200"/>
            <a:ext cx="1905000" cy="1295400"/>
          </a:xfrm>
          <a:prstGeom prst="rect">
            <a:avLst/>
          </a:prstGeom>
        </p:spPr>
        <p:txBody>
          <a:bodyPr wrap="none" fromWordArt="1">
            <a:prstTxWarp prst="textCurveDown">
              <a:avLst>
                <a:gd name="adj" fmla="val 43477"/>
              </a:avLst>
            </a:prstTxWarp>
            <a:scene3d>
              <a:camera prst="legacyPerspectiveFront">
                <a:rot lat="20519984" lon="1080000" rev="0"/>
              </a:camera>
              <a:lightRig rig="legacyHarsh2" dir="b"/>
            </a:scene3d>
            <a:sp3d extrusionH="430200" prstMaterial="legacyMatte">
              <a:extrusionClr>
                <a:srgbClr val="FF6600"/>
              </a:extrusionClr>
            </a:sp3d>
          </a:bodyPr>
          <a:lstStyle/>
          <a:p>
            <a:pPr algn="ctr"/>
            <a:r>
              <a:rPr lang="en-US" sz="3600" kern="10">
                <a:ln w="9525">
                  <a:round/>
                  <a:headEnd/>
                  <a:tailEnd/>
                </a:ln>
                <a:gradFill rotWithShape="1">
                  <a:gsLst>
                    <a:gs pos="0">
                      <a:srgbClr val="FFE701"/>
                    </a:gs>
                    <a:gs pos="100000">
                      <a:srgbClr val="FE3E02"/>
                    </a:gs>
                  </a:gsLst>
                  <a:lin ang="5400000" scaled="1"/>
                </a:gradFill>
                <a:latin typeface="Times New Roman"/>
                <a:cs typeface="Times New Roman"/>
              </a:rPr>
              <a:t>KỂ CHUYỆN</a:t>
            </a:r>
          </a:p>
        </p:txBody>
      </p:sp>
    </p:spTree>
    <p:extLst>
      <p:ext uri="{BB962C8B-B14F-4D97-AF65-F5344CB8AC3E}">
        <p14:creationId xmlns:p14="http://schemas.microsoft.com/office/powerpoint/2010/main" val="27262502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8932"/>
                                        </p:tgtEl>
                                        <p:attrNameLst>
                                          <p:attrName>style.visibility</p:attrName>
                                        </p:attrNameLst>
                                      </p:cBhvr>
                                      <p:to>
                                        <p:strVal val="visible"/>
                                      </p:to>
                                    </p:set>
                                    <p:anim calcmode="discrete" valueType="clr">
                                      <p:cBhvr override="childStyle">
                                        <p:cTn id="7" dur="80"/>
                                        <p:tgtEl>
                                          <p:spTgt spid="3893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8932"/>
                                        </p:tgtEl>
                                        <p:attrNameLst>
                                          <p:attrName>fillcolor</p:attrName>
                                        </p:attrNameLst>
                                      </p:cBhvr>
                                      <p:tavLst>
                                        <p:tav tm="0">
                                          <p:val>
                                            <p:clrVal>
                                              <a:schemeClr val="accent2"/>
                                            </p:clrVal>
                                          </p:val>
                                        </p:tav>
                                        <p:tav tm="50000">
                                          <p:val>
                                            <p:clrVal>
                                              <a:schemeClr val="hlink"/>
                                            </p:clrVal>
                                          </p:val>
                                        </p:tav>
                                      </p:tavLst>
                                    </p:anim>
                                    <p:set>
                                      <p:cBhvr>
                                        <p:cTn id="9" dur="80"/>
                                        <p:tgtEl>
                                          <p:spTgt spid="38932"/>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22539"/>
                                        </p:tgtEl>
                                        <p:attrNameLst>
                                          <p:attrName>style.visibility</p:attrName>
                                        </p:attrNameLst>
                                      </p:cBhvr>
                                      <p:to>
                                        <p:strVal val="visible"/>
                                      </p:to>
                                    </p:set>
                                    <p:anim calcmode="lin" valueType="num">
                                      <p:cBhvr additive="base">
                                        <p:cTn id="14" dur="500" fill="hold"/>
                                        <p:tgtEl>
                                          <p:spTgt spid="22539"/>
                                        </p:tgtEl>
                                        <p:attrNameLst>
                                          <p:attrName>ppt_x</p:attrName>
                                        </p:attrNameLst>
                                      </p:cBhvr>
                                      <p:tavLst>
                                        <p:tav tm="0">
                                          <p:val>
                                            <p:strVal val="#ppt_x"/>
                                          </p:val>
                                        </p:tav>
                                        <p:tav tm="100000">
                                          <p:val>
                                            <p:strVal val="#ppt_x"/>
                                          </p:val>
                                        </p:tav>
                                      </p:tavLst>
                                    </p:anim>
                                    <p:anim calcmode="lin" valueType="num">
                                      <p:cBhvr additive="base">
                                        <p:cTn id="15" dur="500" fill="hold"/>
                                        <p:tgtEl>
                                          <p:spTgt spid="22539"/>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38914"/>
                                        </p:tgtEl>
                                        <p:attrNameLst>
                                          <p:attrName>style.visibility</p:attrName>
                                        </p:attrNameLst>
                                      </p:cBhvr>
                                      <p:to>
                                        <p:strVal val="visible"/>
                                      </p:to>
                                    </p:set>
                                    <p:anim calcmode="lin" valueType="num">
                                      <p:cBhvr additive="base">
                                        <p:cTn id="18" dur="500" fill="hold"/>
                                        <p:tgtEl>
                                          <p:spTgt spid="38914"/>
                                        </p:tgtEl>
                                        <p:attrNameLst>
                                          <p:attrName>ppt_x</p:attrName>
                                        </p:attrNameLst>
                                      </p:cBhvr>
                                      <p:tavLst>
                                        <p:tav tm="0">
                                          <p:val>
                                            <p:strVal val="#ppt_x"/>
                                          </p:val>
                                        </p:tav>
                                        <p:tav tm="100000">
                                          <p:val>
                                            <p:strVal val="#ppt_x"/>
                                          </p:val>
                                        </p:tav>
                                      </p:tavLst>
                                    </p:anim>
                                    <p:anim calcmode="lin" valueType="num">
                                      <p:cBhvr additive="base">
                                        <p:cTn id="19" dur="500" fill="hold"/>
                                        <p:tgtEl>
                                          <p:spTgt spid="38914"/>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22537"/>
                                        </p:tgtEl>
                                        <p:attrNameLst>
                                          <p:attrName>style.visibility</p:attrName>
                                        </p:attrNameLst>
                                      </p:cBhvr>
                                      <p:to>
                                        <p:strVal val="visible"/>
                                      </p:to>
                                    </p:set>
                                    <p:anim calcmode="lin" valueType="num">
                                      <p:cBhvr additive="base">
                                        <p:cTn id="22" dur="500" fill="hold"/>
                                        <p:tgtEl>
                                          <p:spTgt spid="22537"/>
                                        </p:tgtEl>
                                        <p:attrNameLst>
                                          <p:attrName>ppt_x</p:attrName>
                                        </p:attrNameLst>
                                      </p:cBhvr>
                                      <p:tavLst>
                                        <p:tav tm="0">
                                          <p:val>
                                            <p:strVal val="#ppt_x"/>
                                          </p:val>
                                        </p:tav>
                                        <p:tav tm="100000">
                                          <p:val>
                                            <p:strVal val="#ppt_x"/>
                                          </p:val>
                                        </p:tav>
                                      </p:tavLst>
                                    </p:anim>
                                    <p:anim calcmode="lin" valueType="num">
                                      <p:cBhvr additive="base">
                                        <p:cTn id="23" dur="500" fill="hold"/>
                                        <p:tgtEl>
                                          <p:spTgt spid="22537"/>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22536"/>
                                        </p:tgtEl>
                                        <p:attrNameLst>
                                          <p:attrName>style.visibility</p:attrName>
                                        </p:attrNameLst>
                                      </p:cBhvr>
                                      <p:to>
                                        <p:strVal val="visible"/>
                                      </p:to>
                                    </p:set>
                                    <p:anim calcmode="lin" valueType="num">
                                      <p:cBhvr additive="base">
                                        <p:cTn id="26" dur="500" fill="hold"/>
                                        <p:tgtEl>
                                          <p:spTgt spid="22536"/>
                                        </p:tgtEl>
                                        <p:attrNameLst>
                                          <p:attrName>ppt_x</p:attrName>
                                        </p:attrNameLst>
                                      </p:cBhvr>
                                      <p:tavLst>
                                        <p:tav tm="0">
                                          <p:val>
                                            <p:strVal val="#ppt_x"/>
                                          </p:val>
                                        </p:tav>
                                        <p:tav tm="100000">
                                          <p:val>
                                            <p:strVal val="#ppt_x"/>
                                          </p:val>
                                        </p:tav>
                                      </p:tavLst>
                                    </p:anim>
                                    <p:anim calcmode="lin" valueType="num">
                                      <p:cBhvr additive="base">
                                        <p:cTn id="27" dur="500" fill="hold"/>
                                        <p:tgtEl>
                                          <p:spTgt spid="22536"/>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38916"/>
                                        </p:tgtEl>
                                        <p:attrNameLst>
                                          <p:attrName>style.visibility</p:attrName>
                                        </p:attrNameLst>
                                      </p:cBhvr>
                                      <p:to>
                                        <p:strVal val="visible"/>
                                      </p:to>
                                    </p:set>
                                    <p:anim calcmode="lin" valueType="num">
                                      <p:cBhvr additive="base">
                                        <p:cTn id="30" dur="500" fill="hold"/>
                                        <p:tgtEl>
                                          <p:spTgt spid="38916"/>
                                        </p:tgtEl>
                                        <p:attrNameLst>
                                          <p:attrName>ppt_x</p:attrName>
                                        </p:attrNameLst>
                                      </p:cBhvr>
                                      <p:tavLst>
                                        <p:tav tm="0">
                                          <p:val>
                                            <p:strVal val="#ppt_x"/>
                                          </p:val>
                                        </p:tav>
                                        <p:tav tm="100000">
                                          <p:val>
                                            <p:strVal val="#ppt_x"/>
                                          </p:val>
                                        </p:tav>
                                      </p:tavLst>
                                    </p:anim>
                                    <p:anim calcmode="lin" valueType="num">
                                      <p:cBhvr additive="base">
                                        <p:cTn id="31" dur="500" fill="hold"/>
                                        <p:tgtEl>
                                          <p:spTgt spid="38916"/>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22538"/>
                                        </p:tgtEl>
                                        <p:attrNameLst>
                                          <p:attrName>style.visibility</p:attrName>
                                        </p:attrNameLst>
                                      </p:cBhvr>
                                      <p:to>
                                        <p:strVal val="visible"/>
                                      </p:to>
                                    </p:set>
                                    <p:anim calcmode="lin" valueType="num">
                                      <p:cBhvr additive="base">
                                        <p:cTn id="34" dur="500" fill="hold"/>
                                        <p:tgtEl>
                                          <p:spTgt spid="22538"/>
                                        </p:tgtEl>
                                        <p:attrNameLst>
                                          <p:attrName>ppt_x</p:attrName>
                                        </p:attrNameLst>
                                      </p:cBhvr>
                                      <p:tavLst>
                                        <p:tav tm="0">
                                          <p:val>
                                            <p:strVal val="#ppt_x"/>
                                          </p:val>
                                        </p:tav>
                                        <p:tav tm="100000">
                                          <p:val>
                                            <p:strVal val="#ppt_x"/>
                                          </p:val>
                                        </p:tav>
                                      </p:tavLst>
                                    </p:anim>
                                    <p:anim calcmode="lin" valueType="num">
                                      <p:cBhvr additive="base">
                                        <p:cTn id="35" dur="500" fill="hold"/>
                                        <p:tgtEl>
                                          <p:spTgt spid="22538"/>
                                        </p:tgtEl>
                                        <p:attrNameLst>
                                          <p:attrName>ppt_y</p:attrName>
                                        </p:attrNameLst>
                                      </p:cBhvr>
                                      <p:tavLst>
                                        <p:tav tm="0">
                                          <p:val>
                                            <p:strVal val="1+#ppt_h/2"/>
                                          </p:val>
                                        </p:tav>
                                        <p:tav tm="100000">
                                          <p:val>
                                            <p:strVal val="#ppt_y"/>
                                          </p:val>
                                        </p:tav>
                                      </p:tavLst>
                                    </p:anim>
                                  </p:childTnLst>
                                </p:cTn>
                              </p:par>
                              <p:par>
                                <p:cTn id="36" presetID="2" presetClass="entr" presetSubtype="4" fill="hold" nodeType="withEffect">
                                  <p:stCondLst>
                                    <p:cond delay="0"/>
                                  </p:stCondLst>
                                  <p:childTnLst>
                                    <p:set>
                                      <p:cBhvr>
                                        <p:cTn id="37" dur="1" fill="hold">
                                          <p:stCondLst>
                                            <p:cond delay="0"/>
                                          </p:stCondLst>
                                        </p:cTn>
                                        <p:tgtEl>
                                          <p:spTgt spid="38915"/>
                                        </p:tgtEl>
                                        <p:attrNameLst>
                                          <p:attrName>style.visibility</p:attrName>
                                        </p:attrNameLst>
                                      </p:cBhvr>
                                      <p:to>
                                        <p:strVal val="visible"/>
                                      </p:to>
                                    </p:set>
                                    <p:anim calcmode="lin" valueType="num">
                                      <p:cBhvr additive="base">
                                        <p:cTn id="38" dur="500" fill="hold"/>
                                        <p:tgtEl>
                                          <p:spTgt spid="38915"/>
                                        </p:tgtEl>
                                        <p:attrNameLst>
                                          <p:attrName>ppt_x</p:attrName>
                                        </p:attrNameLst>
                                      </p:cBhvr>
                                      <p:tavLst>
                                        <p:tav tm="0">
                                          <p:val>
                                            <p:strVal val="#ppt_x"/>
                                          </p:val>
                                        </p:tav>
                                        <p:tav tm="100000">
                                          <p:val>
                                            <p:strVal val="#ppt_x"/>
                                          </p:val>
                                        </p:tav>
                                      </p:tavLst>
                                    </p:anim>
                                    <p:anim calcmode="lin" valueType="num">
                                      <p:cBhvr additive="base">
                                        <p:cTn id="39" dur="500" fill="hold"/>
                                        <p:tgtEl>
                                          <p:spTgt spid="38915"/>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38917"/>
                                        </p:tgtEl>
                                        <p:attrNameLst>
                                          <p:attrName>style.visibility</p:attrName>
                                        </p:attrNameLst>
                                      </p:cBhvr>
                                      <p:to>
                                        <p:strVal val="visible"/>
                                      </p:to>
                                    </p:set>
                                    <p:anim calcmode="lin" valueType="num">
                                      <p:cBhvr additive="base">
                                        <p:cTn id="42" dur="500" fill="hold"/>
                                        <p:tgtEl>
                                          <p:spTgt spid="38917"/>
                                        </p:tgtEl>
                                        <p:attrNameLst>
                                          <p:attrName>ppt_x</p:attrName>
                                        </p:attrNameLst>
                                      </p:cBhvr>
                                      <p:tavLst>
                                        <p:tav tm="0">
                                          <p:val>
                                            <p:strVal val="#ppt_x"/>
                                          </p:val>
                                        </p:tav>
                                        <p:tav tm="100000">
                                          <p:val>
                                            <p:strVal val="#ppt_x"/>
                                          </p:val>
                                        </p:tav>
                                      </p:tavLst>
                                    </p:anim>
                                    <p:anim calcmode="lin" valueType="num">
                                      <p:cBhvr additive="base">
                                        <p:cTn id="43" dur="500" fill="hold"/>
                                        <p:tgtEl>
                                          <p:spTgt spid="38917"/>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38927"/>
                                        </p:tgtEl>
                                        <p:attrNameLst>
                                          <p:attrName>style.visibility</p:attrName>
                                        </p:attrNameLst>
                                      </p:cBhvr>
                                      <p:to>
                                        <p:strVal val="visible"/>
                                      </p:to>
                                    </p:set>
                                    <p:anim calcmode="lin" valueType="num">
                                      <p:cBhvr additive="base">
                                        <p:cTn id="46" dur="500" fill="hold"/>
                                        <p:tgtEl>
                                          <p:spTgt spid="38927"/>
                                        </p:tgtEl>
                                        <p:attrNameLst>
                                          <p:attrName>ppt_x</p:attrName>
                                        </p:attrNameLst>
                                      </p:cBhvr>
                                      <p:tavLst>
                                        <p:tav tm="0">
                                          <p:val>
                                            <p:strVal val="#ppt_x"/>
                                          </p:val>
                                        </p:tav>
                                        <p:tav tm="100000">
                                          <p:val>
                                            <p:strVal val="#ppt_x"/>
                                          </p:val>
                                        </p:tav>
                                      </p:tavLst>
                                    </p:anim>
                                    <p:anim calcmode="lin" valueType="num">
                                      <p:cBhvr additive="base">
                                        <p:cTn id="47" dur="500" fill="hold"/>
                                        <p:tgtEl>
                                          <p:spTgt spid="389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6" grpId="0"/>
      <p:bldP spid="22537" grpId="0"/>
      <p:bldP spid="22538" grpId="0"/>
      <p:bldP spid="22539" grpId="0"/>
      <p:bldP spid="38927" grpId="0" animBg="1"/>
      <p:bldP spid="3893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22427896-DBC0-42B8-9CCE-A4A055D568C0}"/>
              </a:ext>
            </a:extLst>
          </p:cNvPr>
          <p:cNvSpPr/>
          <p:nvPr/>
        </p:nvSpPr>
        <p:spPr>
          <a:xfrm>
            <a:off x="57150" y="2971801"/>
            <a:ext cx="654844" cy="573881"/>
          </a:xfrm>
          <a:prstGeom prst="ellipse">
            <a:avLst/>
          </a:prstGeom>
          <a:solidFill>
            <a:srgbClr val="FFFF0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4" name="Rectangle 3">
            <a:extLst>
              <a:ext uri="{FF2B5EF4-FFF2-40B4-BE49-F238E27FC236}">
                <a16:creationId xmlns:a16="http://schemas.microsoft.com/office/drawing/2014/main" id="{A6EC09C4-7871-435A-9D36-5382E555DD3D}"/>
              </a:ext>
            </a:extLst>
          </p:cNvPr>
          <p:cNvSpPr/>
          <p:nvPr/>
        </p:nvSpPr>
        <p:spPr>
          <a:xfrm>
            <a:off x="171450" y="1657351"/>
            <a:ext cx="9144000" cy="2510687"/>
          </a:xfrm>
          <a:prstGeom prst="rect">
            <a:avLst/>
          </a:prstGeom>
        </p:spPr>
        <p:txBody>
          <a:bodyPr>
            <a:spAutoFit/>
          </a:bodyPr>
          <a:lstStyle/>
          <a:p>
            <a:pPr algn="just">
              <a:lnSpc>
                <a:spcPct val="150000"/>
              </a:lnSpc>
              <a:defRPr/>
            </a:pPr>
            <a:r>
              <a:rPr lang="en-US" sz="2700" b="1" dirty="0">
                <a:solidFill>
                  <a:srgbClr val="FF0000"/>
                </a:solidFill>
                <a:latin typeface="Times New Roman" pitchFamily="18" charset="0"/>
                <a:cs typeface="Times New Roman" pitchFamily="18" charset="0"/>
              </a:rPr>
              <a:t>1</a:t>
            </a:r>
            <a:r>
              <a:rPr lang="vi-VN" sz="2700" b="1" dirty="0">
                <a:solidFill>
                  <a:srgbClr val="FF0000"/>
                </a:solidFill>
                <a:latin typeface="Times New Roman" pitchFamily="18" charset="0"/>
                <a:cs typeface="Times New Roman" pitchFamily="18" charset="0"/>
              </a:rPr>
              <a:t>. Muông thú trong rừng mở cuộc thi chạy để làm gì ?</a:t>
            </a:r>
          </a:p>
          <a:p>
            <a:pPr algn="just">
              <a:lnSpc>
                <a:spcPct val="150000"/>
              </a:lnSpc>
              <a:defRPr/>
            </a:pPr>
            <a:r>
              <a:rPr lang="en-US" sz="2700" b="1" dirty="0">
                <a:latin typeface="Times New Roman" pitchFamily="18" charset="0"/>
                <a:cs typeface="Times New Roman" pitchFamily="18" charset="0"/>
              </a:rPr>
              <a:t>a</a:t>
            </a:r>
            <a:r>
              <a:rPr lang="en-US" sz="2700" b="1">
                <a:latin typeface="Times New Roman" pitchFamily="18" charset="0"/>
                <a:cs typeface="Times New Roman" pitchFamily="18" charset="0"/>
              </a:rPr>
              <a:t>.    Để </a:t>
            </a:r>
            <a:r>
              <a:rPr lang="en-US" sz="2700" b="1" dirty="0" err="1">
                <a:latin typeface="Times New Roman" pitchFamily="18" charset="0"/>
                <a:cs typeface="Times New Roman" pitchFamily="18" charset="0"/>
              </a:rPr>
              <a:t>nâng</a:t>
            </a:r>
            <a:r>
              <a:rPr lang="en-US" sz="2700" b="1" dirty="0">
                <a:latin typeface="Times New Roman" pitchFamily="18" charset="0"/>
                <a:cs typeface="Times New Roman" pitchFamily="18" charset="0"/>
              </a:rPr>
              <a:t> </a:t>
            </a:r>
            <a:r>
              <a:rPr lang="en-US" sz="2700" b="1" dirty="0" err="1">
                <a:latin typeface="Times New Roman" pitchFamily="18" charset="0"/>
                <a:cs typeface="Times New Roman" pitchFamily="18" charset="0"/>
              </a:rPr>
              <a:t>cao</a:t>
            </a:r>
            <a:r>
              <a:rPr lang="en-US" sz="2700" b="1" dirty="0">
                <a:latin typeface="Times New Roman" pitchFamily="18" charset="0"/>
                <a:cs typeface="Times New Roman" pitchFamily="18" charset="0"/>
              </a:rPr>
              <a:t> </a:t>
            </a:r>
            <a:r>
              <a:rPr lang="en-US" sz="2700" b="1" dirty="0" err="1">
                <a:latin typeface="Times New Roman" pitchFamily="18" charset="0"/>
                <a:cs typeface="Times New Roman" pitchFamily="18" charset="0"/>
              </a:rPr>
              <a:t>tinh</a:t>
            </a:r>
            <a:r>
              <a:rPr lang="en-US" sz="2700" b="1" dirty="0">
                <a:latin typeface="Times New Roman" pitchFamily="18" charset="0"/>
                <a:cs typeface="Times New Roman" pitchFamily="18" charset="0"/>
              </a:rPr>
              <a:t> </a:t>
            </a:r>
            <a:r>
              <a:rPr lang="en-US" sz="2700" b="1" dirty="0" err="1">
                <a:latin typeface="Times New Roman" pitchFamily="18" charset="0"/>
                <a:cs typeface="Times New Roman" pitchFamily="18" charset="0"/>
              </a:rPr>
              <a:t>thần</a:t>
            </a:r>
            <a:r>
              <a:rPr lang="en-US" sz="2700" b="1" dirty="0">
                <a:latin typeface="Times New Roman" pitchFamily="18" charset="0"/>
                <a:cs typeface="Times New Roman" pitchFamily="18" charset="0"/>
              </a:rPr>
              <a:t> </a:t>
            </a:r>
            <a:r>
              <a:rPr lang="en-US" sz="2700" b="1" err="1">
                <a:latin typeface="Times New Roman" pitchFamily="18" charset="0"/>
                <a:cs typeface="Times New Roman" pitchFamily="18" charset="0"/>
              </a:rPr>
              <a:t>thể</a:t>
            </a:r>
            <a:r>
              <a:rPr lang="en-US" sz="2700" b="1">
                <a:latin typeface="Times New Roman" pitchFamily="18" charset="0"/>
                <a:cs typeface="Times New Roman" pitchFamily="18" charset="0"/>
              </a:rPr>
              <a:t> thao </a:t>
            </a:r>
            <a:r>
              <a:rPr lang="en-US" sz="2700" b="1" dirty="0" err="1">
                <a:latin typeface="Times New Roman" pitchFamily="18" charset="0"/>
                <a:cs typeface="Times New Roman" pitchFamily="18" charset="0"/>
              </a:rPr>
              <a:t>cho</a:t>
            </a:r>
            <a:r>
              <a:rPr lang="en-US" sz="2700" b="1" dirty="0">
                <a:latin typeface="Times New Roman" pitchFamily="18" charset="0"/>
                <a:cs typeface="Times New Roman" pitchFamily="18" charset="0"/>
              </a:rPr>
              <a:t> </a:t>
            </a:r>
            <a:r>
              <a:rPr lang="en-US" sz="2700" b="1" dirty="0" err="1">
                <a:latin typeface="Times New Roman" pitchFamily="18" charset="0"/>
                <a:cs typeface="Times New Roman" pitchFamily="18" charset="0"/>
              </a:rPr>
              <a:t>các</a:t>
            </a:r>
            <a:r>
              <a:rPr lang="en-US" sz="2700" b="1" dirty="0">
                <a:latin typeface="Times New Roman" pitchFamily="18" charset="0"/>
                <a:cs typeface="Times New Roman" pitchFamily="18" charset="0"/>
              </a:rPr>
              <a:t> </a:t>
            </a:r>
            <a:r>
              <a:rPr lang="en-US" sz="2700" b="1" dirty="0" err="1">
                <a:latin typeface="Times New Roman" pitchFamily="18" charset="0"/>
                <a:cs typeface="Times New Roman" pitchFamily="18" charset="0"/>
              </a:rPr>
              <a:t>loài</a:t>
            </a:r>
            <a:r>
              <a:rPr lang="en-US" sz="2700" b="1" dirty="0">
                <a:latin typeface="Times New Roman" pitchFamily="18" charset="0"/>
                <a:cs typeface="Times New Roman" pitchFamily="18" charset="0"/>
              </a:rPr>
              <a:t>.</a:t>
            </a:r>
          </a:p>
          <a:p>
            <a:pPr marL="557213" indent="-557213" algn="just">
              <a:lnSpc>
                <a:spcPct val="150000"/>
              </a:lnSpc>
              <a:buFontTx/>
              <a:buAutoNum type="alphaLcPeriod" startAt="2"/>
              <a:defRPr/>
            </a:pPr>
            <a:r>
              <a:rPr lang="en-US" sz="2700" b="1" dirty="0" err="1">
                <a:latin typeface="Times New Roman" pitchFamily="18" charset="0"/>
                <a:cs typeface="Times New Roman" pitchFamily="18" charset="0"/>
              </a:rPr>
              <a:t>Để</a:t>
            </a:r>
            <a:r>
              <a:rPr lang="en-US" sz="2700" b="1" dirty="0">
                <a:latin typeface="Times New Roman" pitchFamily="18" charset="0"/>
                <a:cs typeface="Times New Roman" pitchFamily="18" charset="0"/>
              </a:rPr>
              <a:t> </a:t>
            </a:r>
            <a:r>
              <a:rPr lang="en-US" sz="2700" b="1" dirty="0" err="1">
                <a:latin typeface="Times New Roman" pitchFamily="18" charset="0"/>
                <a:cs typeface="Times New Roman" pitchFamily="18" charset="0"/>
              </a:rPr>
              <a:t>tìm</a:t>
            </a:r>
            <a:r>
              <a:rPr lang="en-US" sz="2700" b="1" dirty="0">
                <a:latin typeface="Times New Roman" pitchFamily="18" charset="0"/>
                <a:cs typeface="Times New Roman" pitchFamily="18" charset="0"/>
              </a:rPr>
              <a:t> </a:t>
            </a:r>
            <a:r>
              <a:rPr lang="en-US" sz="2700" b="1" dirty="0" err="1">
                <a:latin typeface="Times New Roman" pitchFamily="18" charset="0"/>
                <a:cs typeface="Times New Roman" pitchFamily="18" charset="0"/>
              </a:rPr>
              <a:t>ra</a:t>
            </a:r>
            <a:r>
              <a:rPr lang="en-US" sz="2700" b="1" dirty="0">
                <a:latin typeface="Times New Roman" pitchFamily="18" charset="0"/>
                <a:cs typeface="Times New Roman" pitchFamily="18" charset="0"/>
              </a:rPr>
              <a:t> con </a:t>
            </a:r>
            <a:r>
              <a:rPr lang="en-US" sz="2700" b="1" dirty="0" err="1">
                <a:latin typeface="Times New Roman" pitchFamily="18" charset="0"/>
                <a:cs typeface="Times New Roman" pitchFamily="18" charset="0"/>
              </a:rPr>
              <a:t>vật</a:t>
            </a:r>
            <a:r>
              <a:rPr lang="en-US" sz="2700" b="1" dirty="0">
                <a:latin typeface="Times New Roman" pitchFamily="18" charset="0"/>
                <a:cs typeface="Times New Roman" pitchFamily="18" charset="0"/>
              </a:rPr>
              <a:t> </a:t>
            </a:r>
            <a:r>
              <a:rPr lang="en-US" sz="2700" b="1" dirty="0" err="1">
                <a:latin typeface="Times New Roman" pitchFamily="18" charset="0"/>
                <a:cs typeface="Times New Roman" pitchFamily="18" charset="0"/>
              </a:rPr>
              <a:t>chạy</a:t>
            </a:r>
            <a:r>
              <a:rPr lang="en-US" sz="2700" b="1" dirty="0">
                <a:latin typeface="Times New Roman" pitchFamily="18" charset="0"/>
                <a:cs typeface="Times New Roman" pitchFamily="18" charset="0"/>
              </a:rPr>
              <a:t> </a:t>
            </a:r>
            <a:r>
              <a:rPr lang="en-US" sz="2700" b="1" err="1">
                <a:latin typeface="Times New Roman" pitchFamily="18" charset="0"/>
                <a:cs typeface="Times New Roman" pitchFamily="18" charset="0"/>
              </a:rPr>
              <a:t>nhanh</a:t>
            </a:r>
            <a:r>
              <a:rPr lang="en-US" sz="2700" b="1">
                <a:latin typeface="Times New Roman" pitchFamily="18" charset="0"/>
                <a:cs typeface="Times New Roman" pitchFamily="18" charset="0"/>
              </a:rPr>
              <a:t> nhất</a:t>
            </a:r>
            <a:r>
              <a:rPr lang="en-US" sz="2700" b="1" dirty="0">
                <a:latin typeface="Times New Roman" pitchFamily="18" charset="0"/>
                <a:cs typeface="Times New Roman" pitchFamily="18" charset="0"/>
              </a:rPr>
              <a:t>. </a:t>
            </a:r>
          </a:p>
          <a:p>
            <a:pPr marL="557213" indent="-557213" algn="just">
              <a:lnSpc>
                <a:spcPct val="150000"/>
              </a:lnSpc>
              <a:buFontTx/>
              <a:buAutoNum type="alphaLcPeriod" startAt="2"/>
              <a:defRPr/>
            </a:pPr>
            <a:r>
              <a:rPr lang="en-US" sz="2700" b="1" dirty="0" err="1">
                <a:latin typeface="Times New Roman" pitchFamily="18" charset="0"/>
                <a:cs typeface="Times New Roman" pitchFamily="18" charset="0"/>
              </a:rPr>
              <a:t>Để</a:t>
            </a:r>
            <a:r>
              <a:rPr lang="en-US" sz="2700" b="1" dirty="0">
                <a:latin typeface="Times New Roman" pitchFamily="18" charset="0"/>
                <a:cs typeface="Times New Roman" pitchFamily="18" charset="0"/>
              </a:rPr>
              <a:t> </a:t>
            </a:r>
            <a:r>
              <a:rPr lang="en-US" sz="2700" b="1" dirty="0" err="1">
                <a:latin typeface="Times New Roman" pitchFamily="18" charset="0"/>
                <a:cs typeface="Times New Roman" pitchFamily="18" charset="0"/>
              </a:rPr>
              <a:t>rèn</a:t>
            </a:r>
            <a:r>
              <a:rPr lang="en-US" sz="2700" b="1" dirty="0">
                <a:latin typeface="Times New Roman" pitchFamily="18" charset="0"/>
                <a:cs typeface="Times New Roman" pitchFamily="18" charset="0"/>
              </a:rPr>
              <a:t> </a:t>
            </a:r>
            <a:r>
              <a:rPr lang="en-US" sz="2700" b="1" dirty="0" err="1">
                <a:latin typeface="Times New Roman" pitchFamily="18" charset="0"/>
                <a:cs typeface="Times New Roman" pitchFamily="18" charset="0"/>
              </a:rPr>
              <a:t>luyện</a:t>
            </a:r>
            <a:r>
              <a:rPr lang="en-US" sz="2700" b="1" dirty="0">
                <a:latin typeface="Times New Roman" pitchFamily="18" charset="0"/>
                <a:cs typeface="Times New Roman" pitchFamily="18" charset="0"/>
              </a:rPr>
              <a:t> </a:t>
            </a:r>
            <a:r>
              <a:rPr lang="en-US" sz="2700" b="1" dirty="0" err="1">
                <a:latin typeface="Times New Roman" pitchFamily="18" charset="0"/>
                <a:cs typeface="Times New Roman" pitchFamily="18" charset="0"/>
              </a:rPr>
              <a:t>sức</a:t>
            </a:r>
            <a:r>
              <a:rPr lang="en-US" sz="2700" b="1" dirty="0">
                <a:latin typeface="Times New Roman" pitchFamily="18" charset="0"/>
                <a:cs typeface="Times New Roman" pitchFamily="18" charset="0"/>
              </a:rPr>
              <a:t> </a:t>
            </a:r>
            <a:r>
              <a:rPr lang="en-US" sz="2700" b="1" dirty="0" err="1">
                <a:latin typeface="Times New Roman" pitchFamily="18" charset="0"/>
                <a:cs typeface="Times New Roman" pitchFamily="18" charset="0"/>
              </a:rPr>
              <a:t>khỏe</a:t>
            </a:r>
            <a:r>
              <a:rPr lang="en-US" sz="2700" b="1" dirty="0">
                <a:latin typeface="Times New Roman" pitchFamily="18" charset="0"/>
                <a:cs typeface="Times New Roman" pitchFamily="18" charset="0"/>
              </a:rPr>
              <a:t> </a:t>
            </a:r>
            <a:r>
              <a:rPr lang="en-US" sz="2700" b="1" dirty="0" err="1">
                <a:latin typeface="Times New Roman" pitchFamily="18" charset="0"/>
                <a:cs typeface="Times New Roman" pitchFamily="18" charset="0"/>
              </a:rPr>
              <a:t>cho</a:t>
            </a:r>
            <a:r>
              <a:rPr lang="en-US" sz="2700" b="1" dirty="0">
                <a:latin typeface="Times New Roman" pitchFamily="18" charset="0"/>
                <a:cs typeface="Times New Roman" pitchFamily="18" charset="0"/>
              </a:rPr>
              <a:t> </a:t>
            </a:r>
            <a:r>
              <a:rPr lang="en-US" sz="2700" b="1" err="1">
                <a:latin typeface="Times New Roman" pitchFamily="18" charset="0"/>
                <a:cs typeface="Times New Roman" pitchFamily="18" charset="0"/>
              </a:rPr>
              <a:t>các</a:t>
            </a:r>
            <a:r>
              <a:rPr lang="en-US" sz="2700" b="1">
                <a:latin typeface="Times New Roman" pitchFamily="18" charset="0"/>
                <a:cs typeface="Times New Roman" pitchFamily="18" charset="0"/>
              </a:rPr>
              <a:t> loài</a:t>
            </a:r>
            <a:r>
              <a:rPr lang="en-US" sz="2700" b="1" dirty="0">
                <a:latin typeface="Times New Roman" pitchFamily="18" charset="0"/>
                <a:cs typeface="Times New Roman" pitchFamily="18" charset="0"/>
              </a:rPr>
              <a:t>.</a:t>
            </a:r>
          </a:p>
        </p:txBody>
      </p:sp>
      <p:sp>
        <p:nvSpPr>
          <p:cNvPr id="5" name="Text Box 23">
            <a:extLst>
              <a:ext uri="{FF2B5EF4-FFF2-40B4-BE49-F238E27FC236}">
                <a16:creationId xmlns:a16="http://schemas.microsoft.com/office/drawing/2014/main" id="{19BAF972-BC29-45D9-888F-B0CD2E4A9661}"/>
              </a:ext>
            </a:extLst>
          </p:cNvPr>
          <p:cNvSpPr txBox="1">
            <a:spLocks noChangeArrowheads="1"/>
          </p:cNvSpPr>
          <p:nvPr/>
        </p:nvSpPr>
        <p:spPr bwMode="auto">
          <a:xfrm>
            <a:off x="1143000" y="857251"/>
            <a:ext cx="6858000" cy="784830"/>
          </a:xfrm>
          <a:prstGeom prst="rect">
            <a:avLst/>
          </a:prstGeom>
          <a:noFill/>
          <a:ln>
            <a:noFill/>
          </a:ln>
          <a:effectLst/>
        </p:spPr>
        <p:txBody>
          <a:bodyPr>
            <a:spAutoFit/>
          </a:bodyPr>
          <a:lstStyle/>
          <a:p>
            <a:pPr algn="ctr" eaLnBrk="1" hangingPunct="1">
              <a:spcBef>
                <a:spcPct val="50000"/>
              </a:spcBef>
              <a:defRPr/>
            </a:pPr>
            <a:r>
              <a:rPr lang="en-US" sz="4500" b="1" u="sng" dirty="0" err="1">
                <a:ln>
                  <a:solidFill>
                    <a:srgbClr val="000099"/>
                  </a:solidFill>
                </a:ln>
                <a:solidFill>
                  <a:srgbClr val="000099"/>
                </a:solidFill>
                <a:effectLst>
                  <a:outerShdw blurRad="38100" dist="38100" dir="2700000" algn="tl">
                    <a:srgbClr val="000000">
                      <a:alpha val="43137"/>
                    </a:srgbClr>
                  </a:outerShdw>
                </a:effectLst>
                <a:latin typeface="Times New Roman" pitchFamily="18" charset="0"/>
                <a:cs typeface="Times New Roman" pitchFamily="18" charset="0"/>
              </a:rPr>
              <a:t>Vận</a:t>
            </a:r>
            <a:r>
              <a:rPr lang="en-US" sz="4500" b="1" u="sng" dirty="0">
                <a:ln>
                  <a:solidFill>
                    <a:srgbClr val="000099"/>
                  </a:solidFill>
                </a:ln>
                <a:solidFill>
                  <a:srgbClr val="000099"/>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500" b="1" u="sng" dirty="0" err="1">
                <a:ln>
                  <a:solidFill>
                    <a:srgbClr val="000099"/>
                  </a:solidFill>
                </a:ln>
                <a:solidFill>
                  <a:srgbClr val="000099"/>
                </a:solidFill>
                <a:effectLst>
                  <a:outerShdw blurRad="38100" dist="38100" dir="2700000" algn="tl">
                    <a:srgbClr val="000000">
                      <a:alpha val="43137"/>
                    </a:srgbClr>
                  </a:outerShdw>
                </a:effectLst>
                <a:latin typeface="Times New Roman" pitchFamily="18" charset="0"/>
                <a:cs typeface="Times New Roman" pitchFamily="18" charset="0"/>
              </a:rPr>
              <a:t>dụng</a:t>
            </a:r>
            <a:endParaRPr lang="en-US" sz="4500" b="1" u="sng" dirty="0">
              <a:ln>
                <a:solidFill>
                  <a:srgbClr val="000099"/>
                </a:solidFill>
              </a:ln>
              <a:solidFill>
                <a:srgbClr val="000099"/>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 calcmode="lin" valueType="num">
                                      <p:cBhvr>
                                        <p:cTn id="14"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4">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 calcmode="lin" valueType="num">
                                      <p:cBhvr>
                                        <p:cTn id="21"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23" dur="500"/>
                                        <p:tgtEl>
                                          <p:spTgt spid="4">
                                            <p:txEl>
                                              <p:pRg st="1" end="1"/>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 calcmode="lin" valueType="num">
                                      <p:cBhvr>
                                        <p:cTn id="28"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30" dur="500"/>
                                        <p:tgtEl>
                                          <p:spTgt spid="4">
                                            <p:txEl>
                                              <p:pRg st="2" end="2"/>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3" presetClass="entr" presetSubtype="16" fill="hold" nodeType="clickEffect">
                                  <p:stCondLst>
                                    <p:cond delay="0"/>
                                  </p:stCondLst>
                                  <p:childTnLst>
                                    <p:set>
                                      <p:cBhvr>
                                        <p:cTn id="34" dur="1" fill="hold">
                                          <p:stCondLst>
                                            <p:cond delay="0"/>
                                          </p:stCondLst>
                                        </p:cTn>
                                        <p:tgtEl>
                                          <p:spTgt spid="4">
                                            <p:txEl>
                                              <p:pRg st="3" end="3"/>
                                            </p:txEl>
                                          </p:spTgt>
                                        </p:tgtEl>
                                        <p:attrNameLst>
                                          <p:attrName>style.visibility</p:attrName>
                                        </p:attrNameLst>
                                      </p:cBhvr>
                                      <p:to>
                                        <p:strVal val="visible"/>
                                      </p:to>
                                    </p:set>
                                    <p:anim calcmode="lin" valueType="num">
                                      <p:cBhvr>
                                        <p:cTn id="35"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37" dur="500"/>
                                        <p:tgtEl>
                                          <p:spTgt spid="4">
                                            <p:txEl>
                                              <p:pRg st="3" end="3"/>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p:cTn id="42" dur="500" fill="hold"/>
                                        <p:tgtEl>
                                          <p:spTgt spid="6"/>
                                        </p:tgtEl>
                                        <p:attrNameLst>
                                          <p:attrName>ppt_w</p:attrName>
                                        </p:attrNameLst>
                                      </p:cBhvr>
                                      <p:tavLst>
                                        <p:tav tm="0">
                                          <p:val>
                                            <p:fltVal val="0"/>
                                          </p:val>
                                        </p:tav>
                                        <p:tav tm="100000">
                                          <p:val>
                                            <p:strVal val="#ppt_w"/>
                                          </p:val>
                                        </p:tav>
                                      </p:tavLst>
                                    </p:anim>
                                    <p:anim calcmode="lin" valueType="num">
                                      <p:cBhvr>
                                        <p:cTn id="43" dur="500" fill="hold"/>
                                        <p:tgtEl>
                                          <p:spTgt spid="6"/>
                                        </p:tgtEl>
                                        <p:attrNameLst>
                                          <p:attrName>ppt_h</p:attrName>
                                        </p:attrNameLst>
                                      </p:cBhvr>
                                      <p:tavLst>
                                        <p:tav tm="0">
                                          <p:val>
                                            <p:fltVal val="0"/>
                                          </p:val>
                                        </p:tav>
                                        <p:tav tm="100000">
                                          <p:val>
                                            <p:strVal val="#ppt_h"/>
                                          </p:val>
                                        </p:tav>
                                      </p:tavLst>
                                    </p:anim>
                                    <p:animEffect transition="in" filter="fade">
                                      <p:cBhvr>
                                        <p:cTn id="4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4CE14635-219D-4B20-8E95-937BE7581A88}"/>
              </a:ext>
            </a:extLst>
          </p:cNvPr>
          <p:cNvSpPr/>
          <p:nvPr/>
        </p:nvSpPr>
        <p:spPr>
          <a:xfrm>
            <a:off x="57150" y="3486150"/>
            <a:ext cx="571500" cy="576263"/>
          </a:xfrm>
          <a:prstGeom prst="ellipse">
            <a:avLst/>
          </a:prstGeom>
          <a:solidFill>
            <a:srgbClr val="FFFF0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5" name="Rectangle 4">
            <a:extLst>
              <a:ext uri="{FF2B5EF4-FFF2-40B4-BE49-F238E27FC236}">
                <a16:creationId xmlns:a16="http://schemas.microsoft.com/office/drawing/2014/main" id="{9A192C5B-0729-4095-8C16-7930FBAF1A7C}"/>
              </a:ext>
            </a:extLst>
          </p:cNvPr>
          <p:cNvSpPr>
            <a:spLocks noChangeArrowheads="1"/>
          </p:cNvSpPr>
          <p:nvPr/>
        </p:nvSpPr>
        <p:spPr bwMode="auto">
          <a:xfrm>
            <a:off x="171450" y="1541860"/>
            <a:ext cx="9144000" cy="3133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lnSpc>
                <a:spcPct val="150000"/>
              </a:lnSpc>
            </a:pPr>
            <a:r>
              <a:rPr lang="en-US" altLang="en-US" sz="2700" b="1">
                <a:solidFill>
                  <a:srgbClr val="FF0000"/>
                </a:solidFill>
                <a:latin typeface="Times New Roman" panose="02020603050405020304" pitchFamily="18" charset="0"/>
                <a:cs typeface="Times New Roman" panose="02020603050405020304" pitchFamily="18" charset="0"/>
              </a:rPr>
              <a:t>2</a:t>
            </a:r>
            <a:r>
              <a:rPr lang="vi-VN" altLang="en-US" sz="2700" b="1">
                <a:solidFill>
                  <a:srgbClr val="FF0000"/>
                </a:solidFill>
                <a:latin typeface="Times New Roman" panose="02020603050405020304" pitchFamily="18" charset="0"/>
                <a:cs typeface="Times New Roman" panose="02020603050405020304" pitchFamily="18" charset="0"/>
              </a:rPr>
              <a:t>. Trước cuộc thi, Ngựa Con đã sửa soạn cho mình những gì?</a:t>
            </a:r>
          </a:p>
          <a:p>
            <a:pPr algn="just">
              <a:lnSpc>
                <a:spcPct val="150000"/>
              </a:lnSpc>
            </a:pPr>
            <a:r>
              <a:rPr lang="en-US" altLang="en-US" sz="2700" b="1">
                <a:latin typeface="Times New Roman" panose="02020603050405020304" pitchFamily="18" charset="0"/>
                <a:cs typeface="Times New Roman" panose="02020603050405020304" pitchFamily="18" charset="0"/>
              </a:rPr>
              <a:t>a. 	Một bộ móng thật chắc chắn.</a:t>
            </a:r>
          </a:p>
          <a:p>
            <a:pPr algn="just">
              <a:lnSpc>
                <a:spcPct val="150000"/>
              </a:lnSpc>
            </a:pPr>
            <a:r>
              <a:rPr lang="en-US" altLang="en-US" sz="2700" b="1">
                <a:latin typeface="Times New Roman" panose="02020603050405020304" pitchFamily="18" charset="0"/>
                <a:cs typeface="Times New Roman" panose="02020603050405020304" pitchFamily="18" charset="0"/>
              </a:rPr>
              <a:t>b. 	Một chiếc bờm thật xinh.</a:t>
            </a:r>
          </a:p>
          <a:p>
            <a:pPr algn="just">
              <a:lnSpc>
                <a:spcPct val="150000"/>
              </a:lnSpc>
            </a:pPr>
            <a:r>
              <a:rPr lang="en-US" altLang="en-US" sz="2700" b="1">
                <a:latin typeface="Times New Roman" panose="02020603050405020304" pitchFamily="18" charset="0"/>
                <a:cs typeface="Times New Roman" panose="02020603050405020304" pitchFamily="18" charset="0"/>
              </a:rPr>
              <a:t>c. 	Một bộ đồ nâu với cái bờm dài được chải chuốt ra dáng nhà 	vô địch.</a:t>
            </a:r>
          </a:p>
        </p:txBody>
      </p:sp>
      <p:sp>
        <p:nvSpPr>
          <p:cNvPr id="6" name="Text Box 23">
            <a:extLst>
              <a:ext uri="{FF2B5EF4-FFF2-40B4-BE49-F238E27FC236}">
                <a16:creationId xmlns:a16="http://schemas.microsoft.com/office/drawing/2014/main" id="{5689D616-940F-48C3-91E9-EA383D3B8D2D}"/>
              </a:ext>
            </a:extLst>
          </p:cNvPr>
          <p:cNvSpPr txBox="1">
            <a:spLocks noChangeArrowheads="1"/>
          </p:cNvSpPr>
          <p:nvPr/>
        </p:nvSpPr>
        <p:spPr bwMode="auto">
          <a:xfrm>
            <a:off x="1143000" y="857250"/>
            <a:ext cx="6858000" cy="715581"/>
          </a:xfrm>
          <a:prstGeom prst="rect">
            <a:avLst/>
          </a:prstGeom>
          <a:noFill/>
          <a:ln>
            <a:noFill/>
          </a:ln>
          <a:effectLst/>
        </p:spPr>
        <p:txBody>
          <a:bodyPr>
            <a:spAutoFit/>
          </a:bodyPr>
          <a:lstStyle/>
          <a:p>
            <a:pPr algn="ctr" eaLnBrk="1" hangingPunct="1">
              <a:spcBef>
                <a:spcPct val="50000"/>
              </a:spcBef>
              <a:defRPr/>
            </a:pPr>
            <a:r>
              <a:rPr lang="en-US" sz="4050" b="1" u="sng" dirty="0" err="1">
                <a:ln>
                  <a:solidFill>
                    <a:srgbClr val="000099"/>
                  </a:solidFill>
                </a:ln>
                <a:solidFill>
                  <a:srgbClr val="000099"/>
                </a:solidFill>
                <a:effectLst>
                  <a:outerShdw blurRad="38100" dist="38100" dir="2700000" algn="tl">
                    <a:srgbClr val="000000">
                      <a:alpha val="43137"/>
                    </a:srgbClr>
                  </a:outerShdw>
                </a:effectLst>
                <a:latin typeface="Times New Roman" pitchFamily="18" charset="0"/>
                <a:cs typeface="Times New Roman" pitchFamily="18" charset="0"/>
              </a:rPr>
              <a:t>Vận</a:t>
            </a:r>
            <a:r>
              <a:rPr lang="en-US" sz="4050" b="1" u="sng" dirty="0">
                <a:ln>
                  <a:solidFill>
                    <a:srgbClr val="000099"/>
                  </a:solidFill>
                </a:ln>
                <a:solidFill>
                  <a:srgbClr val="000099"/>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50" b="1" u="sng" dirty="0" err="1">
                <a:ln>
                  <a:solidFill>
                    <a:srgbClr val="000099"/>
                  </a:solidFill>
                </a:ln>
                <a:solidFill>
                  <a:srgbClr val="000099"/>
                </a:solidFill>
                <a:effectLst>
                  <a:outerShdw blurRad="38100" dist="38100" dir="2700000" algn="tl">
                    <a:srgbClr val="000000">
                      <a:alpha val="43137"/>
                    </a:srgbClr>
                  </a:outerShdw>
                </a:effectLst>
                <a:latin typeface="Times New Roman" pitchFamily="18" charset="0"/>
                <a:cs typeface="Times New Roman" pitchFamily="18" charset="0"/>
              </a:rPr>
              <a:t>dụng</a:t>
            </a:r>
            <a:endParaRPr lang="en-US" sz="4050" b="1" u="sng" dirty="0">
              <a:ln>
                <a:solidFill>
                  <a:srgbClr val="000099"/>
                </a:solidFill>
              </a:ln>
              <a:solidFill>
                <a:srgbClr val="000099"/>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 calcmode="lin" valueType="num">
                                      <p:cBhvr>
                                        <p:cTn id="14"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5">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anim calcmode="lin" valueType="num">
                                      <p:cBhvr>
                                        <p:cTn id="21"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23" dur="500"/>
                                        <p:tgtEl>
                                          <p:spTgt spid="5">
                                            <p:txEl>
                                              <p:pRg st="1" end="1"/>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2" end="2"/>
                                            </p:txEl>
                                          </p:spTgt>
                                        </p:tgtEl>
                                        <p:attrNameLst>
                                          <p:attrName>style.visibility</p:attrName>
                                        </p:attrNameLst>
                                      </p:cBhvr>
                                      <p:to>
                                        <p:strVal val="visible"/>
                                      </p:to>
                                    </p:set>
                                    <p:anim calcmode="lin" valueType="num">
                                      <p:cBhvr>
                                        <p:cTn id="28"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30" dur="500"/>
                                        <p:tgtEl>
                                          <p:spTgt spid="5">
                                            <p:txEl>
                                              <p:pRg st="2" end="2"/>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xEl>
                                              <p:pRg st="3" end="3"/>
                                            </p:txEl>
                                          </p:spTgt>
                                        </p:tgtEl>
                                        <p:attrNameLst>
                                          <p:attrName>style.visibility</p:attrName>
                                        </p:attrNameLst>
                                      </p:cBhvr>
                                      <p:to>
                                        <p:strVal val="visible"/>
                                      </p:to>
                                    </p:set>
                                    <p:anim calcmode="lin" valueType="num">
                                      <p:cBhvr>
                                        <p:cTn id="35"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7" dur="500"/>
                                        <p:tgtEl>
                                          <p:spTgt spid="5">
                                            <p:txEl>
                                              <p:pRg st="3" end="3"/>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p:cTn id="42" dur="500" fill="hold"/>
                                        <p:tgtEl>
                                          <p:spTgt spid="7"/>
                                        </p:tgtEl>
                                        <p:attrNameLst>
                                          <p:attrName>ppt_w</p:attrName>
                                        </p:attrNameLst>
                                      </p:cBhvr>
                                      <p:tavLst>
                                        <p:tav tm="0">
                                          <p:val>
                                            <p:fltVal val="0"/>
                                          </p:val>
                                        </p:tav>
                                        <p:tav tm="100000">
                                          <p:val>
                                            <p:strVal val="#ppt_w"/>
                                          </p:val>
                                        </p:tav>
                                      </p:tavLst>
                                    </p:anim>
                                    <p:anim calcmode="lin" valueType="num">
                                      <p:cBhvr>
                                        <p:cTn id="43" dur="500" fill="hold"/>
                                        <p:tgtEl>
                                          <p:spTgt spid="7"/>
                                        </p:tgtEl>
                                        <p:attrNameLst>
                                          <p:attrName>ppt_h</p:attrName>
                                        </p:attrNameLst>
                                      </p:cBhvr>
                                      <p:tavLst>
                                        <p:tav tm="0">
                                          <p:val>
                                            <p:fltVal val="0"/>
                                          </p:val>
                                        </p:tav>
                                        <p:tav tm="100000">
                                          <p:val>
                                            <p:strVal val="#ppt_h"/>
                                          </p:val>
                                        </p:tav>
                                      </p:tavLst>
                                    </p:anim>
                                    <p:animEffect transition="in" filter="fade">
                                      <p:cBhvr>
                                        <p:cTn id="4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48063690-68B1-400D-BD6E-ABA15EEBD4B0}"/>
              </a:ext>
            </a:extLst>
          </p:cNvPr>
          <p:cNvSpPr/>
          <p:nvPr/>
        </p:nvSpPr>
        <p:spPr>
          <a:xfrm>
            <a:off x="114300" y="2906316"/>
            <a:ext cx="571500" cy="501253"/>
          </a:xfrm>
          <a:prstGeom prst="ellipse">
            <a:avLst/>
          </a:prstGeom>
          <a:solidFill>
            <a:srgbClr val="FFFF0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5" name="Rectangle 4">
            <a:extLst>
              <a:ext uri="{FF2B5EF4-FFF2-40B4-BE49-F238E27FC236}">
                <a16:creationId xmlns:a16="http://schemas.microsoft.com/office/drawing/2014/main" id="{0EE9D024-93CD-4D55-B6CB-B232BC7F943B}"/>
              </a:ext>
            </a:extLst>
          </p:cNvPr>
          <p:cNvSpPr/>
          <p:nvPr/>
        </p:nvSpPr>
        <p:spPr>
          <a:xfrm>
            <a:off x="228600" y="1485901"/>
            <a:ext cx="8915400" cy="4380430"/>
          </a:xfrm>
          <a:prstGeom prst="rect">
            <a:avLst/>
          </a:prstGeom>
        </p:spPr>
        <p:txBody>
          <a:bodyPr>
            <a:spAutoFit/>
          </a:bodyPr>
          <a:lstStyle/>
          <a:p>
            <a:pPr algn="just">
              <a:lnSpc>
                <a:spcPct val="150000"/>
              </a:lnSpc>
              <a:defRPr/>
            </a:pPr>
            <a:r>
              <a:rPr lang="en-US" sz="27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3. </a:t>
            </a:r>
            <a:r>
              <a:rPr lang="vi-VN" sz="27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Ngựa Cha đã có lời khuyên gì dành cho đứa con của mình?</a:t>
            </a:r>
          </a:p>
          <a:p>
            <a:pPr algn="just">
              <a:lnSpc>
                <a:spcPct val="150000"/>
              </a:lnSpc>
              <a:defRPr/>
            </a:pPr>
            <a:r>
              <a:rPr lang="en-US" sz="2700" b="1" dirty="0">
                <a:effectLst>
                  <a:outerShdw blurRad="38100" dist="38100" dir="2700000" algn="tl">
                    <a:srgbClr val="000000">
                      <a:alpha val="43137"/>
                    </a:srgbClr>
                  </a:outerShdw>
                </a:effectLst>
                <a:latin typeface="Times New Roman" pitchFamily="18" charset="0"/>
                <a:cs typeface="Times New Roman" pitchFamily="18" charset="0"/>
              </a:rPr>
              <a:t>a. 	</a:t>
            </a:r>
            <a:r>
              <a:rPr lang="en-US" sz="2700" b="1" dirty="0" err="1">
                <a:effectLst>
                  <a:outerShdw blurRad="38100" dist="38100" dir="2700000" algn="tl">
                    <a:srgbClr val="000000">
                      <a:alpha val="43137"/>
                    </a:srgbClr>
                  </a:outerShdw>
                </a:effectLst>
                <a:latin typeface="Times New Roman" pitchFamily="18" charset="0"/>
                <a:cs typeface="Times New Roman" pitchFamily="18" charset="0"/>
              </a:rPr>
              <a:t>Ngựa</a:t>
            </a:r>
            <a:r>
              <a:rPr lang="en-US" sz="2700" b="1" dirty="0">
                <a:effectLst>
                  <a:outerShdw blurRad="38100" dist="38100" dir="2700000" algn="tl">
                    <a:srgbClr val="000000">
                      <a:alpha val="43137"/>
                    </a:srgbClr>
                  </a:outerShdw>
                </a:effectLst>
                <a:latin typeface="Times New Roman" pitchFamily="18" charset="0"/>
                <a:cs typeface="Times New Roman" pitchFamily="18" charset="0"/>
              </a:rPr>
              <a:t> cha </a:t>
            </a:r>
            <a:r>
              <a:rPr lang="en-US" sz="2700" b="1" dirty="0" err="1">
                <a:effectLst>
                  <a:outerShdw blurRad="38100" dist="38100" dir="2700000" algn="tl">
                    <a:srgbClr val="000000">
                      <a:alpha val="43137"/>
                    </a:srgbClr>
                  </a:outerShdw>
                </a:effectLst>
                <a:latin typeface="Times New Roman" pitchFamily="18" charset="0"/>
                <a:cs typeface="Times New Roman" pitchFamily="18" charset="0"/>
              </a:rPr>
              <a:t>khuyên</a:t>
            </a:r>
            <a:r>
              <a:rPr lang="en-US" sz="2700" b="1" dirty="0">
                <a:effectLst>
                  <a:outerShdw blurRad="38100" dist="38100" dir="2700000" algn="tl">
                    <a:srgbClr val="000000">
                      <a:alpha val="43137"/>
                    </a:srgbClr>
                  </a:outerShdw>
                </a:effectLst>
                <a:latin typeface="Times New Roman" pitchFamily="18" charset="0"/>
                <a:cs typeface="Times New Roman" pitchFamily="18" charset="0"/>
              </a:rPr>
              <a:t> con </a:t>
            </a:r>
            <a:r>
              <a:rPr lang="en-US" sz="2700" b="1" dirty="0" err="1">
                <a:effectLst>
                  <a:outerShdw blurRad="38100" dist="38100" dir="2700000" algn="tl">
                    <a:srgbClr val="000000">
                      <a:alpha val="43137"/>
                    </a:srgbClr>
                  </a:outerShdw>
                </a:effectLst>
                <a:latin typeface="Times New Roman" pitchFamily="18" charset="0"/>
                <a:cs typeface="Times New Roman" pitchFamily="18" charset="0"/>
              </a:rPr>
              <a:t>nên</a:t>
            </a:r>
            <a:r>
              <a:rPr lang="en-US" sz="27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2700" b="1" err="1">
                <a:effectLst>
                  <a:outerShdw blurRad="38100" dist="38100" dir="2700000" algn="tl">
                    <a:srgbClr val="000000">
                      <a:alpha val="43137"/>
                    </a:srgbClr>
                  </a:outerShdw>
                </a:effectLst>
                <a:latin typeface="Times New Roman" pitchFamily="18" charset="0"/>
                <a:cs typeface="Times New Roman" pitchFamily="18" charset="0"/>
              </a:rPr>
              <a:t>sửa</a:t>
            </a:r>
            <a:r>
              <a:rPr lang="en-US" sz="2700" b="1">
                <a:effectLst>
                  <a:outerShdw blurRad="38100" dist="38100" dir="2700000" algn="tl">
                    <a:srgbClr val="000000">
                      <a:alpha val="43137"/>
                    </a:srgbClr>
                  </a:outerShdw>
                </a:effectLst>
                <a:latin typeface="Times New Roman" pitchFamily="18" charset="0"/>
                <a:cs typeface="Times New Roman" pitchFamily="18" charset="0"/>
              </a:rPr>
              <a:t> sang </a:t>
            </a:r>
            <a:r>
              <a:rPr lang="en-US" sz="2700" b="1" dirty="0" err="1">
                <a:effectLst>
                  <a:outerShdw blurRad="38100" dist="38100" dir="2700000" algn="tl">
                    <a:srgbClr val="000000">
                      <a:alpha val="43137"/>
                    </a:srgbClr>
                  </a:outerShdw>
                </a:effectLst>
                <a:latin typeface="Times New Roman" pitchFamily="18" charset="0"/>
                <a:cs typeface="Times New Roman" pitchFamily="18" charset="0"/>
              </a:rPr>
              <a:t>lại</a:t>
            </a:r>
            <a:r>
              <a:rPr lang="en-US" sz="27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2700" b="1" dirty="0" err="1">
                <a:effectLst>
                  <a:outerShdw blurRad="38100" dist="38100" dir="2700000" algn="tl">
                    <a:srgbClr val="000000">
                      <a:alpha val="43137"/>
                    </a:srgbClr>
                  </a:outerShdw>
                </a:effectLst>
                <a:latin typeface="Times New Roman" pitchFamily="18" charset="0"/>
                <a:cs typeface="Times New Roman" pitchFamily="18" charset="0"/>
              </a:rPr>
              <a:t>chiếc</a:t>
            </a:r>
            <a:r>
              <a:rPr lang="en-US" sz="27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2700" b="1" dirty="0" err="1">
                <a:effectLst>
                  <a:outerShdw blurRad="38100" dist="38100" dir="2700000" algn="tl">
                    <a:srgbClr val="000000">
                      <a:alpha val="43137"/>
                    </a:srgbClr>
                  </a:outerShdw>
                </a:effectLst>
                <a:latin typeface="Times New Roman" pitchFamily="18" charset="0"/>
                <a:cs typeface="Times New Roman" pitchFamily="18" charset="0"/>
              </a:rPr>
              <a:t>móng</a:t>
            </a:r>
            <a:r>
              <a:rPr lang="en-US" sz="27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2700" b="1" dirty="0" err="1">
                <a:effectLst>
                  <a:outerShdw blurRad="38100" dist="38100" dir="2700000" algn="tl">
                    <a:srgbClr val="000000">
                      <a:alpha val="43137"/>
                    </a:srgbClr>
                  </a:outerShdw>
                </a:effectLst>
                <a:latin typeface="Times New Roman" pitchFamily="18" charset="0"/>
                <a:cs typeface="Times New Roman" pitchFamily="18" charset="0"/>
              </a:rPr>
              <a:t>cho</a:t>
            </a:r>
            <a:r>
              <a:rPr lang="en-US" sz="27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2700" b="1" dirty="0" err="1">
                <a:effectLst>
                  <a:outerShdw blurRad="38100" dist="38100" dir="2700000" algn="tl">
                    <a:srgbClr val="000000">
                      <a:alpha val="43137"/>
                    </a:srgbClr>
                  </a:outerShdw>
                </a:effectLst>
                <a:latin typeface="Times New Roman" pitchFamily="18" charset="0"/>
                <a:cs typeface="Times New Roman" pitchFamily="18" charset="0"/>
              </a:rPr>
              <a:t>thật</a:t>
            </a:r>
            <a:r>
              <a:rPr lang="en-US" sz="27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2700" b="1" dirty="0" err="1">
                <a:effectLst>
                  <a:outerShdw blurRad="38100" dist="38100" dir="2700000" algn="tl">
                    <a:srgbClr val="000000">
                      <a:alpha val="43137"/>
                    </a:srgbClr>
                  </a:outerShdw>
                </a:effectLst>
                <a:latin typeface="Times New Roman" pitchFamily="18" charset="0"/>
                <a:cs typeface="Times New Roman" pitchFamily="18" charset="0"/>
              </a:rPr>
              <a:t>chắc</a:t>
            </a:r>
            <a:r>
              <a:rPr lang="en-US" sz="2700" b="1" dirty="0">
                <a:effectLst>
                  <a:outerShdw blurRad="38100" dist="38100" dir="2700000" algn="tl">
                    <a:srgbClr val="000000">
                      <a:alpha val="43137"/>
                    </a:srgbClr>
                  </a:outerShdw>
                </a:effectLst>
                <a:latin typeface="Times New Roman" pitchFamily="18" charset="0"/>
                <a:cs typeface="Times New Roman" pitchFamily="18" charset="0"/>
              </a:rPr>
              <a:t>.</a:t>
            </a:r>
          </a:p>
          <a:p>
            <a:pPr algn="just">
              <a:lnSpc>
                <a:spcPct val="150000"/>
              </a:lnSpc>
              <a:defRPr/>
            </a:pPr>
            <a:r>
              <a:rPr lang="en-US" sz="2700" b="1" dirty="0">
                <a:effectLst>
                  <a:outerShdw blurRad="38100" dist="38100" dir="2700000" algn="tl">
                    <a:srgbClr val="000000">
                      <a:alpha val="43137"/>
                    </a:srgbClr>
                  </a:outerShdw>
                </a:effectLst>
                <a:latin typeface="Times New Roman" pitchFamily="18" charset="0"/>
                <a:cs typeface="Times New Roman" pitchFamily="18" charset="0"/>
              </a:rPr>
              <a:t>b.	</a:t>
            </a:r>
            <a:r>
              <a:rPr lang="en-US" sz="2700" b="1" dirty="0" err="1">
                <a:effectLst>
                  <a:outerShdw blurRad="38100" dist="38100" dir="2700000" algn="tl">
                    <a:srgbClr val="000000">
                      <a:alpha val="43137"/>
                    </a:srgbClr>
                  </a:outerShdw>
                </a:effectLst>
                <a:latin typeface="Times New Roman" pitchFamily="18" charset="0"/>
                <a:cs typeface="Times New Roman" pitchFamily="18" charset="0"/>
              </a:rPr>
              <a:t>Ngựa</a:t>
            </a:r>
            <a:r>
              <a:rPr lang="en-US" sz="2700" b="1" dirty="0">
                <a:effectLst>
                  <a:outerShdw blurRad="38100" dist="38100" dir="2700000" algn="tl">
                    <a:srgbClr val="000000">
                      <a:alpha val="43137"/>
                    </a:srgbClr>
                  </a:outerShdw>
                </a:effectLst>
                <a:latin typeface="Times New Roman" pitchFamily="18" charset="0"/>
                <a:cs typeface="Times New Roman" pitchFamily="18" charset="0"/>
              </a:rPr>
              <a:t> cha </a:t>
            </a:r>
            <a:r>
              <a:rPr lang="en-US" sz="2700" b="1" dirty="0" err="1">
                <a:effectLst>
                  <a:outerShdw blurRad="38100" dist="38100" dir="2700000" algn="tl">
                    <a:srgbClr val="000000">
                      <a:alpha val="43137"/>
                    </a:srgbClr>
                  </a:outerShdw>
                </a:effectLst>
                <a:latin typeface="Times New Roman" pitchFamily="18" charset="0"/>
                <a:cs typeface="Times New Roman" pitchFamily="18" charset="0"/>
              </a:rPr>
              <a:t>khuyên</a:t>
            </a:r>
            <a:r>
              <a:rPr lang="en-US" sz="2700" b="1" dirty="0">
                <a:effectLst>
                  <a:outerShdw blurRad="38100" dist="38100" dir="2700000" algn="tl">
                    <a:srgbClr val="000000">
                      <a:alpha val="43137"/>
                    </a:srgbClr>
                  </a:outerShdw>
                </a:effectLst>
                <a:latin typeface="Times New Roman" pitchFamily="18" charset="0"/>
                <a:cs typeface="Times New Roman" pitchFamily="18" charset="0"/>
              </a:rPr>
              <a:t> con </a:t>
            </a:r>
            <a:r>
              <a:rPr lang="en-US" sz="2700" b="1" dirty="0" err="1">
                <a:effectLst>
                  <a:outerShdw blurRad="38100" dist="38100" dir="2700000" algn="tl">
                    <a:srgbClr val="000000">
                      <a:alpha val="43137"/>
                    </a:srgbClr>
                  </a:outerShdw>
                </a:effectLst>
                <a:latin typeface="Times New Roman" pitchFamily="18" charset="0"/>
                <a:cs typeface="Times New Roman" pitchFamily="18" charset="0"/>
              </a:rPr>
              <a:t>phải</a:t>
            </a:r>
            <a:r>
              <a:rPr lang="en-US" sz="27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2700" b="1" err="1">
                <a:effectLst>
                  <a:outerShdw blurRad="38100" dist="38100" dir="2700000" algn="tl">
                    <a:srgbClr val="000000">
                      <a:alpha val="43137"/>
                    </a:srgbClr>
                  </a:outerShdw>
                </a:effectLst>
                <a:latin typeface="Times New Roman" pitchFamily="18" charset="0"/>
                <a:cs typeface="Times New Roman" pitchFamily="18" charset="0"/>
              </a:rPr>
              <a:t>thật</a:t>
            </a:r>
            <a:r>
              <a:rPr lang="en-US" sz="2700" b="1">
                <a:effectLst>
                  <a:outerShdw blurRad="38100" dist="38100" dir="2700000" algn="tl">
                    <a:srgbClr val="000000">
                      <a:alpha val="43137"/>
                    </a:srgbClr>
                  </a:outerShdw>
                </a:effectLst>
                <a:latin typeface="Times New Roman" pitchFamily="18" charset="0"/>
                <a:cs typeface="Times New Roman" pitchFamily="18" charset="0"/>
              </a:rPr>
              <a:t> tự </a:t>
            </a:r>
            <a:r>
              <a:rPr lang="en-US" sz="2700" b="1" dirty="0">
                <a:effectLst>
                  <a:outerShdw blurRad="38100" dist="38100" dir="2700000" algn="tl">
                    <a:srgbClr val="000000">
                      <a:alpha val="43137"/>
                    </a:srgbClr>
                  </a:outerShdw>
                </a:effectLst>
                <a:latin typeface="Times New Roman" pitchFamily="18" charset="0"/>
                <a:cs typeface="Times New Roman" pitchFamily="18" charset="0"/>
              </a:rPr>
              <a:t>tin.</a:t>
            </a:r>
          </a:p>
          <a:p>
            <a:pPr algn="just">
              <a:lnSpc>
                <a:spcPct val="150000"/>
              </a:lnSpc>
              <a:defRPr/>
            </a:pPr>
            <a:r>
              <a:rPr lang="en-US" sz="2700" b="1" dirty="0">
                <a:effectLst>
                  <a:outerShdw blurRad="38100" dist="38100" dir="2700000" algn="tl">
                    <a:srgbClr val="000000">
                      <a:alpha val="43137"/>
                    </a:srgbClr>
                  </a:outerShdw>
                </a:effectLst>
                <a:latin typeface="Times New Roman" pitchFamily="18" charset="0"/>
                <a:cs typeface="Times New Roman" pitchFamily="18" charset="0"/>
              </a:rPr>
              <a:t>c.	</a:t>
            </a:r>
            <a:r>
              <a:rPr lang="en-US" sz="2700" b="1" dirty="0" err="1">
                <a:effectLst>
                  <a:outerShdw blurRad="38100" dist="38100" dir="2700000" algn="tl">
                    <a:srgbClr val="000000">
                      <a:alpha val="43137"/>
                    </a:srgbClr>
                  </a:outerShdw>
                </a:effectLst>
                <a:latin typeface="Times New Roman" pitchFamily="18" charset="0"/>
                <a:cs typeface="Times New Roman" pitchFamily="18" charset="0"/>
              </a:rPr>
              <a:t>Ngựa</a:t>
            </a:r>
            <a:r>
              <a:rPr lang="en-US" sz="2700" b="1" dirty="0">
                <a:effectLst>
                  <a:outerShdw blurRad="38100" dist="38100" dir="2700000" algn="tl">
                    <a:srgbClr val="000000">
                      <a:alpha val="43137"/>
                    </a:srgbClr>
                  </a:outerShdw>
                </a:effectLst>
                <a:latin typeface="Times New Roman" pitchFamily="18" charset="0"/>
                <a:cs typeface="Times New Roman" pitchFamily="18" charset="0"/>
              </a:rPr>
              <a:t> cha </a:t>
            </a:r>
            <a:r>
              <a:rPr lang="en-US" sz="2700" b="1" dirty="0" err="1">
                <a:effectLst>
                  <a:outerShdw blurRad="38100" dist="38100" dir="2700000" algn="tl">
                    <a:srgbClr val="000000">
                      <a:alpha val="43137"/>
                    </a:srgbClr>
                  </a:outerShdw>
                </a:effectLst>
                <a:latin typeface="Times New Roman" pitchFamily="18" charset="0"/>
                <a:cs typeface="Times New Roman" pitchFamily="18" charset="0"/>
              </a:rPr>
              <a:t>khuyên</a:t>
            </a:r>
            <a:r>
              <a:rPr lang="en-US" sz="2700" b="1" dirty="0">
                <a:effectLst>
                  <a:outerShdw blurRad="38100" dist="38100" dir="2700000" algn="tl">
                    <a:srgbClr val="000000">
                      <a:alpha val="43137"/>
                    </a:srgbClr>
                  </a:outerShdw>
                </a:effectLst>
                <a:latin typeface="Times New Roman" pitchFamily="18" charset="0"/>
                <a:cs typeface="Times New Roman" pitchFamily="18" charset="0"/>
              </a:rPr>
              <a:t> con </a:t>
            </a:r>
            <a:r>
              <a:rPr lang="en-US" sz="2700" b="1" dirty="0" err="1">
                <a:effectLst>
                  <a:outerShdw blurRad="38100" dist="38100" dir="2700000" algn="tl">
                    <a:srgbClr val="000000">
                      <a:alpha val="43137"/>
                    </a:srgbClr>
                  </a:outerShdw>
                </a:effectLst>
                <a:latin typeface="Times New Roman" pitchFamily="18" charset="0"/>
                <a:cs typeface="Times New Roman" pitchFamily="18" charset="0"/>
              </a:rPr>
              <a:t>cần</a:t>
            </a:r>
            <a:r>
              <a:rPr lang="en-US" sz="27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2700" b="1" err="1">
                <a:effectLst>
                  <a:outerShdw blurRad="38100" dist="38100" dir="2700000" algn="tl">
                    <a:srgbClr val="000000">
                      <a:alpha val="43137"/>
                    </a:srgbClr>
                  </a:outerShdw>
                </a:effectLst>
                <a:latin typeface="Times New Roman" pitchFamily="18" charset="0"/>
                <a:cs typeface="Times New Roman" pitchFamily="18" charset="0"/>
              </a:rPr>
              <a:t>phải</a:t>
            </a:r>
            <a:r>
              <a:rPr lang="en-US" sz="2700" b="1">
                <a:effectLst>
                  <a:outerShdw blurRad="38100" dist="38100" dir="2700000" algn="tl">
                    <a:srgbClr val="000000">
                      <a:alpha val="43137"/>
                    </a:srgbClr>
                  </a:outerShdw>
                </a:effectLst>
                <a:latin typeface="Times New Roman" pitchFamily="18" charset="0"/>
                <a:cs typeface="Times New Roman" pitchFamily="18" charset="0"/>
              </a:rPr>
              <a:t> sửa </a:t>
            </a:r>
            <a:r>
              <a:rPr lang="en-US" sz="2700" b="1" dirty="0" err="1">
                <a:effectLst>
                  <a:outerShdw blurRad="38100" dist="38100" dir="2700000" algn="tl">
                    <a:srgbClr val="000000">
                      <a:alpha val="43137"/>
                    </a:srgbClr>
                  </a:outerShdw>
                </a:effectLst>
                <a:latin typeface="Times New Roman" pitchFamily="18" charset="0"/>
                <a:cs typeface="Times New Roman" pitchFamily="18" charset="0"/>
              </a:rPr>
              <a:t>lại</a:t>
            </a:r>
            <a:r>
              <a:rPr lang="en-US" sz="27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2700" b="1" dirty="0" err="1">
                <a:effectLst>
                  <a:outerShdw blurRad="38100" dist="38100" dir="2700000" algn="tl">
                    <a:srgbClr val="000000">
                      <a:alpha val="43137"/>
                    </a:srgbClr>
                  </a:outerShdw>
                </a:effectLst>
                <a:latin typeface="Times New Roman" pitchFamily="18" charset="0"/>
                <a:cs typeface="Times New Roman" pitchFamily="18" charset="0"/>
              </a:rPr>
              <a:t>bộ</a:t>
            </a:r>
            <a:r>
              <a:rPr lang="en-US" sz="27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2700" b="1" dirty="0" err="1">
                <a:effectLst>
                  <a:outerShdw blurRad="38100" dist="38100" dir="2700000" algn="tl">
                    <a:srgbClr val="000000">
                      <a:alpha val="43137"/>
                    </a:srgbClr>
                  </a:outerShdw>
                </a:effectLst>
                <a:latin typeface="Times New Roman" pitchFamily="18" charset="0"/>
                <a:cs typeface="Times New Roman" pitchFamily="18" charset="0"/>
              </a:rPr>
              <a:t>đồ</a:t>
            </a:r>
            <a:r>
              <a:rPr lang="en-US" sz="27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2700" b="1" dirty="0" err="1">
                <a:effectLst>
                  <a:outerShdw blurRad="38100" dist="38100" dir="2700000" algn="tl">
                    <a:srgbClr val="000000">
                      <a:alpha val="43137"/>
                    </a:srgbClr>
                  </a:outerShdw>
                </a:effectLst>
                <a:latin typeface="Times New Roman" pitchFamily="18" charset="0"/>
                <a:cs typeface="Times New Roman" pitchFamily="18" charset="0"/>
              </a:rPr>
              <a:t>của</a:t>
            </a:r>
            <a:r>
              <a:rPr lang="en-US" sz="27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2700" b="1" dirty="0" err="1">
                <a:effectLst>
                  <a:outerShdw blurRad="38100" dist="38100" dir="2700000" algn="tl">
                    <a:srgbClr val="000000">
                      <a:alpha val="43137"/>
                    </a:srgbClr>
                  </a:outerShdw>
                </a:effectLst>
                <a:latin typeface="Times New Roman" pitchFamily="18" charset="0"/>
                <a:cs typeface="Times New Roman" pitchFamily="18" charset="0"/>
              </a:rPr>
              <a:t>mình</a:t>
            </a:r>
            <a:r>
              <a:rPr lang="en-US" sz="27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2700" b="1" dirty="0" err="1">
                <a:effectLst>
                  <a:outerShdw blurRad="38100" dist="38100" dir="2700000" algn="tl">
                    <a:srgbClr val="000000">
                      <a:alpha val="43137"/>
                    </a:srgbClr>
                  </a:outerShdw>
                </a:effectLst>
                <a:latin typeface="Times New Roman" pitchFamily="18" charset="0"/>
                <a:cs typeface="Times New Roman" pitchFamily="18" charset="0"/>
              </a:rPr>
              <a:t>vì</a:t>
            </a:r>
            <a:r>
              <a:rPr lang="en-US" sz="27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2700" b="1" dirty="0" err="1">
                <a:effectLst>
                  <a:outerShdw blurRad="38100" dist="38100" dir="2700000" algn="tl">
                    <a:srgbClr val="000000">
                      <a:alpha val="43137"/>
                    </a:srgbClr>
                  </a:outerShdw>
                </a:effectLst>
                <a:latin typeface="Times New Roman" pitchFamily="18" charset="0"/>
                <a:cs typeface="Times New Roman" pitchFamily="18" charset="0"/>
              </a:rPr>
              <a:t>nó</a:t>
            </a:r>
            <a:r>
              <a:rPr lang="en-US" sz="27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2700" b="1" err="1">
                <a:effectLst>
                  <a:outerShdw blurRad="38100" dist="38100" dir="2700000" algn="tl">
                    <a:srgbClr val="000000">
                      <a:alpha val="43137"/>
                    </a:srgbClr>
                  </a:outerShdw>
                </a:effectLst>
                <a:latin typeface="Times New Roman" pitchFamily="18" charset="0"/>
                <a:cs typeface="Times New Roman" pitchFamily="18" charset="0"/>
              </a:rPr>
              <a:t>chưa</a:t>
            </a:r>
            <a:r>
              <a:rPr lang="en-US" sz="2700" b="1">
                <a:effectLst>
                  <a:outerShdw blurRad="38100" dist="38100" dir="2700000" algn="tl">
                    <a:srgbClr val="000000">
                      <a:alpha val="43137"/>
                    </a:srgbClr>
                  </a:outerShdw>
                </a:effectLst>
                <a:latin typeface="Times New Roman" pitchFamily="18" charset="0"/>
                <a:cs typeface="Times New Roman" pitchFamily="18" charset="0"/>
              </a:rPr>
              <a:t> được </a:t>
            </a:r>
            <a:r>
              <a:rPr lang="en-US" sz="2700" b="1" dirty="0" err="1">
                <a:effectLst>
                  <a:outerShdw blurRad="38100" dist="38100" dir="2700000" algn="tl">
                    <a:srgbClr val="000000">
                      <a:alpha val="43137"/>
                    </a:srgbClr>
                  </a:outerShdw>
                </a:effectLst>
                <a:latin typeface="Times New Roman" pitchFamily="18" charset="0"/>
                <a:cs typeface="Times New Roman" pitchFamily="18" charset="0"/>
              </a:rPr>
              <a:t>đẹp</a:t>
            </a:r>
            <a:r>
              <a:rPr lang="en-US" sz="2700" b="1" dirty="0">
                <a:effectLst>
                  <a:outerShdw blurRad="38100" dist="38100" dir="2700000" algn="tl">
                    <a:srgbClr val="000000">
                      <a:alpha val="43137"/>
                    </a:srgbClr>
                  </a:outerShdw>
                </a:effectLst>
                <a:latin typeface="Times New Roman" pitchFamily="18" charset="0"/>
                <a:cs typeface="Times New Roman" pitchFamily="18" charset="0"/>
              </a:rPr>
              <a:t>.</a:t>
            </a:r>
          </a:p>
        </p:txBody>
      </p:sp>
      <p:sp>
        <p:nvSpPr>
          <p:cNvPr id="6" name="Text Box 23">
            <a:extLst>
              <a:ext uri="{FF2B5EF4-FFF2-40B4-BE49-F238E27FC236}">
                <a16:creationId xmlns:a16="http://schemas.microsoft.com/office/drawing/2014/main" id="{6741C51D-3BB0-4988-9B36-43EBDEF7BAE5}"/>
              </a:ext>
            </a:extLst>
          </p:cNvPr>
          <p:cNvSpPr txBox="1">
            <a:spLocks noChangeArrowheads="1"/>
          </p:cNvSpPr>
          <p:nvPr/>
        </p:nvSpPr>
        <p:spPr bwMode="auto">
          <a:xfrm>
            <a:off x="1143000" y="857250"/>
            <a:ext cx="6858000" cy="715581"/>
          </a:xfrm>
          <a:prstGeom prst="rect">
            <a:avLst/>
          </a:prstGeom>
          <a:noFill/>
          <a:ln>
            <a:noFill/>
          </a:ln>
          <a:effectLst/>
        </p:spPr>
        <p:txBody>
          <a:bodyPr>
            <a:spAutoFit/>
          </a:bodyPr>
          <a:lstStyle/>
          <a:p>
            <a:pPr algn="ctr" eaLnBrk="1" hangingPunct="1">
              <a:spcBef>
                <a:spcPct val="50000"/>
              </a:spcBef>
              <a:defRPr/>
            </a:pPr>
            <a:r>
              <a:rPr lang="en-US" sz="4050" b="1" u="sng" dirty="0" err="1">
                <a:ln>
                  <a:solidFill>
                    <a:srgbClr val="000099"/>
                  </a:solidFill>
                </a:ln>
                <a:solidFill>
                  <a:srgbClr val="000099"/>
                </a:solidFill>
                <a:effectLst>
                  <a:outerShdw blurRad="38100" dist="38100" dir="2700000" algn="tl">
                    <a:srgbClr val="000000">
                      <a:alpha val="43137"/>
                    </a:srgbClr>
                  </a:outerShdw>
                </a:effectLst>
                <a:latin typeface="Times New Roman" pitchFamily="18" charset="0"/>
                <a:cs typeface="Times New Roman" pitchFamily="18" charset="0"/>
              </a:rPr>
              <a:t>Vận</a:t>
            </a:r>
            <a:r>
              <a:rPr lang="en-US" sz="4050" b="1" u="sng" dirty="0">
                <a:ln>
                  <a:solidFill>
                    <a:srgbClr val="000099"/>
                  </a:solidFill>
                </a:ln>
                <a:solidFill>
                  <a:srgbClr val="000099"/>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50" b="1" u="sng" dirty="0" err="1">
                <a:ln>
                  <a:solidFill>
                    <a:srgbClr val="000099"/>
                  </a:solidFill>
                </a:ln>
                <a:solidFill>
                  <a:srgbClr val="000099"/>
                </a:solidFill>
                <a:effectLst>
                  <a:outerShdw blurRad="38100" dist="38100" dir="2700000" algn="tl">
                    <a:srgbClr val="000000">
                      <a:alpha val="43137"/>
                    </a:srgbClr>
                  </a:outerShdw>
                </a:effectLst>
                <a:latin typeface="Times New Roman" pitchFamily="18" charset="0"/>
                <a:cs typeface="Times New Roman" pitchFamily="18" charset="0"/>
              </a:rPr>
              <a:t>dụng</a:t>
            </a:r>
            <a:endParaRPr lang="en-US" sz="4050" b="1" u="sng" dirty="0">
              <a:ln>
                <a:solidFill>
                  <a:srgbClr val="000099"/>
                </a:solidFill>
              </a:ln>
              <a:solidFill>
                <a:srgbClr val="000099"/>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 calcmode="lin" valueType="num">
                                      <p:cBhvr>
                                        <p:cTn id="14"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5">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anim calcmode="lin" valueType="num">
                                      <p:cBhvr>
                                        <p:cTn id="21"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23" dur="500"/>
                                        <p:tgtEl>
                                          <p:spTgt spid="5">
                                            <p:txEl>
                                              <p:pRg st="1" end="1"/>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2" end="2"/>
                                            </p:txEl>
                                          </p:spTgt>
                                        </p:tgtEl>
                                        <p:attrNameLst>
                                          <p:attrName>style.visibility</p:attrName>
                                        </p:attrNameLst>
                                      </p:cBhvr>
                                      <p:to>
                                        <p:strVal val="visible"/>
                                      </p:to>
                                    </p:set>
                                    <p:anim calcmode="lin" valueType="num">
                                      <p:cBhvr>
                                        <p:cTn id="28"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30" dur="500"/>
                                        <p:tgtEl>
                                          <p:spTgt spid="5">
                                            <p:txEl>
                                              <p:pRg st="2" end="2"/>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xEl>
                                              <p:pRg st="3" end="3"/>
                                            </p:txEl>
                                          </p:spTgt>
                                        </p:tgtEl>
                                        <p:attrNameLst>
                                          <p:attrName>style.visibility</p:attrName>
                                        </p:attrNameLst>
                                      </p:cBhvr>
                                      <p:to>
                                        <p:strVal val="visible"/>
                                      </p:to>
                                    </p:set>
                                    <p:anim calcmode="lin" valueType="num">
                                      <p:cBhvr>
                                        <p:cTn id="35"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7" dur="500"/>
                                        <p:tgtEl>
                                          <p:spTgt spid="5">
                                            <p:txEl>
                                              <p:pRg st="3" end="3"/>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p:cTn id="42" dur="500" fill="hold"/>
                                        <p:tgtEl>
                                          <p:spTgt spid="7"/>
                                        </p:tgtEl>
                                        <p:attrNameLst>
                                          <p:attrName>ppt_w</p:attrName>
                                        </p:attrNameLst>
                                      </p:cBhvr>
                                      <p:tavLst>
                                        <p:tav tm="0">
                                          <p:val>
                                            <p:fltVal val="0"/>
                                          </p:val>
                                        </p:tav>
                                        <p:tav tm="100000">
                                          <p:val>
                                            <p:strVal val="#ppt_w"/>
                                          </p:val>
                                        </p:tav>
                                      </p:tavLst>
                                    </p:anim>
                                    <p:anim calcmode="lin" valueType="num">
                                      <p:cBhvr>
                                        <p:cTn id="43" dur="500" fill="hold"/>
                                        <p:tgtEl>
                                          <p:spTgt spid="7"/>
                                        </p:tgtEl>
                                        <p:attrNameLst>
                                          <p:attrName>ppt_h</p:attrName>
                                        </p:attrNameLst>
                                      </p:cBhvr>
                                      <p:tavLst>
                                        <p:tav tm="0">
                                          <p:val>
                                            <p:fltVal val="0"/>
                                          </p:val>
                                        </p:tav>
                                        <p:tav tm="100000">
                                          <p:val>
                                            <p:strVal val="#ppt_h"/>
                                          </p:val>
                                        </p:tav>
                                      </p:tavLst>
                                    </p:anim>
                                    <p:animEffect transition="in" filter="fade">
                                      <p:cBhvr>
                                        <p:cTn id="4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38289253-99CE-497F-B1CE-450F1129C9B6}"/>
              </a:ext>
            </a:extLst>
          </p:cNvPr>
          <p:cNvSpPr/>
          <p:nvPr/>
        </p:nvSpPr>
        <p:spPr>
          <a:xfrm>
            <a:off x="114300" y="3028950"/>
            <a:ext cx="571500" cy="576263"/>
          </a:xfrm>
          <a:prstGeom prst="ellipse">
            <a:avLst/>
          </a:prstGeom>
          <a:solidFill>
            <a:srgbClr val="FFFF0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5" name="Rectangle 4">
            <a:extLst>
              <a:ext uri="{FF2B5EF4-FFF2-40B4-BE49-F238E27FC236}">
                <a16:creationId xmlns:a16="http://schemas.microsoft.com/office/drawing/2014/main" id="{DD7DE5C4-5F88-4062-9E39-A06301C674C1}"/>
              </a:ext>
            </a:extLst>
          </p:cNvPr>
          <p:cNvSpPr>
            <a:spLocks noChangeArrowheads="1"/>
          </p:cNvSpPr>
          <p:nvPr/>
        </p:nvSpPr>
        <p:spPr bwMode="auto">
          <a:xfrm>
            <a:off x="214312" y="1657351"/>
            <a:ext cx="8929688" cy="3757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lnSpc>
                <a:spcPct val="150000"/>
              </a:lnSpc>
            </a:pPr>
            <a:r>
              <a:rPr lang="en-US" altLang="en-US" sz="2700" b="1">
                <a:solidFill>
                  <a:srgbClr val="FF0000"/>
                </a:solidFill>
                <a:latin typeface="Times New Roman" panose="02020603050405020304" pitchFamily="18" charset="0"/>
                <a:cs typeface="Times New Roman" panose="02020603050405020304" pitchFamily="18" charset="0"/>
              </a:rPr>
              <a:t>4. </a:t>
            </a:r>
            <a:r>
              <a:rPr lang="vi-VN" altLang="en-US" sz="2700" b="1">
                <a:solidFill>
                  <a:srgbClr val="FF0000"/>
                </a:solidFill>
                <a:latin typeface="Times New Roman" panose="02020603050405020304" pitchFamily="18" charset="0"/>
                <a:cs typeface="Times New Roman" panose="02020603050405020304" pitchFamily="18" charset="0"/>
              </a:rPr>
              <a:t>Ngựa Con đã làm gì khi chiếc móng bị gãy?</a:t>
            </a:r>
          </a:p>
          <a:p>
            <a:pPr algn="just">
              <a:lnSpc>
                <a:spcPct val="150000"/>
              </a:lnSpc>
            </a:pPr>
            <a:r>
              <a:rPr lang="en-US" altLang="en-US" sz="2700" b="1">
                <a:latin typeface="Times New Roman" panose="02020603050405020304" pitchFamily="18" charset="0"/>
                <a:cs typeface="Times New Roman" panose="02020603050405020304" pitchFamily="18" charset="0"/>
              </a:rPr>
              <a:t>a. 	Vẫn cố gắng chạy tới đích.</a:t>
            </a:r>
          </a:p>
          <a:p>
            <a:pPr algn="just">
              <a:lnSpc>
                <a:spcPct val="150000"/>
              </a:lnSpc>
            </a:pPr>
            <a:r>
              <a:rPr lang="en-US" altLang="en-US" sz="2700" b="1">
                <a:latin typeface="Times New Roman" panose="02020603050405020304" pitchFamily="18" charset="0"/>
                <a:cs typeface="Times New Roman" panose="02020603050405020304" pitchFamily="18" charset="0"/>
              </a:rPr>
              <a:t>b. 	Dừng hẳn lại và ân hận vì đã không làm theo lời cha dặn.</a:t>
            </a:r>
          </a:p>
          <a:p>
            <a:pPr algn="just">
              <a:lnSpc>
                <a:spcPct val="150000"/>
              </a:lnSpc>
            </a:pPr>
            <a:r>
              <a:rPr lang="en-US" altLang="en-US" sz="2700" b="1">
                <a:latin typeface="Times New Roman" panose="02020603050405020304" pitchFamily="18" charset="0"/>
                <a:cs typeface="Times New Roman" panose="02020603050405020304" pitchFamily="18" charset="0"/>
              </a:rPr>
              <a:t>c. 	Ghen tị với các bạn vừa chạy vụt qua trước mắt mình.</a:t>
            </a:r>
          </a:p>
        </p:txBody>
      </p:sp>
      <p:sp>
        <p:nvSpPr>
          <p:cNvPr id="6" name="Text Box 23">
            <a:extLst>
              <a:ext uri="{FF2B5EF4-FFF2-40B4-BE49-F238E27FC236}">
                <a16:creationId xmlns:a16="http://schemas.microsoft.com/office/drawing/2014/main" id="{AF08F24F-C4AF-42EF-8BA4-9261C59BD571}"/>
              </a:ext>
            </a:extLst>
          </p:cNvPr>
          <p:cNvSpPr txBox="1">
            <a:spLocks noChangeArrowheads="1"/>
          </p:cNvSpPr>
          <p:nvPr/>
        </p:nvSpPr>
        <p:spPr bwMode="auto">
          <a:xfrm>
            <a:off x="1143000" y="857250"/>
            <a:ext cx="6858000" cy="715581"/>
          </a:xfrm>
          <a:prstGeom prst="rect">
            <a:avLst/>
          </a:prstGeom>
          <a:noFill/>
          <a:ln>
            <a:noFill/>
          </a:ln>
          <a:effectLst/>
        </p:spPr>
        <p:txBody>
          <a:bodyPr>
            <a:spAutoFit/>
          </a:bodyPr>
          <a:lstStyle/>
          <a:p>
            <a:pPr algn="ctr" eaLnBrk="1" hangingPunct="1">
              <a:spcBef>
                <a:spcPct val="50000"/>
              </a:spcBef>
              <a:defRPr/>
            </a:pPr>
            <a:r>
              <a:rPr lang="en-US" sz="4050" b="1" u="sng" dirty="0" err="1">
                <a:ln>
                  <a:solidFill>
                    <a:srgbClr val="000099"/>
                  </a:solidFill>
                </a:ln>
                <a:solidFill>
                  <a:srgbClr val="000099"/>
                </a:solidFill>
                <a:effectLst>
                  <a:outerShdw blurRad="38100" dist="38100" dir="2700000" algn="tl">
                    <a:srgbClr val="000000">
                      <a:alpha val="43137"/>
                    </a:srgbClr>
                  </a:outerShdw>
                </a:effectLst>
                <a:latin typeface="Times New Roman" pitchFamily="18" charset="0"/>
                <a:cs typeface="Times New Roman" pitchFamily="18" charset="0"/>
              </a:rPr>
              <a:t>Vận</a:t>
            </a:r>
            <a:r>
              <a:rPr lang="en-US" sz="4050" b="1" u="sng" dirty="0">
                <a:ln>
                  <a:solidFill>
                    <a:srgbClr val="000099"/>
                  </a:solidFill>
                </a:ln>
                <a:solidFill>
                  <a:srgbClr val="000099"/>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50" b="1" u="sng" dirty="0" err="1">
                <a:ln>
                  <a:solidFill>
                    <a:srgbClr val="000099"/>
                  </a:solidFill>
                </a:ln>
                <a:solidFill>
                  <a:srgbClr val="000099"/>
                </a:solidFill>
                <a:effectLst>
                  <a:outerShdw blurRad="38100" dist="38100" dir="2700000" algn="tl">
                    <a:srgbClr val="000000">
                      <a:alpha val="43137"/>
                    </a:srgbClr>
                  </a:outerShdw>
                </a:effectLst>
                <a:latin typeface="Times New Roman" pitchFamily="18" charset="0"/>
                <a:cs typeface="Times New Roman" pitchFamily="18" charset="0"/>
              </a:rPr>
              <a:t>dụng</a:t>
            </a:r>
            <a:endParaRPr lang="en-US" sz="4050" b="1" u="sng" dirty="0">
              <a:ln>
                <a:solidFill>
                  <a:srgbClr val="000099"/>
                </a:solidFill>
              </a:ln>
              <a:solidFill>
                <a:srgbClr val="000099"/>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 calcmode="lin" valueType="num">
                                      <p:cBhvr>
                                        <p:cTn id="14"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5">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anim calcmode="lin" valueType="num">
                                      <p:cBhvr>
                                        <p:cTn id="21"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23" dur="500"/>
                                        <p:tgtEl>
                                          <p:spTgt spid="5">
                                            <p:txEl>
                                              <p:pRg st="1" end="1"/>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2" end="2"/>
                                            </p:txEl>
                                          </p:spTgt>
                                        </p:tgtEl>
                                        <p:attrNameLst>
                                          <p:attrName>style.visibility</p:attrName>
                                        </p:attrNameLst>
                                      </p:cBhvr>
                                      <p:to>
                                        <p:strVal val="visible"/>
                                      </p:to>
                                    </p:set>
                                    <p:anim calcmode="lin" valueType="num">
                                      <p:cBhvr>
                                        <p:cTn id="28"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30" dur="500"/>
                                        <p:tgtEl>
                                          <p:spTgt spid="5">
                                            <p:txEl>
                                              <p:pRg st="2" end="2"/>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xEl>
                                              <p:pRg st="3" end="3"/>
                                            </p:txEl>
                                          </p:spTgt>
                                        </p:tgtEl>
                                        <p:attrNameLst>
                                          <p:attrName>style.visibility</p:attrName>
                                        </p:attrNameLst>
                                      </p:cBhvr>
                                      <p:to>
                                        <p:strVal val="visible"/>
                                      </p:to>
                                    </p:set>
                                    <p:anim calcmode="lin" valueType="num">
                                      <p:cBhvr>
                                        <p:cTn id="35"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7" dur="500"/>
                                        <p:tgtEl>
                                          <p:spTgt spid="5">
                                            <p:txEl>
                                              <p:pRg st="3" end="3"/>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p:cTn id="42" dur="500" fill="hold"/>
                                        <p:tgtEl>
                                          <p:spTgt spid="7"/>
                                        </p:tgtEl>
                                        <p:attrNameLst>
                                          <p:attrName>ppt_w</p:attrName>
                                        </p:attrNameLst>
                                      </p:cBhvr>
                                      <p:tavLst>
                                        <p:tav tm="0">
                                          <p:val>
                                            <p:fltVal val="0"/>
                                          </p:val>
                                        </p:tav>
                                        <p:tav tm="100000">
                                          <p:val>
                                            <p:strVal val="#ppt_w"/>
                                          </p:val>
                                        </p:tav>
                                      </p:tavLst>
                                    </p:anim>
                                    <p:anim calcmode="lin" valueType="num">
                                      <p:cBhvr>
                                        <p:cTn id="43" dur="500" fill="hold"/>
                                        <p:tgtEl>
                                          <p:spTgt spid="7"/>
                                        </p:tgtEl>
                                        <p:attrNameLst>
                                          <p:attrName>ppt_h</p:attrName>
                                        </p:attrNameLst>
                                      </p:cBhvr>
                                      <p:tavLst>
                                        <p:tav tm="0">
                                          <p:val>
                                            <p:fltVal val="0"/>
                                          </p:val>
                                        </p:tav>
                                        <p:tav tm="100000">
                                          <p:val>
                                            <p:strVal val="#ppt_h"/>
                                          </p:val>
                                        </p:tav>
                                      </p:tavLst>
                                    </p:anim>
                                    <p:animEffect transition="in" filter="fade">
                                      <p:cBhvr>
                                        <p:cTn id="4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0" y="0"/>
            <a:ext cx="9144000" cy="1981200"/>
          </a:xfrm>
          <a:solidFill>
            <a:srgbClr val="92D050"/>
          </a:solidFill>
        </p:spPr>
        <p:txBody>
          <a:bodyPr>
            <a:normAutofit/>
          </a:bodyPr>
          <a:lstStyle/>
          <a:p>
            <a:pPr marL="0" indent="0">
              <a:spcBef>
                <a:spcPts val="0"/>
              </a:spcBef>
              <a:spcAft>
                <a:spcPts val="0"/>
              </a:spcAft>
              <a:buFontTx/>
              <a:buNone/>
            </a:pPr>
            <a:r>
              <a:rPr lang="en-US" altLang="en-US" dirty="0">
                <a:solidFill>
                  <a:schemeClr val="tx1"/>
                </a:solidFill>
                <a:latin typeface="Ti"/>
              </a:rPr>
              <a:t>1. </a:t>
            </a:r>
            <a:r>
              <a:rPr lang="en-US" altLang="en-US" dirty="0" err="1">
                <a:solidFill>
                  <a:schemeClr val="tx1"/>
                </a:solidFill>
                <a:latin typeface="Ti"/>
              </a:rPr>
              <a:t>Ngày</a:t>
            </a:r>
            <a:r>
              <a:rPr lang="en-US" altLang="en-US" dirty="0">
                <a:solidFill>
                  <a:schemeClr val="tx1"/>
                </a:solidFill>
                <a:latin typeface="Ti"/>
              </a:rPr>
              <a:t> </a:t>
            </a:r>
            <a:r>
              <a:rPr lang="en-US" altLang="en-US" dirty="0" err="1">
                <a:solidFill>
                  <a:schemeClr val="tx1"/>
                </a:solidFill>
                <a:latin typeface="Ti"/>
              </a:rPr>
              <a:t>mai</a:t>
            </a:r>
            <a:r>
              <a:rPr lang="en-US" altLang="en-US" dirty="0">
                <a:solidFill>
                  <a:schemeClr val="tx1"/>
                </a:solidFill>
                <a:latin typeface="Ti"/>
              </a:rPr>
              <a:t>, </a:t>
            </a:r>
            <a:r>
              <a:rPr lang="en-US" altLang="en-US" dirty="0" err="1">
                <a:solidFill>
                  <a:schemeClr val="tx1"/>
                </a:solidFill>
                <a:latin typeface="Ti"/>
              </a:rPr>
              <a:t>muông</a:t>
            </a:r>
            <a:r>
              <a:rPr lang="en-US" altLang="en-US" dirty="0">
                <a:solidFill>
                  <a:schemeClr val="tx1"/>
                </a:solidFill>
                <a:latin typeface="Ti"/>
              </a:rPr>
              <a:t> </a:t>
            </a:r>
            <a:r>
              <a:rPr lang="en-US" altLang="en-US" dirty="0" err="1">
                <a:solidFill>
                  <a:schemeClr val="tx1"/>
                </a:solidFill>
                <a:latin typeface="Ti"/>
              </a:rPr>
              <a:t>thú</a:t>
            </a:r>
            <a:r>
              <a:rPr lang="en-US" altLang="en-US" dirty="0">
                <a:solidFill>
                  <a:schemeClr val="tx1"/>
                </a:solidFill>
                <a:latin typeface="Ti"/>
              </a:rPr>
              <a:t> </a:t>
            </a:r>
            <a:r>
              <a:rPr lang="en-US" altLang="en-US" dirty="0" err="1">
                <a:solidFill>
                  <a:schemeClr val="tx1"/>
                </a:solidFill>
                <a:latin typeface="Ti"/>
              </a:rPr>
              <a:t>trong</a:t>
            </a:r>
            <a:r>
              <a:rPr lang="en-US" altLang="en-US" dirty="0">
                <a:solidFill>
                  <a:schemeClr val="tx1"/>
                </a:solidFill>
                <a:latin typeface="Ti"/>
              </a:rPr>
              <a:t> </a:t>
            </a:r>
            <a:r>
              <a:rPr lang="en-US" altLang="en-US" dirty="0" err="1">
                <a:solidFill>
                  <a:schemeClr val="tx1"/>
                </a:solidFill>
                <a:latin typeface="Ti"/>
              </a:rPr>
              <a:t>rừng</a:t>
            </a:r>
            <a:r>
              <a:rPr lang="en-US" altLang="en-US" dirty="0">
                <a:solidFill>
                  <a:schemeClr val="tx1"/>
                </a:solidFill>
                <a:latin typeface="Ti"/>
              </a:rPr>
              <a:t> </a:t>
            </a:r>
            <a:r>
              <a:rPr lang="en-US" altLang="en-US" dirty="0" err="1">
                <a:solidFill>
                  <a:schemeClr val="tx1"/>
                </a:solidFill>
                <a:latin typeface="Ti"/>
              </a:rPr>
              <a:t>mở</a:t>
            </a:r>
            <a:r>
              <a:rPr lang="en-US" altLang="en-US" dirty="0">
                <a:solidFill>
                  <a:schemeClr val="tx1"/>
                </a:solidFill>
                <a:latin typeface="Ti"/>
              </a:rPr>
              <a:t> </a:t>
            </a:r>
            <a:r>
              <a:rPr lang="en-US" altLang="en-US" dirty="0" err="1">
                <a:solidFill>
                  <a:schemeClr val="tx1"/>
                </a:solidFill>
                <a:latin typeface="Ti"/>
              </a:rPr>
              <a:t>hội</a:t>
            </a:r>
            <a:r>
              <a:rPr lang="en-US" altLang="en-US" dirty="0">
                <a:solidFill>
                  <a:schemeClr val="tx1"/>
                </a:solidFill>
                <a:latin typeface="Ti"/>
              </a:rPr>
              <a:t> </a:t>
            </a:r>
            <a:r>
              <a:rPr lang="en-US" altLang="en-US" dirty="0" err="1">
                <a:solidFill>
                  <a:schemeClr val="tx1"/>
                </a:solidFill>
                <a:latin typeface="Ti"/>
              </a:rPr>
              <a:t>thi</a:t>
            </a:r>
            <a:r>
              <a:rPr lang="en-US" altLang="en-US" dirty="0">
                <a:solidFill>
                  <a:schemeClr val="tx1"/>
                </a:solidFill>
                <a:latin typeface="Ti"/>
              </a:rPr>
              <a:t> </a:t>
            </a:r>
            <a:r>
              <a:rPr lang="en-US" altLang="en-US" dirty="0" err="1">
                <a:solidFill>
                  <a:schemeClr val="tx1"/>
                </a:solidFill>
                <a:latin typeface="Ti"/>
              </a:rPr>
              <a:t>chạy</a:t>
            </a:r>
            <a:r>
              <a:rPr lang="en-US" altLang="en-US" dirty="0">
                <a:solidFill>
                  <a:schemeClr val="tx1"/>
                </a:solidFill>
                <a:latin typeface="Ti"/>
              </a:rPr>
              <a:t> </a:t>
            </a:r>
            <a:r>
              <a:rPr lang="en-US" altLang="en-US" dirty="0" err="1">
                <a:solidFill>
                  <a:schemeClr val="tx1"/>
                </a:solidFill>
                <a:latin typeface="Ti"/>
              </a:rPr>
              <a:t>để</a:t>
            </a:r>
            <a:r>
              <a:rPr lang="en-US" altLang="en-US" dirty="0">
                <a:solidFill>
                  <a:schemeClr val="tx1"/>
                </a:solidFill>
                <a:latin typeface="Ti"/>
              </a:rPr>
              <a:t> </a:t>
            </a:r>
            <a:r>
              <a:rPr lang="en-US" altLang="en-US" dirty="0" err="1">
                <a:solidFill>
                  <a:schemeClr val="tx1"/>
                </a:solidFill>
                <a:latin typeface="Ti"/>
              </a:rPr>
              <a:t>chọn</a:t>
            </a:r>
            <a:r>
              <a:rPr lang="en-US" altLang="en-US" dirty="0">
                <a:solidFill>
                  <a:schemeClr val="tx1"/>
                </a:solidFill>
                <a:latin typeface="Ti"/>
              </a:rPr>
              <a:t> con </a:t>
            </a:r>
            <a:r>
              <a:rPr lang="en-US" altLang="en-US" dirty="0" err="1">
                <a:solidFill>
                  <a:schemeClr val="tx1"/>
                </a:solidFill>
                <a:latin typeface="Ti"/>
              </a:rPr>
              <a:t>vật</a:t>
            </a:r>
            <a:r>
              <a:rPr lang="en-US" altLang="en-US" dirty="0">
                <a:solidFill>
                  <a:schemeClr val="tx1"/>
                </a:solidFill>
                <a:latin typeface="Ti"/>
              </a:rPr>
              <a:t> </a:t>
            </a:r>
            <a:r>
              <a:rPr lang="en-US" altLang="en-US" dirty="0" err="1">
                <a:solidFill>
                  <a:schemeClr val="tx1"/>
                </a:solidFill>
                <a:latin typeface="Ti"/>
              </a:rPr>
              <a:t>nhanh</a:t>
            </a:r>
            <a:r>
              <a:rPr lang="en-US" altLang="en-US" dirty="0">
                <a:solidFill>
                  <a:schemeClr val="tx1"/>
                </a:solidFill>
                <a:latin typeface="Ti"/>
              </a:rPr>
              <a:t> </a:t>
            </a:r>
            <a:r>
              <a:rPr lang="en-US" altLang="en-US" dirty="0" err="1">
                <a:solidFill>
                  <a:schemeClr val="tx1"/>
                </a:solidFill>
                <a:latin typeface="Ti"/>
              </a:rPr>
              <a:t>nhất</a:t>
            </a:r>
            <a:r>
              <a:rPr lang="en-US" altLang="en-US" dirty="0">
                <a:solidFill>
                  <a:schemeClr val="tx1"/>
                </a:solidFill>
                <a:latin typeface="Ti"/>
              </a:rPr>
              <a:t>.</a:t>
            </a:r>
          </a:p>
          <a:p>
            <a:pPr marL="0" indent="0">
              <a:spcBef>
                <a:spcPts val="0"/>
              </a:spcBef>
              <a:spcAft>
                <a:spcPts val="0"/>
              </a:spcAft>
              <a:buFontTx/>
              <a:buNone/>
            </a:pPr>
            <a:r>
              <a:rPr lang="vi-VN" altLang="en-US" dirty="0">
                <a:solidFill>
                  <a:schemeClr val="tx1"/>
                </a:solidFill>
                <a:latin typeface="Ti"/>
              </a:rPr>
              <a:t>	</a:t>
            </a:r>
            <a:r>
              <a:rPr lang="en-US" altLang="en-US" dirty="0" err="1">
                <a:solidFill>
                  <a:schemeClr val="tx1"/>
                </a:solidFill>
                <a:latin typeface="Ti"/>
              </a:rPr>
              <a:t>Ngựa</a:t>
            </a:r>
            <a:r>
              <a:rPr lang="en-US" altLang="en-US" dirty="0">
                <a:solidFill>
                  <a:schemeClr val="tx1"/>
                </a:solidFill>
                <a:latin typeface="Ti"/>
              </a:rPr>
              <a:t> Con </a:t>
            </a:r>
            <a:r>
              <a:rPr lang="en-US" altLang="en-US" dirty="0" err="1">
                <a:solidFill>
                  <a:schemeClr val="tx1"/>
                </a:solidFill>
                <a:latin typeface="Ti"/>
              </a:rPr>
              <a:t>thích</a:t>
            </a:r>
            <a:r>
              <a:rPr lang="en-US" altLang="en-US" dirty="0">
                <a:solidFill>
                  <a:schemeClr val="tx1"/>
                </a:solidFill>
                <a:latin typeface="Ti"/>
              </a:rPr>
              <a:t> </a:t>
            </a:r>
            <a:r>
              <a:rPr lang="en-US" altLang="en-US" dirty="0" err="1">
                <a:solidFill>
                  <a:schemeClr val="tx1"/>
                </a:solidFill>
                <a:latin typeface="Ti"/>
              </a:rPr>
              <a:t>lắm</a:t>
            </a:r>
            <a:r>
              <a:rPr lang="en-US" altLang="en-US" dirty="0">
                <a:solidFill>
                  <a:schemeClr val="tx1"/>
                </a:solidFill>
                <a:latin typeface="Ti"/>
              </a:rPr>
              <a:t>. </a:t>
            </a:r>
            <a:r>
              <a:rPr lang="en-US" altLang="en-US" dirty="0" err="1">
                <a:solidFill>
                  <a:schemeClr val="tx1"/>
                </a:solidFill>
                <a:latin typeface="Ti"/>
              </a:rPr>
              <a:t>Chú</a:t>
            </a:r>
            <a:r>
              <a:rPr lang="en-US" altLang="en-US" dirty="0">
                <a:solidFill>
                  <a:schemeClr val="tx1"/>
                </a:solidFill>
                <a:latin typeface="Ti"/>
              </a:rPr>
              <a:t> tin </a:t>
            </a:r>
            <a:r>
              <a:rPr lang="en-US" altLang="en-US" dirty="0" err="1">
                <a:solidFill>
                  <a:schemeClr val="tx1"/>
                </a:solidFill>
                <a:latin typeface="Ti"/>
              </a:rPr>
              <a:t>chắc</a:t>
            </a:r>
            <a:r>
              <a:rPr lang="en-US" altLang="en-US" dirty="0">
                <a:solidFill>
                  <a:schemeClr val="tx1"/>
                </a:solidFill>
                <a:latin typeface="Ti"/>
              </a:rPr>
              <a:t> </a:t>
            </a:r>
            <a:r>
              <a:rPr lang="en-US" altLang="en-US" dirty="0" err="1">
                <a:solidFill>
                  <a:schemeClr val="tx1"/>
                </a:solidFill>
                <a:latin typeface="Ti"/>
              </a:rPr>
              <a:t>sẽ</a:t>
            </a:r>
            <a:r>
              <a:rPr lang="en-US" altLang="en-US" dirty="0">
                <a:solidFill>
                  <a:schemeClr val="tx1"/>
                </a:solidFill>
                <a:latin typeface="Ti"/>
              </a:rPr>
              <a:t> </a:t>
            </a:r>
            <a:r>
              <a:rPr lang="en-US" altLang="en-US" dirty="0" err="1">
                <a:solidFill>
                  <a:schemeClr val="tx1"/>
                </a:solidFill>
                <a:latin typeface="Ti"/>
              </a:rPr>
              <a:t>giành</a:t>
            </a:r>
            <a:r>
              <a:rPr lang="en-US" altLang="en-US" dirty="0">
                <a:solidFill>
                  <a:schemeClr val="tx1"/>
                </a:solidFill>
                <a:latin typeface="Ti"/>
              </a:rPr>
              <a:t> </a:t>
            </a:r>
            <a:r>
              <a:rPr lang="en-US" altLang="en-US" dirty="0" err="1">
                <a:solidFill>
                  <a:schemeClr val="tx1"/>
                </a:solidFill>
                <a:latin typeface="Ti"/>
              </a:rPr>
              <a:t>được</a:t>
            </a:r>
            <a:r>
              <a:rPr lang="en-US" altLang="en-US" dirty="0">
                <a:solidFill>
                  <a:schemeClr val="tx1"/>
                </a:solidFill>
                <a:latin typeface="Ti"/>
              </a:rPr>
              <a:t> </a:t>
            </a:r>
            <a:r>
              <a:rPr lang="en-US" altLang="en-US" dirty="0" err="1">
                <a:solidFill>
                  <a:schemeClr val="tx1"/>
                </a:solidFill>
                <a:latin typeface="Ti"/>
              </a:rPr>
              <a:t>vòng</a:t>
            </a:r>
            <a:r>
              <a:rPr lang="en-US" altLang="en-US" dirty="0">
                <a:solidFill>
                  <a:schemeClr val="tx1"/>
                </a:solidFill>
                <a:latin typeface="Ti"/>
              </a:rPr>
              <a:t> </a:t>
            </a:r>
            <a:r>
              <a:rPr lang="en-US" altLang="en-US" dirty="0" err="1">
                <a:solidFill>
                  <a:schemeClr val="tx1"/>
                </a:solidFill>
                <a:latin typeface="Ti"/>
              </a:rPr>
              <a:t>nguyệt</a:t>
            </a:r>
            <a:r>
              <a:rPr lang="en-US" altLang="en-US" dirty="0">
                <a:solidFill>
                  <a:schemeClr val="tx1"/>
                </a:solidFill>
                <a:latin typeface="Ti"/>
              </a:rPr>
              <a:t> </a:t>
            </a:r>
            <a:r>
              <a:rPr lang="en-US" altLang="en-US" dirty="0" err="1">
                <a:solidFill>
                  <a:schemeClr val="tx1"/>
                </a:solidFill>
                <a:latin typeface="Ti"/>
              </a:rPr>
              <a:t>quế</a:t>
            </a:r>
            <a:r>
              <a:rPr lang="en-US" altLang="en-US" dirty="0">
                <a:solidFill>
                  <a:schemeClr val="tx1"/>
                </a:solidFill>
                <a:latin typeface="Ti"/>
              </a:rPr>
              <a:t>. </a:t>
            </a:r>
            <a:r>
              <a:rPr lang="en-US" altLang="en-US" dirty="0" err="1">
                <a:solidFill>
                  <a:schemeClr val="tx1"/>
                </a:solidFill>
                <a:latin typeface="Ti"/>
              </a:rPr>
              <a:t>Chú</a:t>
            </a:r>
            <a:r>
              <a:rPr lang="en-US" altLang="en-US" dirty="0">
                <a:solidFill>
                  <a:schemeClr val="tx1"/>
                </a:solidFill>
                <a:latin typeface="Ti"/>
              </a:rPr>
              <a:t> </a:t>
            </a:r>
            <a:r>
              <a:rPr lang="en-US" altLang="en-US" dirty="0" err="1">
                <a:solidFill>
                  <a:schemeClr val="tx1"/>
                </a:solidFill>
                <a:latin typeface="Ti"/>
              </a:rPr>
              <a:t>sửa</a:t>
            </a:r>
            <a:r>
              <a:rPr lang="en-US" altLang="en-US" dirty="0">
                <a:solidFill>
                  <a:schemeClr val="tx1"/>
                </a:solidFill>
                <a:latin typeface="Ti"/>
              </a:rPr>
              <a:t> </a:t>
            </a:r>
            <a:r>
              <a:rPr lang="en-US" altLang="en-US" dirty="0" err="1">
                <a:solidFill>
                  <a:schemeClr val="tx1"/>
                </a:solidFill>
                <a:latin typeface="Ti"/>
              </a:rPr>
              <a:t>soạn</a:t>
            </a:r>
            <a:r>
              <a:rPr lang="en-US" altLang="en-US" dirty="0">
                <a:solidFill>
                  <a:schemeClr val="tx1"/>
                </a:solidFill>
                <a:latin typeface="Ti"/>
              </a:rPr>
              <a:t> </a:t>
            </a:r>
            <a:r>
              <a:rPr lang="en-US" altLang="en-US" dirty="0" err="1">
                <a:solidFill>
                  <a:schemeClr val="tx1"/>
                </a:solidFill>
                <a:latin typeface="Ti"/>
              </a:rPr>
              <a:t>không</a:t>
            </a:r>
            <a:r>
              <a:rPr lang="en-US" altLang="en-US" dirty="0">
                <a:solidFill>
                  <a:schemeClr val="tx1"/>
                </a:solidFill>
                <a:latin typeface="Ti"/>
              </a:rPr>
              <a:t> </a:t>
            </a:r>
            <a:r>
              <a:rPr lang="en-US" altLang="en-US" dirty="0" err="1">
                <a:solidFill>
                  <a:schemeClr val="tx1"/>
                </a:solidFill>
                <a:latin typeface="Ti"/>
              </a:rPr>
              <a:t>biết</a:t>
            </a:r>
            <a:r>
              <a:rPr lang="en-US" altLang="en-US" dirty="0">
                <a:solidFill>
                  <a:schemeClr val="tx1"/>
                </a:solidFill>
                <a:latin typeface="Ti"/>
              </a:rPr>
              <a:t> </a:t>
            </a:r>
            <a:r>
              <a:rPr lang="en-US" altLang="en-US" dirty="0" err="1">
                <a:solidFill>
                  <a:schemeClr val="tx1"/>
                </a:solidFill>
                <a:latin typeface="Ti"/>
              </a:rPr>
              <a:t>chán</a:t>
            </a:r>
            <a:r>
              <a:rPr lang="en-US" altLang="en-US" dirty="0">
                <a:solidFill>
                  <a:schemeClr val="tx1"/>
                </a:solidFill>
                <a:latin typeface="Ti"/>
              </a:rPr>
              <a:t> </a:t>
            </a:r>
            <a:r>
              <a:rPr lang="en-US" altLang="en-US" dirty="0" err="1">
                <a:solidFill>
                  <a:schemeClr val="tx1"/>
                </a:solidFill>
                <a:latin typeface="Ti"/>
              </a:rPr>
              <a:t>và</a:t>
            </a:r>
            <a:r>
              <a:rPr lang="en-US" altLang="en-US" dirty="0">
                <a:solidFill>
                  <a:schemeClr val="tx1"/>
                </a:solidFill>
                <a:latin typeface="Ti"/>
              </a:rPr>
              <a:t> </a:t>
            </a:r>
            <a:r>
              <a:rPr lang="en-US" altLang="en-US" dirty="0" err="1">
                <a:solidFill>
                  <a:schemeClr val="tx1"/>
                </a:solidFill>
                <a:latin typeface="Ti"/>
              </a:rPr>
              <a:t>mải</a:t>
            </a:r>
            <a:r>
              <a:rPr lang="en-US" altLang="en-US" dirty="0">
                <a:solidFill>
                  <a:schemeClr val="tx1"/>
                </a:solidFill>
                <a:latin typeface="Ti"/>
              </a:rPr>
              <a:t> </a:t>
            </a:r>
            <a:r>
              <a:rPr lang="en-US" altLang="en-US" dirty="0" err="1">
                <a:solidFill>
                  <a:schemeClr val="tx1"/>
                </a:solidFill>
                <a:latin typeface="Ti"/>
              </a:rPr>
              <a:t>mê</a:t>
            </a:r>
            <a:r>
              <a:rPr lang="en-US" altLang="en-US" dirty="0">
                <a:solidFill>
                  <a:schemeClr val="tx1"/>
                </a:solidFill>
                <a:latin typeface="Ti"/>
              </a:rPr>
              <a:t> </a:t>
            </a:r>
            <a:r>
              <a:rPr lang="en-US" altLang="en-US" dirty="0" err="1">
                <a:solidFill>
                  <a:schemeClr val="tx1"/>
                </a:solidFill>
                <a:latin typeface="Ti"/>
              </a:rPr>
              <a:t>soi</a:t>
            </a:r>
            <a:r>
              <a:rPr lang="en-US" altLang="en-US" dirty="0">
                <a:solidFill>
                  <a:schemeClr val="tx1"/>
                </a:solidFill>
                <a:latin typeface="Ti"/>
              </a:rPr>
              <a:t> </a:t>
            </a:r>
            <a:r>
              <a:rPr lang="en-US" altLang="en-US" dirty="0" err="1">
                <a:solidFill>
                  <a:schemeClr val="tx1"/>
                </a:solidFill>
                <a:latin typeface="Ti"/>
              </a:rPr>
              <a:t>bóng</a:t>
            </a:r>
            <a:r>
              <a:rPr lang="en-US" altLang="en-US" dirty="0">
                <a:solidFill>
                  <a:schemeClr val="tx1"/>
                </a:solidFill>
                <a:latin typeface="Ti"/>
              </a:rPr>
              <a:t> </a:t>
            </a:r>
            <a:r>
              <a:rPr lang="en-US" altLang="en-US" dirty="0" err="1">
                <a:solidFill>
                  <a:schemeClr val="tx1"/>
                </a:solidFill>
                <a:latin typeface="Ti"/>
              </a:rPr>
              <a:t>mình</a:t>
            </a:r>
            <a:r>
              <a:rPr lang="en-US" altLang="en-US" dirty="0">
                <a:solidFill>
                  <a:schemeClr val="tx1"/>
                </a:solidFill>
                <a:latin typeface="Ti"/>
              </a:rPr>
              <a:t> </a:t>
            </a:r>
            <a:r>
              <a:rPr lang="en-US" altLang="en-US" dirty="0" err="1">
                <a:solidFill>
                  <a:schemeClr val="tx1"/>
                </a:solidFill>
                <a:latin typeface="Ti"/>
              </a:rPr>
              <a:t>dưới</a:t>
            </a:r>
            <a:r>
              <a:rPr lang="en-US" altLang="en-US" dirty="0">
                <a:solidFill>
                  <a:schemeClr val="tx1"/>
                </a:solidFill>
                <a:latin typeface="Ti"/>
              </a:rPr>
              <a:t> </a:t>
            </a:r>
            <a:r>
              <a:rPr lang="en-US" altLang="en-US" dirty="0" err="1">
                <a:solidFill>
                  <a:schemeClr val="tx1"/>
                </a:solidFill>
                <a:latin typeface="Ti"/>
              </a:rPr>
              <a:t>dòng</a:t>
            </a:r>
            <a:r>
              <a:rPr lang="en-US" altLang="en-US" dirty="0">
                <a:solidFill>
                  <a:schemeClr val="tx1"/>
                </a:solidFill>
                <a:latin typeface="Ti"/>
              </a:rPr>
              <a:t> </a:t>
            </a:r>
            <a:r>
              <a:rPr lang="en-US" altLang="en-US" dirty="0" err="1">
                <a:solidFill>
                  <a:schemeClr val="tx1"/>
                </a:solidFill>
                <a:latin typeface="Ti"/>
              </a:rPr>
              <a:t>suối</a:t>
            </a:r>
            <a:r>
              <a:rPr lang="en-US" altLang="en-US" dirty="0">
                <a:solidFill>
                  <a:schemeClr val="tx1"/>
                </a:solidFill>
                <a:latin typeface="Ti"/>
              </a:rPr>
              <a:t> </a:t>
            </a:r>
            <a:r>
              <a:rPr lang="en-US" altLang="en-US" dirty="0" err="1">
                <a:solidFill>
                  <a:schemeClr val="tx1"/>
                </a:solidFill>
                <a:latin typeface="Ti"/>
              </a:rPr>
              <a:t>trong</a:t>
            </a:r>
            <a:r>
              <a:rPr lang="en-US" altLang="en-US" dirty="0">
                <a:solidFill>
                  <a:schemeClr val="tx1"/>
                </a:solidFill>
                <a:latin typeface="Ti"/>
              </a:rPr>
              <a:t> </a:t>
            </a:r>
            <a:r>
              <a:rPr lang="en-US" altLang="en-US" dirty="0" err="1">
                <a:solidFill>
                  <a:schemeClr val="tx1"/>
                </a:solidFill>
                <a:latin typeface="Ti"/>
              </a:rPr>
              <a:t>veo</a:t>
            </a:r>
            <a:r>
              <a:rPr lang="en-US" altLang="en-US" dirty="0">
                <a:solidFill>
                  <a:schemeClr val="tx1"/>
                </a:solidFill>
                <a:latin typeface="Ti"/>
              </a:rPr>
              <a:t>. </a:t>
            </a:r>
            <a:r>
              <a:rPr lang="en-US" altLang="en-US" dirty="0" err="1">
                <a:solidFill>
                  <a:schemeClr val="tx1"/>
                </a:solidFill>
                <a:latin typeface="Ti"/>
              </a:rPr>
              <a:t>Hình</a:t>
            </a:r>
            <a:r>
              <a:rPr lang="en-US" altLang="en-US" dirty="0">
                <a:solidFill>
                  <a:schemeClr val="tx1"/>
                </a:solidFill>
                <a:latin typeface="Ti"/>
              </a:rPr>
              <a:t> </a:t>
            </a:r>
            <a:r>
              <a:rPr lang="en-US" altLang="en-US" dirty="0" err="1">
                <a:solidFill>
                  <a:schemeClr val="tx1"/>
                </a:solidFill>
                <a:latin typeface="Ti"/>
              </a:rPr>
              <a:t>ảnh</a:t>
            </a:r>
            <a:r>
              <a:rPr lang="en-US" altLang="en-US" dirty="0">
                <a:solidFill>
                  <a:schemeClr val="tx1"/>
                </a:solidFill>
                <a:latin typeface="Ti"/>
              </a:rPr>
              <a:t> </a:t>
            </a:r>
            <a:r>
              <a:rPr lang="en-US" altLang="en-US" dirty="0" err="1">
                <a:solidFill>
                  <a:schemeClr val="tx1"/>
                </a:solidFill>
                <a:latin typeface="Ti"/>
              </a:rPr>
              <a:t>chú</a:t>
            </a:r>
            <a:r>
              <a:rPr lang="en-US" altLang="en-US" dirty="0">
                <a:solidFill>
                  <a:schemeClr val="tx1"/>
                </a:solidFill>
                <a:latin typeface="Ti"/>
              </a:rPr>
              <a:t> </a:t>
            </a:r>
            <a:r>
              <a:rPr lang="en-US" altLang="en-US" dirty="0" err="1">
                <a:solidFill>
                  <a:schemeClr val="tx1"/>
                </a:solidFill>
                <a:latin typeface="Ti"/>
              </a:rPr>
              <a:t>hiện</a:t>
            </a:r>
            <a:r>
              <a:rPr lang="en-US" altLang="en-US" dirty="0">
                <a:solidFill>
                  <a:schemeClr val="tx1"/>
                </a:solidFill>
                <a:latin typeface="Ti"/>
              </a:rPr>
              <a:t> </a:t>
            </a:r>
            <a:r>
              <a:rPr lang="en-US" altLang="en-US" dirty="0" err="1">
                <a:solidFill>
                  <a:schemeClr val="tx1"/>
                </a:solidFill>
                <a:latin typeface="Ti"/>
              </a:rPr>
              <a:t>lên</a:t>
            </a:r>
            <a:r>
              <a:rPr lang="en-US" altLang="en-US" dirty="0">
                <a:solidFill>
                  <a:schemeClr val="tx1"/>
                </a:solidFill>
                <a:latin typeface="Ti"/>
              </a:rPr>
              <a:t> </a:t>
            </a:r>
            <a:r>
              <a:rPr lang="en-US" altLang="en-US" dirty="0" err="1">
                <a:solidFill>
                  <a:schemeClr val="tx1"/>
                </a:solidFill>
                <a:latin typeface="Ti"/>
              </a:rPr>
              <a:t>với</a:t>
            </a:r>
            <a:r>
              <a:rPr lang="en-US" altLang="en-US" dirty="0">
                <a:solidFill>
                  <a:schemeClr val="tx1"/>
                </a:solidFill>
                <a:latin typeface="Ti"/>
              </a:rPr>
              <a:t> </a:t>
            </a:r>
            <a:r>
              <a:rPr lang="en-US" altLang="en-US" dirty="0" err="1">
                <a:solidFill>
                  <a:schemeClr val="tx1"/>
                </a:solidFill>
                <a:latin typeface="Ti"/>
              </a:rPr>
              <a:t>bộ</a:t>
            </a:r>
            <a:r>
              <a:rPr lang="en-US" altLang="en-US" dirty="0">
                <a:solidFill>
                  <a:schemeClr val="tx1"/>
                </a:solidFill>
                <a:latin typeface="Ti"/>
              </a:rPr>
              <a:t> </a:t>
            </a:r>
            <a:r>
              <a:rPr lang="en-US" altLang="en-US" dirty="0" err="1">
                <a:solidFill>
                  <a:schemeClr val="tx1"/>
                </a:solidFill>
                <a:latin typeface="Ti"/>
              </a:rPr>
              <a:t>đồ</a:t>
            </a:r>
            <a:r>
              <a:rPr lang="en-US" altLang="en-US" dirty="0">
                <a:solidFill>
                  <a:schemeClr val="tx1"/>
                </a:solidFill>
                <a:latin typeface="Ti"/>
              </a:rPr>
              <a:t> </a:t>
            </a:r>
            <a:r>
              <a:rPr lang="en-US" altLang="en-US" dirty="0" err="1">
                <a:solidFill>
                  <a:schemeClr val="tx1"/>
                </a:solidFill>
                <a:latin typeface="Ti"/>
              </a:rPr>
              <a:t>nâu</a:t>
            </a:r>
            <a:r>
              <a:rPr lang="en-US" altLang="en-US" dirty="0">
                <a:solidFill>
                  <a:schemeClr val="tx1"/>
                </a:solidFill>
                <a:latin typeface="Ti"/>
              </a:rPr>
              <a:t> </a:t>
            </a:r>
            <a:r>
              <a:rPr lang="en-US" altLang="en-US" dirty="0" err="1">
                <a:solidFill>
                  <a:schemeClr val="tx1"/>
                </a:solidFill>
                <a:latin typeface="Ti"/>
              </a:rPr>
              <a:t>tuyệt</a:t>
            </a:r>
            <a:r>
              <a:rPr lang="en-US" altLang="en-US" dirty="0">
                <a:solidFill>
                  <a:schemeClr val="tx1"/>
                </a:solidFill>
                <a:latin typeface="Ti"/>
              </a:rPr>
              <a:t> </a:t>
            </a:r>
            <a:r>
              <a:rPr lang="en-US" altLang="en-US" dirty="0" err="1">
                <a:solidFill>
                  <a:schemeClr val="tx1"/>
                </a:solidFill>
                <a:latin typeface="Ti"/>
              </a:rPr>
              <a:t>đẹp</a:t>
            </a:r>
            <a:r>
              <a:rPr lang="en-US" altLang="en-US" dirty="0">
                <a:solidFill>
                  <a:schemeClr val="tx1"/>
                </a:solidFill>
                <a:latin typeface="Ti"/>
              </a:rPr>
              <a:t>, </a:t>
            </a:r>
            <a:r>
              <a:rPr lang="en-US" altLang="en-US" dirty="0" err="1">
                <a:solidFill>
                  <a:schemeClr val="tx1"/>
                </a:solidFill>
                <a:latin typeface="Ti"/>
              </a:rPr>
              <a:t>với</a:t>
            </a:r>
            <a:r>
              <a:rPr lang="en-US" altLang="en-US" dirty="0">
                <a:solidFill>
                  <a:schemeClr val="tx1"/>
                </a:solidFill>
                <a:latin typeface="Ti"/>
              </a:rPr>
              <a:t> </a:t>
            </a:r>
            <a:r>
              <a:rPr lang="en-US" altLang="en-US" dirty="0" err="1">
                <a:solidFill>
                  <a:schemeClr val="tx1"/>
                </a:solidFill>
                <a:latin typeface="Ti"/>
              </a:rPr>
              <a:t>cái</a:t>
            </a:r>
            <a:r>
              <a:rPr lang="en-US" altLang="en-US" dirty="0">
                <a:solidFill>
                  <a:schemeClr val="tx1"/>
                </a:solidFill>
                <a:latin typeface="Ti"/>
              </a:rPr>
              <a:t> </a:t>
            </a:r>
            <a:r>
              <a:rPr lang="en-US" altLang="en-US" dirty="0" err="1">
                <a:solidFill>
                  <a:schemeClr val="tx1"/>
                </a:solidFill>
                <a:latin typeface="Ti"/>
              </a:rPr>
              <a:t>bờm</a:t>
            </a:r>
            <a:r>
              <a:rPr lang="en-US" altLang="en-US" dirty="0">
                <a:solidFill>
                  <a:schemeClr val="tx1"/>
                </a:solidFill>
                <a:latin typeface="Ti"/>
              </a:rPr>
              <a:t> </a:t>
            </a:r>
            <a:r>
              <a:rPr lang="en-US" altLang="en-US" dirty="0" err="1">
                <a:solidFill>
                  <a:schemeClr val="tx1"/>
                </a:solidFill>
                <a:latin typeface="Ti"/>
              </a:rPr>
              <a:t>dài</a:t>
            </a:r>
            <a:r>
              <a:rPr lang="en-US" altLang="en-US" dirty="0">
                <a:solidFill>
                  <a:schemeClr val="tx1"/>
                </a:solidFill>
                <a:latin typeface="Ti"/>
              </a:rPr>
              <a:t> </a:t>
            </a:r>
            <a:r>
              <a:rPr lang="en-US" altLang="en-US" dirty="0" err="1">
                <a:solidFill>
                  <a:schemeClr val="tx1"/>
                </a:solidFill>
                <a:latin typeface="Ti"/>
              </a:rPr>
              <a:t>được</a:t>
            </a:r>
            <a:r>
              <a:rPr lang="en-US" altLang="en-US" dirty="0">
                <a:solidFill>
                  <a:schemeClr val="tx1"/>
                </a:solidFill>
                <a:latin typeface="Ti"/>
              </a:rPr>
              <a:t> </a:t>
            </a:r>
            <a:r>
              <a:rPr lang="en-US" altLang="en-US" dirty="0" err="1">
                <a:solidFill>
                  <a:schemeClr val="tx1"/>
                </a:solidFill>
                <a:latin typeface="Ti"/>
              </a:rPr>
              <a:t>chải</a:t>
            </a:r>
            <a:r>
              <a:rPr lang="en-US" altLang="en-US" dirty="0">
                <a:solidFill>
                  <a:schemeClr val="tx1"/>
                </a:solidFill>
                <a:latin typeface="Ti"/>
              </a:rPr>
              <a:t> </a:t>
            </a:r>
            <a:r>
              <a:rPr lang="en-US" altLang="en-US" dirty="0" err="1">
                <a:solidFill>
                  <a:schemeClr val="tx1"/>
                </a:solidFill>
                <a:latin typeface="Ti"/>
              </a:rPr>
              <a:t>chuốt</a:t>
            </a:r>
            <a:r>
              <a:rPr lang="en-US" altLang="en-US" dirty="0">
                <a:solidFill>
                  <a:schemeClr val="tx1"/>
                </a:solidFill>
                <a:latin typeface="Ti"/>
              </a:rPr>
              <a:t> </a:t>
            </a:r>
            <a:r>
              <a:rPr lang="en-US" altLang="en-US" dirty="0" err="1">
                <a:solidFill>
                  <a:schemeClr val="tx1"/>
                </a:solidFill>
                <a:latin typeface="Ti"/>
              </a:rPr>
              <a:t>ra</a:t>
            </a:r>
            <a:r>
              <a:rPr lang="en-US" altLang="en-US" dirty="0">
                <a:solidFill>
                  <a:schemeClr val="tx1"/>
                </a:solidFill>
                <a:latin typeface="Ti"/>
              </a:rPr>
              <a:t> </a:t>
            </a:r>
            <a:r>
              <a:rPr lang="en-US" altLang="en-US" dirty="0" err="1">
                <a:solidFill>
                  <a:schemeClr val="tx1"/>
                </a:solidFill>
                <a:latin typeface="Ti"/>
              </a:rPr>
              <a:t>dáng</a:t>
            </a:r>
            <a:r>
              <a:rPr lang="en-US" altLang="en-US" dirty="0">
                <a:solidFill>
                  <a:schemeClr val="tx1"/>
                </a:solidFill>
                <a:latin typeface="Ti"/>
              </a:rPr>
              <a:t> </a:t>
            </a:r>
            <a:r>
              <a:rPr lang="en-US" altLang="en-US" dirty="0" err="1">
                <a:solidFill>
                  <a:schemeClr val="tx1"/>
                </a:solidFill>
                <a:latin typeface="Ti"/>
              </a:rPr>
              <a:t>một</a:t>
            </a:r>
            <a:r>
              <a:rPr lang="en-US" altLang="en-US" dirty="0">
                <a:solidFill>
                  <a:schemeClr val="tx1"/>
                </a:solidFill>
                <a:latin typeface="Ti"/>
              </a:rPr>
              <a:t> </a:t>
            </a:r>
            <a:r>
              <a:rPr lang="en-US" altLang="en-US" dirty="0" err="1">
                <a:solidFill>
                  <a:schemeClr val="tx1"/>
                </a:solidFill>
                <a:latin typeface="Ti"/>
              </a:rPr>
              <a:t>nhà</a:t>
            </a:r>
            <a:r>
              <a:rPr lang="en-US" altLang="en-US" dirty="0">
                <a:solidFill>
                  <a:schemeClr val="tx1"/>
                </a:solidFill>
                <a:latin typeface="Ti"/>
              </a:rPr>
              <a:t> </a:t>
            </a:r>
            <a:r>
              <a:rPr lang="en-US" altLang="en-US" dirty="0" err="1">
                <a:solidFill>
                  <a:schemeClr val="tx1"/>
                </a:solidFill>
                <a:latin typeface="Ti"/>
              </a:rPr>
              <a:t>vô</a:t>
            </a:r>
            <a:r>
              <a:rPr lang="en-US" altLang="en-US" dirty="0">
                <a:solidFill>
                  <a:schemeClr val="tx1"/>
                </a:solidFill>
                <a:latin typeface="Ti"/>
              </a:rPr>
              <a:t> </a:t>
            </a:r>
            <a:r>
              <a:rPr lang="en-US" altLang="en-US" dirty="0" err="1">
                <a:solidFill>
                  <a:schemeClr val="tx1"/>
                </a:solidFill>
                <a:latin typeface="Ti"/>
              </a:rPr>
              <a:t>địch</a:t>
            </a:r>
            <a:r>
              <a:rPr lang="en-US" altLang="en-US" dirty="0">
                <a:solidFill>
                  <a:schemeClr val="tx1"/>
                </a:solidFill>
                <a:latin typeface="Ti"/>
              </a:rPr>
              <a:t>…</a:t>
            </a:r>
          </a:p>
          <a:p>
            <a:pPr marL="0" indent="0">
              <a:spcBef>
                <a:spcPts val="0"/>
              </a:spcBef>
              <a:spcAft>
                <a:spcPts val="0"/>
              </a:spcAft>
              <a:buFontTx/>
              <a:buNone/>
            </a:pPr>
            <a:endParaRPr lang="en-US" altLang="en-US" dirty="0">
              <a:latin typeface="Ti"/>
            </a:endParaRPr>
          </a:p>
        </p:txBody>
      </p:sp>
      <p:sp>
        <p:nvSpPr>
          <p:cNvPr id="4" name="Rectangle 3"/>
          <p:cNvSpPr/>
          <p:nvPr/>
        </p:nvSpPr>
        <p:spPr>
          <a:xfrm>
            <a:off x="0" y="1518139"/>
            <a:ext cx="9144000" cy="1443038"/>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000" dirty="0">
                <a:solidFill>
                  <a:schemeClr val="tx1"/>
                </a:solidFill>
                <a:latin typeface="Ti"/>
              </a:rPr>
              <a:t>2. </a:t>
            </a:r>
            <a:r>
              <a:rPr lang="en-US" sz="2000" dirty="0" err="1">
                <a:solidFill>
                  <a:schemeClr val="tx1"/>
                </a:solidFill>
                <a:latin typeface="Ti"/>
              </a:rPr>
              <a:t>Ngựa</a:t>
            </a:r>
            <a:r>
              <a:rPr lang="en-US" sz="2000" dirty="0">
                <a:solidFill>
                  <a:schemeClr val="tx1"/>
                </a:solidFill>
                <a:latin typeface="Ti"/>
              </a:rPr>
              <a:t> Cha </a:t>
            </a:r>
            <a:r>
              <a:rPr lang="en-US" sz="2000" dirty="0" err="1">
                <a:solidFill>
                  <a:schemeClr val="tx1"/>
                </a:solidFill>
                <a:latin typeface="Ti"/>
              </a:rPr>
              <a:t>thấy</a:t>
            </a:r>
            <a:r>
              <a:rPr lang="en-US" sz="2000" dirty="0">
                <a:solidFill>
                  <a:schemeClr val="tx1"/>
                </a:solidFill>
                <a:latin typeface="Ti"/>
              </a:rPr>
              <a:t> </a:t>
            </a:r>
            <a:r>
              <a:rPr lang="en-US" sz="2000" dirty="0" err="1">
                <a:solidFill>
                  <a:schemeClr val="tx1"/>
                </a:solidFill>
                <a:latin typeface="Ti"/>
              </a:rPr>
              <a:t>thế</a:t>
            </a:r>
            <a:r>
              <a:rPr lang="en-US" sz="2000" dirty="0">
                <a:solidFill>
                  <a:schemeClr val="tx1"/>
                </a:solidFill>
                <a:latin typeface="Ti"/>
              </a:rPr>
              <a:t> </a:t>
            </a:r>
            <a:r>
              <a:rPr lang="en-US" sz="2000" dirty="0" err="1">
                <a:solidFill>
                  <a:schemeClr val="tx1"/>
                </a:solidFill>
                <a:latin typeface="Ti"/>
              </a:rPr>
              <a:t>bảo</a:t>
            </a:r>
            <a:r>
              <a:rPr lang="en-US" sz="2000" dirty="0">
                <a:solidFill>
                  <a:schemeClr val="tx1"/>
                </a:solidFill>
                <a:latin typeface="Ti"/>
              </a:rPr>
              <a:t>:</a:t>
            </a:r>
          </a:p>
          <a:p>
            <a:pPr marL="285750" indent="-285750">
              <a:buFontTx/>
              <a:buChar char="-"/>
              <a:defRPr/>
            </a:pPr>
            <a:r>
              <a:rPr lang="en-US" sz="2000" dirty="0">
                <a:solidFill>
                  <a:schemeClr val="tx1"/>
                </a:solidFill>
                <a:latin typeface="Ti"/>
              </a:rPr>
              <a:t>Con </a:t>
            </a:r>
            <a:r>
              <a:rPr lang="en-US" sz="2000" dirty="0" err="1">
                <a:solidFill>
                  <a:schemeClr val="tx1"/>
                </a:solidFill>
                <a:latin typeface="Ti"/>
              </a:rPr>
              <a:t>trai</a:t>
            </a:r>
            <a:r>
              <a:rPr lang="en-US" sz="2000" dirty="0">
                <a:solidFill>
                  <a:schemeClr val="tx1"/>
                </a:solidFill>
                <a:latin typeface="Ti"/>
              </a:rPr>
              <a:t> à, con </a:t>
            </a:r>
            <a:r>
              <a:rPr lang="en-US" sz="2000" dirty="0" err="1">
                <a:solidFill>
                  <a:schemeClr val="tx1"/>
                </a:solidFill>
                <a:latin typeface="Ti"/>
              </a:rPr>
              <a:t>phải</a:t>
            </a:r>
            <a:r>
              <a:rPr lang="en-US" sz="2000" dirty="0">
                <a:solidFill>
                  <a:schemeClr val="tx1"/>
                </a:solidFill>
                <a:latin typeface="Ti"/>
              </a:rPr>
              <a:t> </a:t>
            </a:r>
            <a:r>
              <a:rPr lang="en-US" sz="2000" dirty="0" err="1">
                <a:solidFill>
                  <a:schemeClr val="tx1"/>
                </a:solidFill>
                <a:latin typeface="Ti"/>
              </a:rPr>
              <a:t>đến</a:t>
            </a:r>
            <a:r>
              <a:rPr lang="en-US" sz="2000" dirty="0">
                <a:solidFill>
                  <a:schemeClr val="tx1"/>
                </a:solidFill>
                <a:latin typeface="Ti"/>
              </a:rPr>
              <a:t> </a:t>
            </a:r>
            <a:r>
              <a:rPr lang="en-US" sz="2000" dirty="0" err="1">
                <a:solidFill>
                  <a:schemeClr val="tx1"/>
                </a:solidFill>
                <a:latin typeface="Ti"/>
              </a:rPr>
              <a:t>bác</a:t>
            </a:r>
            <a:r>
              <a:rPr lang="en-US" sz="2000" dirty="0">
                <a:solidFill>
                  <a:schemeClr val="tx1"/>
                </a:solidFill>
                <a:latin typeface="Ti"/>
              </a:rPr>
              <a:t> </a:t>
            </a:r>
            <a:r>
              <a:rPr lang="en-US" sz="2000" dirty="0" err="1">
                <a:solidFill>
                  <a:schemeClr val="tx1"/>
                </a:solidFill>
                <a:latin typeface="Ti"/>
              </a:rPr>
              <a:t>thợ</a:t>
            </a:r>
            <a:r>
              <a:rPr lang="en-US" sz="2000" dirty="0">
                <a:solidFill>
                  <a:schemeClr val="tx1"/>
                </a:solidFill>
                <a:latin typeface="Ti"/>
              </a:rPr>
              <a:t> </a:t>
            </a:r>
            <a:r>
              <a:rPr lang="en-US" sz="2000" dirty="0" err="1">
                <a:solidFill>
                  <a:schemeClr val="tx1"/>
                </a:solidFill>
                <a:latin typeface="Ti"/>
              </a:rPr>
              <a:t>rèn</a:t>
            </a:r>
            <a:r>
              <a:rPr lang="en-US" sz="2000" dirty="0">
                <a:solidFill>
                  <a:schemeClr val="tx1"/>
                </a:solidFill>
                <a:latin typeface="Ti"/>
              </a:rPr>
              <a:t> </a:t>
            </a:r>
            <a:r>
              <a:rPr lang="en-US" sz="2000" dirty="0" err="1">
                <a:solidFill>
                  <a:schemeClr val="tx1"/>
                </a:solidFill>
                <a:latin typeface="Ti"/>
              </a:rPr>
              <a:t>để</a:t>
            </a:r>
            <a:r>
              <a:rPr lang="en-US" sz="2000" dirty="0">
                <a:solidFill>
                  <a:schemeClr val="tx1"/>
                </a:solidFill>
                <a:latin typeface="Ti"/>
              </a:rPr>
              <a:t> </a:t>
            </a:r>
            <a:r>
              <a:rPr lang="en-US" sz="2000" dirty="0" err="1">
                <a:solidFill>
                  <a:schemeClr val="tx1"/>
                </a:solidFill>
                <a:latin typeface="Ti"/>
              </a:rPr>
              <a:t>xem</a:t>
            </a:r>
            <a:r>
              <a:rPr lang="en-US" sz="2000" dirty="0">
                <a:solidFill>
                  <a:schemeClr val="tx1"/>
                </a:solidFill>
                <a:latin typeface="Ti"/>
              </a:rPr>
              <a:t> </a:t>
            </a:r>
            <a:r>
              <a:rPr lang="en-US" sz="2000" dirty="0" err="1">
                <a:solidFill>
                  <a:schemeClr val="tx1"/>
                </a:solidFill>
                <a:latin typeface="Ti"/>
              </a:rPr>
              <a:t>lại</a:t>
            </a:r>
            <a:r>
              <a:rPr lang="en-US" sz="2000" dirty="0">
                <a:solidFill>
                  <a:schemeClr val="tx1"/>
                </a:solidFill>
                <a:latin typeface="Ti"/>
              </a:rPr>
              <a:t> </a:t>
            </a:r>
            <a:r>
              <a:rPr lang="en-US" sz="2000" dirty="0" err="1">
                <a:solidFill>
                  <a:schemeClr val="tx1"/>
                </a:solidFill>
                <a:latin typeface="Ti"/>
              </a:rPr>
              <a:t>bộ</a:t>
            </a:r>
            <a:r>
              <a:rPr lang="en-US" sz="2000" dirty="0">
                <a:solidFill>
                  <a:schemeClr val="tx1"/>
                </a:solidFill>
                <a:latin typeface="Ti"/>
              </a:rPr>
              <a:t> </a:t>
            </a:r>
            <a:r>
              <a:rPr lang="en-US" sz="2000" dirty="0" err="1">
                <a:solidFill>
                  <a:schemeClr val="tx1"/>
                </a:solidFill>
                <a:latin typeface="Ti"/>
              </a:rPr>
              <a:t>móng</a:t>
            </a:r>
            <a:r>
              <a:rPr lang="en-US" sz="2000" dirty="0">
                <a:solidFill>
                  <a:schemeClr val="tx1"/>
                </a:solidFill>
                <a:latin typeface="Ti"/>
              </a:rPr>
              <a:t>. </a:t>
            </a:r>
            <a:r>
              <a:rPr lang="en-US" sz="2000" dirty="0" err="1">
                <a:solidFill>
                  <a:schemeClr val="tx1"/>
                </a:solidFill>
                <a:latin typeface="Ti"/>
              </a:rPr>
              <a:t>Nó</a:t>
            </a:r>
            <a:r>
              <a:rPr lang="en-US" sz="2000" dirty="0">
                <a:solidFill>
                  <a:schemeClr val="tx1"/>
                </a:solidFill>
                <a:latin typeface="Ti"/>
              </a:rPr>
              <a:t> </a:t>
            </a:r>
            <a:r>
              <a:rPr lang="en-US" sz="2000" dirty="0" err="1">
                <a:solidFill>
                  <a:schemeClr val="tx1"/>
                </a:solidFill>
                <a:latin typeface="Ti"/>
              </a:rPr>
              <a:t>cần</a:t>
            </a:r>
            <a:r>
              <a:rPr lang="en-US" sz="2000" dirty="0">
                <a:solidFill>
                  <a:schemeClr val="tx1"/>
                </a:solidFill>
                <a:latin typeface="Ti"/>
              </a:rPr>
              <a:t> </a:t>
            </a:r>
            <a:r>
              <a:rPr lang="en-US" sz="2000" dirty="0" err="1">
                <a:solidFill>
                  <a:schemeClr val="tx1"/>
                </a:solidFill>
                <a:latin typeface="Ti"/>
              </a:rPr>
              <a:t>thiết</a:t>
            </a:r>
            <a:r>
              <a:rPr lang="en-US" sz="2000" dirty="0">
                <a:solidFill>
                  <a:schemeClr val="tx1"/>
                </a:solidFill>
                <a:latin typeface="Ti"/>
              </a:rPr>
              <a:t> </a:t>
            </a:r>
            <a:r>
              <a:rPr lang="en-US" sz="2000" dirty="0" err="1">
                <a:solidFill>
                  <a:schemeClr val="tx1"/>
                </a:solidFill>
                <a:latin typeface="Ti"/>
              </a:rPr>
              <a:t>cho</a:t>
            </a:r>
            <a:r>
              <a:rPr lang="en-US" sz="2000" dirty="0">
                <a:solidFill>
                  <a:schemeClr val="tx1"/>
                </a:solidFill>
                <a:latin typeface="Ti"/>
              </a:rPr>
              <a:t> </a:t>
            </a:r>
            <a:r>
              <a:rPr lang="en-US" sz="2000" dirty="0" err="1">
                <a:solidFill>
                  <a:schemeClr val="tx1"/>
                </a:solidFill>
                <a:latin typeface="Ti"/>
              </a:rPr>
              <a:t>cuộc</a:t>
            </a:r>
            <a:r>
              <a:rPr lang="en-US" sz="2000" dirty="0">
                <a:solidFill>
                  <a:schemeClr val="tx1"/>
                </a:solidFill>
                <a:latin typeface="Ti"/>
              </a:rPr>
              <a:t> </a:t>
            </a:r>
            <a:r>
              <a:rPr lang="en-US" sz="2000" dirty="0" err="1">
                <a:solidFill>
                  <a:schemeClr val="tx1"/>
                </a:solidFill>
                <a:latin typeface="Ti"/>
              </a:rPr>
              <a:t>đua</a:t>
            </a:r>
            <a:r>
              <a:rPr lang="en-US" sz="2000" dirty="0">
                <a:solidFill>
                  <a:schemeClr val="tx1"/>
                </a:solidFill>
                <a:latin typeface="Ti"/>
              </a:rPr>
              <a:t> </a:t>
            </a:r>
            <a:r>
              <a:rPr lang="en-US" sz="2000" dirty="0" err="1">
                <a:solidFill>
                  <a:schemeClr val="tx1"/>
                </a:solidFill>
                <a:latin typeface="Ti"/>
              </a:rPr>
              <a:t>hơn</a:t>
            </a:r>
            <a:r>
              <a:rPr lang="en-US" sz="2000" dirty="0">
                <a:solidFill>
                  <a:schemeClr val="tx1"/>
                </a:solidFill>
                <a:latin typeface="Ti"/>
              </a:rPr>
              <a:t> </a:t>
            </a:r>
            <a:r>
              <a:rPr lang="en-US" sz="2000" dirty="0" err="1">
                <a:solidFill>
                  <a:schemeClr val="tx1"/>
                </a:solidFill>
                <a:latin typeface="Ti"/>
              </a:rPr>
              <a:t>là</a:t>
            </a:r>
            <a:r>
              <a:rPr lang="en-US" sz="2000" dirty="0">
                <a:solidFill>
                  <a:schemeClr val="tx1"/>
                </a:solidFill>
                <a:latin typeface="Ti"/>
              </a:rPr>
              <a:t> </a:t>
            </a:r>
            <a:r>
              <a:rPr lang="en-US" sz="2000" dirty="0" err="1">
                <a:solidFill>
                  <a:schemeClr val="tx1"/>
                </a:solidFill>
                <a:latin typeface="Ti"/>
              </a:rPr>
              <a:t>bộ</a:t>
            </a:r>
            <a:r>
              <a:rPr lang="en-US" sz="2000" dirty="0">
                <a:solidFill>
                  <a:schemeClr val="tx1"/>
                </a:solidFill>
                <a:latin typeface="Ti"/>
              </a:rPr>
              <a:t> </a:t>
            </a:r>
            <a:r>
              <a:rPr lang="en-US" sz="2000" dirty="0" err="1">
                <a:solidFill>
                  <a:schemeClr val="tx1"/>
                </a:solidFill>
                <a:latin typeface="Ti"/>
              </a:rPr>
              <a:t>đồ</a:t>
            </a:r>
            <a:r>
              <a:rPr lang="en-US" sz="2000" dirty="0">
                <a:solidFill>
                  <a:schemeClr val="tx1"/>
                </a:solidFill>
                <a:latin typeface="Ti"/>
              </a:rPr>
              <a:t> </a:t>
            </a:r>
            <a:r>
              <a:rPr lang="en-US" sz="2000" dirty="0" err="1">
                <a:solidFill>
                  <a:schemeClr val="tx1"/>
                </a:solidFill>
                <a:latin typeface="Ti"/>
              </a:rPr>
              <a:t>đẹp</a:t>
            </a:r>
            <a:r>
              <a:rPr lang="en-US" sz="2000" dirty="0">
                <a:solidFill>
                  <a:schemeClr val="tx1"/>
                </a:solidFill>
                <a:latin typeface="Ti"/>
              </a:rPr>
              <a:t>.</a:t>
            </a:r>
          </a:p>
          <a:p>
            <a:pPr>
              <a:defRPr/>
            </a:pPr>
            <a:r>
              <a:rPr lang="en-US" sz="2000" dirty="0" err="1">
                <a:solidFill>
                  <a:schemeClr val="tx1"/>
                </a:solidFill>
                <a:latin typeface="Ti"/>
              </a:rPr>
              <a:t>Ngựa</a:t>
            </a:r>
            <a:r>
              <a:rPr lang="en-US" sz="2000" dirty="0">
                <a:solidFill>
                  <a:schemeClr val="tx1"/>
                </a:solidFill>
                <a:latin typeface="Ti"/>
              </a:rPr>
              <a:t> Con </a:t>
            </a:r>
            <a:r>
              <a:rPr lang="en-US" sz="2000" dirty="0" err="1">
                <a:solidFill>
                  <a:schemeClr val="tx1"/>
                </a:solidFill>
                <a:latin typeface="Ti"/>
              </a:rPr>
              <a:t>mắt</a:t>
            </a:r>
            <a:r>
              <a:rPr lang="en-US" sz="2000" dirty="0">
                <a:solidFill>
                  <a:schemeClr val="tx1"/>
                </a:solidFill>
                <a:latin typeface="Ti"/>
              </a:rPr>
              <a:t> </a:t>
            </a:r>
            <a:r>
              <a:rPr lang="en-US" sz="2000" dirty="0" err="1">
                <a:solidFill>
                  <a:schemeClr val="tx1"/>
                </a:solidFill>
                <a:latin typeface="Ti"/>
              </a:rPr>
              <a:t>không</a:t>
            </a:r>
            <a:r>
              <a:rPr lang="en-US" sz="2000" dirty="0">
                <a:solidFill>
                  <a:schemeClr val="tx1"/>
                </a:solidFill>
                <a:latin typeface="Ti"/>
              </a:rPr>
              <a:t> </a:t>
            </a:r>
            <a:r>
              <a:rPr lang="en-US" sz="2000" dirty="0" err="1">
                <a:solidFill>
                  <a:schemeClr val="tx1"/>
                </a:solidFill>
                <a:latin typeface="Ti"/>
              </a:rPr>
              <a:t>rời</a:t>
            </a:r>
            <a:r>
              <a:rPr lang="en-US" sz="2000" dirty="0">
                <a:solidFill>
                  <a:schemeClr val="tx1"/>
                </a:solidFill>
                <a:latin typeface="Ti"/>
              </a:rPr>
              <a:t> </a:t>
            </a:r>
            <a:r>
              <a:rPr lang="en-US" sz="2000" dirty="0" err="1">
                <a:solidFill>
                  <a:schemeClr val="tx1"/>
                </a:solidFill>
                <a:latin typeface="Ti"/>
              </a:rPr>
              <a:t>bóng</a:t>
            </a:r>
            <a:r>
              <a:rPr lang="en-US" sz="2000" dirty="0">
                <a:solidFill>
                  <a:schemeClr val="tx1"/>
                </a:solidFill>
                <a:latin typeface="Ti"/>
              </a:rPr>
              <a:t> </a:t>
            </a:r>
            <a:r>
              <a:rPr lang="en-US" sz="2000" dirty="0" err="1">
                <a:solidFill>
                  <a:schemeClr val="tx1"/>
                </a:solidFill>
                <a:latin typeface="Ti"/>
              </a:rPr>
              <a:t>mình</a:t>
            </a:r>
            <a:r>
              <a:rPr lang="en-US" sz="2000" dirty="0">
                <a:solidFill>
                  <a:schemeClr val="tx1"/>
                </a:solidFill>
                <a:latin typeface="Ti"/>
              </a:rPr>
              <a:t> </a:t>
            </a:r>
            <a:r>
              <a:rPr lang="en-US" sz="2000" dirty="0" err="1">
                <a:solidFill>
                  <a:schemeClr val="tx1"/>
                </a:solidFill>
                <a:latin typeface="Ti"/>
              </a:rPr>
              <a:t>dưới</a:t>
            </a:r>
            <a:r>
              <a:rPr lang="en-US" sz="2000" dirty="0">
                <a:solidFill>
                  <a:schemeClr val="tx1"/>
                </a:solidFill>
                <a:latin typeface="Ti"/>
              </a:rPr>
              <a:t> </a:t>
            </a:r>
            <a:r>
              <a:rPr lang="en-US" sz="2000" dirty="0" err="1">
                <a:solidFill>
                  <a:schemeClr val="tx1"/>
                </a:solidFill>
                <a:latin typeface="Ti"/>
              </a:rPr>
              <a:t>nước</a:t>
            </a:r>
            <a:r>
              <a:rPr lang="en-US" sz="2000" dirty="0">
                <a:solidFill>
                  <a:schemeClr val="tx1"/>
                </a:solidFill>
                <a:latin typeface="Ti"/>
              </a:rPr>
              <a:t>, </a:t>
            </a:r>
            <a:r>
              <a:rPr lang="en-US" sz="2000" dirty="0" err="1">
                <a:solidFill>
                  <a:schemeClr val="tx1"/>
                </a:solidFill>
                <a:latin typeface="Ti"/>
              </a:rPr>
              <a:t>ngúng</a:t>
            </a:r>
            <a:r>
              <a:rPr lang="en-US" sz="2000" dirty="0">
                <a:solidFill>
                  <a:schemeClr val="tx1"/>
                </a:solidFill>
                <a:latin typeface="Ti"/>
              </a:rPr>
              <a:t> </a:t>
            </a:r>
            <a:r>
              <a:rPr lang="en-US" sz="2000" dirty="0" err="1">
                <a:solidFill>
                  <a:schemeClr val="tx1"/>
                </a:solidFill>
                <a:latin typeface="Ti"/>
              </a:rPr>
              <a:t>nguẩy</a:t>
            </a:r>
            <a:r>
              <a:rPr lang="en-US" sz="2000" dirty="0">
                <a:solidFill>
                  <a:schemeClr val="tx1"/>
                </a:solidFill>
                <a:latin typeface="Ti"/>
              </a:rPr>
              <a:t> </a:t>
            </a:r>
            <a:r>
              <a:rPr lang="en-US" sz="2000" dirty="0" err="1">
                <a:solidFill>
                  <a:schemeClr val="tx1"/>
                </a:solidFill>
                <a:latin typeface="Ti"/>
              </a:rPr>
              <a:t>đáp</a:t>
            </a:r>
            <a:r>
              <a:rPr lang="en-US" sz="2000" dirty="0">
                <a:solidFill>
                  <a:schemeClr val="tx1"/>
                </a:solidFill>
                <a:latin typeface="Ti"/>
              </a:rPr>
              <a:t>:</a:t>
            </a:r>
          </a:p>
          <a:p>
            <a:pPr marL="285750" indent="-285750">
              <a:buFontTx/>
              <a:buChar char="-"/>
              <a:defRPr/>
            </a:pPr>
            <a:r>
              <a:rPr lang="en-US" sz="2000" dirty="0">
                <a:solidFill>
                  <a:schemeClr val="tx1"/>
                </a:solidFill>
                <a:latin typeface="Ti"/>
              </a:rPr>
              <a:t>Cha </a:t>
            </a:r>
            <a:r>
              <a:rPr lang="en-US" sz="2000" dirty="0" err="1">
                <a:solidFill>
                  <a:schemeClr val="tx1"/>
                </a:solidFill>
                <a:latin typeface="Ti"/>
              </a:rPr>
              <a:t>yên</a:t>
            </a:r>
            <a:r>
              <a:rPr lang="en-US" sz="2000" dirty="0">
                <a:solidFill>
                  <a:schemeClr val="tx1"/>
                </a:solidFill>
                <a:latin typeface="Ti"/>
              </a:rPr>
              <a:t> </a:t>
            </a:r>
            <a:r>
              <a:rPr lang="en-US" sz="2000" dirty="0" err="1">
                <a:solidFill>
                  <a:schemeClr val="tx1"/>
                </a:solidFill>
                <a:latin typeface="Ti"/>
              </a:rPr>
              <a:t>tâm</a:t>
            </a:r>
            <a:r>
              <a:rPr lang="en-US" sz="2000" dirty="0">
                <a:solidFill>
                  <a:schemeClr val="tx1"/>
                </a:solidFill>
                <a:latin typeface="Ti"/>
              </a:rPr>
              <a:t>. </a:t>
            </a:r>
            <a:r>
              <a:rPr lang="en-US" sz="2000" dirty="0" err="1">
                <a:solidFill>
                  <a:schemeClr val="tx1"/>
                </a:solidFill>
                <a:latin typeface="Ti"/>
              </a:rPr>
              <a:t>Móng</a:t>
            </a:r>
            <a:r>
              <a:rPr lang="en-US" sz="2000" dirty="0">
                <a:solidFill>
                  <a:schemeClr val="tx1"/>
                </a:solidFill>
                <a:latin typeface="Ti"/>
              </a:rPr>
              <a:t> </a:t>
            </a:r>
            <a:r>
              <a:rPr lang="en-US" sz="2000" dirty="0" err="1">
                <a:solidFill>
                  <a:schemeClr val="tx1"/>
                </a:solidFill>
                <a:latin typeface="Ti"/>
              </a:rPr>
              <a:t>của</a:t>
            </a:r>
            <a:r>
              <a:rPr lang="en-US" sz="2000" dirty="0">
                <a:solidFill>
                  <a:schemeClr val="tx1"/>
                </a:solidFill>
                <a:latin typeface="Ti"/>
              </a:rPr>
              <a:t> con </a:t>
            </a:r>
            <a:r>
              <a:rPr lang="en-US" sz="2000" dirty="0" err="1">
                <a:solidFill>
                  <a:schemeClr val="tx1"/>
                </a:solidFill>
                <a:latin typeface="Ti"/>
              </a:rPr>
              <a:t>chắc</a:t>
            </a:r>
            <a:r>
              <a:rPr lang="en-US" sz="2000" dirty="0">
                <a:solidFill>
                  <a:schemeClr val="tx1"/>
                </a:solidFill>
                <a:latin typeface="Ti"/>
              </a:rPr>
              <a:t> </a:t>
            </a:r>
            <a:r>
              <a:rPr lang="en-US" sz="2000" dirty="0" err="1">
                <a:solidFill>
                  <a:schemeClr val="tx1"/>
                </a:solidFill>
                <a:latin typeface="Ti"/>
              </a:rPr>
              <a:t>chắn</a:t>
            </a:r>
            <a:r>
              <a:rPr lang="en-US" sz="2000" dirty="0">
                <a:solidFill>
                  <a:schemeClr val="tx1"/>
                </a:solidFill>
                <a:latin typeface="Ti"/>
              </a:rPr>
              <a:t> </a:t>
            </a:r>
            <a:r>
              <a:rPr lang="en-US" sz="2000" dirty="0" err="1">
                <a:solidFill>
                  <a:schemeClr val="tx1"/>
                </a:solidFill>
                <a:latin typeface="Ti"/>
              </a:rPr>
              <a:t>lắm</a:t>
            </a:r>
            <a:r>
              <a:rPr lang="en-US" sz="2000" dirty="0">
                <a:solidFill>
                  <a:schemeClr val="tx1"/>
                </a:solidFill>
                <a:latin typeface="Ti"/>
              </a:rPr>
              <a:t>. Con </a:t>
            </a:r>
            <a:r>
              <a:rPr lang="en-US" sz="2000" dirty="0" err="1">
                <a:solidFill>
                  <a:schemeClr val="tx1"/>
                </a:solidFill>
                <a:latin typeface="Ti"/>
              </a:rPr>
              <a:t>nhất</a:t>
            </a:r>
            <a:r>
              <a:rPr lang="en-US" sz="2000" dirty="0">
                <a:solidFill>
                  <a:schemeClr val="tx1"/>
                </a:solidFill>
                <a:latin typeface="Ti"/>
              </a:rPr>
              <a:t> </a:t>
            </a:r>
            <a:r>
              <a:rPr lang="en-US" sz="2000" dirty="0" err="1">
                <a:solidFill>
                  <a:schemeClr val="tx1"/>
                </a:solidFill>
                <a:latin typeface="Ti"/>
              </a:rPr>
              <a:t>định</a:t>
            </a:r>
            <a:r>
              <a:rPr lang="en-US" sz="2000" dirty="0">
                <a:solidFill>
                  <a:schemeClr val="tx1"/>
                </a:solidFill>
                <a:latin typeface="Ti"/>
              </a:rPr>
              <a:t> </a:t>
            </a:r>
            <a:r>
              <a:rPr lang="en-US" sz="2000" dirty="0" err="1">
                <a:solidFill>
                  <a:schemeClr val="tx1"/>
                </a:solidFill>
                <a:latin typeface="Ti"/>
              </a:rPr>
              <a:t>sẽ</a:t>
            </a:r>
            <a:r>
              <a:rPr lang="en-US" sz="2000" dirty="0">
                <a:solidFill>
                  <a:schemeClr val="tx1"/>
                </a:solidFill>
                <a:latin typeface="Ti"/>
              </a:rPr>
              <a:t> </a:t>
            </a:r>
            <a:r>
              <a:rPr lang="en-US" sz="2000" dirty="0" err="1">
                <a:solidFill>
                  <a:schemeClr val="tx1"/>
                </a:solidFill>
                <a:latin typeface="Ti"/>
              </a:rPr>
              <a:t>thắng</a:t>
            </a:r>
            <a:r>
              <a:rPr lang="en-US" sz="2000" dirty="0">
                <a:solidFill>
                  <a:schemeClr val="tx1"/>
                </a:solidFill>
                <a:latin typeface="Ti"/>
              </a:rPr>
              <a:t> </a:t>
            </a:r>
            <a:r>
              <a:rPr lang="en-US" sz="2000" dirty="0" err="1">
                <a:solidFill>
                  <a:schemeClr val="tx1"/>
                </a:solidFill>
                <a:latin typeface="Ti"/>
              </a:rPr>
              <a:t>mà</a:t>
            </a:r>
            <a:r>
              <a:rPr lang="en-US" sz="2000" dirty="0">
                <a:solidFill>
                  <a:schemeClr val="tx1"/>
                </a:solidFill>
                <a:latin typeface="Ti"/>
              </a:rPr>
              <a:t>!</a:t>
            </a:r>
          </a:p>
        </p:txBody>
      </p:sp>
      <p:sp>
        <p:nvSpPr>
          <p:cNvPr id="5" name="Rectangle 4"/>
          <p:cNvSpPr/>
          <p:nvPr/>
        </p:nvSpPr>
        <p:spPr>
          <a:xfrm>
            <a:off x="0" y="2977662"/>
            <a:ext cx="9144000" cy="1216025"/>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000" dirty="0">
                <a:solidFill>
                  <a:schemeClr val="tx1"/>
                </a:solidFill>
                <a:latin typeface="Ti"/>
              </a:rPr>
              <a:t>3. </a:t>
            </a:r>
            <a:r>
              <a:rPr lang="en-US" sz="2000" dirty="0" err="1">
                <a:solidFill>
                  <a:schemeClr val="tx1"/>
                </a:solidFill>
                <a:latin typeface="Ti"/>
              </a:rPr>
              <a:t>Cuộc</a:t>
            </a:r>
            <a:r>
              <a:rPr lang="en-US" sz="2000" dirty="0">
                <a:solidFill>
                  <a:schemeClr val="tx1"/>
                </a:solidFill>
                <a:latin typeface="Ti"/>
              </a:rPr>
              <a:t> </a:t>
            </a:r>
            <a:r>
              <a:rPr lang="en-US" sz="2000" dirty="0" err="1">
                <a:solidFill>
                  <a:schemeClr val="tx1"/>
                </a:solidFill>
                <a:latin typeface="Ti"/>
              </a:rPr>
              <a:t>thi</a:t>
            </a:r>
            <a:r>
              <a:rPr lang="en-US" sz="2000" dirty="0">
                <a:solidFill>
                  <a:schemeClr val="tx1"/>
                </a:solidFill>
                <a:latin typeface="Ti"/>
              </a:rPr>
              <a:t> </a:t>
            </a:r>
            <a:r>
              <a:rPr lang="en-US" sz="2000" dirty="0" err="1">
                <a:solidFill>
                  <a:schemeClr val="tx1"/>
                </a:solidFill>
                <a:latin typeface="Ti"/>
              </a:rPr>
              <a:t>đã</a:t>
            </a:r>
            <a:r>
              <a:rPr lang="en-US" sz="2000" dirty="0">
                <a:solidFill>
                  <a:schemeClr val="tx1"/>
                </a:solidFill>
                <a:latin typeface="Ti"/>
              </a:rPr>
              <a:t> </a:t>
            </a:r>
            <a:r>
              <a:rPr lang="en-US" sz="2000" dirty="0" err="1">
                <a:solidFill>
                  <a:schemeClr val="tx1"/>
                </a:solidFill>
                <a:latin typeface="Ti"/>
              </a:rPr>
              <a:t>đến</a:t>
            </a:r>
            <a:r>
              <a:rPr lang="en-US" sz="2000" dirty="0">
                <a:solidFill>
                  <a:schemeClr val="tx1"/>
                </a:solidFill>
                <a:latin typeface="Ti"/>
              </a:rPr>
              <a:t>. </a:t>
            </a:r>
            <a:r>
              <a:rPr lang="en-US" sz="2000" dirty="0" err="1">
                <a:solidFill>
                  <a:schemeClr val="tx1"/>
                </a:solidFill>
                <a:latin typeface="Ti"/>
              </a:rPr>
              <a:t>Sáng</a:t>
            </a:r>
            <a:r>
              <a:rPr lang="en-US" sz="2000" dirty="0">
                <a:solidFill>
                  <a:schemeClr val="tx1"/>
                </a:solidFill>
                <a:latin typeface="Ti"/>
              </a:rPr>
              <a:t> </a:t>
            </a:r>
            <a:r>
              <a:rPr lang="en-US" sz="2000" dirty="0" err="1">
                <a:solidFill>
                  <a:schemeClr val="tx1"/>
                </a:solidFill>
                <a:latin typeface="Ti"/>
              </a:rPr>
              <a:t>sớm</a:t>
            </a:r>
            <a:r>
              <a:rPr lang="en-US" sz="2000" dirty="0">
                <a:solidFill>
                  <a:schemeClr val="tx1"/>
                </a:solidFill>
                <a:latin typeface="Ti"/>
              </a:rPr>
              <a:t>, </a:t>
            </a:r>
            <a:r>
              <a:rPr lang="en-US" sz="2000" dirty="0" err="1">
                <a:solidFill>
                  <a:schemeClr val="tx1"/>
                </a:solidFill>
                <a:latin typeface="Ti"/>
              </a:rPr>
              <a:t>bãi</a:t>
            </a:r>
            <a:r>
              <a:rPr lang="en-US" sz="2000" dirty="0">
                <a:solidFill>
                  <a:schemeClr val="tx1"/>
                </a:solidFill>
                <a:latin typeface="Ti"/>
              </a:rPr>
              <a:t> </a:t>
            </a:r>
            <a:r>
              <a:rPr lang="en-US" sz="2000" dirty="0" err="1">
                <a:solidFill>
                  <a:schemeClr val="tx1"/>
                </a:solidFill>
                <a:latin typeface="Ti"/>
              </a:rPr>
              <a:t>cỏ</a:t>
            </a:r>
            <a:r>
              <a:rPr lang="en-US" sz="2000" dirty="0">
                <a:solidFill>
                  <a:schemeClr val="tx1"/>
                </a:solidFill>
                <a:latin typeface="Ti"/>
              </a:rPr>
              <a:t> </a:t>
            </a:r>
            <a:r>
              <a:rPr lang="en-US" sz="2000" dirty="0" err="1">
                <a:solidFill>
                  <a:schemeClr val="tx1"/>
                </a:solidFill>
                <a:latin typeface="Ti"/>
              </a:rPr>
              <a:t>đông</a:t>
            </a:r>
            <a:r>
              <a:rPr lang="en-US" sz="2000" dirty="0">
                <a:solidFill>
                  <a:schemeClr val="tx1"/>
                </a:solidFill>
                <a:latin typeface="Ti"/>
              </a:rPr>
              <a:t> </a:t>
            </a:r>
            <a:r>
              <a:rPr lang="en-US" sz="2000" dirty="0" err="1">
                <a:solidFill>
                  <a:schemeClr val="tx1"/>
                </a:solidFill>
                <a:latin typeface="Ti"/>
              </a:rPr>
              <a:t>nghẹt</a:t>
            </a:r>
            <a:r>
              <a:rPr lang="en-US" sz="2000" dirty="0">
                <a:solidFill>
                  <a:schemeClr val="tx1"/>
                </a:solidFill>
                <a:latin typeface="Ti"/>
              </a:rPr>
              <a:t>. </a:t>
            </a:r>
            <a:r>
              <a:rPr lang="en-US" sz="2000" dirty="0" err="1">
                <a:solidFill>
                  <a:schemeClr val="tx1"/>
                </a:solidFill>
                <a:latin typeface="Ti"/>
              </a:rPr>
              <a:t>Chị</a:t>
            </a:r>
            <a:r>
              <a:rPr lang="en-US" sz="2000" dirty="0">
                <a:solidFill>
                  <a:schemeClr val="tx1"/>
                </a:solidFill>
                <a:latin typeface="Ti"/>
              </a:rPr>
              <a:t> </a:t>
            </a:r>
            <a:r>
              <a:rPr lang="en-US" sz="2000" dirty="0" err="1">
                <a:solidFill>
                  <a:schemeClr val="tx1"/>
                </a:solidFill>
                <a:latin typeface="Ti"/>
              </a:rPr>
              <a:t>em</a:t>
            </a:r>
            <a:r>
              <a:rPr lang="en-US" sz="2000" dirty="0">
                <a:solidFill>
                  <a:schemeClr val="tx1"/>
                </a:solidFill>
                <a:latin typeface="Ti"/>
              </a:rPr>
              <a:t> </a:t>
            </a:r>
            <a:r>
              <a:rPr lang="en-US" sz="2000" dirty="0" err="1">
                <a:solidFill>
                  <a:schemeClr val="tx1"/>
                </a:solidFill>
                <a:latin typeface="Ti"/>
              </a:rPr>
              <a:t>nhà</a:t>
            </a:r>
            <a:r>
              <a:rPr lang="en-US" sz="2000" dirty="0">
                <a:solidFill>
                  <a:schemeClr val="tx1"/>
                </a:solidFill>
                <a:latin typeface="Ti"/>
              </a:rPr>
              <a:t> </a:t>
            </a:r>
            <a:r>
              <a:rPr lang="en-US" sz="2000" dirty="0" err="1">
                <a:solidFill>
                  <a:schemeClr val="tx1"/>
                </a:solidFill>
                <a:latin typeface="Ti"/>
              </a:rPr>
              <a:t>Hươu</a:t>
            </a:r>
            <a:r>
              <a:rPr lang="en-US" sz="2000" dirty="0">
                <a:solidFill>
                  <a:schemeClr val="tx1"/>
                </a:solidFill>
                <a:latin typeface="Ti"/>
              </a:rPr>
              <a:t> </a:t>
            </a:r>
            <a:r>
              <a:rPr lang="en-US" sz="2000" dirty="0" err="1">
                <a:solidFill>
                  <a:schemeClr val="tx1"/>
                </a:solidFill>
                <a:latin typeface="Ti"/>
              </a:rPr>
              <a:t>sốt</a:t>
            </a:r>
            <a:r>
              <a:rPr lang="en-US" sz="2000" dirty="0">
                <a:solidFill>
                  <a:schemeClr val="tx1"/>
                </a:solidFill>
                <a:latin typeface="Ti"/>
              </a:rPr>
              <a:t> </a:t>
            </a:r>
            <a:r>
              <a:rPr lang="en-US" sz="2000" dirty="0" err="1">
                <a:solidFill>
                  <a:schemeClr val="tx1"/>
                </a:solidFill>
                <a:latin typeface="Ti"/>
              </a:rPr>
              <a:t>ruột</a:t>
            </a:r>
            <a:r>
              <a:rPr lang="en-US" sz="2000" dirty="0">
                <a:solidFill>
                  <a:schemeClr val="tx1"/>
                </a:solidFill>
                <a:latin typeface="Ti"/>
              </a:rPr>
              <a:t> </a:t>
            </a:r>
            <a:r>
              <a:rPr lang="en-US" sz="2000" dirty="0" err="1">
                <a:solidFill>
                  <a:schemeClr val="tx1"/>
                </a:solidFill>
                <a:latin typeface="Ti"/>
              </a:rPr>
              <a:t>gặm</a:t>
            </a:r>
            <a:r>
              <a:rPr lang="en-US" sz="2000" dirty="0">
                <a:solidFill>
                  <a:schemeClr val="tx1"/>
                </a:solidFill>
                <a:latin typeface="Ti"/>
              </a:rPr>
              <a:t> </a:t>
            </a:r>
            <a:r>
              <a:rPr lang="en-US" sz="2000" dirty="0" err="1">
                <a:solidFill>
                  <a:schemeClr val="tx1"/>
                </a:solidFill>
                <a:latin typeface="Ti"/>
              </a:rPr>
              <a:t>lá</a:t>
            </a:r>
            <a:r>
              <a:rPr lang="en-US" sz="2000" dirty="0">
                <a:solidFill>
                  <a:schemeClr val="tx1"/>
                </a:solidFill>
                <a:latin typeface="Ti"/>
              </a:rPr>
              <a:t>. </a:t>
            </a:r>
            <a:r>
              <a:rPr lang="en-US" sz="2000" dirty="0" err="1">
                <a:solidFill>
                  <a:schemeClr val="tx1"/>
                </a:solidFill>
                <a:latin typeface="Ti"/>
              </a:rPr>
              <a:t>Thỏ</a:t>
            </a:r>
            <a:r>
              <a:rPr lang="en-US" sz="2000" dirty="0">
                <a:solidFill>
                  <a:schemeClr val="tx1"/>
                </a:solidFill>
                <a:latin typeface="Ti"/>
              </a:rPr>
              <a:t> </a:t>
            </a:r>
            <a:r>
              <a:rPr lang="en-US" sz="2000" dirty="0" err="1">
                <a:solidFill>
                  <a:schemeClr val="tx1"/>
                </a:solidFill>
                <a:latin typeface="Ti"/>
              </a:rPr>
              <a:t>Trắng</a:t>
            </a:r>
            <a:r>
              <a:rPr lang="en-US" sz="2000" dirty="0">
                <a:solidFill>
                  <a:schemeClr val="tx1"/>
                </a:solidFill>
                <a:latin typeface="Ti"/>
              </a:rPr>
              <a:t>, </a:t>
            </a:r>
            <a:r>
              <a:rPr lang="en-US" sz="2000" dirty="0" err="1">
                <a:solidFill>
                  <a:schemeClr val="tx1"/>
                </a:solidFill>
                <a:latin typeface="Ti"/>
              </a:rPr>
              <a:t>Thỏ</a:t>
            </a:r>
            <a:r>
              <a:rPr lang="en-US" sz="2000" dirty="0">
                <a:solidFill>
                  <a:schemeClr val="tx1"/>
                </a:solidFill>
                <a:latin typeface="Ti"/>
              </a:rPr>
              <a:t> </a:t>
            </a:r>
            <a:r>
              <a:rPr lang="en-US" sz="2000" dirty="0" err="1">
                <a:solidFill>
                  <a:schemeClr val="tx1"/>
                </a:solidFill>
                <a:latin typeface="Ti"/>
              </a:rPr>
              <a:t>Xám</a:t>
            </a:r>
            <a:r>
              <a:rPr lang="en-US" sz="2000" dirty="0">
                <a:solidFill>
                  <a:schemeClr val="tx1"/>
                </a:solidFill>
                <a:latin typeface="Ti"/>
              </a:rPr>
              <a:t> </a:t>
            </a:r>
            <a:r>
              <a:rPr lang="en-US" sz="2000" dirty="0" err="1">
                <a:solidFill>
                  <a:schemeClr val="tx1"/>
                </a:solidFill>
                <a:latin typeface="Ti"/>
              </a:rPr>
              <a:t>thận</a:t>
            </a:r>
            <a:r>
              <a:rPr lang="en-US" sz="2000" dirty="0">
                <a:solidFill>
                  <a:schemeClr val="tx1"/>
                </a:solidFill>
                <a:latin typeface="Ti"/>
              </a:rPr>
              <a:t> </a:t>
            </a:r>
            <a:r>
              <a:rPr lang="en-US" sz="2000" dirty="0" err="1">
                <a:solidFill>
                  <a:schemeClr val="tx1"/>
                </a:solidFill>
                <a:latin typeface="Ti"/>
              </a:rPr>
              <a:t>trọng</a:t>
            </a:r>
            <a:r>
              <a:rPr lang="en-US" sz="2000" dirty="0">
                <a:solidFill>
                  <a:schemeClr val="tx1"/>
                </a:solidFill>
                <a:latin typeface="Ti"/>
              </a:rPr>
              <a:t> </a:t>
            </a:r>
            <a:r>
              <a:rPr lang="en-US" sz="2000" dirty="0" err="1">
                <a:solidFill>
                  <a:schemeClr val="tx1"/>
                </a:solidFill>
                <a:latin typeface="Ti"/>
              </a:rPr>
              <a:t>ngắm</a:t>
            </a:r>
            <a:r>
              <a:rPr lang="en-US" sz="2000" dirty="0">
                <a:solidFill>
                  <a:schemeClr val="tx1"/>
                </a:solidFill>
                <a:latin typeface="Ti"/>
              </a:rPr>
              <a:t> </a:t>
            </a:r>
            <a:r>
              <a:rPr lang="en-US" sz="2000" dirty="0" err="1">
                <a:solidFill>
                  <a:schemeClr val="tx1"/>
                </a:solidFill>
                <a:latin typeface="Ti"/>
              </a:rPr>
              <a:t>nghía</a:t>
            </a:r>
            <a:r>
              <a:rPr lang="en-US" sz="2000" dirty="0">
                <a:solidFill>
                  <a:schemeClr val="tx1"/>
                </a:solidFill>
                <a:latin typeface="Ti"/>
              </a:rPr>
              <a:t> </a:t>
            </a:r>
            <a:r>
              <a:rPr lang="en-US" sz="2000" dirty="0" err="1">
                <a:solidFill>
                  <a:schemeClr val="tx1"/>
                </a:solidFill>
                <a:latin typeface="Ti"/>
              </a:rPr>
              <a:t>các</a:t>
            </a:r>
            <a:r>
              <a:rPr lang="en-US" sz="2000" dirty="0">
                <a:solidFill>
                  <a:schemeClr val="tx1"/>
                </a:solidFill>
                <a:latin typeface="Ti"/>
              </a:rPr>
              <a:t> </a:t>
            </a:r>
            <a:r>
              <a:rPr lang="en-US" sz="2000" dirty="0" err="1">
                <a:solidFill>
                  <a:schemeClr val="tx1"/>
                </a:solidFill>
                <a:latin typeface="Ti"/>
              </a:rPr>
              <a:t>đối</a:t>
            </a:r>
            <a:r>
              <a:rPr lang="en-US" sz="2000" dirty="0">
                <a:solidFill>
                  <a:schemeClr val="tx1"/>
                </a:solidFill>
                <a:latin typeface="Ti"/>
              </a:rPr>
              <a:t> </a:t>
            </a:r>
            <a:r>
              <a:rPr lang="en-US" sz="2000" dirty="0" err="1">
                <a:solidFill>
                  <a:schemeClr val="tx1"/>
                </a:solidFill>
                <a:latin typeface="Ti"/>
              </a:rPr>
              <a:t>thủ</a:t>
            </a:r>
            <a:r>
              <a:rPr lang="en-US" sz="2000" dirty="0">
                <a:solidFill>
                  <a:schemeClr val="tx1"/>
                </a:solidFill>
                <a:latin typeface="Ti"/>
              </a:rPr>
              <a:t>. </a:t>
            </a:r>
            <a:r>
              <a:rPr lang="en-US" sz="2000" dirty="0" err="1">
                <a:solidFill>
                  <a:schemeClr val="tx1"/>
                </a:solidFill>
                <a:latin typeface="Ti"/>
              </a:rPr>
              <a:t>Bác</a:t>
            </a:r>
            <a:r>
              <a:rPr lang="en-US" sz="2000" dirty="0">
                <a:solidFill>
                  <a:schemeClr val="tx1"/>
                </a:solidFill>
                <a:latin typeface="Ti"/>
              </a:rPr>
              <a:t> </a:t>
            </a:r>
            <a:r>
              <a:rPr lang="en-US" sz="2000" dirty="0" err="1">
                <a:solidFill>
                  <a:schemeClr val="tx1"/>
                </a:solidFill>
                <a:latin typeface="Ti"/>
              </a:rPr>
              <a:t>Qụa</a:t>
            </a:r>
            <a:r>
              <a:rPr lang="en-US" sz="2000" dirty="0">
                <a:solidFill>
                  <a:schemeClr val="tx1"/>
                </a:solidFill>
                <a:latin typeface="Ti"/>
              </a:rPr>
              <a:t> bay </a:t>
            </a:r>
            <a:r>
              <a:rPr lang="en-US" sz="2000" dirty="0" err="1">
                <a:solidFill>
                  <a:schemeClr val="tx1"/>
                </a:solidFill>
                <a:latin typeface="Ti"/>
              </a:rPr>
              <a:t>đi</a:t>
            </a:r>
            <a:r>
              <a:rPr lang="en-US" sz="2000" dirty="0">
                <a:solidFill>
                  <a:schemeClr val="tx1"/>
                </a:solidFill>
                <a:latin typeface="Ti"/>
              </a:rPr>
              <a:t> bay </a:t>
            </a:r>
            <a:r>
              <a:rPr lang="en-US" sz="2000" dirty="0" err="1">
                <a:solidFill>
                  <a:schemeClr val="tx1"/>
                </a:solidFill>
                <a:latin typeface="Ti"/>
              </a:rPr>
              <a:t>lại</a:t>
            </a:r>
            <a:r>
              <a:rPr lang="en-US" sz="2000" dirty="0">
                <a:solidFill>
                  <a:schemeClr val="tx1"/>
                </a:solidFill>
                <a:latin typeface="Ti"/>
              </a:rPr>
              <a:t> </a:t>
            </a:r>
            <a:r>
              <a:rPr lang="en-US" sz="2000" dirty="0" err="1">
                <a:solidFill>
                  <a:schemeClr val="tx1"/>
                </a:solidFill>
                <a:latin typeface="Ti"/>
              </a:rPr>
              <a:t>giữ</a:t>
            </a:r>
            <a:r>
              <a:rPr lang="en-US" sz="2000" dirty="0">
                <a:solidFill>
                  <a:schemeClr val="tx1"/>
                </a:solidFill>
                <a:latin typeface="Ti"/>
              </a:rPr>
              <a:t> </a:t>
            </a:r>
            <a:r>
              <a:rPr lang="en-US" sz="2000" dirty="0" err="1">
                <a:solidFill>
                  <a:schemeClr val="tx1"/>
                </a:solidFill>
                <a:latin typeface="Ti"/>
              </a:rPr>
              <a:t>trật</a:t>
            </a:r>
            <a:r>
              <a:rPr lang="en-US" sz="2000" dirty="0">
                <a:solidFill>
                  <a:schemeClr val="tx1"/>
                </a:solidFill>
                <a:latin typeface="Ti"/>
              </a:rPr>
              <a:t> </a:t>
            </a:r>
            <a:r>
              <a:rPr lang="en-US" sz="2000" dirty="0" err="1">
                <a:solidFill>
                  <a:schemeClr val="tx1"/>
                </a:solidFill>
                <a:latin typeface="Ti"/>
              </a:rPr>
              <a:t>tự</a:t>
            </a:r>
            <a:r>
              <a:rPr lang="en-US" sz="2000" dirty="0">
                <a:solidFill>
                  <a:schemeClr val="tx1"/>
                </a:solidFill>
                <a:latin typeface="Ti"/>
              </a:rPr>
              <a:t>. </a:t>
            </a:r>
            <a:r>
              <a:rPr lang="en-US" sz="2000" dirty="0" err="1">
                <a:solidFill>
                  <a:schemeClr val="tx1"/>
                </a:solidFill>
                <a:latin typeface="Ti"/>
              </a:rPr>
              <a:t>Ngựa</a:t>
            </a:r>
            <a:r>
              <a:rPr lang="en-US" sz="2000" dirty="0">
                <a:solidFill>
                  <a:schemeClr val="tx1"/>
                </a:solidFill>
                <a:latin typeface="Ti"/>
              </a:rPr>
              <a:t> Con </a:t>
            </a:r>
            <a:r>
              <a:rPr lang="en-US" sz="2000" dirty="0" err="1">
                <a:solidFill>
                  <a:schemeClr val="tx1"/>
                </a:solidFill>
                <a:latin typeface="Ti"/>
              </a:rPr>
              <a:t>ung</a:t>
            </a:r>
            <a:r>
              <a:rPr lang="en-US" sz="2000" dirty="0">
                <a:solidFill>
                  <a:schemeClr val="tx1"/>
                </a:solidFill>
                <a:latin typeface="Ti"/>
              </a:rPr>
              <a:t> dung </a:t>
            </a:r>
            <a:r>
              <a:rPr lang="en-US" sz="2000" dirty="0" err="1">
                <a:solidFill>
                  <a:schemeClr val="tx1"/>
                </a:solidFill>
                <a:latin typeface="Ti"/>
              </a:rPr>
              <a:t>bước</a:t>
            </a:r>
            <a:r>
              <a:rPr lang="en-US" sz="2000" dirty="0">
                <a:solidFill>
                  <a:schemeClr val="tx1"/>
                </a:solidFill>
                <a:latin typeface="Ti"/>
              </a:rPr>
              <a:t> </a:t>
            </a:r>
            <a:r>
              <a:rPr lang="en-US" sz="2000" dirty="0" err="1">
                <a:solidFill>
                  <a:schemeClr val="tx1"/>
                </a:solidFill>
                <a:latin typeface="Ti"/>
              </a:rPr>
              <a:t>vào</a:t>
            </a:r>
            <a:r>
              <a:rPr lang="en-US" sz="2000" dirty="0">
                <a:solidFill>
                  <a:schemeClr val="tx1"/>
                </a:solidFill>
                <a:latin typeface="Ti"/>
              </a:rPr>
              <a:t> </a:t>
            </a:r>
            <a:r>
              <a:rPr lang="en-US" sz="2000" dirty="0" err="1">
                <a:solidFill>
                  <a:schemeClr val="tx1"/>
                </a:solidFill>
                <a:latin typeface="Ti"/>
              </a:rPr>
              <a:t>vạch</a:t>
            </a:r>
            <a:r>
              <a:rPr lang="en-US" sz="2000" dirty="0">
                <a:solidFill>
                  <a:schemeClr val="tx1"/>
                </a:solidFill>
                <a:latin typeface="Ti"/>
              </a:rPr>
              <a:t> </a:t>
            </a:r>
            <a:r>
              <a:rPr lang="en-US" sz="2000" dirty="0" err="1">
                <a:solidFill>
                  <a:schemeClr val="tx1"/>
                </a:solidFill>
                <a:latin typeface="Ti"/>
              </a:rPr>
              <a:t>xuất</a:t>
            </a:r>
            <a:r>
              <a:rPr lang="en-US" sz="2000" dirty="0">
                <a:solidFill>
                  <a:schemeClr val="tx1"/>
                </a:solidFill>
                <a:latin typeface="Ti"/>
              </a:rPr>
              <a:t> </a:t>
            </a:r>
            <a:r>
              <a:rPr lang="en-US" sz="2000" dirty="0" err="1">
                <a:solidFill>
                  <a:schemeClr val="tx1"/>
                </a:solidFill>
                <a:latin typeface="Ti"/>
              </a:rPr>
              <a:t>phát</a:t>
            </a:r>
            <a:r>
              <a:rPr lang="en-US" sz="2000" dirty="0">
                <a:solidFill>
                  <a:schemeClr val="tx1"/>
                </a:solidFill>
                <a:latin typeface="Ti"/>
              </a:rPr>
              <a:t>.</a:t>
            </a:r>
          </a:p>
        </p:txBody>
      </p:sp>
      <p:sp>
        <p:nvSpPr>
          <p:cNvPr id="6" name="Rectangle 5"/>
          <p:cNvSpPr/>
          <p:nvPr/>
        </p:nvSpPr>
        <p:spPr>
          <a:xfrm>
            <a:off x="-11723" y="4205410"/>
            <a:ext cx="9144000" cy="2992559"/>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000" dirty="0">
                <a:solidFill>
                  <a:schemeClr val="tx1"/>
                </a:solidFill>
                <a:latin typeface="Ti"/>
              </a:rPr>
              <a:t>4. </a:t>
            </a:r>
            <a:r>
              <a:rPr lang="en-US" sz="2000" dirty="0" err="1">
                <a:solidFill>
                  <a:schemeClr val="tx1"/>
                </a:solidFill>
                <a:latin typeface="Ti"/>
              </a:rPr>
              <a:t>Tiếng</a:t>
            </a:r>
            <a:r>
              <a:rPr lang="en-US" sz="2000" dirty="0">
                <a:solidFill>
                  <a:schemeClr val="tx1"/>
                </a:solidFill>
                <a:latin typeface="Ti"/>
              </a:rPr>
              <a:t> </a:t>
            </a:r>
            <a:r>
              <a:rPr lang="en-US" sz="2000" dirty="0" err="1">
                <a:solidFill>
                  <a:schemeClr val="tx1"/>
                </a:solidFill>
                <a:latin typeface="Ti"/>
              </a:rPr>
              <a:t>hô</a:t>
            </a:r>
            <a:r>
              <a:rPr lang="en-US" sz="2000" dirty="0">
                <a:solidFill>
                  <a:schemeClr val="tx1"/>
                </a:solidFill>
                <a:latin typeface="Ti"/>
              </a:rPr>
              <a:t> “ </a:t>
            </a:r>
            <a:r>
              <a:rPr lang="en-US" sz="2000" dirty="0" err="1">
                <a:solidFill>
                  <a:schemeClr val="tx1"/>
                </a:solidFill>
                <a:latin typeface="Ti"/>
              </a:rPr>
              <a:t>Bắt</a:t>
            </a:r>
            <a:r>
              <a:rPr lang="en-US" sz="2000" dirty="0">
                <a:solidFill>
                  <a:schemeClr val="tx1"/>
                </a:solidFill>
                <a:latin typeface="Ti"/>
              </a:rPr>
              <a:t> </a:t>
            </a:r>
            <a:r>
              <a:rPr lang="en-US" sz="2000" dirty="0" err="1">
                <a:solidFill>
                  <a:schemeClr val="tx1"/>
                </a:solidFill>
                <a:latin typeface="Ti"/>
              </a:rPr>
              <a:t>đầu</a:t>
            </a:r>
            <a:r>
              <a:rPr lang="en-US" sz="2000" dirty="0">
                <a:solidFill>
                  <a:schemeClr val="tx1"/>
                </a:solidFill>
                <a:latin typeface="Ti"/>
              </a:rPr>
              <a:t>! “ </a:t>
            </a:r>
            <a:r>
              <a:rPr lang="en-US" sz="2000" dirty="0" err="1">
                <a:solidFill>
                  <a:schemeClr val="tx1"/>
                </a:solidFill>
                <a:latin typeface="Ti"/>
              </a:rPr>
              <a:t>vang</a:t>
            </a:r>
            <a:r>
              <a:rPr lang="en-US" sz="2000" dirty="0">
                <a:solidFill>
                  <a:schemeClr val="tx1"/>
                </a:solidFill>
                <a:latin typeface="Ti"/>
              </a:rPr>
              <a:t> </a:t>
            </a:r>
            <a:r>
              <a:rPr lang="en-US" sz="2000" dirty="0" err="1">
                <a:solidFill>
                  <a:schemeClr val="tx1"/>
                </a:solidFill>
                <a:latin typeface="Ti"/>
              </a:rPr>
              <a:t>lên</a:t>
            </a:r>
            <a:r>
              <a:rPr lang="en-US" sz="2000" dirty="0">
                <a:solidFill>
                  <a:schemeClr val="tx1"/>
                </a:solidFill>
                <a:latin typeface="Ti"/>
              </a:rPr>
              <a:t>. </a:t>
            </a:r>
            <a:r>
              <a:rPr lang="en-US" sz="2000" dirty="0" err="1">
                <a:solidFill>
                  <a:schemeClr val="tx1"/>
                </a:solidFill>
                <a:latin typeface="Ti"/>
              </a:rPr>
              <a:t>Các</a:t>
            </a:r>
            <a:r>
              <a:rPr lang="en-US" sz="2000" dirty="0">
                <a:solidFill>
                  <a:schemeClr val="tx1"/>
                </a:solidFill>
                <a:latin typeface="Ti"/>
              </a:rPr>
              <a:t> </a:t>
            </a:r>
            <a:r>
              <a:rPr lang="en-US" sz="2000" dirty="0" err="1">
                <a:solidFill>
                  <a:schemeClr val="tx1"/>
                </a:solidFill>
                <a:latin typeface="Ti"/>
              </a:rPr>
              <a:t>vận</a:t>
            </a:r>
            <a:r>
              <a:rPr lang="en-US" sz="2000" dirty="0">
                <a:solidFill>
                  <a:schemeClr val="tx1"/>
                </a:solidFill>
                <a:latin typeface="Ti"/>
              </a:rPr>
              <a:t> </a:t>
            </a:r>
            <a:r>
              <a:rPr lang="en-US" sz="2000" dirty="0" err="1">
                <a:solidFill>
                  <a:schemeClr val="tx1"/>
                </a:solidFill>
                <a:latin typeface="Ti"/>
              </a:rPr>
              <a:t>động</a:t>
            </a:r>
            <a:r>
              <a:rPr lang="en-US" sz="2000" dirty="0">
                <a:solidFill>
                  <a:schemeClr val="tx1"/>
                </a:solidFill>
                <a:latin typeface="Ti"/>
              </a:rPr>
              <a:t> </a:t>
            </a:r>
            <a:r>
              <a:rPr lang="en-US" sz="2000" dirty="0" err="1">
                <a:solidFill>
                  <a:schemeClr val="tx1"/>
                </a:solidFill>
                <a:latin typeface="Ti"/>
              </a:rPr>
              <a:t>viên</a:t>
            </a:r>
            <a:r>
              <a:rPr lang="en-US" sz="2000" dirty="0">
                <a:solidFill>
                  <a:schemeClr val="tx1"/>
                </a:solidFill>
                <a:latin typeface="Ti"/>
              </a:rPr>
              <a:t> </a:t>
            </a:r>
            <a:r>
              <a:rPr lang="en-US" sz="2000" dirty="0" err="1">
                <a:solidFill>
                  <a:schemeClr val="tx1"/>
                </a:solidFill>
                <a:latin typeface="Ti"/>
              </a:rPr>
              <a:t>rần</a:t>
            </a:r>
            <a:r>
              <a:rPr lang="en-US" sz="2000" dirty="0">
                <a:solidFill>
                  <a:schemeClr val="tx1"/>
                </a:solidFill>
                <a:latin typeface="Ti"/>
              </a:rPr>
              <a:t> </a:t>
            </a:r>
            <a:r>
              <a:rPr lang="en-US" sz="2000" dirty="0" err="1">
                <a:solidFill>
                  <a:schemeClr val="tx1"/>
                </a:solidFill>
                <a:latin typeface="Ti"/>
              </a:rPr>
              <a:t>rần</a:t>
            </a:r>
            <a:r>
              <a:rPr lang="en-US" sz="2000" dirty="0">
                <a:solidFill>
                  <a:schemeClr val="tx1"/>
                </a:solidFill>
                <a:latin typeface="Ti"/>
              </a:rPr>
              <a:t> </a:t>
            </a:r>
            <a:r>
              <a:rPr lang="en-US" sz="2000" dirty="0" err="1">
                <a:solidFill>
                  <a:schemeClr val="tx1"/>
                </a:solidFill>
                <a:latin typeface="Ti"/>
              </a:rPr>
              <a:t>chuyển</a:t>
            </a:r>
            <a:r>
              <a:rPr lang="en-US" sz="2000" dirty="0">
                <a:solidFill>
                  <a:schemeClr val="tx1"/>
                </a:solidFill>
                <a:latin typeface="Ti"/>
              </a:rPr>
              <a:t> </a:t>
            </a:r>
            <a:r>
              <a:rPr lang="en-US" sz="2000" dirty="0" err="1">
                <a:solidFill>
                  <a:schemeClr val="tx1"/>
                </a:solidFill>
                <a:latin typeface="Ti"/>
              </a:rPr>
              <a:t>động</a:t>
            </a:r>
            <a:r>
              <a:rPr lang="en-US" sz="2000" dirty="0">
                <a:solidFill>
                  <a:schemeClr val="tx1"/>
                </a:solidFill>
                <a:latin typeface="Ti"/>
              </a:rPr>
              <a:t>. </a:t>
            </a:r>
            <a:r>
              <a:rPr lang="en-US" sz="2000" dirty="0" err="1">
                <a:solidFill>
                  <a:schemeClr val="tx1"/>
                </a:solidFill>
                <a:latin typeface="Ti"/>
              </a:rPr>
              <a:t>Vòng</a:t>
            </a:r>
            <a:r>
              <a:rPr lang="en-US" sz="2000" dirty="0">
                <a:solidFill>
                  <a:schemeClr val="tx1"/>
                </a:solidFill>
                <a:latin typeface="Ti"/>
              </a:rPr>
              <a:t> </a:t>
            </a:r>
            <a:r>
              <a:rPr lang="en-US" sz="2000" dirty="0" err="1">
                <a:solidFill>
                  <a:schemeClr val="tx1"/>
                </a:solidFill>
                <a:latin typeface="Ti"/>
              </a:rPr>
              <a:t>thứ</a:t>
            </a:r>
            <a:r>
              <a:rPr lang="en-US" sz="2000" dirty="0">
                <a:solidFill>
                  <a:schemeClr val="tx1"/>
                </a:solidFill>
                <a:latin typeface="Ti"/>
              </a:rPr>
              <a:t> </a:t>
            </a:r>
            <a:r>
              <a:rPr lang="en-US" sz="2000" dirty="0" err="1">
                <a:solidFill>
                  <a:schemeClr val="tx1"/>
                </a:solidFill>
                <a:latin typeface="Ti"/>
              </a:rPr>
              <a:t>nhất</a:t>
            </a:r>
            <a:r>
              <a:rPr lang="en-US" sz="2000" dirty="0">
                <a:solidFill>
                  <a:schemeClr val="tx1"/>
                </a:solidFill>
                <a:latin typeface="Ti"/>
              </a:rPr>
              <a:t>…..</a:t>
            </a:r>
            <a:r>
              <a:rPr lang="en-US" sz="2000" dirty="0" err="1">
                <a:solidFill>
                  <a:schemeClr val="tx1"/>
                </a:solidFill>
                <a:latin typeface="Ti"/>
              </a:rPr>
              <a:t>Vòng</a:t>
            </a:r>
            <a:r>
              <a:rPr lang="en-US" sz="2000" dirty="0">
                <a:solidFill>
                  <a:schemeClr val="tx1"/>
                </a:solidFill>
                <a:latin typeface="Ti"/>
              </a:rPr>
              <a:t> </a:t>
            </a:r>
            <a:r>
              <a:rPr lang="en-US" sz="2000" dirty="0" err="1">
                <a:solidFill>
                  <a:schemeClr val="tx1"/>
                </a:solidFill>
                <a:latin typeface="Ti"/>
              </a:rPr>
              <a:t>thứ</a:t>
            </a:r>
            <a:r>
              <a:rPr lang="en-US" sz="2000" dirty="0">
                <a:solidFill>
                  <a:schemeClr val="tx1"/>
                </a:solidFill>
                <a:latin typeface="Ti"/>
              </a:rPr>
              <a:t> </a:t>
            </a:r>
            <a:r>
              <a:rPr lang="en-US" sz="2000" dirty="0" err="1">
                <a:solidFill>
                  <a:schemeClr val="tx1"/>
                </a:solidFill>
                <a:latin typeface="Ti"/>
              </a:rPr>
              <a:t>hai</a:t>
            </a:r>
            <a:r>
              <a:rPr lang="en-US" sz="2000" dirty="0">
                <a:solidFill>
                  <a:schemeClr val="tx1"/>
                </a:solidFill>
                <a:latin typeface="Ti"/>
              </a:rPr>
              <a:t>….</a:t>
            </a:r>
            <a:r>
              <a:rPr lang="en-US" sz="2000" dirty="0" err="1">
                <a:solidFill>
                  <a:schemeClr val="tx1"/>
                </a:solidFill>
                <a:latin typeface="Ti"/>
              </a:rPr>
              <a:t>Ngựa</a:t>
            </a:r>
            <a:r>
              <a:rPr lang="en-US" sz="2000" dirty="0">
                <a:solidFill>
                  <a:schemeClr val="tx1"/>
                </a:solidFill>
                <a:latin typeface="Ti"/>
              </a:rPr>
              <a:t> Con </a:t>
            </a:r>
            <a:r>
              <a:rPr lang="en-US" sz="2000" dirty="0" err="1">
                <a:solidFill>
                  <a:schemeClr val="tx1"/>
                </a:solidFill>
                <a:latin typeface="Ti"/>
              </a:rPr>
              <a:t>dẫn</a:t>
            </a:r>
            <a:r>
              <a:rPr lang="en-US" sz="2000" dirty="0">
                <a:solidFill>
                  <a:schemeClr val="tx1"/>
                </a:solidFill>
                <a:latin typeface="Ti"/>
              </a:rPr>
              <a:t> </a:t>
            </a:r>
            <a:r>
              <a:rPr lang="en-US" sz="2000" dirty="0" err="1">
                <a:solidFill>
                  <a:schemeClr val="tx1"/>
                </a:solidFill>
                <a:latin typeface="Ti"/>
              </a:rPr>
              <a:t>đầu</a:t>
            </a:r>
            <a:r>
              <a:rPr lang="en-US" sz="2000" dirty="0">
                <a:solidFill>
                  <a:schemeClr val="tx1"/>
                </a:solidFill>
                <a:latin typeface="Ti"/>
              </a:rPr>
              <a:t> </a:t>
            </a:r>
            <a:r>
              <a:rPr lang="en-US" sz="2000" dirty="0" err="1">
                <a:solidFill>
                  <a:schemeClr val="tx1"/>
                </a:solidFill>
                <a:latin typeface="Ti"/>
              </a:rPr>
              <a:t>bằng</a:t>
            </a:r>
            <a:r>
              <a:rPr lang="en-US" sz="2000" dirty="0">
                <a:solidFill>
                  <a:schemeClr val="tx1"/>
                </a:solidFill>
                <a:latin typeface="Ti"/>
              </a:rPr>
              <a:t> </a:t>
            </a:r>
            <a:r>
              <a:rPr lang="en-US" sz="2000" dirty="0" err="1">
                <a:solidFill>
                  <a:schemeClr val="tx1"/>
                </a:solidFill>
                <a:latin typeface="Ti"/>
              </a:rPr>
              <a:t>những</a:t>
            </a:r>
            <a:r>
              <a:rPr lang="en-US" sz="2000" dirty="0">
                <a:solidFill>
                  <a:schemeClr val="tx1"/>
                </a:solidFill>
                <a:latin typeface="Ti"/>
              </a:rPr>
              <a:t> </a:t>
            </a:r>
            <a:r>
              <a:rPr lang="en-US" sz="2000" dirty="0" err="1">
                <a:solidFill>
                  <a:schemeClr val="tx1"/>
                </a:solidFill>
                <a:latin typeface="Ti"/>
              </a:rPr>
              <a:t>bước</a:t>
            </a:r>
            <a:r>
              <a:rPr lang="en-US" sz="2000" dirty="0">
                <a:solidFill>
                  <a:schemeClr val="tx1"/>
                </a:solidFill>
                <a:latin typeface="Ti"/>
              </a:rPr>
              <a:t> </a:t>
            </a:r>
            <a:r>
              <a:rPr lang="en-US" sz="2000" dirty="0" err="1">
                <a:solidFill>
                  <a:schemeClr val="tx1"/>
                </a:solidFill>
                <a:latin typeface="Ti"/>
              </a:rPr>
              <a:t>dài</a:t>
            </a:r>
            <a:r>
              <a:rPr lang="en-US" sz="2000" dirty="0">
                <a:solidFill>
                  <a:schemeClr val="tx1"/>
                </a:solidFill>
                <a:latin typeface="Ti"/>
              </a:rPr>
              <a:t> </a:t>
            </a:r>
            <a:r>
              <a:rPr lang="en-US" sz="2000" dirty="0" err="1">
                <a:solidFill>
                  <a:schemeClr val="tx1"/>
                </a:solidFill>
                <a:latin typeface="Ti"/>
              </a:rPr>
              <a:t>khỏe</a:t>
            </a:r>
            <a:r>
              <a:rPr lang="en-US" sz="2000" dirty="0">
                <a:solidFill>
                  <a:schemeClr val="tx1"/>
                </a:solidFill>
                <a:latin typeface="Ti"/>
              </a:rPr>
              <a:t> </a:t>
            </a:r>
            <a:r>
              <a:rPr lang="en-US" sz="2000" dirty="0" err="1">
                <a:solidFill>
                  <a:schemeClr val="tx1"/>
                </a:solidFill>
                <a:latin typeface="Ti"/>
              </a:rPr>
              <a:t>khoắn</a:t>
            </a:r>
            <a:r>
              <a:rPr lang="en-US" sz="2000" dirty="0">
                <a:solidFill>
                  <a:schemeClr val="tx1"/>
                </a:solidFill>
                <a:latin typeface="Ti"/>
              </a:rPr>
              <a:t>. </a:t>
            </a:r>
            <a:r>
              <a:rPr lang="en-US" sz="2000" dirty="0" err="1">
                <a:solidFill>
                  <a:schemeClr val="tx1"/>
                </a:solidFill>
                <a:latin typeface="Ti"/>
              </a:rPr>
              <a:t>Bỗng</a:t>
            </a:r>
            <a:r>
              <a:rPr lang="en-US" sz="2000" dirty="0">
                <a:solidFill>
                  <a:schemeClr val="tx1"/>
                </a:solidFill>
                <a:latin typeface="Ti"/>
              </a:rPr>
              <a:t> </a:t>
            </a:r>
            <a:r>
              <a:rPr lang="en-US" sz="2000" dirty="0" err="1">
                <a:solidFill>
                  <a:schemeClr val="tx1"/>
                </a:solidFill>
                <a:latin typeface="Ti"/>
              </a:rPr>
              <a:t>chú</a:t>
            </a:r>
            <a:r>
              <a:rPr lang="en-US" sz="2000" dirty="0">
                <a:solidFill>
                  <a:schemeClr val="tx1"/>
                </a:solidFill>
                <a:latin typeface="Ti"/>
              </a:rPr>
              <a:t> </a:t>
            </a:r>
            <a:r>
              <a:rPr lang="en-US" sz="2000" dirty="0" err="1">
                <a:solidFill>
                  <a:schemeClr val="tx1"/>
                </a:solidFill>
                <a:latin typeface="Ti"/>
              </a:rPr>
              <a:t>có</a:t>
            </a:r>
            <a:r>
              <a:rPr lang="en-US" sz="2000" dirty="0">
                <a:solidFill>
                  <a:schemeClr val="tx1"/>
                </a:solidFill>
                <a:latin typeface="Ti"/>
              </a:rPr>
              <a:t> </a:t>
            </a:r>
            <a:r>
              <a:rPr lang="en-US" sz="2000" dirty="0" err="1">
                <a:solidFill>
                  <a:schemeClr val="tx1"/>
                </a:solidFill>
                <a:latin typeface="Ti"/>
              </a:rPr>
              <a:t>cảm</a:t>
            </a:r>
            <a:r>
              <a:rPr lang="en-US" sz="2000" dirty="0">
                <a:solidFill>
                  <a:schemeClr val="tx1"/>
                </a:solidFill>
                <a:latin typeface="Ti"/>
              </a:rPr>
              <a:t> </a:t>
            </a:r>
            <a:r>
              <a:rPr lang="en-US" sz="2000" dirty="0" err="1">
                <a:solidFill>
                  <a:schemeClr val="tx1"/>
                </a:solidFill>
                <a:latin typeface="Ti"/>
              </a:rPr>
              <a:t>giác</a:t>
            </a:r>
            <a:r>
              <a:rPr lang="en-US" sz="2000" dirty="0">
                <a:solidFill>
                  <a:schemeClr val="tx1"/>
                </a:solidFill>
                <a:latin typeface="Ti"/>
              </a:rPr>
              <a:t> </a:t>
            </a:r>
            <a:r>
              <a:rPr lang="en-US" sz="2000" dirty="0" err="1">
                <a:solidFill>
                  <a:schemeClr val="tx1"/>
                </a:solidFill>
                <a:latin typeface="Ti"/>
              </a:rPr>
              <a:t>vướng</a:t>
            </a:r>
            <a:r>
              <a:rPr lang="en-US" sz="2000" dirty="0">
                <a:solidFill>
                  <a:schemeClr val="tx1"/>
                </a:solidFill>
                <a:latin typeface="Ti"/>
              </a:rPr>
              <a:t> ở </a:t>
            </a:r>
            <a:r>
              <a:rPr lang="en-US" sz="2000" dirty="0" err="1">
                <a:solidFill>
                  <a:schemeClr val="tx1"/>
                </a:solidFill>
                <a:latin typeface="Ti"/>
              </a:rPr>
              <a:t>chân</a:t>
            </a:r>
            <a:r>
              <a:rPr lang="en-US" sz="2000" dirty="0">
                <a:solidFill>
                  <a:schemeClr val="tx1"/>
                </a:solidFill>
                <a:latin typeface="Ti"/>
              </a:rPr>
              <a:t> </a:t>
            </a:r>
            <a:r>
              <a:rPr lang="en-US" sz="2000" dirty="0" err="1">
                <a:solidFill>
                  <a:schemeClr val="tx1"/>
                </a:solidFill>
                <a:latin typeface="Ti"/>
              </a:rPr>
              <a:t>và</a:t>
            </a:r>
            <a:r>
              <a:rPr lang="en-US" sz="2000" dirty="0">
                <a:solidFill>
                  <a:schemeClr val="tx1"/>
                </a:solidFill>
                <a:latin typeface="Ti"/>
              </a:rPr>
              <a:t> </a:t>
            </a:r>
            <a:r>
              <a:rPr lang="en-US" sz="2000" dirty="0" err="1">
                <a:solidFill>
                  <a:schemeClr val="tx1"/>
                </a:solidFill>
                <a:latin typeface="Ti"/>
              </a:rPr>
              <a:t>giật</a:t>
            </a:r>
            <a:r>
              <a:rPr lang="en-US" sz="2000" dirty="0">
                <a:solidFill>
                  <a:schemeClr val="tx1"/>
                </a:solidFill>
                <a:latin typeface="Ti"/>
              </a:rPr>
              <a:t> </a:t>
            </a:r>
            <a:r>
              <a:rPr lang="en-US" sz="2000" dirty="0" err="1">
                <a:solidFill>
                  <a:schemeClr val="tx1"/>
                </a:solidFill>
                <a:latin typeface="Ti"/>
              </a:rPr>
              <a:t>mình</a:t>
            </a:r>
            <a:r>
              <a:rPr lang="en-US" sz="2000" dirty="0">
                <a:solidFill>
                  <a:schemeClr val="tx1"/>
                </a:solidFill>
                <a:latin typeface="Ti"/>
              </a:rPr>
              <a:t> </a:t>
            </a:r>
            <a:r>
              <a:rPr lang="en-US" sz="2000" dirty="0" err="1">
                <a:solidFill>
                  <a:schemeClr val="tx1"/>
                </a:solidFill>
                <a:latin typeface="Ti"/>
              </a:rPr>
              <a:t>thảng</a:t>
            </a:r>
            <a:r>
              <a:rPr lang="en-US" sz="2000" dirty="0">
                <a:solidFill>
                  <a:schemeClr val="tx1"/>
                </a:solidFill>
                <a:latin typeface="Ti"/>
              </a:rPr>
              <a:t> </a:t>
            </a:r>
            <a:r>
              <a:rPr lang="en-US" sz="2000" dirty="0" err="1">
                <a:solidFill>
                  <a:schemeClr val="tx1"/>
                </a:solidFill>
                <a:latin typeface="Ti"/>
              </a:rPr>
              <a:t>thốt</a:t>
            </a:r>
            <a:r>
              <a:rPr lang="en-US" sz="2000" dirty="0">
                <a:solidFill>
                  <a:schemeClr val="tx1"/>
                </a:solidFill>
                <a:latin typeface="Ti"/>
              </a:rPr>
              <a:t>: </a:t>
            </a:r>
            <a:r>
              <a:rPr lang="en-US" sz="2000" dirty="0" err="1">
                <a:solidFill>
                  <a:schemeClr val="tx1"/>
                </a:solidFill>
                <a:latin typeface="Ti"/>
              </a:rPr>
              <a:t>một</a:t>
            </a:r>
            <a:r>
              <a:rPr lang="en-US" sz="2000" dirty="0">
                <a:solidFill>
                  <a:schemeClr val="tx1"/>
                </a:solidFill>
                <a:latin typeface="Ti"/>
              </a:rPr>
              <a:t> </a:t>
            </a:r>
            <a:r>
              <a:rPr lang="en-US" sz="2000" dirty="0" err="1">
                <a:solidFill>
                  <a:schemeClr val="tx1"/>
                </a:solidFill>
                <a:latin typeface="Ti"/>
              </a:rPr>
              <a:t>cái</a:t>
            </a:r>
            <a:r>
              <a:rPr lang="en-US" sz="2000" dirty="0">
                <a:solidFill>
                  <a:schemeClr val="tx1"/>
                </a:solidFill>
                <a:latin typeface="Ti"/>
              </a:rPr>
              <a:t> </a:t>
            </a:r>
            <a:r>
              <a:rPr lang="en-US" sz="2000" dirty="0" err="1">
                <a:solidFill>
                  <a:schemeClr val="tx1"/>
                </a:solidFill>
                <a:latin typeface="Ti"/>
              </a:rPr>
              <a:t>móng</a:t>
            </a:r>
            <a:r>
              <a:rPr lang="en-US" sz="2000" dirty="0">
                <a:solidFill>
                  <a:schemeClr val="tx1"/>
                </a:solidFill>
                <a:latin typeface="Ti"/>
              </a:rPr>
              <a:t> lung lay </a:t>
            </a:r>
            <a:r>
              <a:rPr lang="en-US" sz="2000" dirty="0" err="1">
                <a:solidFill>
                  <a:schemeClr val="tx1"/>
                </a:solidFill>
                <a:latin typeface="Ti"/>
              </a:rPr>
              <a:t>rồi</a:t>
            </a:r>
            <a:r>
              <a:rPr lang="en-US" sz="2000" dirty="0">
                <a:solidFill>
                  <a:schemeClr val="tx1"/>
                </a:solidFill>
                <a:latin typeface="Ti"/>
              </a:rPr>
              <a:t> </a:t>
            </a:r>
            <a:r>
              <a:rPr lang="en-US" sz="2000" dirty="0" err="1">
                <a:solidFill>
                  <a:schemeClr val="tx1"/>
                </a:solidFill>
                <a:latin typeface="Ti"/>
              </a:rPr>
              <a:t>rời</a:t>
            </a:r>
            <a:r>
              <a:rPr lang="en-US" sz="2000" dirty="0">
                <a:solidFill>
                  <a:schemeClr val="tx1"/>
                </a:solidFill>
                <a:latin typeface="Ti"/>
              </a:rPr>
              <a:t> </a:t>
            </a:r>
            <a:r>
              <a:rPr lang="en-US" sz="2000" dirty="0" err="1">
                <a:solidFill>
                  <a:schemeClr val="tx1"/>
                </a:solidFill>
                <a:latin typeface="Ti"/>
              </a:rPr>
              <a:t>hẳn</a:t>
            </a:r>
            <a:r>
              <a:rPr lang="en-US" sz="2000" dirty="0">
                <a:solidFill>
                  <a:schemeClr val="tx1"/>
                </a:solidFill>
                <a:latin typeface="Ti"/>
              </a:rPr>
              <a:t> </a:t>
            </a:r>
            <a:r>
              <a:rPr lang="en-US" sz="2000" dirty="0" err="1">
                <a:solidFill>
                  <a:schemeClr val="tx1"/>
                </a:solidFill>
                <a:latin typeface="Ti"/>
              </a:rPr>
              <a:t>ra.</a:t>
            </a:r>
            <a:r>
              <a:rPr lang="en-US" sz="2000" dirty="0">
                <a:solidFill>
                  <a:schemeClr val="tx1"/>
                </a:solidFill>
                <a:latin typeface="Ti"/>
              </a:rPr>
              <a:t> </a:t>
            </a:r>
            <a:r>
              <a:rPr lang="en-US" sz="2000" dirty="0" err="1">
                <a:solidFill>
                  <a:schemeClr val="tx1"/>
                </a:solidFill>
                <a:latin typeface="Ti"/>
              </a:rPr>
              <a:t>Gai</a:t>
            </a:r>
            <a:r>
              <a:rPr lang="en-US" sz="2000" dirty="0">
                <a:solidFill>
                  <a:schemeClr val="tx1"/>
                </a:solidFill>
                <a:latin typeface="Ti"/>
              </a:rPr>
              <a:t> </a:t>
            </a:r>
            <a:r>
              <a:rPr lang="en-US" sz="2000" dirty="0" err="1">
                <a:solidFill>
                  <a:schemeClr val="tx1"/>
                </a:solidFill>
                <a:latin typeface="Ti"/>
              </a:rPr>
              <a:t>nhọn</a:t>
            </a:r>
            <a:r>
              <a:rPr lang="en-US" sz="2000" dirty="0">
                <a:solidFill>
                  <a:schemeClr val="tx1"/>
                </a:solidFill>
                <a:latin typeface="Ti"/>
              </a:rPr>
              <a:t> </a:t>
            </a:r>
            <a:r>
              <a:rPr lang="en-US" sz="2000" dirty="0" err="1">
                <a:solidFill>
                  <a:schemeClr val="tx1"/>
                </a:solidFill>
                <a:latin typeface="Ti"/>
              </a:rPr>
              <a:t>đâm</a:t>
            </a:r>
            <a:r>
              <a:rPr lang="en-US" sz="2000" dirty="0">
                <a:solidFill>
                  <a:schemeClr val="tx1"/>
                </a:solidFill>
                <a:latin typeface="Ti"/>
              </a:rPr>
              <a:t> </a:t>
            </a:r>
            <a:r>
              <a:rPr lang="en-US" sz="2000" dirty="0" err="1">
                <a:solidFill>
                  <a:schemeClr val="tx1"/>
                </a:solidFill>
                <a:latin typeface="Ti"/>
              </a:rPr>
              <a:t>vào</a:t>
            </a:r>
            <a:r>
              <a:rPr lang="en-US" sz="2000" dirty="0">
                <a:solidFill>
                  <a:schemeClr val="tx1"/>
                </a:solidFill>
                <a:latin typeface="Ti"/>
              </a:rPr>
              <a:t> </a:t>
            </a:r>
            <a:r>
              <a:rPr lang="en-US" sz="2000" dirty="0" err="1">
                <a:solidFill>
                  <a:schemeClr val="tx1"/>
                </a:solidFill>
                <a:latin typeface="Ti"/>
              </a:rPr>
              <a:t>chân</a:t>
            </a:r>
            <a:r>
              <a:rPr lang="en-US" sz="2000" dirty="0">
                <a:solidFill>
                  <a:schemeClr val="tx1"/>
                </a:solidFill>
                <a:latin typeface="Ti"/>
              </a:rPr>
              <a:t> </a:t>
            </a:r>
            <a:r>
              <a:rPr lang="en-US" sz="2000" dirty="0" err="1">
                <a:solidFill>
                  <a:schemeClr val="tx1"/>
                </a:solidFill>
                <a:latin typeface="Ti"/>
              </a:rPr>
              <a:t>làm</a:t>
            </a:r>
            <a:r>
              <a:rPr lang="en-US" sz="2000" dirty="0">
                <a:solidFill>
                  <a:schemeClr val="tx1"/>
                </a:solidFill>
                <a:latin typeface="Ti"/>
              </a:rPr>
              <a:t> </a:t>
            </a:r>
            <a:r>
              <a:rPr lang="en-US" sz="2000" dirty="0" err="1">
                <a:solidFill>
                  <a:schemeClr val="tx1"/>
                </a:solidFill>
                <a:latin typeface="Ti"/>
              </a:rPr>
              <a:t>Ngựa</a:t>
            </a:r>
            <a:r>
              <a:rPr lang="en-US" sz="2000" dirty="0">
                <a:solidFill>
                  <a:schemeClr val="tx1"/>
                </a:solidFill>
                <a:latin typeface="Ti"/>
              </a:rPr>
              <a:t> Con </a:t>
            </a:r>
            <a:r>
              <a:rPr lang="en-US" sz="2000" dirty="0" err="1">
                <a:solidFill>
                  <a:schemeClr val="tx1"/>
                </a:solidFill>
                <a:latin typeface="Ti"/>
              </a:rPr>
              <a:t>đau</a:t>
            </a:r>
            <a:r>
              <a:rPr lang="en-US" sz="2000" dirty="0">
                <a:solidFill>
                  <a:schemeClr val="tx1"/>
                </a:solidFill>
                <a:latin typeface="Ti"/>
              </a:rPr>
              <a:t> </a:t>
            </a:r>
            <a:r>
              <a:rPr lang="en-US" sz="2000" dirty="0" err="1">
                <a:solidFill>
                  <a:schemeClr val="tx1"/>
                </a:solidFill>
                <a:latin typeface="Ti"/>
              </a:rPr>
              <a:t>điếng</a:t>
            </a:r>
            <a:r>
              <a:rPr lang="en-US" sz="2000" dirty="0">
                <a:solidFill>
                  <a:schemeClr val="tx1"/>
                </a:solidFill>
                <a:latin typeface="Ti"/>
              </a:rPr>
              <a:t>. </a:t>
            </a:r>
            <a:r>
              <a:rPr lang="en-US" sz="2000" dirty="0" err="1">
                <a:solidFill>
                  <a:schemeClr val="tx1"/>
                </a:solidFill>
                <a:latin typeface="Ti"/>
              </a:rPr>
              <a:t>Chú</a:t>
            </a:r>
            <a:r>
              <a:rPr lang="en-US" sz="2000" dirty="0">
                <a:solidFill>
                  <a:schemeClr val="tx1"/>
                </a:solidFill>
                <a:latin typeface="Ti"/>
              </a:rPr>
              <a:t>  </a:t>
            </a:r>
            <a:r>
              <a:rPr lang="en-US" sz="2000" dirty="0" err="1">
                <a:solidFill>
                  <a:schemeClr val="tx1"/>
                </a:solidFill>
                <a:latin typeface="Ti"/>
              </a:rPr>
              <a:t>chạy</a:t>
            </a:r>
            <a:r>
              <a:rPr lang="en-US" sz="2000" dirty="0">
                <a:solidFill>
                  <a:schemeClr val="tx1"/>
                </a:solidFill>
                <a:latin typeface="Ti"/>
              </a:rPr>
              <a:t> </a:t>
            </a:r>
            <a:r>
              <a:rPr lang="en-US" sz="2000" dirty="0" err="1">
                <a:solidFill>
                  <a:schemeClr val="tx1"/>
                </a:solidFill>
                <a:latin typeface="Ti"/>
              </a:rPr>
              <a:t>tập</a:t>
            </a:r>
            <a:r>
              <a:rPr lang="en-US" sz="2000" dirty="0">
                <a:solidFill>
                  <a:schemeClr val="tx1"/>
                </a:solidFill>
                <a:latin typeface="Ti"/>
              </a:rPr>
              <a:t> </a:t>
            </a:r>
            <a:r>
              <a:rPr lang="en-US" sz="2000" dirty="0" err="1">
                <a:solidFill>
                  <a:schemeClr val="tx1"/>
                </a:solidFill>
                <a:latin typeface="Ti"/>
              </a:rPr>
              <a:t>tễnh</a:t>
            </a:r>
            <a:r>
              <a:rPr lang="en-US" sz="2000" dirty="0">
                <a:solidFill>
                  <a:schemeClr val="tx1"/>
                </a:solidFill>
                <a:latin typeface="Ti"/>
              </a:rPr>
              <a:t> </a:t>
            </a:r>
            <a:r>
              <a:rPr lang="en-US" sz="2000" dirty="0" err="1">
                <a:solidFill>
                  <a:schemeClr val="tx1"/>
                </a:solidFill>
                <a:latin typeface="Ti"/>
              </a:rPr>
              <a:t>và</a:t>
            </a:r>
            <a:r>
              <a:rPr lang="en-US" sz="2000" dirty="0">
                <a:solidFill>
                  <a:schemeClr val="tx1"/>
                </a:solidFill>
                <a:latin typeface="Ti"/>
              </a:rPr>
              <a:t> </a:t>
            </a:r>
            <a:r>
              <a:rPr lang="en-US" sz="2000" dirty="0" err="1">
                <a:solidFill>
                  <a:schemeClr val="tx1"/>
                </a:solidFill>
                <a:latin typeface="Ti"/>
              </a:rPr>
              <a:t>cuối</a:t>
            </a:r>
            <a:r>
              <a:rPr lang="en-US" sz="2000" dirty="0">
                <a:solidFill>
                  <a:schemeClr val="tx1"/>
                </a:solidFill>
                <a:latin typeface="Ti"/>
              </a:rPr>
              <a:t> </a:t>
            </a:r>
            <a:r>
              <a:rPr lang="en-US" sz="2000" dirty="0" err="1">
                <a:solidFill>
                  <a:schemeClr val="tx1"/>
                </a:solidFill>
                <a:latin typeface="Ti"/>
              </a:rPr>
              <a:t>cùng</a:t>
            </a:r>
            <a:r>
              <a:rPr lang="en-US" sz="2000" dirty="0">
                <a:solidFill>
                  <a:schemeClr val="tx1"/>
                </a:solidFill>
                <a:latin typeface="Ti"/>
              </a:rPr>
              <a:t> </a:t>
            </a:r>
            <a:r>
              <a:rPr lang="en-US" sz="2000" dirty="0" err="1">
                <a:solidFill>
                  <a:schemeClr val="tx1"/>
                </a:solidFill>
                <a:latin typeface="Ti"/>
              </a:rPr>
              <a:t>dừng</a:t>
            </a:r>
            <a:r>
              <a:rPr lang="en-US" sz="2000" dirty="0">
                <a:solidFill>
                  <a:schemeClr val="tx1"/>
                </a:solidFill>
                <a:latin typeface="Ti"/>
              </a:rPr>
              <a:t> </a:t>
            </a:r>
            <a:r>
              <a:rPr lang="en-US" sz="2000" dirty="0" err="1">
                <a:solidFill>
                  <a:schemeClr val="tx1"/>
                </a:solidFill>
                <a:latin typeface="Ti"/>
              </a:rPr>
              <a:t>hẳn</a:t>
            </a:r>
            <a:r>
              <a:rPr lang="en-US" sz="2000" dirty="0">
                <a:solidFill>
                  <a:schemeClr val="tx1"/>
                </a:solidFill>
                <a:latin typeface="Ti"/>
              </a:rPr>
              <a:t> </a:t>
            </a:r>
            <a:r>
              <a:rPr lang="en-US" sz="2000" dirty="0" err="1">
                <a:solidFill>
                  <a:schemeClr val="tx1"/>
                </a:solidFill>
                <a:latin typeface="Ti"/>
              </a:rPr>
              <a:t>lại</a:t>
            </a:r>
            <a:r>
              <a:rPr lang="en-US" sz="2000" dirty="0">
                <a:solidFill>
                  <a:schemeClr val="tx1"/>
                </a:solidFill>
                <a:latin typeface="Ti"/>
              </a:rPr>
              <a:t>. </a:t>
            </a:r>
            <a:r>
              <a:rPr lang="en-US" sz="2000" dirty="0" err="1">
                <a:solidFill>
                  <a:schemeClr val="tx1"/>
                </a:solidFill>
                <a:latin typeface="Ti"/>
              </a:rPr>
              <a:t>Nhìn</a:t>
            </a:r>
            <a:r>
              <a:rPr lang="en-US" sz="2000" dirty="0">
                <a:solidFill>
                  <a:schemeClr val="tx1"/>
                </a:solidFill>
                <a:latin typeface="Ti"/>
              </a:rPr>
              <a:t> </a:t>
            </a:r>
            <a:r>
              <a:rPr lang="en-US" sz="2000" dirty="0" err="1">
                <a:solidFill>
                  <a:schemeClr val="tx1"/>
                </a:solidFill>
                <a:latin typeface="Ti"/>
              </a:rPr>
              <a:t>bạn</a:t>
            </a:r>
            <a:r>
              <a:rPr lang="en-US" sz="2000" dirty="0">
                <a:solidFill>
                  <a:schemeClr val="tx1"/>
                </a:solidFill>
                <a:latin typeface="Ti"/>
              </a:rPr>
              <a:t> </a:t>
            </a:r>
            <a:r>
              <a:rPr lang="en-US" sz="2000" dirty="0" err="1">
                <a:solidFill>
                  <a:schemeClr val="tx1"/>
                </a:solidFill>
                <a:latin typeface="Ti"/>
              </a:rPr>
              <a:t>bè</a:t>
            </a:r>
            <a:r>
              <a:rPr lang="en-US" sz="2000" dirty="0">
                <a:solidFill>
                  <a:schemeClr val="tx1"/>
                </a:solidFill>
                <a:latin typeface="Ti"/>
              </a:rPr>
              <a:t> </a:t>
            </a:r>
            <a:r>
              <a:rPr lang="en-US" sz="2000" dirty="0" err="1">
                <a:solidFill>
                  <a:schemeClr val="tx1"/>
                </a:solidFill>
                <a:latin typeface="Ti"/>
              </a:rPr>
              <a:t>lướt</a:t>
            </a:r>
            <a:r>
              <a:rPr lang="en-US" sz="2000" dirty="0">
                <a:solidFill>
                  <a:schemeClr val="tx1"/>
                </a:solidFill>
                <a:latin typeface="Ti"/>
              </a:rPr>
              <a:t> qua </a:t>
            </a:r>
            <a:r>
              <a:rPr lang="en-US" sz="2000" dirty="0" err="1">
                <a:solidFill>
                  <a:schemeClr val="tx1"/>
                </a:solidFill>
                <a:latin typeface="Ti"/>
              </a:rPr>
              <a:t>mặt</a:t>
            </a:r>
            <a:r>
              <a:rPr lang="en-US" sz="2000" dirty="0">
                <a:solidFill>
                  <a:schemeClr val="tx1"/>
                </a:solidFill>
                <a:latin typeface="Ti"/>
              </a:rPr>
              <a:t>, </a:t>
            </a:r>
            <a:r>
              <a:rPr lang="en-US" sz="2000" dirty="0" err="1">
                <a:solidFill>
                  <a:schemeClr val="tx1"/>
                </a:solidFill>
                <a:latin typeface="Ti"/>
              </a:rPr>
              <a:t>Ngựa</a:t>
            </a:r>
            <a:r>
              <a:rPr lang="en-US" sz="2000" dirty="0">
                <a:solidFill>
                  <a:schemeClr val="tx1"/>
                </a:solidFill>
                <a:latin typeface="Ti"/>
              </a:rPr>
              <a:t> Con </a:t>
            </a:r>
            <a:r>
              <a:rPr lang="en-US" sz="2000" dirty="0" err="1">
                <a:solidFill>
                  <a:schemeClr val="tx1"/>
                </a:solidFill>
                <a:latin typeface="Ti"/>
              </a:rPr>
              <a:t>đỏ</a:t>
            </a:r>
            <a:r>
              <a:rPr lang="en-US" sz="2000" dirty="0">
                <a:solidFill>
                  <a:schemeClr val="tx1"/>
                </a:solidFill>
                <a:latin typeface="Ti"/>
              </a:rPr>
              <a:t> hoe </a:t>
            </a:r>
            <a:r>
              <a:rPr lang="en-US" sz="2000" dirty="0" err="1">
                <a:solidFill>
                  <a:schemeClr val="tx1"/>
                </a:solidFill>
                <a:latin typeface="Ti"/>
              </a:rPr>
              <a:t>mắt</a:t>
            </a:r>
            <a:r>
              <a:rPr lang="en-US" sz="2000" dirty="0">
                <a:solidFill>
                  <a:schemeClr val="tx1"/>
                </a:solidFill>
                <a:latin typeface="Ti"/>
              </a:rPr>
              <a:t>, </a:t>
            </a:r>
            <a:r>
              <a:rPr lang="en-US" sz="2000" dirty="0" err="1">
                <a:solidFill>
                  <a:schemeClr val="tx1"/>
                </a:solidFill>
                <a:latin typeface="Ti"/>
              </a:rPr>
              <a:t>ân</a:t>
            </a:r>
            <a:r>
              <a:rPr lang="en-US" sz="2000" dirty="0">
                <a:solidFill>
                  <a:schemeClr val="tx1"/>
                </a:solidFill>
                <a:latin typeface="Ti"/>
              </a:rPr>
              <a:t> </a:t>
            </a:r>
            <a:r>
              <a:rPr lang="en-US" sz="2000" dirty="0" err="1">
                <a:solidFill>
                  <a:schemeClr val="tx1"/>
                </a:solidFill>
                <a:latin typeface="Ti"/>
              </a:rPr>
              <a:t>hận</a:t>
            </a:r>
            <a:r>
              <a:rPr lang="en-US" sz="2000" dirty="0">
                <a:solidFill>
                  <a:schemeClr val="tx1"/>
                </a:solidFill>
                <a:latin typeface="Ti"/>
              </a:rPr>
              <a:t> </a:t>
            </a:r>
            <a:r>
              <a:rPr lang="en-US" sz="2000" dirty="0" err="1">
                <a:solidFill>
                  <a:schemeClr val="tx1"/>
                </a:solidFill>
                <a:latin typeface="Ti"/>
              </a:rPr>
              <a:t>vì</a:t>
            </a:r>
            <a:r>
              <a:rPr lang="en-US" sz="2000" dirty="0">
                <a:solidFill>
                  <a:schemeClr val="tx1"/>
                </a:solidFill>
                <a:latin typeface="Ti"/>
              </a:rPr>
              <a:t> </a:t>
            </a:r>
            <a:r>
              <a:rPr lang="en-US" sz="2000" dirty="0" err="1">
                <a:solidFill>
                  <a:schemeClr val="tx1"/>
                </a:solidFill>
                <a:latin typeface="Ti"/>
              </a:rPr>
              <a:t>không</a:t>
            </a:r>
            <a:r>
              <a:rPr lang="en-US" sz="2000" dirty="0">
                <a:solidFill>
                  <a:schemeClr val="tx1"/>
                </a:solidFill>
                <a:latin typeface="Ti"/>
              </a:rPr>
              <a:t> </a:t>
            </a:r>
            <a:r>
              <a:rPr lang="en-US" sz="2000" dirty="0" err="1">
                <a:solidFill>
                  <a:schemeClr val="tx1"/>
                </a:solidFill>
                <a:latin typeface="Ti"/>
              </a:rPr>
              <a:t>làm</a:t>
            </a:r>
            <a:r>
              <a:rPr lang="en-US" sz="2000" dirty="0">
                <a:solidFill>
                  <a:schemeClr val="tx1"/>
                </a:solidFill>
                <a:latin typeface="Ti"/>
              </a:rPr>
              <a:t> </a:t>
            </a:r>
            <a:r>
              <a:rPr lang="en-US" sz="2000" dirty="0" err="1">
                <a:solidFill>
                  <a:schemeClr val="tx1"/>
                </a:solidFill>
                <a:latin typeface="Ti"/>
              </a:rPr>
              <a:t>theo</a:t>
            </a:r>
            <a:r>
              <a:rPr lang="en-US" sz="2000" dirty="0">
                <a:solidFill>
                  <a:schemeClr val="tx1"/>
                </a:solidFill>
                <a:latin typeface="Ti"/>
              </a:rPr>
              <a:t> </a:t>
            </a:r>
            <a:r>
              <a:rPr lang="en-US" sz="2000" dirty="0" err="1">
                <a:solidFill>
                  <a:schemeClr val="tx1"/>
                </a:solidFill>
                <a:latin typeface="Ti"/>
              </a:rPr>
              <a:t>lời</a:t>
            </a:r>
            <a:r>
              <a:rPr lang="en-US" sz="2000" dirty="0">
                <a:solidFill>
                  <a:schemeClr val="tx1"/>
                </a:solidFill>
                <a:latin typeface="Ti"/>
              </a:rPr>
              <a:t> cha </a:t>
            </a:r>
            <a:r>
              <a:rPr lang="en-US" sz="2000" dirty="0" err="1">
                <a:solidFill>
                  <a:schemeClr val="tx1"/>
                </a:solidFill>
                <a:latin typeface="Ti"/>
              </a:rPr>
              <a:t>dặn</a:t>
            </a:r>
            <a:r>
              <a:rPr lang="en-US" sz="2000" dirty="0">
                <a:solidFill>
                  <a:schemeClr val="tx1"/>
                </a:solidFill>
                <a:latin typeface="Ti"/>
              </a:rPr>
              <a:t>.</a:t>
            </a:r>
          </a:p>
          <a:p>
            <a:pPr>
              <a:defRPr/>
            </a:pPr>
            <a:r>
              <a:rPr lang="en-US" sz="2000" dirty="0">
                <a:solidFill>
                  <a:schemeClr val="tx1"/>
                </a:solidFill>
                <a:latin typeface="Ti"/>
              </a:rPr>
              <a:t>    </a:t>
            </a:r>
            <a:r>
              <a:rPr lang="en-US" sz="2000" dirty="0" err="1">
                <a:solidFill>
                  <a:schemeClr val="tx1"/>
                </a:solidFill>
                <a:latin typeface="Ti"/>
              </a:rPr>
              <a:t>Ngựa</a:t>
            </a:r>
            <a:r>
              <a:rPr lang="en-US" sz="2000" dirty="0">
                <a:solidFill>
                  <a:schemeClr val="tx1"/>
                </a:solidFill>
                <a:latin typeface="Ti"/>
              </a:rPr>
              <a:t> Con rút ra bài học quý giá: đừng bao giờ chủ quan, cho dù là việc nhỏ nhất.</a:t>
            </a:r>
            <a:endParaRPr lang="vi-VN" sz="2000" dirty="0">
              <a:solidFill>
                <a:schemeClr val="tx1"/>
              </a:solidFill>
              <a:latin typeface="Ti"/>
            </a:endParaRPr>
          </a:p>
          <a:p>
            <a:pPr>
              <a:defRPr/>
            </a:pPr>
            <a:r>
              <a:rPr lang="vi-VN" sz="2000" dirty="0">
                <a:solidFill>
                  <a:schemeClr val="tx1"/>
                </a:solidFill>
                <a:latin typeface="Ti"/>
              </a:rPr>
              <a:t>                                                                                           </a:t>
            </a:r>
            <a:r>
              <a:rPr lang="en-US" sz="2000" dirty="0">
                <a:solidFill>
                  <a:schemeClr val="tx1"/>
                </a:solidFill>
                <a:latin typeface="Ti"/>
              </a:rPr>
              <a:t>Theo Xuân Hoàng</a:t>
            </a:r>
          </a:p>
          <a:p>
            <a:pPr>
              <a:defRPr/>
            </a:pPr>
            <a:r>
              <a:rPr lang="en-US" sz="2000" dirty="0">
                <a:solidFill>
                  <a:schemeClr val="tx1"/>
                </a:solidFill>
                <a:latin typeface="Ti"/>
              </a:rPr>
              <a:t>                                                                                                                                                                      </a:t>
            </a:r>
          </a:p>
        </p:txBody>
      </p:sp>
    </p:spTree>
    <p:extLst>
      <p:ext uri="{BB962C8B-B14F-4D97-AF65-F5344CB8AC3E}">
        <p14:creationId xmlns:p14="http://schemas.microsoft.com/office/powerpoint/2010/main" val="8973411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C7B7117F-B045-4AA5-92E7-C8A9AA834E0B}"/>
              </a:ext>
            </a:extLst>
          </p:cNvPr>
          <p:cNvSpPr/>
          <p:nvPr/>
        </p:nvSpPr>
        <p:spPr>
          <a:xfrm>
            <a:off x="228600" y="3615928"/>
            <a:ext cx="571500" cy="576263"/>
          </a:xfrm>
          <a:prstGeom prst="ellipse">
            <a:avLst/>
          </a:prstGeom>
          <a:solidFill>
            <a:srgbClr val="FFFF0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6" name="Rectangle 5">
            <a:extLst>
              <a:ext uri="{FF2B5EF4-FFF2-40B4-BE49-F238E27FC236}">
                <a16:creationId xmlns:a16="http://schemas.microsoft.com/office/drawing/2014/main" id="{CF943A27-2D5D-49AC-9B46-9F40AA89A521}"/>
              </a:ext>
            </a:extLst>
          </p:cNvPr>
          <p:cNvSpPr>
            <a:spLocks noChangeArrowheads="1"/>
          </p:cNvSpPr>
          <p:nvPr/>
        </p:nvSpPr>
        <p:spPr bwMode="auto">
          <a:xfrm>
            <a:off x="342900" y="1627585"/>
            <a:ext cx="8801100" cy="251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lnSpc>
                <a:spcPct val="150000"/>
              </a:lnSpc>
            </a:pPr>
            <a:r>
              <a:rPr lang="en-US" altLang="en-US" sz="2700" b="1">
                <a:solidFill>
                  <a:srgbClr val="FF0000"/>
                </a:solidFill>
                <a:latin typeface="Times New Roman" panose="02020603050405020304" pitchFamily="18" charset="0"/>
                <a:cs typeface="Times New Roman" panose="02020603050405020304" pitchFamily="18" charset="0"/>
              </a:rPr>
              <a:t>5</a:t>
            </a:r>
            <a:r>
              <a:rPr lang="vi-VN" altLang="en-US" sz="2700" b="1">
                <a:solidFill>
                  <a:srgbClr val="FF0000"/>
                </a:solidFill>
                <a:latin typeface="Times New Roman" panose="02020603050405020304" pitchFamily="18" charset="0"/>
                <a:cs typeface="Times New Roman" panose="02020603050405020304" pitchFamily="18" charset="0"/>
              </a:rPr>
              <a:t>. Ngựa Con đã rút ra bài học gì sau cuộc chạy đua ?</a:t>
            </a:r>
          </a:p>
          <a:p>
            <a:pPr algn="just">
              <a:lnSpc>
                <a:spcPct val="150000"/>
              </a:lnSpc>
            </a:pPr>
            <a:r>
              <a:rPr lang="en-US" altLang="en-US" sz="2700" b="1">
                <a:latin typeface="Times New Roman" panose="02020603050405020304" pitchFamily="18" charset="0"/>
                <a:cs typeface="Times New Roman" panose="02020603050405020304" pitchFamily="18" charset="0"/>
              </a:rPr>
              <a:t>a. 	Không được coi thường đối 	thủ.</a:t>
            </a:r>
          </a:p>
          <a:p>
            <a:pPr algn="just">
              <a:lnSpc>
                <a:spcPct val="150000"/>
              </a:lnSpc>
            </a:pPr>
            <a:r>
              <a:rPr lang="en-US" altLang="en-US" sz="2700" b="1">
                <a:latin typeface="Times New Roman" panose="02020603050405020304" pitchFamily="18" charset="0"/>
                <a:cs typeface="Times New Roman" panose="02020603050405020304" pitchFamily="18" charset="0"/>
              </a:rPr>
              <a:t>b. 	Không nên coi trọng vẻ đẹp bề ngoài.</a:t>
            </a:r>
          </a:p>
          <a:p>
            <a:pPr algn="just">
              <a:lnSpc>
                <a:spcPct val="150000"/>
              </a:lnSpc>
            </a:pPr>
            <a:r>
              <a:rPr lang="en-US" altLang="en-US" sz="2700" b="1">
                <a:latin typeface="Times New Roman" panose="02020603050405020304" pitchFamily="18" charset="0"/>
                <a:cs typeface="Times New Roman" panose="02020603050405020304" pitchFamily="18" charset="0"/>
              </a:rPr>
              <a:t>c. 	Không được chủ quan, cho dù đó là việc nhỏ nhất.</a:t>
            </a:r>
          </a:p>
        </p:txBody>
      </p:sp>
      <p:sp>
        <p:nvSpPr>
          <p:cNvPr id="7" name="Text Box 23">
            <a:extLst>
              <a:ext uri="{FF2B5EF4-FFF2-40B4-BE49-F238E27FC236}">
                <a16:creationId xmlns:a16="http://schemas.microsoft.com/office/drawing/2014/main" id="{A61E732C-2169-41ED-B1BA-D3D984366F57}"/>
              </a:ext>
            </a:extLst>
          </p:cNvPr>
          <p:cNvSpPr txBox="1">
            <a:spLocks noChangeArrowheads="1"/>
          </p:cNvSpPr>
          <p:nvPr/>
        </p:nvSpPr>
        <p:spPr bwMode="auto">
          <a:xfrm>
            <a:off x="1143000" y="857250"/>
            <a:ext cx="6858000" cy="715581"/>
          </a:xfrm>
          <a:prstGeom prst="rect">
            <a:avLst/>
          </a:prstGeom>
          <a:noFill/>
          <a:ln>
            <a:noFill/>
          </a:ln>
          <a:effectLst/>
        </p:spPr>
        <p:txBody>
          <a:bodyPr>
            <a:spAutoFit/>
          </a:bodyPr>
          <a:lstStyle/>
          <a:p>
            <a:pPr algn="ctr" eaLnBrk="1" hangingPunct="1">
              <a:spcBef>
                <a:spcPct val="50000"/>
              </a:spcBef>
              <a:defRPr/>
            </a:pPr>
            <a:r>
              <a:rPr lang="en-US" sz="4050" b="1" u="sng" dirty="0" err="1">
                <a:ln>
                  <a:solidFill>
                    <a:srgbClr val="000099"/>
                  </a:solidFill>
                </a:ln>
                <a:solidFill>
                  <a:srgbClr val="000099"/>
                </a:solidFill>
                <a:effectLst>
                  <a:outerShdw blurRad="38100" dist="38100" dir="2700000" algn="tl">
                    <a:srgbClr val="000000">
                      <a:alpha val="43137"/>
                    </a:srgbClr>
                  </a:outerShdw>
                </a:effectLst>
                <a:latin typeface="Times New Roman" pitchFamily="18" charset="0"/>
                <a:cs typeface="Times New Roman" pitchFamily="18" charset="0"/>
              </a:rPr>
              <a:t>Vận</a:t>
            </a:r>
            <a:r>
              <a:rPr lang="en-US" sz="4050" b="1" u="sng" dirty="0">
                <a:ln>
                  <a:solidFill>
                    <a:srgbClr val="000099"/>
                  </a:solidFill>
                </a:ln>
                <a:solidFill>
                  <a:srgbClr val="000099"/>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50" b="1" u="sng" dirty="0" err="1">
                <a:ln>
                  <a:solidFill>
                    <a:srgbClr val="000099"/>
                  </a:solidFill>
                </a:ln>
                <a:solidFill>
                  <a:srgbClr val="000099"/>
                </a:solidFill>
                <a:effectLst>
                  <a:outerShdw blurRad="38100" dist="38100" dir="2700000" algn="tl">
                    <a:srgbClr val="000000">
                      <a:alpha val="43137"/>
                    </a:srgbClr>
                  </a:outerShdw>
                </a:effectLst>
                <a:latin typeface="Times New Roman" pitchFamily="18" charset="0"/>
                <a:cs typeface="Times New Roman" pitchFamily="18" charset="0"/>
              </a:rPr>
              <a:t>dụng</a:t>
            </a:r>
            <a:endParaRPr lang="en-US" sz="4050" b="1" u="sng" dirty="0">
              <a:ln>
                <a:solidFill>
                  <a:srgbClr val="000099"/>
                </a:solidFill>
              </a:ln>
              <a:solidFill>
                <a:srgbClr val="000099"/>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 calcmode="lin" valueType="num">
                                      <p:cBhvr>
                                        <p:cTn id="14"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6">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16" fill="hold" nodeType="click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anim calcmode="lin" valueType="num">
                                      <p:cBhvr>
                                        <p:cTn id="21" dur="500" fill="hold"/>
                                        <p:tgtEl>
                                          <p:spTgt spid="6">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6">
                                            <p:txEl>
                                              <p:pRg st="1" end="1"/>
                                            </p:txEl>
                                          </p:spTgt>
                                        </p:tgtEl>
                                        <p:attrNameLst>
                                          <p:attrName>ppt_h</p:attrName>
                                        </p:attrNameLst>
                                      </p:cBhvr>
                                      <p:tavLst>
                                        <p:tav tm="0">
                                          <p:val>
                                            <p:fltVal val="0"/>
                                          </p:val>
                                        </p:tav>
                                        <p:tav tm="100000">
                                          <p:val>
                                            <p:strVal val="#ppt_h"/>
                                          </p:val>
                                        </p:tav>
                                      </p:tavLst>
                                    </p:anim>
                                    <p:animEffect transition="in" filter="fade">
                                      <p:cBhvr>
                                        <p:cTn id="23" dur="500"/>
                                        <p:tgtEl>
                                          <p:spTgt spid="6">
                                            <p:txEl>
                                              <p:pRg st="1" end="1"/>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ntr" presetSubtype="16" fill="hold" nodeType="clickEffect">
                                  <p:stCondLst>
                                    <p:cond delay="0"/>
                                  </p:stCondLst>
                                  <p:childTnLst>
                                    <p:set>
                                      <p:cBhvr>
                                        <p:cTn id="27" dur="1" fill="hold">
                                          <p:stCondLst>
                                            <p:cond delay="0"/>
                                          </p:stCondLst>
                                        </p:cTn>
                                        <p:tgtEl>
                                          <p:spTgt spid="6">
                                            <p:txEl>
                                              <p:pRg st="2" end="2"/>
                                            </p:txEl>
                                          </p:spTgt>
                                        </p:tgtEl>
                                        <p:attrNameLst>
                                          <p:attrName>style.visibility</p:attrName>
                                        </p:attrNameLst>
                                      </p:cBhvr>
                                      <p:to>
                                        <p:strVal val="visible"/>
                                      </p:to>
                                    </p:set>
                                    <p:anim calcmode="lin" valueType="num">
                                      <p:cBhvr>
                                        <p:cTn id="28" dur="500" fill="hold"/>
                                        <p:tgtEl>
                                          <p:spTgt spid="6">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6">
                                            <p:txEl>
                                              <p:pRg st="2" end="2"/>
                                            </p:txEl>
                                          </p:spTgt>
                                        </p:tgtEl>
                                        <p:attrNameLst>
                                          <p:attrName>ppt_h</p:attrName>
                                        </p:attrNameLst>
                                      </p:cBhvr>
                                      <p:tavLst>
                                        <p:tav tm="0">
                                          <p:val>
                                            <p:fltVal val="0"/>
                                          </p:val>
                                        </p:tav>
                                        <p:tav tm="100000">
                                          <p:val>
                                            <p:strVal val="#ppt_h"/>
                                          </p:val>
                                        </p:tav>
                                      </p:tavLst>
                                    </p:anim>
                                    <p:animEffect transition="in" filter="fade">
                                      <p:cBhvr>
                                        <p:cTn id="30" dur="500"/>
                                        <p:tgtEl>
                                          <p:spTgt spid="6">
                                            <p:txEl>
                                              <p:pRg st="2" end="2"/>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3" presetClass="entr" presetSubtype="16" fill="hold" nodeType="clickEffect">
                                  <p:stCondLst>
                                    <p:cond delay="0"/>
                                  </p:stCondLst>
                                  <p:childTnLst>
                                    <p:set>
                                      <p:cBhvr>
                                        <p:cTn id="34" dur="1" fill="hold">
                                          <p:stCondLst>
                                            <p:cond delay="0"/>
                                          </p:stCondLst>
                                        </p:cTn>
                                        <p:tgtEl>
                                          <p:spTgt spid="6">
                                            <p:txEl>
                                              <p:pRg st="3" end="3"/>
                                            </p:txEl>
                                          </p:spTgt>
                                        </p:tgtEl>
                                        <p:attrNameLst>
                                          <p:attrName>style.visibility</p:attrName>
                                        </p:attrNameLst>
                                      </p:cBhvr>
                                      <p:to>
                                        <p:strVal val="visible"/>
                                      </p:to>
                                    </p:set>
                                    <p:anim calcmode="lin" valueType="num">
                                      <p:cBhvr>
                                        <p:cTn id="35" dur="500" fill="hold"/>
                                        <p:tgtEl>
                                          <p:spTgt spid="6">
                                            <p:txEl>
                                              <p:pRg st="3" end="3"/>
                                            </p:txEl>
                                          </p:spTgt>
                                        </p:tgtEl>
                                        <p:attrNameLst>
                                          <p:attrName>ppt_w</p:attrName>
                                        </p:attrNameLst>
                                      </p:cBhvr>
                                      <p:tavLst>
                                        <p:tav tm="0">
                                          <p:val>
                                            <p:fltVal val="0"/>
                                          </p:val>
                                        </p:tav>
                                        <p:tav tm="100000">
                                          <p:val>
                                            <p:strVal val="#ppt_w"/>
                                          </p:val>
                                        </p:tav>
                                      </p:tavLst>
                                    </p:anim>
                                    <p:anim calcmode="lin" valueType="num">
                                      <p:cBhvr>
                                        <p:cTn id="36" dur="500" fill="hold"/>
                                        <p:tgtEl>
                                          <p:spTgt spid="6">
                                            <p:txEl>
                                              <p:pRg st="3" end="3"/>
                                            </p:txEl>
                                          </p:spTgt>
                                        </p:tgtEl>
                                        <p:attrNameLst>
                                          <p:attrName>ppt_h</p:attrName>
                                        </p:attrNameLst>
                                      </p:cBhvr>
                                      <p:tavLst>
                                        <p:tav tm="0">
                                          <p:val>
                                            <p:fltVal val="0"/>
                                          </p:val>
                                        </p:tav>
                                        <p:tav tm="100000">
                                          <p:val>
                                            <p:strVal val="#ppt_h"/>
                                          </p:val>
                                        </p:tav>
                                      </p:tavLst>
                                    </p:anim>
                                    <p:animEffect transition="in" filter="fade">
                                      <p:cBhvr>
                                        <p:cTn id="37" dur="500"/>
                                        <p:tgtEl>
                                          <p:spTgt spid="6">
                                            <p:txEl>
                                              <p:pRg st="3" end="3"/>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p:cTn id="42" dur="500" fill="hold"/>
                                        <p:tgtEl>
                                          <p:spTgt spid="8"/>
                                        </p:tgtEl>
                                        <p:attrNameLst>
                                          <p:attrName>ppt_w</p:attrName>
                                        </p:attrNameLst>
                                      </p:cBhvr>
                                      <p:tavLst>
                                        <p:tav tm="0">
                                          <p:val>
                                            <p:fltVal val="0"/>
                                          </p:val>
                                        </p:tav>
                                        <p:tav tm="100000">
                                          <p:val>
                                            <p:strVal val="#ppt_w"/>
                                          </p:val>
                                        </p:tav>
                                      </p:tavLst>
                                    </p:anim>
                                    <p:anim calcmode="lin" valueType="num">
                                      <p:cBhvr>
                                        <p:cTn id="43" dur="500" fill="hold"/>
                                        <p:tgtEl>
                                          <p:spTgt spid="8"/>
                                        </p:tgtEl>
                                        <p:attrNameLst>
                                          <p:attrName>ppt_h</p:attrName>
                                        </p:attrNameLst>
                                      </p:cBhvr>
                                      <p:tavLst>
                                        <p:tav tm="0">
                                          <p:val>
                                            <p:fltVal val="0"/>
                                          </p:val>
                                        </p:tav>
                                        <p:tav tm="100000">
                                          <p:val>
                                            <p:strVal val="#ppt_h"/>
                                          </p:val>
                                        </p:tav>
                                      </p:tavLst>
                                    </p:anim>
                                    <p:animEffect transition="in" filter="fade">
                                      <p:cBhvr>
                                        <p:cTn id="4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4" descr="Hình nền powerpoint">
            <a:extLst>
              <a:ext uri="{FF2B5EF4-FFF2-40B4-BE49-F238E27FC236}">
                <a16:creationId xmlns:a16="http://schemas.microsoft.com/office/drawing/2014/main" id="{8CBE86BF-F83E-444D-B46A-F2FE8F0392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69157"/>
            <a:ext cx="9144000" cy="5131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FA289982-048B-4FD3-B043-1DCBE60A47A6}"/>
              </a:ext>
            </a:extLst>
          </p:cNvPr>
          <p:cNvSpPr/>
          <p:nvPr/>
        </p:nvSpPr>
        <p:spPr>
          <a:xfrm>
            <a:off x="1314450" y="1371601"/>
            <a:ext cx="6515100" cy="3439403"/>
          </a:xfrm>
          <a:prstGeom prst="rect">
            <a:avLst/>
          </a:prstGeom>
        </p:spPr>
        <p:txBody>
          <a:bodyPr>
            <a:spAutoFit/>
          </a:bodyPr>
          <a:lstStyle/>
          <a:p>
            <a:pPr algn="ctr">
              <a:defRPr/>
            </a:pPr>
            <a:r>
              <a:rPr lang="en-US" sz="5400" b="1" u="sng" dirty="0">
                <a:ln>
                  <a:solidFill>
                    <a:schemeClr val="accent6">
                      <a:lumMod val="50000"/>
                    </a:schemeClr>
                  </a:solidFill>
                </a:ln>
                <a:solidFill>
                  <a:schemeClr val="accent6">
                    <a:lumMod val="50000"/>
                  </a:schemeClr>
                </a:solidFill>
                <a:latin typeface="Times New Roman" pitchFamily="18" charset="0"/>
                <a:cs typeface="Times New Roman" pitchFamily="18" charset="0"/>
              </a:rPr>
              <a:t>DẶN DÒ</a:t>
            </a:r>
          </a:p>
          <a:p>
            <a:pPr algn="just">
              <a:buFontTx/>
              <a:buChar char="-"/>
              <a:defRPr/>
            </a:pPr>
            <a:r>
              <a:rPr lang="en-US" sz="3150" b="1" dirty="0" err="1">
                <a:ln>
                  <a:solidFill>
                    <a:srgbClr val="000099"/>
                  </a:solidFill>
                </a:ln>
                <a:solidFill>
                  <a:srgbClr val="000099"/>
                </a:solidFill>
                <a:latin typeface="Times New Roman" pitchFamily="18" charset="0"/>
                <a:cs typeface="Times New Roman" pitchFamily="18" charset="0"/>
              </a:rPr>
              <a:t>Đọc</a:t>
            </a:r>
            <a:r>
              <a:rPr lang="en-US" sz="3150" b="1" dirty="0">
                <a:ln>
                  <a:solidFill>
                    <a:srgbClr val="000099"/>
                  </a:solidFill>
                </a:ln>
                <a:solidFill>
                  <a:srgbClr val="000099"/>
                </a:solidFill>
                <a:latin typeface="Times New Roman" pitchFamily="18" charset="0"/>
                <a:cs typeface="Times New Roman" pitchFamily="18" charset="0"/>
              </a:rPr>
              <a:t> </a:t>
            </a:r>
            <a:r>
              <a:rPr lang="en-US" sz="3150" b="1" dirty="0" err="1">
                <a:ln>
                  <a:solidFill>
                    <a:srgbClr val="000099"/>
                  </a:solidFill>
                </a:ln>
                <a:solidFill>
                  <a:srgbClr val="000099"/>
                </a:solidFill>
                <a:latin typeface="Times New Roman" pitchFamily="18" charset="0"/>
                <a:cs typeface="Times New Roman" pitchFamily="18" charset="0"/>
              </a:rPr>
              <a:t>nhiều</a:t>
            </a:r>
            <a:r>
              <a:rPr lang="en-US" sz="3150" b="1" dirty="0">
                <a:ln>
                  <a:solidFill>
                    <a:srgbClr val="000099"/>
                  </a:solidFill>
                </a:ln>
                <a:solidFill>
                  <a:srgbClr val="000099"/>
                </a:solidFill>
                <a:latin typeface="Times New Roman" pitchFamily="18" charset="0"/>
                <a:cs typeface="Times New Roman" pitchFamily="18" charset="0"/>
              </a:rPr>
              <a:t> </a:t>
            </a:r>
            <a:r>
              <a:rPr lang="en-US" sz="3150" b="1" dirty="0" err="1">
                <a:ln>
                  <a:solidFill>
                    <a:srgbClr val="000099"/>
                  </a:solidFill>
                </a:ln>
                <a:solidFill>
                  <a:srgbClr val="000099"/>
                </a:solidFill>
                <a:latin typeface="Times New Roman" pitchFamily="18" charset="0"/>
                <a:cs typeface="Times New Roman" pitchFamily="18" charset="0"/>
              </a:rPr>
              <a:t>lần</a:t>
            </a:r>
            <a:r>
              <a:rPr lang="en-US" sz="3150" b="1" dirty="0">
                <a:ln>
                  <a:solidFill>
                    <a:srgbClr val="000099"/>
                  </a:solidFill>
                </a:ln>
                <a:solidFill>
                  <a:srgbClr val="000099"/>
                </a:solidFill>
                <a:latin typeface="Times New Roman" pitchFamily="18" charset="0"/>
                <a:cs typeface="Times New Roman" pitchFamily="18" charset="0"/>
              </a:rPr>
              <a:t> </a:t>
            </a:r>
            <a:r>
              <a:rPr lang="en-US" sz="3150" b="1" dirty="0" err="1">
                <a:ln>
                  <a:solidFill>
                    <a:srgbClr val="000099"/>
                  </a:solidFill>
                </a:ln>
                <a:solidFill>
                  <a:srgbClr val="000099"/>
                </a:solidFill>
                <a:latin typeface="Times New Roman" pitchFamily="18" charset="0"/>
                <a:cs typeface="Times New Roman" pitchFamily="18" charset="0"/>
              </a:rPr>
              <a:t>bài</a:t>
            </a:r>
            <a:r>
              <a:rPr lang="en-US" sz="3150" b="1" dirty="0">
                <a:ln>
                  <a:solidFill>
                    <a:srgbClr val="000099"/>
                  </a:solidFill>
                </a:ln>
                <a:solidFill>
                  <a:srgbClr val="000099"/>
                </a:solidFill>
                <a:latin typeface="Times New Roman" pitchFamily="18" charset="0"/>
                <a:cs typeface="Times New Roman" pitchFamily="18" charset="0"/>
              </a:rPr>
              <a:t> </a:t>
            </a:r>
            <a:r>
              <a:rPr lang="en-US" sz="3150" b="1" dirty="0" err="1">
                <a:ln>
                  <a:solidFill>
                    <a:srgbClr val="000099"/>
                  </a:solidFill>
                </a:ln>
                <a:solidFill>
                  <a:srgbClr val="000099"/>
                </a:solidFill>
                <a:latin typeface="Times New Roman" pitchFamily="18" charset="0"/>
                <a:cs typeface="Times New Roman" pitchFamily="18" charset="0"/>
              </a:rPr>
              <a:t>tập</a:t>
            </a:r>
            <a:r>
              <a:rPr lang="en-US" sz="3150" b="1" dirty="0">
                <a:ln>
                  <a:solidFill>
                    <a:srgbClr val="000099"/>
                  </a:solidFill>
                </a:ln>
                <a:solidFill>
                  <a:srgbClr val="000099"/>
                </a:solidFill>
                <a:latin typeface="Times New Roman" pitchFamily="18" charset="0"/>
                <a:cs typeface="Times New Roman" pitchFamily="18" charset="0"/>
              </a:rPr>
              <a:t> </a:t>
            </a:r>
            <a:r>
              <a:rPr lang="en-US" sz="3150" b="1" dirty="0" err="1">
                <a:ln>
                  <a:solidFill>
                    <a:srgbClr val="000099"/>
                  </a:solidFill>
                </a:ln>
                <a:solidFill>
                  <a:srgbClr val="000099"/>
                </a:solidFill>
                <a:latin typeface="Times New Roman" pitchFamily="18" charset="0"/>
                <a:cs typeface="Times New Roman" pitchFamily="18" charset="0"/>
              </a:rPr>
              <a:t>đọc</a:t>
            </a:r>
            <a:r>
              <a:rPr lang="en-US" sz="3150" b="1" dirty="0">
                <a:ln>
                  <a:solidFill>
                    <a:srgbClr val="000099"/>
                  </a:solidFill>
                </a:ln>
                <a:solidFill>
                  <a:srgbClr val="000099"/>
                </a:solidFill>
                <a:latin typeface="Times New Roman" pitchFamily="18" charset="0"/>
                <a:cs typeface="Times New Roman" pitchFamily="18" charset="0"/>
              </a:rPr>
              <a:t>.</a:t>
            </a:r>
          </a:p>
          <a:p>
            <a:pPr algn="just">
              <a:defRPr/>
            </a:pPr>
            <a:r>
              <a:rPr lang="en-US" sz="3300" b="1" dirty="0">
                <a:ln>
                  <a:solidFill>
                    <a:schemeClr val="accent6">
                      <a:lumMod val="50000"/>
                    </a:schemeClr>
                  </a:solidFill>
                </a:ln>
                <a:solidFill>
                  <a:schemeClr val="accent6">
                    <a:lumMod val="50000"/>
                  </a:schemeClr>
                </a:solidFill>
                <a:latin typeface="Times New Roman" pitchFamily="18" charset="0"/>
                <a:cs typeface="Times New Roman" pitchFamily="18" charset="0"/>
              </a:rPr>
              <a:t>-</a:t>
            </a:r>
            <a:r>
              <a:rPr lang="en-US" sz="3300" b="1" dirty="0" err="1">
                <a:ln>
                  <a:solidFill>
                    <a:schemeClr val="accent6">
                      <a:lumMod val="50000"/>
                    </a:schemeClr>
                  </a:solidFill>
                </a:ln>
                <a:solidFill>
                  <a:schemeClr val="accent6">
                    <a:lumMod val="50000"/>
                  </a:schemeClr>
                </a:solidFill>
                <a:latin typeface="Times New Roman" pitchFamily="18" charset="0"/>
                <a:cs typeface="Times New Roman" pitchFamily="18" charset="0"/>
              </a:rPr>
              <a:t>Trả</a:t>
            </a:r>
            <a:r>
              <a:rPr lang="en-US" sz="3300" b="1" dirty="0">
                <a:ln>
                  <a:solidFill>
                    <a:schemeClr val="accent6">
                      <a:lumMod val="50000"/>
                    </a:schemeClr>
                  </a:solidFill>
                </a:ln>
                <a:solidFill>
                  <a:schemeClr val="accent6">
                    <a:lumMod val="50000"/>
                  </a:schemeClr>
                </a:solidFill>
                <a:latin typeface="Times New Roman" pitchFamily="18" charset="0"/>
                <a:cs typeface="Times New Roman" pitchFamily="18" charset="0"/>
              </a:rPr>
              <a:t> </a:t>
            </a:r>
            <a:r>
              <a:rPr lang="en-US" sz="3300" b="1" dirty="0" err="1">
                <a:ln>
                  <a:solidFill>
                    <a:schemeClr val="accent6">
                      <a:lumMod val="50000"/>
                    </a:schemeClr>
                  </a:solidFill>
                </a:ln>
                <a:solidFill>
                  <a:schemeClr val="accent6">
                    <a:lumMod val="50000"/>
                  </a:schemeClr>
                </a:solidFill>
                <a:latin typeface="Times New Roman" pitchFamily="18" charset="0"/>
                <a:cs typeface="Times New Roman" pitchFamily="18" charset="0"/>
              </a:rPr>
              <a:t>lời</a:t>
            </a:r>
            <a:r>
              <a:rPr lang="en-US" sz="3300" b="1" dirty="0">
                <a:ln>
                  <a:solidFill>
                    <a:schemeClr val="accent6">
                      <a:lumMod val="50000"/>
                    </a:schemeClr>
                  </a:solidFill>
                </a:ln>
                <a:solidFill>
                  <a:schemeClr val="accent6">
                    <a:lumMod val="50000"/>
                  </a:schemeClr>
                </a:solidFill>
                <a:latin typeface="Times New Roman" pitchFamily="18" charset="0"/>
                <a:cs typeface="Times New Roman" pitchFamily="18" charset="0"/>
              </a:rPr>
              <a:t> </a:t>
            </a:r>
            <a:r>
              <a:rPr lang="en-US" sz="3300" b="1" dirty="0" err="1">
                <a:ln>
                  <a:solidFill>
                    <a:schemeClr val="accent6">
                      <a:lumMod val="50000"/>
                    </a:schemeClr>
                  </a:solidFill>
                </a:ln>
                <a:solidFill>
                  <a:schemeClr val="accent6">
                    <a:lumMod val="50000"/>
                  </a:schemeClr>
                </a:solidFill>
                <a:latin typeface="Times New Roman" pitchFamily="18" charset="0"/>
                <a:cs typeface="Times New Roman" pitchFamily="18" charset="0"/>
              </a:rPr>
              <a:t>lại</a:t>
            </a:r>
            <a:r>
              <a:rPr lang="en-US" sz="3300" b="1" dirty="0">
                <a:ln>
                  <a:solidFill>
                    <a:schemeClr val="accent6">
                      <a:lumMod val="50000"/>
                    </a:schemeClr>
                  </a:solidFill>
                </a:ln>
                <a:solidFill>
                  <a:schemeClr val="accent6">
                    <a:lumMod val="50000"/>
                  </a:schemeClr>
                </a:solidFill>
                <a:latin typeface="Times New Roman" pitchFamily="18" charset="0"/>
                <a:cs typeface="Times New Roman" pitchFamily="18" charset="0"/>
              </a:rPr>
              <a:t> </a:t>
            </a:r>
            <a:r>
              <a:rPr lang="en-US" sz="3300" b="1" dirty="0" err="1">
                <a:ln>
                  <a:solidFill>
                    <a:schemeClr val="accent6">
                      <a:lumMod val="50000"/>
                    </a:schemeClr>
                  </a:solidFill>
                </a:ln>
                <a:solidFill>
                  <a:schemeClr val="accent6">
                    <a:lumMod val="50000"/>
                  </a:schemeClr>
                </a:solidFill>
                <a:latin typeface="Times New Roman" pitchFamily="18" charset="0"/>
                <a:cs typeface="Times New Roman" pitchFamily="18" charset="0"/>
              </a:rPr>
              <a:t>các</a:t>
            </a:r>
            <a:r>
              <a:rPr lang="en-US" sz="3300" b="1" dirty="0">
                <a:ln>
                  <a:solidFill>
                    <a:schemeClr val="accent6">
                      <a:lumMod val="50000"/>
                    </a:schemeClr>
                  </a:solidFill>
                </a:ln>
                <a:solidFill>
                  <a:schemeClr val="accent6">
                    <a:lumMod val="50000"/>
                  </a:schemeClr>
                </a:solidFill>
                <a:latin typeface="Times New Roman" pitchFamily="18" charset="0"/>
                <a:cs typeface="Times New Roman" pitchFamily="18" charset="0"/>
              </a:rPr>
              <a:t> </a:t>
            </a:r>
            <a:r>
              <a:rPr lang="en-US" sz="3300" b="1" dirty="0" err="1">
                <a:ln>
                  <a:solidFill>
                    <a:schemeClr val="accent6">
                      <a:lumMod val="50000"/>
                    </a:schemeClr>
                  </a:solidFill>
                </a:ln>
                <a:solidFill>
                  <a:schemeClr val="accent6">
                    <a:lumMod val="50000"/>
                  </a:schemeClr>
                </a:solidFill>
                <a:latin typeface="Times New Roman" pitchFamily="18" charset="0"/>
                <a:cs typeface="Times New Roman" pitchFamily="18" charset="0"/>
              </a:rPr>
              <a:t>câu</a:t>
            </a:r>
            <a:r>
              <a:rPr lang="en-US" sz="3300" b="1" dirty="0">
                <a:ln>
                  <a:solidFill>
                    <a:schemeClr val="accent6">
                      <a:lumMod val="50000"/>
                    </a:schemeClr>
                  </a:solidFill>
                </a:ln>
                <a:solidFill>
                  <a:schemeClr val="accent6">
                    <a:lumMod val="50000"/>
                  </a:schemeClr>
                </a:solidFill>
                <a:latin typeface="Times New Roman" pitchFamily="18" charset="0"/>
                <a:cs typeface="Times New Roman" pitchFamily="18" charset="0"/>
              </a:rPr>
              <a:t> </a:t>
            </a:r>
            <a:r>
              <a:rPr lang="en-US" sz="3300" b="1" dirty="0" err="1">
                <a:ln>
                  <a:solidFill>
                    <a:schemeClr val="accent6">
                      <a:lumMod val="50000"/>
                    </a:schemeClr>
                  </a:solidFill>
                </a:ln>
                <a:solidFill>
                  <a:schemeClr val="accent6">
                    <a:lumMod val="50000"/>
                  </a:schemeClr>
                </a:solidFill>
                <a:latin typeface="Times New Roman" pitchFamily="18" charset="0"/>
                <a:cs typeface="Times New Roman" pitchFamily="18" charset="0"/>
              </a:rPr>
              <a:t>hỏi</a:t>
            </a:r>
            <a:r>
              <a:rPr lang="en-US" sz="3300" b="1" dirty="0">
                <a:ln>
                  <a:solidFill>
                    <a:schemeClr val="accent6">
                      <a:lumMod val="50000"/>
                    </a:schemeClr>
                  </a:solidFill>
                </a:ln>
                <a:solidFill>
                  <a:schemeClr val="accent6">
                    <a:lumMod val="50000"/>
                  </a:schemeClr>
                </a:solidFill>
                <a:latin typeface="Times New Roman" pitchFamily="18" charset="0"/>
                <a:cs typeface="Times New Roman" pitchFamily="18" charset="0"/>
              </a:rPr>
              <a:t> </a:t>
            </a:r>
            <a:r>
              <a:rPr lang="en-US" sz="3300" b="1" dirty="0" err="1">
                <a:ln>
                  <a:solidFill>
                    <a:schemeClr val="accent6">
                      <a:lumMod val="50000"/>
                    </a:schemeClr>
                  </a:solidFill>
                </a:ln>
                <a:solidFill>
                  <a:schemeClr val="accent6">
                    <a:lumMod val="50000"/>
                  </a:schemeClr>
                </a:solidFill>
                <a:latin typeface="Times New Roman" pitchFamily="18" charset="0"/>
                <a:cs typeface="Times New Roman" pitchFamily="18" charset="0"/>
              </a:rPr>
              <a:t>đã</a:t>
            </a:r>
            <a:r>
              <a:rPr lang="en-US" sz="3300" b="1" dirty="0">
                <a:ln>
                  <a:solidFill>
                    <a:schemeClr val="accent6">
                      <a:lumMod val="50000"/>
                    </a:schemeClr>
                  </a:solidFill>
                </a:ln>
                <a:solidFill>
                  <a:schemeClr val="accent6">
                    <a:lumMod val="50000"/>
                  </a:schemeClr>
                </a:solidFill>
                <a:latin typeface="Times New Roman" pitchFamily="18" charset="0"/>
                <a:cs typeface="Times New Roman" pitchFamily="18" charset="0"/>
              </a:rPr>
              <a:t> </a:t>
            </a:r>
            <a:r>
              <a:rPr lang="en-US" sz="3300" b="1" dirty="0" err="1">
                <a:ln>
                  <a:solidFill>
                    <a:schemeClr val="accent6">
                      <a:lumMod val="50000"/>
                    </a:schemeClr>
                  </a:solidFill>
                </a:ln>
                <a:solidFill>
                  <a:schemeClr val="accent6">
                    <a:lumMod val="50000"/>
                  </a:schemeClr>
                </a:solidFill>
                <a:latin typeface="Times New Roman" pitchFamily="18" charset="0"/>
                <a:cs typeface="Times New Roman" pitchFamily="18" charset="0"/>
              </a:rPr>
              <a:t>học</a:t>
            </a:r>
            <a:r>
              <a:rPr lang="en-US" sz="3300" b="1" dirty="0">
                <a:ln>
                  <a:solidFill>
                    <a:schemeClr val="accent6">
                      <a:lumMod val="50000"/>
                    </a:schemeClr>
                  </a:solidFill>
                </a:ln>
                <a:solidFill>
                  <a:schemeClr val="accent6">
                    <a:lumMod val="50000"/>
                  </a:schemeClr>
                </a:solidFill>
                <a:latin typeface="Times New Roman" pitchFamily="18" charset="0"/>
                <a:cs typeface="Times New Roman" pitchFamily="18" charset="0"/>
              </a:rPr>
              <a:t>.</a:t>
            </a:r>
          </a:p>
          <a:p>
            <a:pPr algn="just">
              <a:defRPr/>
            </a:pPr>
            <a:r>
              <a:rPr lang="en-US" sz="3300" b="1" dirty="0">
                <a:ln>
                  <a:solidFill>
                    <a:srgbClr val="9900CC"/>
                  </a:solidFill>
                </a:ln>
                <a:solidFill>
                  <a:srgbClr val="9900CC"/>
                </a:solidFill>
                <a:latin typeface="Times New Roman" pitchFamily="18" charset="0"/>
                <a:cs typeface="Times New Roman" pitchFamily="18" charset="0"/>
              </a:rPr>
              <a:t>-</a:t>
            </a:r>
            <a:r>
              <a:rPr lang="en-US" sz="3300" b="1" dirty="0" err="1">
                <a:ln>
                  <a:solidFill>
                    <a:srgbClr val="9900CC"/>
                  </a:solidFill>
                </a:ln>
                <a:solidFill>
                  <a:srgbClr val="9900CC"/>
                </a:solidFill>
                <a:latin typeface="Times New Roman" pitchFamily="18" charset="0"/>
                <a:cs typeface="Times New Roman" pitchFamily="18" charset="0"/>
              </a:rPr>
              <a:t>Tập</a:t>
            </a:r>
            <a:r>
              <a:rPr lang="en-US" sz="3300" b="1" dirty="0">
                <a:ln>
                  <a:solidFill>
                    <a:srgbClr val="9900CC"/>
                  </a:solidFill>
                </a:ln>
                <a:solidFill>
                  <a:srgbClr val="9900CC"/>
                </a:solidFill>
                <a:latin typeface="Times New Roman" pitchFamily="18" charset="0"/>
                <a:cs typeface="Times New Roman" pitchFamily="18" charset="0"/>
              </a:rPr>
              <a:t> </a:t>
            </a:r>
            <a:r>
              <a:rPr lang="en-US" sz="3300" b="1" dirty="0" err="1">
                <a:ln>
                  <a:solidFill>
                    <a:srgbClr val="9900CC"/>
                  </a:solidFill>
                </a:ln>
                <a:solidFill>
                  <a:srgbClr val="9900CC"/>
                </a:solidFill>
                <a:latin typeface="Times New Roman" pitchFamily="18" charset="0"/>
                <a:cs typeface="Times New Roman" pitchFamily="18" charset="0"/>
              </a:rPr>
              <a:t>kể</a:t>
            </a:r>
            <a:r>
              <a:rPr lang="en-US" sz="3300" b="1" dirty="0">
                <a:ln>
                  <a:solidFill>
                    <a:srgbClr val="9900CC"/>
                  </a:solidFill>
                </a:ln>
                <a:solidFill>
                  <a:srgbClr val="9900CC"/>
                </a:solidFill>
                <a:latin typeface="Times New Roman" pitchFamily="18" charset="0"/>
                <a:cs typeface="Times New Roman" pitchFamily="18" charset="0"/>
              </a:rPr>
              <a:t> </a:t>
            </a:r>
            <a:r>
              <a:rPr lang="en-US" sz="3300" b="1" dirty="0" err="1">
                <a:ln>
                  <a:solidFill>
                    <a:srgbClr val="9900CC"/>
                  </a:solidFill>
                </a:ln>
                <a:solidFill>
                  <a:srgbClr val="9900CC"/>
                </a:solidFill>
                <a:latin typeface="Times New Roman" pitchFamily="18" charset="0"/>
                <a:cs typeface="Times New Roman" pitchFamily="18" charset="0"/>
              </a:rPr>
              <a:t>lại</a:t>
            </a:r>
            <a:r>
              <a:rPr lang="en-US" sz="3300" b="1" dirty="0">
                <a:ln>
                  <a:solidFill>
                    <a:srgbClr val="9900CC"/>
                  </a:solidFill>
                </a:ln>
                <a:solidFill>
                  <a:srgbClr val="9900CC"/>
                </a:solidFill>
                <a:latin typeface="Times New Roman" pitchFamily="18" charset="0"/>
                <a:cs typeface="Times New Roman" pitchFamily="18" charset="0"/>
              </a:rPr>
              <a:t> </a:t>
            </a:r>
            <a:r>
              <a:rPr lang="en-US" sz="3300" b="1" dirty="0" err="1">
                <a:ln>
                  <a:solidFill>
                    <a:srgbClr val="9900CC"/>
                  </a:solidFill>
                </a:ln>
                <a:solidFill>
                  <a:srgbClr val="9900CC"/>
                </a:solidFill>
                <a:latin typeface="Times New Roman" pitchFamily="18" charset="0"/>
                <a:cs typeface="Times New Roman" pitchFamily="18" charset="0"/>
              </a:rPr>
              <a:t>nội</a:t>
            </a:r>
            <a:r>
              <a:rPr lang="en-US" sz="3300" b="1" dirty="0">
                <a:ln>
                  <a:solidFill>
                    <a:srgbClr val="9900CC"/>
                  </a:solidFill>
                </a:ln>
                <a:solidFill>
                  <a:srgbClr val="9900CC"/>
                </a:solidFill>
                <a:latin typeface="Times New Roman" pitchFamily="18" charset="0"/>
                <a:cs typeface="Times New Roman" pitchFamily="18" charset="0"/>
              </a:rPr>
              <a:t> dung </a:t>
            </a:r>
            <a:r>
              <a:rPr lang="en-US" sz="3300" b="1" dirty="0" err="1">
                <a:ln>
                  <a:solidFill>
                    <a:srgbClr val="9900CC"/>
                  </a:solidFill>
                </a:ln>
                <a:solidFill>
                  <a:srgbClr val="9900CC"/>
                </a:solidFill>
                <a:latin typeface="Times New Roman" pitchFamily="18" charset="0"/>
                <a:cs typeface="Times New Roman" pitchFamily="18" charset="0"/>
              </a:rPr>
              <a:t>câu</a:t>
            </a:r>
            <a:r>
              <a:rPr lang="en-US" sz="3300" b="1" dirty="0">
                <a:ln>
                  <a:solidFill>
                    <a:srgbClr val="9900CC"/>
                  </a:solidFill>
                </a:ln>
                <a:solidFill>
                  <a:srgbClr val="9900CC"/>
                </a:solidFill>
                <a:latin typeface="Times New Roman" pitchFamily="18" charset="0"/>
                <a:cs typeface="Times New Roman" pitchFamily="18" charset="0"/>
              </a:rPr>
              <a:t> </a:t>
            </a:r>
            <a:r>
              <a:rPr lang="en-US" sz="3300" b="1" dirty="0" err="1">
                <a:ln>
                  <a:solidFill>
                    <a:srgbClr val="9900CC"/>
                  </a:solidFill>
                </a:ln>
                <a:solidFill>
                  <a:srgbClr val="9900CC"/>
                </a:solidFill>
                <a:latin typeface="Times New Roman" pitchFamily="18" charset="0"/>
                <a:cs typeface="Times New Roman" pitchFamily="18" charset="0"/>
              </a:rPr>
              <a:t>chuyện</a:t>
            </a:r>
            <a:r>
              <a:rPr lang="en-US" sz="3300" b="1" dirty="0">
                <a:ln>
                  <a:solidFill>
                    <a:srgbClr val="9900CC"/>
                  </a:solidFill>
                </a:ln>
                <a:solidFill>
                  <a:srgbClr val="9900CC"/>
                </a:solidFill>
                <a:latin typeface="Times New Roman" pitchFamily="18" charset="0"/>
                <a:cs typeface="Times New Roman" pitchFamily="18" charset="0"/>
              </a:rPr>
              <a:t>.</a:t>
            </a:r>
          </a:p>
          <a:p>
            <a:pPr algn="ctr">
              <a:defRPr/>
            </a:pPr>
            <a:r>
              <a:rPr lang="en-US" sz="3300" b="1" dirty="0" err="1">
                <a:ln>
                  <a:solidFill>
                    <a:srgbClr val="008000"/>
                  </a:solidFill>
                </a:ln>
                <a:solidFill>
                  <a:srgbClr val="008000"/>
                </a:solidFill>
                <a:latin typeface="Times New Roman" pitchFamily="18" charset="0"/>
                <a:cs typeface="Times New Roman" pitchFamily="18" charset="0"/>
              </a:rPr>
              <a:t>Xem</a:t>
            </a:r>
            <a:r>
              <a:rPr lang="en-US" sz="3300" b="1" dirty="0">
                <a:ln>
                  <a:solidFill>
                    <a:srgbClr val="008000"/>
                  </a:solidFill>
                </a:ln>
                <a:solidFill>
                  <a:srgbClr val="008000"/>
                </a:solidFill>
                <a:latin typeface="Times New Roman" pitchFamily="18" charset="0"/>
                <a:cs typeface="Times New Roman" pitchFamily="18" charset="0"/>
              </a:rPr>
              <a:t> </a:t>
            </a:r>
            <a:r>
              <a:rPr lang="en-US" sz="3300" b="1" dirty="0" err="1">
                <a:ln>
                  <a:solidFill>
                    <a:srgbClr val="008000"/>
                  </a:solidFill>
                </a:ln>
                <a:solidFill>
                  <a:srgbClr val="008000"/>
                </a:solidFill>
                <a:latin typeface="Times New Roman" pitchFamily="18" charset="0"/>
                <a:cs typeface="Times New Roman" pitchFamily="18" charset="0"/>
              </a:rPr>
              <a:t>trước</a:t>
            </a:r>
            <a:r>
              <a:rPr lang="en-US" sz="3300" b="1" dirty="0">
                <a:ln>
                  <a:solidFill>
                    <a:srgbClr val="008000"/>
                  </a:solidFill>
                </a:ln>
                <a:solidFill>
                  <a:srgbClr val="008000"/>
                </a:solidFill>
                <a:latin typeface="Times New Roman" pitchFamily="18" charset="0"/>
                <a:cs typeface="Times New Roman" pitchFamily="18" charset="0"/>
              </a:rPr>
              <a:t> </a:t>
            </a:r>
            <a:r>
              <a:rPr lang="en-US" sz="3300" b="1" dirty="0" err="1">
                <a:ln>
                  <a:solidFill>
                    <a:srgbClr val="008000"/>
                  </a:solidFill>
                </a:ln>
                <a:solidFill>
                  <a:srgbClr val="008000"/>
                </a:solidFill>
                <a:latin typeface="Times New Roman" pitchFamily="18" charset="0"/>
                <a:cs typeface="Times New Roman" pitchFamily="18" charset="0"/>
              </a:rPr>
              <a:t>bài</a:t>
            </a:r>
            <a:r>
              <a:rPr lang="en-US" sz="3300" b="1" dirty="0">
                <a:ln>
                  <a:solidFill>
                    <a:srgbClr val="008000"/>
                  </a:solidFill>
                </a:ln>
                <a:solidFill>
                  <a:srgbClr val="008000"/>
                </a:solidFill>
                <a:latin typeface="Times New Roman" pitchFamily="18" charset="0"/>
                <a:cs typeface="Times New Roman" pitchFamily="18" charset="0"/>
              </a:rPr>
              <a:t>: </a:t>
            </a:r>
          </a:p>
          <a:p>
            <a:pPr algn="ctr">
              <a:defRPr/>
            </a:pPr>
            <a:r>
              <a:rPr lang="en-US" sz="3300" b="1" dirty="0">
                <a:ln>
                  <a:solidFill>
                    <a:srgbClr val="FF0000"/>
                  </a:solidFill>
                </a:ln>
                <a:solidFill>
                  <a:srgbClr val="FF0000"/>
                </a:solidFill>
                <a:latin typeface="Times New Roman" pitchFamily="18" charset="0"/>
                <a:cs typeface="Times New Roman" pitchFamily="18" charset="0"/>
              </a:rPr>
              <a:t>“CÙNG VUI CHƠI”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 calcmode="lin" valueType="num">
                                      <p:cBhvr>
                                        <p:cTn id="12"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5">
                                            <p:txEl>
                                              <p:pRg st="1" end="1"/>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 calcmode="lin" valueType="num">
                                      <p:cBhvr>
                                        <p:cTn id="17"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5">
                                            <p:txEl>
                                              <p:pRg st="2" end="2"/>
                                            </p:txEl>
                                          </p:spTgt>
                                        </p:tgtEl>
                                      </p:cBhvr>
                                    </p:animEffect>
                                  </p:childTnLst>
                                </p:cTn>
                              </p:par>
                              <p:par>
                                <p:cTn id="20" presetID="53" presetClass="entr" presetSubtype="16" fill="hold" nodeType="with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 calcmode="lin" valueType="num">
                                      <p:cBhvr>
                                        <p:cTn id="22"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3"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24" dur="500"/>
                                        <p:tgtEl>
                                          <p:spTgt spid="5">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5">
                                            <p:txEl>
                                              <p:pRg st="4" end="4"/>
                                            </p:txEl>
                                          </p:spTgt>
                                        </p:tgtEl>
                                        <p:attrNameLst>
                                          <p:attrName>style.visibility</p:attrName>
                                        </p:attrNameLst>
                                      </p:cBhvr>
                                      <p:to>
                                        <p:strVal val="visible"/>
                                      </p:to>
                                    </p:set>
                                    <p:anim calcmode="lin" valueType="num">
                                      <p:cBhvr>
                                        <p:cTn id="29"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0"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1" dur="500"/>
                                        <p:tgtEl>
                                          <p:spTgt spid="5">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nodeType="clickEffect">
                                  <p:stCondLst>
                                    <p:cond delay="0"/>
                                  </p:stCondLst>
                                  <p:childTnLst>
                                    <p:set>
                                      <p:cBhvr>
                                        <p:cTn id="35" dur="1" fill="hold">
                                          <p:stCondLst>
                                            <p:cond delay="0"/>
                                          </p:stCondLst>
                                        </p:cTn>
                                        <p:tgtEl>
                                          <p:spTgt spid="5">
                                            <p:txEl>
                                              <p:pRg st="5" end="5"/>
                                            </p:txEl>
                                          </p:spTgt>
                                        </p:tgtEl>
                                        <p:attrNameLst>
                                          <p:attrName>style.visibility</p:attrName>
                                        </p:attrNameLst>
                                      </p:cBhvr>
                                      <p:to>
                                        <p:strVal val="visible"/>
                                      </p:to>
                                    </p:set>
                                    <p:anim calcmode="lin" valueType="num">
                                      <p:cBhvr>
                                        <p:cTn id="36"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37"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38"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98" name="Text Box 70">
            <a:extLst>
              <a:ext uri="{FF2B5EF4-FFF2-40B4-BE49-F238E27FC236}">
                <a16:creationId xmlns:a16="http://schemas.microsoft.com/office/drawing/2014/main" id="{2B9C5BEA-005B-459C-B763-5E294B348172}"/>
              </a:ext>
            </a:extLst>
          </p:cNvPr>
          <p:cNvSpPr txBox="1">
            <a:spLocks noChangeArrowheads="1"/>
          </p:cNvSpPr>
          <p:nvPr/>
        </p:nvSpPr>
        <p:spPr bwMode="auto">
          <a:xfrm>
            <a:off x="312263" y="1007807"/>
            <a:ext cx="6858000" cy="715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4050" b="1" dirty="0">
                <a:solidFill>
                  <a:srgbClr val="FF0000"/>
                </a:solidFill>
                <a:latin typeface="Times New Roman" panose="02020603050405020304" pitchFamily="18" charset="0"/>
                <a:cs typeface="Times New Roman" panose="02020603050405020304" pitchFamily="18" charset="0"/>
              </a:rPr>
              <a:t>* </a:t>
            </a:r>
            <a:r>
              <a:rPr lang="en-US" altLang="en-US" sz="4050" b="1" u="sng" dirty="0" err="1">
                <a:solidFill>
                  <a:srgbClr val="FF0000"/>
                </a:solidFill>
                <a:latin typeface="Times New Roman" panose="02020603050405020304" pitchFamily="18" charset="0"/>
                <a:cs typeface="Times New Roman" panose="02020603050405020304" pitchFamily="18" charset="0"/>
              </a:rPr>
              <a:t>Đọc</a:t>
            </a:r>
            <a:r>
              <a:rPr lang="en-US" altLang="en-US" sz="4050" b="1" u="sng" dirty="0">
                <a:solidFill>
                  <a:srgbClr val="FF0000"/>
                </a:solidFill>
                <a:latin typeface="Times New Roman" panose="02020603050405020304" pitchFamily="18" charset="0"/>
                <a:cs typeface="Times New Roman" panose="02020603050405020304" pitchFamily="18" charset="0"/>
              </a:rPr>
              <a:t> </a:t>
            </a:r>
            <a:r>
              <a:rPr lang="en-US" altLang="en-US" sz="4050" b="1" u="sng" dirty="0" err="1">
                <a:solidFill>
                  <a:srgbClr val="FF0000"/>
                </a:solidFill>
                <a:latin typeface="Times New Roman" panose="02020603050405020304" pitchFamily="18" charset="0"/>
                <a:cs typeface="Times New Roman" panose="02020603050405020304" pitchFamily="18" charset="0"/>
              </a:rPr>
              <a:t>đúng</a:t>
            </a:r>
            <a:r>
              <a:rPr lang="en-US" altLang="en-US" sz="4050" b="1" u="sng" dirty="0">
                <a:solidFill>
                  <a:srgbClr val="FF0000"/>
                </a:solidFill>
                <a:latin typeface="Times New Roman" panose="02020603050405020304" pitchFamily="18" charset="0"/>
                <a:cs typeface="Times New Roman" panose="02020603050405020304" pitchFamily="18" charset="0"/>
              </a:rPr>
              <a:t>:</a:t>
            </a:r>
          </a:p>
        </p:txBody>
      </p:sp>
      <p:sp>
        <p:nvSpPr>
          <p:cNvPr id="48199" name="Text Box 71">
            <a:extLst>
              <a:ext uri="{FF2B5EF4-FFF2-40B4-BE49-F238E27FC236}">
                <a16:creationId xmlns:a16="http://schemas.microsoft.com/office/drawing/2014/main" id="{3ABD1717-2D88-447F-9DF8-C1D6696CE1A0}"/>
              </a:ext>
            </a:extLst>
          </p:cNvPr>
          <p:cNvSpPr txBox="1">
            <a:spLocks noChangeArrowheads="1"/>
          </p:cNvSpPr>
          <p:nvPr/>
        </p:nvSpPr>
        <p:spPr bwMode="auto">
          <a:xfrm>
            <a:off x="1394517" y="1723388"/>
            <a:ext cx="2800350"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giành</a:t>
            </a:r>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được</a:t>
            </a:r>
            <a:r>
              <a:rPr lang="en-US" altLang="en-US" sz="3000" b="1" dirty="0">
                <a:latin typeface="Times New Roman" panose="02020603050405020304" pitchFamily="18" charset="0"/>
                <a:cs typeface="Times New Roman" panose="02020603050405020304" pitchFamily="18" charset="0"/>
              </a:rPr>
              <a:t> </a:t>
            </a:r>
          </a:p>
          <a:p>
            <a:pPr algn="just"/>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sửa</a:t>
            </a:r>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soạn</a:t>
            </a:r>
            <a:endParaRPr lang="en-US" altLang="en-US" sz="3000" b="1" dirty="0">
              <a:latin typeface="Times New Roman" panose="02020603050405020304" pitchFamily="18" charset="0"/>
              <a:cs typeface="Times New Roman" panose="02020603050405020304" pitchFamily="18" charset="0"/>
            </a:endParaRPr>
          </a:p>
          <a:p>
            <a:pPr algn="just"/>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trong</a:t>
            </a:r>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veo</a:t>
            </a:r>
            <a:endParaRPr lang="en-US" altLang="en-US" sz="3000" b="1" dirty="0">
              <a:latin typeface="Times New Roman" panose="02020603050405020304" pitchFamily="18" charset="0"/>
              <a:cs typeface="Times New Roman" panose="02020603050405020304" pitchFamily="18" charset="0"/>
            </a:endParaRPr>
          </a:p>
          <a:p>
            <a:pPr algn="just"/>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chải</a:t>
            </a:r>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chuốt</a:t>
            </a:r>
            <a:endParaRPr lang="en-US" altLang="en-US" sz="3000" b="1" dirty="0">
              <a:latin typeface="Times New Roman" panose="02020603050405020304" pitchFamily="18" charset="0"/>
              <a:cs typeface="Times New Roman" panose="02020603050405020304" pitchFamily="18" charset="0"/>
            </a:endParaRPr>
          </a:p>
          <a:p>
            <a:pPr algn="just"/>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ngúng</a:t>
            </a:r>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nguẩy</a:t>
            </a:r>
            <a:r>
              <a:rPr lang="en-US" altLang="en-US" sz="3000" b="1" dirty="0">
                <a:latin typeface="Times New Roman" panose="02020603050405020304" pitchFamily="18" charset="0"/>
                <a:cs typeface="Times New Roman" panose="02020603050405020304" pitchFamily="18" charset="0"/>
              </a:rPr>
              <a:t> </a:t>
            </a:r>
          </a:p>
          <a:p>
            <a:pPr algn="just"/>
            <a:endParaRPr lang="en-US" altLang="en-US" sz="3000" b="1" dirty="0">
              <a:latin typeface="Times New Roman" panose="02020603050405020304" pitchFamily="18" charset="0"/>
              <a:cs typeface="Times New Roman" panose="02020603050405020304" pitchFamily="18" charset="0"/>
            </a:endParaRPr>
          </a:p>
        </p:txBody>
      </p:sp>
      <p:sp>
        <p:nvSpPr>
          <p:cNvPr id="17" name="Text Box 23">
            <a:extLst>
              <a:ext uri="{FF2B5EF4-FFF2-40B4-BE49-F238E27FC236}">
                <a16:creationId xmlns:a16="http://schemas.microsoft.com/office/drawing/2014/main" id="{76D83B5F-D4A8-4189-A8FA-3A88EC515965}"/>
              </a:ext>
            </a:extLst>
          </p:cNvPr>
          <p:cNvSpPr txBox="1">
            <a:spLocks noChangeArrowheads="1"/>
          </p:cNvSpPr>
          <p:nvPr/>
        </p:nvSpPr>
        <p:spPr bwMode="auto">
          <a:xfrm>
            <a:off x="1143000" y="237398"/>
            <a:ext cx="6858000"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3300" b="1" u="sng" dirty="0">
                <a:latin typeface="Times New Roman" panose="02020603050405020304" pitchFamily="18" charset="0"/>
                <a:cs typeface="Times New Roman" panose="02020603050405020304" pitchFamily="18" charset="0"/>
              </a:rPr>
              <a:t>LUYỆN ĐỌC</a:t>
            </a:r>
          </a:p>
        </p:txBody>
      </p:sp>
      <p:sp>
        <p:nvSpPr>
          <p:cNvPr id="2" name="Rectangle 1">
            <a:extLst>
              <a:ext uri="{FF2B5EF4-FFF2-40B4-BE49-F238E27FC236}">
                <a16:creationId xmlns:a16="http://schemas.microsoft.com/office/drawing/2014/main" id="{FC1505BE-F2B9-43B4-8EB1-F239CBC49D46}"/>
              </a:ext>
            </a:extLst>
          </p:cNvPr>
          <p:cNvSpPr>
            <a:spLocks noChangeArrowheads="1"/>
          </p:cNvSpPr>
          <p:nvPr/>
        </p:nvSpPr>
        <p:spPr bwMode="auto">
          <a:xfrm>
            <a:off x="4562475" y="1657350"/>
            <a:ext cx="3438525"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rần</a:t>
            </a:r>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rần</a:t>
            </a:r>
            <a:r>
              <a:rPr lang="en-US" altLang="en-US" sz="3000" b="1" dirty="0">
                <a:latin typeface="Times New Roman" panose="02020603050405020304" pitchFamily="18" charset="0"/>
                <a:cs typeface="Times New Roman" panose="02020603050405020304" pitchFamily="18" charset="0"/>
              </a:rPr>
              <a:t> </a:t>
            </a:r>
          </a:p>
          <a:p>
            <a:pPr algn="just"/>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sải</a:t>
            </a:r>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dài</a:t>
            </a:r>
            <a:endParaRPr lang="en-US" altLang="en-US" sz="3000" b="1" dirty="0">
              <a:latin typeface="Times New Roman" panose="02020603050405020304" pitchFamily="18" charset="0"/>
              <a:cs typeface="Times New Roman" panose="02020603050405020304" pitchFamily="18" charset="0"/>
            </a:endParaRPr>
          </a:p>
          <a:p>
            <a:pPr algn="just"/>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khỏe</a:t>
            </a:r>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khoắn</a:t>
            </a:r>
            <a:endParaRPr lang="en-US" altLang="en-US" sz="3000" b="1" dirty="0">
              <a:latin typeface="Times New Roman" panose="02020603050405020304" pitchFamily="18" charset="0"/>
              <a:cs typeface="Times New Roman" panose="02020603050405020304" pitchFamily="18" charset="0"/>
            </a:endParaRPr>
          </a:p>
          <a:p>
            <a:pPr algn="just"/>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thảng</a:t>
            </a:r>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thốt</a:t>
            </a:r>
            <a:endParaRPr lang="en-US" altLang="en-US" sz="3000" b="1" dirty="0">
              <a:latin typeface="Times New Roman" panose="02020603050405020304" pitchFamily="18" charset="0"/>
              <a:cs typeface="Times New Roman" panose="02020603050405020304" pitchFamily="18" charset="0"/>
            </a:endParaRPr>
          </a:p>
          <a:p>
            <a:pPr algn="just"/>
            <a:r>
              <a:rPr lang="en-US" altLang="en-US" sz="3000" b="1" dirty="0">
                <a:latin typeface="Times New Roman" panose="02020603050405020304" pitchFamily="18" charset="0"/>
                <a:cs typeface="Times New Roman" panose="02020603050405020304" pitchFamily="18" charset="0"/>
              </a:rPr>
              <a:t>- lung lay</a:t>
            </a:r>
          </a:p>
          <a:p>
            <a:pPr algn="just"/>
            <a:endParaRPr lang="en-US" altLang="en-US" sz="3000" b="1"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par>
                                <p:cTn id="10" presetID="27" presetClass="entr" presetSubtype="0" fill="hold" grpId="0" nodeType="withEffect">
                                  <p:stCondLst>
                                    <p:cond delay="0"/>
                                  </p:stCondLst>
                                  <p:iterate type="lt">
                                    <p:tmPct val="50000"/>
                                  </p:iterate>
                                  <p:childTnLst>
                                    <p:set>
                                      <p:cBhvr>
                                        <p:cTn id="11" dur="1" fill="hold">
                                          <p:stCondLst>
                                            <p:cond delay="0"/>
                                          </p:stCondLst>
                                        </p:cTn>
                                        <p:tgtEl>
                                          <p:spTgt spid="48198"/>
                                        </p:tgtEl>
                                        <p:attrNameLst>
                                          <p:attrName>style.visibility</p:attrName>
                                        </p:attrNameLst>
                                      </p:cBhvr>
                                      <p:to>
                                        <p:strVal val="visible"/>
                                      </p:to>
                                    </p:set>
                                    <p:anim calcmode="discrete" valueType="clr">
                                      <p:cBhvr override="childStyle">
                                        <p:cTn id="12" dur="80"/>
                                        <p:tgtEl>
                                          <p:spTgt spid="48198"/>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48198"/>
                                        </p:tgtEl>
                                        <p:attrNameLst>
                                          <p:attrName>fillcolor</p:attrName>
                                        </p:attrNameLst>
                                      </p:cBhvr>
                                      <p:tavLst>
                                        <p:tav tm="0">
                                          <p:val>
                                            <p:clrVal>
                                              <a:schemeClr val="accent2"/>
                                            </p:clrVal>
                                          </p:val>
                                        </p:tav>
                                        <p:tav tm="50000">
                                          <p:val>
                                            <p:clrVal>
                                              <a:schemeClr val="hlink"/>
                                            </p:clrVal>
                                          </p:val>
                                        </p:tav>
                                      </p:tavLst>
                                    </p:anim>
                                    <p:set>
                                      <p:cBhvr>
                                        <p:cTn id="14" dur="80"/>
                                        <p:tgtEl>
                                          <p:spTgt spid="48198"/>
                                        </p:tgtEl>
                                        <p:attrNameLst>
                                          <p:attrName>fill.type</p:attrName>
                                        </p:attrNameLst>
                                      </p:cBhvr>
                                      <p:to>
                                        <p:strVal val="solid"/>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ntr" presetSubtype="16" fill="hold" nodeType="clickEffect">
                                  <p:stCondLst>
                                    <p:cond delay="0"/>
                                  </p:stCondLst>
                                  <p:childTnLst>
                                    <p:set>
                                      <p:cBhvr>
                                        <p:cTn id="18" dur="1" fill="hold">
                                          <p:stCondLst>
                                            <p:cond delay="0"/>
                                          </p:stCondLst>
                                        </p:cTn>
                                        <p:tgtEl>
                                          <p:spTgt spid="48199">
                                            <p:txEl>
                                              <p:pRg st="0" end="0"/>
                                            </p:txEl>
                                          </p:spTgt>
                                        </p:tgtEl>
                                        <p:attrNameLst>
                                          <p:attrName>style.visibility</p:attrName>
                                        </p:attrNameLst>
                                      </p:cBhvr>
                                      <p:to>
                                        <p:strVal val="visible"/>
                                      </p:to>
                                    </p:set>
                                    <p:anim calcmode="lin" valueType="num">
                                      <p:cBhvr>
                                        <p:cTn id="19" dur="500" fill="hold"/>
                                        <p:tgtEl>
                                          <p:spTgt spid="48199">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48199">
                                            <p:txEl>
                                              <p:pRg st="0" end="0"/>
                                            </p:txEl>
                                          </p:spTgt>
                                        </p:tgtEl>
                                        <p:attrNameLst>
                                          <p:attrName>ppt_h</p:attrName>
                                        </p:attrNameLst>
                                      </p:cBhvr>
                                      <p:tavLst>
                                        <p:tav tm="0">
                                          <p:val>
                                            <p:fltVal val="0"/>
                                          </p:val>
                                        </p:tav>
                                        <p:tav tm="100000">
                                          <p:val>
                                            <p:strVal val="#ppt_h"/>
                                          </p:val>
                                        </p:tav>
                                      </p:tavLst>
                                    </p:anim>
                                    <p:animEffect transition="in" filter="fade">
                                      <p:cBhvr>
                                        <p:cTn id="21" dur="500"/>
                                        <p:tgtEl>
                                          <p:spTgt spid="48199">
                                            <p:txEl>
                                              <p:pRg st="0" end="0"/>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53" presetClass="entr" presetSubtype="16" fill="hold" nodeType="clickEffect">
                                  <p:stCondLst>
                                    <p:cond delay="0"/>
                                  </p:stCondLst>
                                  <p:childTnLst>
                                    <p:set>
                                      <p:cBhvr>
                                        <p:cTn id="25" dur="1" fill="hold">
                                          <p:stCondLst>
                                            <p:cond delay="0"/>
                                          </p:stCondLst>
                                        </p:cTn>
                                        <p:tgtEl>
                                          <p:spTgt spid="48199">
                                            <p:txEl>
                                              <p:pRg st="1" end="1"/>
                                            </p:txEl>
                                          </p:spTgt>
                                        </p:tgtEl>
                                        <p:attrNameLst>
                                          <p:attrName>style.visibility</p:attrName>
                                        </p:attrNameLst>
                                      </p:cBhvr>
                                      <p:to>
                                        <p:strVal val="visible"/>
                                      </p:to>
                                    </p:set>
                                    <p:anim calcmode="lin" valueType="num">
                                      <p:cBhvr>
                                        <p:cTn id="26" dur="500" fill="hold"/>
                                        <p:tgtEl>
                                          <p:spTgt spid="48199">
                                            <p:txEl>
                                              <p:pRg st="1" end="1"/>
                                            </p:txEl>
                                          </p:spTgt>
                                        </p:tgtEl>
                                        <p:attrNameLst>
                                          <p:attrName>ppt_w</p:attrName>
                                        </p:attrNameLst>
                                      </p:cBhvr>
                                      <p:tavLst>
                                        <p:tav tm="0">
                                          <p:val>
                                            <p:fltVal val="0"/>
                                          </p:val>
                                        </p:tav>
                                        <p:tav tm="100000">
                                          <p:val>
                                            <p:strVal val="#ppt_w"/>
                                          </p:val>
                                        </p:tav>
                                      </p:tavLst>
                                    </p:anim>
                                    <p:anim calcmode="lin" valueType="num">
                                      <p:cBhvr>
                                        <p:cTn id="27" dur="500" fill="hold"/>
                                        <p:tgtEl>
                                          <p:spTgt spid="48199">
                                            <p:txEl>
                                              <p:pRg st="1" end="1"/>
                                            </p:txEl>
                                          </p:spTgt>
                                        </p:tgtEl>
                                        <p:attrNameLst>
                                          <p:attrName>ppt_h</p:attrName>
                                        </p:attrNameLst>
                                      </p:cBhvr>
                                      <p:tavLst>
                                        <p:tav tm="0">
                                          <p:val>
                                            <p:fltVal val="0"/>
                                          </p:val>
                                        </p:tav>
                                        <p:tav tm="100000">
                                          <p:val>
                                            <p:strVal val="#ppt_h"/>
                                          </p:val>
                                        </p:tav>
                                      </p:tavLst>
                                    </p:anim>
                                    <p:animEffect transition="in" filter="fade">
                                      <p:cBhvr>
                                        <p:cTn id="28" dur="500"/>
                                        <p:tgtEl>
                                          <p:spTgt spid="48199">
                                            <p:txEl>
                                              <p:pRg st="1" end="1"/>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53" presetClass="entr" presetSubtype="16" fill="hold" nodeType="clickEffect">
                                  <p:stCondLst>
                                    <p:cond delay="0"/>
                                  </p:stCondLst>
                                  <p:childTnLst>
                                    <p:set>
                                      <p:cBhvr>
                                        <p:cTn id="32" dur="1" fill="hold">
                                          <p:stCondLst>
                                            <p:cond delay="0"/>
                                          </p:stCondLst>
                                        </p:cTn>
                                        <p:tgtEl>
                                          <p:spTgt spid="48199">
                                            <p:txEl>
                                              <p:pRg st="2" end="2"/>
                                            </p:txEl>
                                          </p:spTgt>
                                        </p:tgtEl>
                                        <p:attrNameLst>
                                          <p:attrName>style.visibility</p:attrName>
                                        </p:attrNameLst>
                                      </p:cBhvr>
                                      <p:to>
                                        <p:strVal val="visible"/>
                                      </p:to>
                                    </p:set>
                                    <p:anim calcmode="lin" valueType="num">
                                      <p:cBhvr>
                                        <p:cTn id="33" dur="500" fill="hold"/>
                                        <p:tgtEl>
                                          <p:spTgt spid="48199">
                                            <p:txEl>
                                              <p:pRg st="2" end="2"/>
                                            </p:txEl>
                                          </p:spTgt>
                                        </p:tgtEl>
                                        <p:attrNameLst>
                                          <p:attrName>ppt_w</p:attrName>
                                        </p:attrNameLst>
                                      </p:cBhvr>
                                      <p:tavLst>
                                        <p:tav tm="0">
                                          <p:val>
                                            <p:fltVal val="0"/>
                                          </p:val>
                                        </p:tav>
                                        <p:tav tm="100000">
                                          <p:val>
                                            <p:strVal val="#ppt_w"/>
                                          </p:val>
                                        </p:tav>
                                      </p:tavLst>
                                    </p:anim>
                                    <p:anim calcmode="lin" valueType="num">
                                      <p:cBhvr>
                                        <p:cTn id="34" dur="500" fill="hold"/>
                                        <p:tgtEl>
                                          <p:spTgt spid="48199">
                                            <p:txEl>
                                              <p:pRg st="2" end="2"/>
                                            </p:txEl>
                                          </p:spTgt>
                                        </p:tgtEl>
                                        <p:attrNameLst>
                                          <p:attrName>ppt_h</p:attrName>
                                        </p:attrNameLst>
                                      </p:cBhvr>
                                      <p:tavLst>
                                        <p:tav tm="0">
                                          <p:val>
                                            <p:fltVal val="0"/>
                                          </p:val>
                                        </p:tav>
                                        <p:tav tm="100000">
                                          <p:val>
                                            <p:strVal val="#ppt_h"/>
                                          </p:val>
                                        </p:tav>
                                      </p:tavLst>
                                    </p:anim>
                                    <p:animEffect transition="in" filter="fade">
                                      <p:cBhvr>
                                        <p:cTn id="35" dur="500"/>
                                        <p:tgtEl>
                                          <p:spTgt spid="48199">
                                            <p:txEl>
                                              <p:pRg st="2" end="2"/>
                                            </p:txEl>
                                          </p:spTgt>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53" presetClass="entr" presetSubtype="16" fill="hold" nodeType="clickEffect">
                                  <p:stCondLst>
                                    <p:cond delay="0"/>
                                  </p:stCondLst>
                                  <p:childTnLst>
                                    <p:set>
                                      <p:cBhvr>
                                        <p:cTn id="39" dur="1" fill="hold">
                                          <p:stCondLst>
                                            <p:cond delay="0"/>
                                          </p:stCondLst>
                                        </p:cTn>
                                        <p:tgtEl>
                                          <p:spTgt spid="48199">
                                            <p:txEl>
                                              <p:pRg st="3" end="3"/>
                                            </p:txEl>
                                          </p:spTgt>
                                        </p:tgtEl>
                                        <p:attrNameLst>
                                          <p:attrName>style.visibility</p:attrName>
                                        </p:attrNameLst>
                                      </p:cBhvr>
                                      <p:to>
                                        <p:strVal val="visible"/>
                                      </p:to>
                                    </p:set>
                                    <p:anim calcmode="lin" valueType="num">
                                      <p:cBhvr>
                                        <p:cTn id="40" dur="500" fill="hold"/>
                                        <p:tgtEl>
                                          <p:spTgt spid="48199">
                                            <p:txEl>
                                              <p:pRg st="3" end="3"/>
                                            </p:txEl>
                                          </p:spTgt>
                                        </p:tgtEl>
                                        <p:attrNameLst>
                                          <p:attrName>ppt_w</p:attrName>
                                        </p:attrNameLst>
                                      </p:cBhvr>
                                      <p:tavLst>
                                        <p:tav tm="0">
                                          <p:val>
                                            <p:fltVal val="0"/>
                                          </p:val>
                                        </p:tav>
                                        <p:tav tm="100000">
                                          <p:val>
                                            <p:strVal val="#ppt_w"/>
                                          </p:val>
                                        </p:tav>
                                      </p:tavLst>
                                    </p:anim>
                                    <p:anim calcmode="lin" valueType="num">
                                      <p:cBhvr>
                                        <p:cTn id="41" dur="500" fill="hold"/>
                                        <p:tgtEl>
                                          <p:spTgt spid="48199">
                                            <p:txEl>
                                              <p:pRg st="3" end="3"/>
                                            </p:txEl>
                                          </p:spTgt>
                                        </p:tgtEl>
                                        <p:attrNameLst>
                                          <p:attrName>ppt_h</p:attrName>
                                        </p:attrNameLst>
                                      </p:cBhvr>
                                      <p:tavLst>
                                        <p:tav tm="0">
                                          <p:val>
                                            <p:fltVal val="0"/>
                                          </p:val>
                                        </p:tav>
                                        <p:tav tm="100000">
                                          <p:val>
                                            <p:strVal val="#ppt_h"/>
                                          </p:val>
                                        </p:tav>
                                      </p:tavLst>
                                    </p:anim>
                                    <p:animEffect transition="in" filter="fade">
                                      <p:cBhvr>
                                        <p:cTn id="42" dur="500"/>
                                        <p:tgtEl>
                                          <p:spTgt spid="48199">
                                            <p:txEl>
                                              <p:pRg st="3" end="3"/>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53" presetClass="entr" presetSubtype="16" fill="hold" nodeType="clickEffect">
                                  <p:stCondLst>
                                    <p:cond delay="0"/>
                                  </p:stCondLst>
                                  <p:childTnLst>
                                    <p:set>
                                      <p:cBhvr>
                                        <p:cTn id="46" dur="1" fill="hold">
                                          <p:stCondLst>
                                            <p:cond delay="0"/>
                                          </p:stCondLst>
                                        </p:cTn>
                                        <p:tgtEl>
                                          <p:spTgt spid="48199">
                                            <p:txEl>
                                              <p:pRg st="4" end="4"/>
                                            </p:txEl>
                                          </p:spTgt>
                                        </p:tgtEl>
                                        <p:attrNameLst>
                                          <p:attrName>style.visibility</p:attrName>
                                        </p:attrNameLst>
                                      </p:cBhvr>
                                      <p:to>
                                        <p:strVal val="visible"/>
                                      </p:to>
                                    </p:set>
                                    <p:anim calcmode="lin" valueType="num">
                                      <p:cBhvr>
                                        <p:cTn id="47" dur="500" fill="hold"/>
                                        <p:tgtEl>
                                          <p:spTgt spid="48199">
                                            <p:txEl>
                                              <p:pRg st="4" end="4"/>
                                            </p:txEl>
                                          </p:spTgt>
                                        </p:tgtEl>
                                        <p:attrNameLst>
                                          <p:attrName>ppt_w</p:attrName>
                                        </p:attrNameLst>
                                      </p:cBhvr>
                                      <p:tavLst>
                                        <p:tav tm="0">
                                          <p:val>
                                            <p:fltVal val="0"/>
                                          </p:val>
                                        </p:tav>
                                        <p:tav tm="100000">
                                          <p:val>
                                            <p:strVal val="#ppt_w"/>
                                          </p:val>
                                        </p:tav>
                                      </p:tavLst>
                                    </p:anim>
                                    <p:anim calcmode="lin" valueType="num">
                                      <p:cBhvr>
                                        <p:cTn id="48" dur="500" fill="hold"/>
                                        <p:tgtEl>
                                          <p:spTgt spid="48199">
                                            <p:txEl>
                                              <p:pRg st="4" end="4"/>
                                            </p:txEl>
                                          </p:spTgt>
                                        </p:tgtEl>
                                        <p:attrNameLst>
                                          <p:attrName>ppt_h</p:attrName>
                                        </p:attrNameLst>
                                      </p:cBhvr>
                                      <p:tavLst>
                                        <p:tav tm="0">
                                          <p:val>
                                            <p:fltVal val="0"/>
                                          </p:val>
                                        </p:tav>
                                        <p:tav tm="100000">
                                          <p:val>
                                            <p:strVal val="#ppt_h"/>
                                          </p:val>
                                        </p:tav>
                                      </p:tavLst>
                                    </p:anim>
                                    <p:animEffect transition="in" filter="fade">
                                      <p:cBhvr>
                                        <p:cTn id="49" dur="500"/>
                                        <p:tgtEl>
                                          <p:spTgt spid="48199">
                                            <p:txEl>
                                              <p:pRg st="4" end="4"/>
                                            </p:txEl>
                                          </p:spTgt>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53" presetClass="entr" presetSubtype="16" fill="hold" nodeType="clickEffect">
                                  <p:stCondLst>
                                    <p:cond delay="0"/>
                                  </p:stCondLst>
                                  <p:childTnLst>
                                    <p:set>
                                      <p:cBhvr>
                                        <p:cTn id="53" dur="1" fill="hold">
                                          <p:stCondLst>
                                            <p:cond delay="0"/>
                                          </p:stCondLst>
                                        </p:cTn>
                                        <p:tgtEl>
                                          <p:spTgt spid="2">
                                            <p:txEl>
                                              <p:pRg st="0" end="0"/>
                                            </p:txEl>
                                          </p:spTgt>
                                        </p:tgtEl>
                                        <p:attrNameLst>
                                          <p:attrName>style.visibility</p:attrName>
                                        </p:attrNameLst>
                                      </p:cBhvr>
                                      <p:to>
                                        <p:strVal val="visible"/>
                                      </p:to>
                                    </p:set>
                                    <p:anim calcmode="lin" valueType="num">
                                      <p:cBhvr>
                                        <p:cTn id="54"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55"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56" dur="500"/>
                                        <p:tgtEl>
                                          <p:spTgt spid="2">
                                            <p:txEl>
                                              <p:pRg st="0" end="0"/>
                                            </p:txEl>
                                          </p:spTgt>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53" presetClass="entr" presetSubtype="16" fill="hold" nodeType="clickEffect">
                                  <p:stCondLst>
                                    <p:cond delay="0"/>
                                  </p:stCondLst>
                                  <p:childTnLst>
                                    <p:set>
                                      <p:cBhvr>
                                        <p:cTn id="60" dur="1" fill="hold">
                                          <p:stCondLst>
                                            <p:cond delay="0"/>
                                          </p:stCondLst>
                                        </p:cTn>
                                        <p:tgtEl>
                                          <p:spTgt spid="2">
                                            <p:txEl>
                                              <p:pRg st="1" end="1"/>
                                            </p:txEl>
                                          </p:spTgt>
                                        </p:tgtEl>
                                        <p:attrNameLst>
                                          <p:attrName>style.visibility</p:attrName>
                                        </p:attrNameLst>
                                      </p:cBhvr>
                                      <p:to>
                                        <p:strVal val="visible"/>
                                      </p:to>
                                    </p:set>
                                    <p:anim calcmode="lin" valueType="num">
                                      <p:cBhvr>
                                        <p:cTn id="61"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62"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63" dur="500"/>
                                        <p:tgtEl>
                                          <p:spTgt spid="2">
                                            <p:txEl>
                                              <p:pRg st="1" end="1"/>
                                            </p:txEl>
                                          </p:spTgt>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53" presetClass="entr" presetSubtype="16" fill="hold" nodeType="clickEffect">
                                  <p:stCondLst>
                                    <p:cond delay="0"/>
                                  </p:stCondLst>
                                  <p:childTnLst>
                                    <p:set>
                                      <p:cBhvr>
                                        <p:cTn id="67" dur="1" fill="hold">
                                          <p:stCondLst>
                                            <p:cond delay="0"/>
                                          </p:stCondLst>
                                        </p:cTn>
                                        <p:tgtEl>
                                          <p:spTgt spid="2">
                                            <p:txEl>
                                              <p:pRg st="2" end="2"/>
                                            </p:txEl>
                                          </p:spTgt>
                                        </p:tgtEl>
                                        <p:attrNameLst>
                                          <p:attrName>style.visibility</p:attrName>
                                        </p:attrNameLst>
                                      </p:cBhvr>
                                      <p:to>
                                        <p:strVal val="visible"/>
                                      </p:to>
                                    </p:set>
                                    <p:anim calcmode="lin" valueType="num">
                                      <p:cBhvr>
                                        <p:cTn id="68"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69"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70" dur="500"/>
                                        <p:tgtEl>
                                          <p:spTgt spid="2">
                                            <p:txEl>
                                              <p:pRg st="2" end="2"/>
                                            </p:txEl>
                                          </p:spTgt>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53" presetClass="entr" presetSubtype="16" fill="hold" nodeType="clickEffect">
                                  <p:stCondLst>
                                    <p:cond delay="0"/>
                                  </p:stCondLst>
                                  <p:childTnLst>
                                    <p:set>
                                      <p:cBhvr>
                                        <p:cTn id="74" dur="1" fill="hold">
                                          <p:stCondLst>
                                            <p:cond delay="0"/>
                                          </p:stCondLst>
                                        </p:cTn>
                                        <p:tgtEl>
                                          <p:spTgt spid="2">
                                            <p:txEl>
                                              <p:pRg st="3" end="3"/>
                                            </p:txEl>
                                          </p:spTgt>
                                        </p:tgtEl>
                                        <p:attrNameLst>
                                          <p:attrName>style.visibility</p:attrName>
                                        </p:attrNameLst>
                                      </p:cBhvr>
                                      <p:to>
                                        <p:strVal val="visible"/>
                                      </p:to>
                                    </p:set>
                                    <p:anim calcmode="lin" valueType="num">
                                      <p:cBhvr>
                                        <p:cTn id="75"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76"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77" dur="500"/>
                                        <p:tgtEl>
                                          <p:spTgt spid="2">
                                            <p:txEl>
                                              <p:pRg st="3" end="3"/>
                                            </p:txEl>
                                          </p:spTgt>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53" presetClass="entr" presetSubtype="16" fill="hold" nodeType="clickEffect">
                                  <p:stCondLst>
                                    <p:cond delay="0"/>
                                  </p:stCondLst>
                                  <p:childTnLst>
                                    <p:set>
                                      <p:cBhvr>
                                        <p:cTn id="81" dur="1" fill="hold">
                                          <p:stCondLst>
                                            <p:cond delay="0"/>
                                          </p:stCondLst>
                                        </p:cTn>
                                        <p:tgtEl>
                                          <p:spTgt spid="2">
                                            <p:txEl>
                                              <p:pRg st="4" end="4"/>
                                            </p:txEl>
                                          </p:spTgt>
                                        </p:tgtEl>
                                        <p:attrNameLst>
                                          <p:attrName>style.visibility</p:attrName>
                                        </p:attrNameLst>
                                      </p:cBhvr>
                                      <p:to>
                                        <p:strVal val="visible"/>
                                      </p:to>
                                    </p:set>
                                    <p:anim calcmode="lin" valueType="num">
                                      <p:cBhvr>
                                        <p:cTn id="82"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83"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84"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98" grpId="0"/>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5" descr="imagesCAGCSRJ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543568"/>
            <a:ext cx="4625009" cy="428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6" descr="425900[1]"/>
          <p:cNvPicPr>
            <a:picLocks noChangeAspect="1" noChangeArrowheads="1"/>
          </p:cNvPicPr>
          <p:nvPr/>
        </p:nvPicPr>
        <p:blipFill rotWithShape="1">
          <a:blip r:embed="rId3">
            <a:extLst>
              <a:ext uri="{28A0092B-C50C-407E-A947-70E740481C1C}">
                <a14:useLocalDpi xmlns:a14="http://schemas.microsoft.com/office/drawing/2010/main" val="0"/>
              </a:ext>
            </a:extLst>
          </a:blip>
          <a:srcRect r="7043"/>
          <a:stretch/>
        </p:blipFill>
        <p:spPr bwMode="auto">
          <a:xfrm>
            <a:off x="4625008" y="1543569"/>
            <a:ext cx="4518992" cy="428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 name="Text Box 7"/>
          <p:cNvSpPr txBox="1">
            <a:spLocks noChangeArrowheads="1"/>
          </p:cNvSpPr>
          <p:nvPr/>
        </p:nvSpPr>
        <p:spPr bwMode="auto">
          <a:xfrm>
            <a:off x="521803" y="5926620"/>
            <a:ext cx="3581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3600" dirty="0" err="1">
                <a:solidFill>
                  <a:schemeClr val="bg1"/>
                </a:solidFill>
                <a:latin typeface="Times New Roman" panose="02020603050405020304" pitchFamily="18" charset="0"/>
              </a:rPr>
              <a:t>Vòng</a:t>
            </a:r>
            <a:r>
              <a:rPr lang="en-US" altLang="en-US" sz="3600" dirty="0">
                <a:solidFill>
                  <a:schemeClr val="bg1"/>
                </a:solidFill>
                <a:latin typeface="Times New Roman" panose="02020603050405020304" pitchFamily="18" charset="0"/>
              </a:rPr>
              <a:t> </a:t>
            </a:r>
            <a:r>
              <a:rPr lang="en-US" altLang="en-US" sz="3600" dirty="0" err="1">
                <a:solidFill>
                  <a:schemeClr val="bg1"/>
                </a:solidFill>
                <a:latin typeface="Times New Roman" panose="02020603050405020304" pitchFamily="18" charset="0"/>
              </a:rPr>
              <a:t>nguyệt</a:t>
            </a:r>
            <a:r>
              <a:rPr lang="en-US" altLang="en-US" sz="3600" dirty="0">
                <a:solidFill>
                  <a:schemeClr val="bg1"/>
                </a:solidFill>
                <a:latin typeface="Times New Roman" panose="02020603050405020304" pitchFamily="18" charset="0"/>
              </a:rPr>
              <a:t> </a:t>
            </a:r>
            <a:r>
              <a:rPr lang="en-US" altLang="en-US" sz="3600" dirty="0" err="1">
                <a:solidFill>
                  <a:schemeClr val="bg1"/>
                </a:solidFill>
                <a:latin typeface="Times New Roman" panose="02020603050405020304" pitchFamily="18" charset="0"/>
              </a:rPr>
              <a:t>quế</a:t>
            </a:r>
            <a:endParaRPr lang="en-US" altLang="en-US" sz="3600" dirty="0">
              <a:solidFill>
                <a:schemeClr val="bg1"/>
              </a:solidFill>
              <a:latin typeface="Times New Roman" panose="02020603050405020304" pitchFamily="18" charset="0"/>
            </a:endParaRPr>
          </a:p>
        </p:txBody>
      </p:sp>
      <p:sp>
        <p:nvSpPr>
          <p:cNvPr id="10247" name="Text Box 8"/>
          <p:cNvSpPr txBox="1">
            <a:spLocks noChangeArrowheads="1"/>
          </p:cNvSpPr>
          <p:nvPr/>
        </p:nvSpPr>
        <p:spPr bwMode="auto">
          <a:xfrm>
            <a:off x="5029200" y="5926620"/>
            <a:ext cx="4114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3600" dirty="0" err="1">
                <a:solidFill>
                  <a:schemeClr val="bg1"/>
                </a:solidFill>
                <a:latin typeface="Times New Roman" panose="02020603050405020304" pitchFamily="18" charset="0"/>
              </a:rPr>
              <a:t>Người</a:t>
            </a:r>
            <a:r>
              <a:rPr lang="en-US" altLang="en-US" sz="3600" dirty="0">
                <a:solidFill>
                  <a:schemeClr val="bg1"/>
                </a:solidFill>
                <a:latin typeface="Times New Roman" panose="02020603050405020304" pitchFamily="18" charset="0"/>
              </a:rPr>
              <a:t> </a:t>
            </a:r>
            <a:r>
              <a:rPr lang="en-US" altLang="en-US" sz="3600" dirty="0" err="1">
                <a:solidFill>
                  <a:schemeClr val="bg1"/>
                </a:solidFill>
                <a:latin typeface="Times New Roman" panose="02020603050405020304" pitchFamily="18" charset="0"/>
              </a:rPr>
              <a:t>chiến</a:t>
            </a:r>
            <a:r>
              <a:rPr lang="en-US" altLang="en-US" sz="3600" dirty="0">
                <a:solidFill>
                  <a:schemeClr val="bg1"/>
                </a:solidFill>
                <a:latin typeface="Times New Roman" panose="02020603050405020304" pitchFamily="18" charset="0"/>
              </a:rPr>
              <a:t> </a:t>
            </a:r>
            <a:r>
              <a:rPr lang="en-US" altLang="en-US" sz="3600" dirty="0" err="1">
                <a:solidFill>
                  <a:schemeClr val="bg1"/>
                </a:solidFill>
                <a:latin typeface="Times New Roman" panose="02020603050405020304" pitchFamily="18" charset="0"/>
              </a:rPr>
              <a:t>thắng</a:t>
            </a:r>
            <a:endParaRPr lang="en-US" altLang="en-US" sz="3600" dirty="0">
              <a:solidFill>
                <a:schemeClr val="bg1"/>
              </a:solidFill>
              <a:latin typeface="Times New Roman" panose="02020603050405020304" pitchFamily="18" charset="0"/>
            </a:endParaRPr>
          </a:p>
        </p:txBody>
      </p:sp>
      <p:grpSp>
        <p:nvGrpSpPr>
          <p:cNvPr id="11" name="Group 10"/>
          <p:cNvGrpSpPr/>
          <p:nvPr/>
        </p:nvGrpSpPr>
        <p:grpSpPr>
          <a:xfrm>
            <a:off x="1084193" y="368698"/>
            <a:ext cx="7227404" cy="834092"/>
            <a:chOff x="1084193" y="368698"/>
            <a:chExt cx="7227404" cy="834092"/>
          </a:xfrm>
        </p:grpSpPr>
        <p:sp>
          <p:nvSpPr>
            <p:cNvPr id="12" name="Text Box 10"/>
            <p:cNvSpPr txBox="1">
              <a:spLocks noChangeArrowheads="1"/>
            </p:cNvSpPr>
            <p:nvPr/>
          </p:nvSpPr>
          <p:spPr bwMode="auto">
            <a:xfrm>
              <a:off x="1084193" y="368698"/>
              <a:ext cx="722740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spcBef>
                  <a:spcPct val="50000"/>
                </a:spcBef>
              </a:pPr>
              <a:r>
                <a:rPr lang="en-US" altLang="en-US" sz="4000" b="0" dirty="0">
                  <a:solidFill>
                    <a:srgbClr val="FF0000"/>
                  </a:solidFill>
                  <a:latin typeface="Times New Roman" panose="02020603050405020304" pitchFamily="18" charset="0"/>
                </a:rPr>
                <a:t>HOẠT ĐỘNG 1 : LUYỆN ĐỌC </a:t>
              </a:r>
            </a:p>
          </p:txBody>
        </p:sp>
        <p:cxnSp>
          <p:nvCxnSpPr>
            <p:cNvPr id="13" name="Straight Connector 12"/>
            <p:cNvCxnSpPr/>
            <p:nvPr/>
          </p:nvCxnSpPr>
          <p:spPr>
            <a:xfrm flipV="1">
              <a:off x="1219200" y="1192696"/>
              <a:ext cx="6864626" cy="10094"/>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73292766"/>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8" name="Text Box 4">
            <a:hlinkClick r:id="rId2" action="ppaction://hlinksldjump"/>
          </p:cNvPr>
          <p:cNvSpPr txBox="1">
            <a:spLocks noChangeArrowheads="1"/>
          </p:cNvSpPr>
          <p:nvPr/>
        </p:nvSpPr>
        <p:spPr bwMode="auto">
          <a:xfrm>
            <a:off x="533400" y="1905000"/>
            <a:ext cx="2209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altLang="en-US" sz="3200" i="1" dirty="0" err="1">
                <a:solidFill>
                  <a:schemeClr val="accent1">
                    <a:lumMod val="75000"/>
                  </a:schemeClr>
                </a:solidFill>
                <a:latin typeface="Times New Roman" panose="02020603050405020304" pitchFamily="18" charset="0"/>
              </a:rPr>
              <a:t>Luyện</a:t>
            </a:r>
            <a:r>
              <a:rPr lang="en-US" altLang="en-US" sz="3200" i="1" dirty="0">
                <a:solidFill>
                  <a:schemeClr val="accent1">
                    <a:lumMod val="75000"/>
                  </a:schemeClr>
                </a:solidFill>
                <a:latin typeface="Times New Roman" panose="02020603050405020304" pitchFamily="18" charset="0"/>
              </a:rPr>
              <a:t> </a:t>
            </a:r>
            <a:r>
              <a:rPr lang="en-US" altLang="en-US" sz="3200" i="1" dirty="0" err="1">
                <a:solidFill>
                  <a:schemeClr val="accent1">
                    <a:lumMod val="75000"/>
                  </a:schemeClr>
                </a:solidFill>
                <a:latin typeface="Times New Roman" panose="02020603050405020304" pitchFamily="18" charset="0"/>
              </a:rPr>
              <a:t>đọc</a:t>
            </a:r>
            <a:endParaRPr lang="en-US" altLang="en-US" sz="3200" i="1" dirty="0">
              <a:solidFill>
                <a:schemeClr val="accent1">
                  <a:lumMod val="75000"/>
                </a:schemeClr>
              </a:solidFill>
              <a:latin typeface="Times New Roman" panose="02020603050405020304" pitchFamily="18" charset="0"/>
            </a:endParaRPr>
          </a:p>
        </p:txBody>
      </p:sp>
      <p:sp>
        <p:nvSpPr>
          <p:cNvPr id="57349" name="Text Box 5">
            <a:hlinkClick r:id="rId2" action="ppaction://hlinksldjump"/>
          </p:cNvPr>
          <p:cNvSpPr txBox="1">
            <a:spLocks noChangeArrowheads="1"/>
          </p:cNvSpPr>
          <p:nvPr/>
        </p:nvSpPr>
        <p:spPr bwMode="auto">
          <a:xfrm>
            <a:off x="4399722" y="1905000"/>
            <a:ext cx="3352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altLang="en-US" sz="3200" dirty="0">
                <a:solidFill>
                  <a:schemeClr val="accent1">
                    <a:lumMod val="75000"/>
                  </a:schemeClr>
                </a:solidFill>
                <a:latin typeface="Times New Roman" panose="02020603050405020304" pitchFamily="18" charset="0"/>
              </a:rPr>
              <a:t>       </a:t>
            </a:r>
            <a:r>
              <a:rPr lang="en-US" altLang="en-US" sz="3200" i="1" dirty="0" err="1">
                <a:solidFill>
                  <a:schemeClr val="accent1">
                    <a:lumMod val="75000"/>
                  </a:schemeClr>
                </a:solidFill>
                <a:latin typeface="Times New Roman" panose="02020603050405020304" pitchFamily="18" charset="0"/>
              </a:rPr>
              <a:t>Tìm</a:t>
            </a:r>
            <a:r>
              <a:rPr lang="en-US" altLang="en-US" sz="3200" i="1" dirty="0">
                <a:solidFill>
                  <a:schemeClr val="accent1">
                    <a:lumMod val="75000"/>
                  </a:schemeClr>
                </a:solidFill>
                <a:latin typeface="Times New Roman" panose="02020603050405020304" pitchFamily="18" charset="0"/>
              </a:rPr>
              <a:t> </a:t>
            </a:r>
            <a:r>
              <a:rPr lang="en-US" altLang="en-US" sz="3200" i="1" dirty="0" err="1">
                <a:solidFill>
                  <a:schemeClr val="accent1">
                    <a:lumMod val="75000"/>
                  </a:schemeClr>
                </a:solidFill>
                <a:latin typeface="Times New Roman" panose="02020603050405020304" pitchFamily="18" charset="0"/>
              </a:rPr>
              <a:t>hiểu</a:t>
            </a:r>
            <a:r>
              <a:rPr lang="en-US" altLang="en-US" sz="3200" i="1" dirty="0">
                <a:solidFill>
                  <a:schemeClr val="accent1">
                    <a:lumMod val="75000"/>
                  </a:schemeClr>
                </a:solidFill>
                <a:latin typeface="Times New Roman" panose="02020603050405020304" pitchFamily="18" charset="0"/>
              </a:rPr>
              <a:t> </a:t>
            </a:r>
            <a:r>
              <a:rPr lang="en-US" altLang="en-US" sz="3200" i="1" dirty="0" err="1">
                <a:solidFill>
                  <a:schemeClr val="accent1">
                    <a:lumMod val="75000"/>
                  </a:schemeClr>
                </a:solidFill>
                <a:latin typeface="Times New Roman" panose="02020603050405020304" pitchFamily="18" charset="0"/>
              </a:rPr>
              <a:t>bài</a:t>
            </a:r>
            <a:endParaRPr lang="en-US" altLang="en-US" sz="3200" i="1" dirty="0">
              <a:solidFill>
                <a:schemeClr val="accent1">
                  <a:lumMod val="75000"/>
                </a:schemeClr>
              </a:solidFill>
              <a:latin typeface="Times New Roman" panose="02020603050405020304" pitchFamily="18" charset="0"/>
            </a:endParaRPr>
          </a:p>
        </p:txBody>
      </p:sp>
      <p:sp>
        <p:nvSpPr>
          <p:cNvPr id="57350" name="Line 6"/>
          <p:cNvSpPr>
            <a:spLocks noChangeShapeType="1"/>
          </p:cNvSpPr>
          <p:nvPr/>
        </p:nvSpPr>
        <p:spPr bwMode="auto">
          <a:xfrm>
            <a:off x="3323811" y="2194719"/>
            <a:ext cx="76200" cy="3886200"/>
          </a:xfrm>
          <a:prstGeom prst="line">
            <a:avLst/>
          </a:prstGeom>
          <a:ln>
            <a:headEnd/>
            <a:tailEnd/>
          </a:ln>
        </p:spPr>
        <p:style>
          <a:lnRef idx="1">
            <a:schemeClr val="accent2"/>
          </a:lnRef>
          <a:fillRef idx="0">
            <a:schemeClr val="accent2"/>
          </a:fillRef>
          <a:effectRef idx="0">
            <a:schemeClr val="accent2"/>
          </a:effectRef>
          <a:fontRef idx="minor">
            <a:schemeClr val="tx1"/>
          </a:fontRef>
        </p:style>
        <p:txBody>
          <a:bodyPr/>
          <a:lstStyle/>
          <a:p>
            <a:endParaRPr lang="en-US"/>
          </a:p>
        </p:txBody>
      </p:sp>
      <p:sp>
        <p:nvSpPr>
          <p:cNvPr id="57351" name="Text Box 7"/>
          <p:cNvSpPr txBox="1">
            <a:spLocks noChangeArrowheads="1"/>
          </p:cNvSpPr>
          <p:nvPr/>
        </p:nvSpPr>
        <p:spPr bwMode="auto">
          <a:xfrm>
            <a:off x="571500" y="2610644"/>
            <a:ext cx="2438400"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altLang="en-US" sz="2800" b="0" dirty="0" err="1">
                <a:solidFill>
                  <a:srgbClr val="FF0000"/>
                </a:solidFill>
                <a:latin typeface="Times New Roman" panose="02020603050405020304" pitchFamily="18" charset="0"/>
                <a:cs typeface="Times New Roman" panose="02020603050405020304" pitchFamily="18" charset="0"/>
              </a:rPr>
              <a:t>s</a:t>
            </a:r>
            <a:r>
              <a:rPr lang="en-US" altLang="en-US" sz="2800" b="0" dirty="0" err="1">
                <a:latin typeface="Times New Roman" panose="02020603050405020304" pitchFamily="18" charset="0"/>
                <a:cs typeface="Times New Roman" panose="02020603050405020304" pitchFamily="18" charset="0"/>
              </a:rPr>
              <a:t>ửa</a:t>
            </a:r>
            <a:r>
              <a:rPr lang="en-US" altLang="en-US" sz="2800" b="0" dirty="0">
                <a:latin typeface="Times New Roman" panose="02020603050405020304" pitchFamily="18" charset="0"/>
                <a:cs typeface="Times New Roman" panose="02020603050405020304" pitchFamily="18" charset="0"/>
              </a:rPr>
              <a:t> </a:t>
            </a:r>
            <a:r>
              <a:rPr lang="en-US" altLang="en-US" sz="2800" b="0" dirty="0" err="1">
                <a:solidFill>
                  <a:srgbClr val="FF0000"/>
                </a:solidFill>
                <a:latin typeface="Times New Roman" panose="02020603050405020304" pitchFamily="18" charset="0"/>
                <a:cs typeface="Times New Roman" panose="02020603050405020304" pitchFamily="18" charset="0"/>
              </a:rPr>
              <a:t>s</a:t>
            </a:r>
            <a:r>
              <a:rPr lang="en-US" altLang="en-US" sz="2800" b="0" dirty="0" err="1">
                <a:latin typeface="Times New Roman" panose="02020603050405020304" pitchFamily="18" charset="0"/>
                <a:cs typeface="Times New Roman" panose="02020603050405020304" pitchFamily="18" charset="0"/>
              </a:rPr>
              <a:t>oạn</a:t>
            </a:r>
            <a:endParaRPr lang="en-US" altLang="en-US" sz="2800" b="0" dirty="0">
              <a:latin typeface="Times New Roman" panose="02020603050405020304" pitchFamily="18" charset="0"/>
              <a:cs typeface="Times New Roman" panose="02020603050405020304" pitchFamily="18" charset="0"/>
            </a:endParaRPr>
          </a:p>
          <a:p>
            <a:pPr eaLnBrk="1" hangingPunct="1">
              <a:spcBef>
                <a:spcPct val="50000"/>
              </a:spcBef>
            </a:pPr>
            <a:r>
              <a:rPr lang="en-US" altLang="en-US" sz="2800" b="0" dirty="0" err="1">
                <a:latin typeface="Times New Roman" panose="02020603050405020304" pitchFamily="18" charset="0"/>
                <a:cs typeface="Times New Roman" panose="02020603050405020304" pitchFamily="18" charset="0"/>
              </a:rPr>
              <a:t>thợ</a:t>
            </a:r>
            <a:r>
              <a:rPr lang="en-US" altLang="en-US" sz="2800" b="0" dirty="0">
                <a:latin typeface="Times New Roman" panose="02020603050405020304" pitchFamily="18" charset="0"/>
                <a:cs typeface="Times New Roman" panose="02020603050405020304" pitchFamily="18" charset="0"/>
              </a:rPr>
              <a:t> </a:t>
            </a:r>
            <a:r>
              <a:rPr lang="en-US" altLang="en-US" sz="2800" b="0" dirty="0" err="1">
                <a:solidFill>
                  <a:srgbClr val="FF0000"/>
                </a:solidFill>
                <a:latin typeface="Times New Roman" panose="02020603050405020304" pitchFamily="18" charset="0"/>
                <a:cs typeface="Times New Roman" panose="02020603050405020304" pitchFamily="18" charset="0"/>
              </a:rPr>
              <a:t>r</a:t>
            </a:r>
            <a:r>
              <a:rPr lang="en-US" altLang="en-US" sz="2800" b="0" dirty="0" err="1">
                <a:latin typeface="Times New Roman" panose="02020603050405020304" pitchFamily="18" charset="0"/>
                <a:cs typeface="Times New Roman" panose="02020603050405020304" pitchFamily="18" charset="0"/>
              </a:rPr>
              <a:t>èn</a:t>
            </a:r>
            <a:endParaRPr lang="en-US" altLang="en-US" sz="2800" b="0" dirty="0">
              <a:latin typeface="Times New Roman" panose="02020603050405020304" pitchFamily="18" charset="0"/>
              <a:cs typeface="Times New Roman" panose="02020603050405020304" pitchFamily="18" charset="0"/>
            </a:endParaRPr>
          </a:p>
          <a:p>
            <a:pPr eaLnBrk="1" hangingPunct="1">
              <a:spcBef>
                <a:spcPct val="50000"/>
              </a:spcBef>
            </a:pPr>
            <a:r>
              <a:rPr lang="en-US" altLang="en-US" sz="2800" b="0" dirty="0" err="1">
                <a:solidFill>
                  <a:srgbClr val="FF0000"/>
                </a:solidFill>
                <a:latin typeface="Times New Roman" panose="02020603050405020304" pitchFamily="18" charset="0"/>
                <a:cs typeface="Times New Roman" panose="02020603050405020304" pitchFamily="18" charset="0"/>
              </a:rPr>
              <a:t>r</a:t>
            </a:r>
            <a:r>
              <a:rPr lang="en-US" altLang="en-US" sz="2800" b="0" dirty="0" err="1">
                <a:latin typeface="Times New Roman" panose="02020603050405020304" pitchFamily="18" charset="0"/>
                <a:cs typeface="Times New Roman" panose="02020603050405020304" pitchFamily="18" charset="0"/>
              </a:rPr>
              <a:t>ần</a:t>
            </a:r>
            <a:r>
              <a:rPr lang="en-US" altLang="en-US" sz="2800" b="0" dirty="0">
                <a:latin typeface="Times New Roman" panose="02020603050405020304" pitchFamily="18" charset="0"/>
                <a:cs typeface="Times New Roman" panose="02020603050405020304" pitchFamily="18" charset="0"/>
              </a:rPr>
              <a:t> </a:t>
            </a:r>
            <a:r>
              <a:rPr lang="en-US" altLang="en-US" sz="2800" b="0" dirty="0" err="1">
                <a:solidFill>
                  <a:srgbClr val="FF0000"/>
                </a:solidFill>
                <a:latin typeface="Times New Roman" panose="02020603050405020304" pitchFamily="18" charset="0"/>
                <a:cs typeface="Times New Roman" panose="02020603050405020304" pitchFamily="18" charset="0"/>
              </a:rPr>
              <a:t>r</a:t>
            </a:r>
            <a:r>
              <a:rPr lang="en-US" altLang="en-US" sz="2800" b="0" dirty="0" err="1">
                <a:latin typeface="Times New Roman" panose="02020603050405020304" pitchFamily="18" charset="0"/>
                <a:cs typeface="Times New Roman" panose="02020603050405020304" pitchFamily="18" charset="0"/>
              </a:rPr>
              <a:t>ần</a:t>
            </a:r>
            <a:endParaRPr lang="en-US" altLang="en-US" sz="2800" b="0" dirty="0">
              <a:latin typeface="Times New Roman" panose="02020603050405020304" pitchFamily="18" charset="0"/>
              <a:cs typeface="Times New Roman" panose="02020603050405020304" pitchFamily="18" charset="0"/>
            </a:endParaRPr>
          </a:p>
          <a:p>
            <a:pPr eaLnBrk="1" hangingPunct="1">
              <a:spcBef>
                <a:spcPct val="50000"/>
              </a:spcBef>
            </a:pPr>
            <a:r>
              <a:rPr lang="en-US" altLang="en-US" sz="2800" b="0" dirty="0" err="1">
                <a:latin typeface="Times New Roman" panose="02020603050405020304" pitchFamily="18" charset="0"/>
                <a:cs typeface="Times New Roman" panose="02020603050405020304" pitchFamily="18" charset="0"/>
              </a:rPr>
              <a:t>kh</a:t>
            </a:r>
            <a:r>
              <a:rPr lang="en-US" altLang="en-US" sz="2800" b="0" dirty="0" err="1">
                <a:solidFill>
                  <a:srgbClr val="FF0000"/>
                </a:solidFill>
                <a:latin typeface="Times New Roman" panose="02020603050405020304" pitchFamily="18" charset="0"/>
                <a:cs typeface="Times New Roman" panose="02020603050405020304" pitchFamily="18" charset="0"/>
              </a:rPr>
              <a:t>ỏe</a:t>
            </a:r>
            <a:r>
              <a:rPr lang="en-US" altLang="en-US" sz="2800" b="0" dirty="0">
                <a:latin typeface="Times New Roman" panose="02020603050405020304" pitchFamily="18" charset="0"/>
                <a:cs typeface="Times New Roman" panose="02020603050405020304" pitchFamily="18" charset="0"/>
              </a:rPr>
              <a:t> </a:t>
            </a:r>
            <a:r>
              <a:rPr lang="en-US" altLang="en-US" sz="2800" b="0" dirty="0" err="1">
                <a:latin typeface="Times New Roman" panose="02020603050405020304" pitchFamily="18" charset="0"/>
                <a:cs typeface="Times New Roman" panose="02020603050405020304" pitchFamily="18" charset="0"/>
              </a:rPr>
              <a:t>kh</a:t>
            </a:r>
            <a:r>
              <a:rPr lang="en-US" altLang="en-US" sz="2800" b="0" dirty="0" err="1">
                <a:solidFill>
                  <a:srgbClr val="FF0000"/>
                </a:solidFill>
                <a:latin typeface="Times New Roman" panose="02020603050405020304" pitchFamily="18" charset="0"/>
                <a:cs typeface="Times New Roman" panose="02020603050405020304" pitchFamily="18" charset="0"/>
              </a:rPr>
              <a:t>oắn</a:t>
            </a:r>
            <a:endParaRPr lang="en-US" altLang="en-US" sz="2800" b="0" dirty="0">
              <a:solidFill>
                <a:srgbClr val="FF0000"/>
              </a:solidFill>
              <a:latin typeface="Times New Roman" panose="02020603050405020304" pitchFamily="18" charset="0"/>
              <a:cs typeface="Times New Roman" panose="02020603050405020304" pitchFamily="18" charset="0"/>
            </a:endParaRPr>
          </a:p>
          <a:p>
            <a:pPr eaLnBrk="1" hangingPunct="1">
              <a:spcBef>
                <a:spcPct val="50000"/>
              </a:spcBef>
            </a:pPr>
            <a:r>
              <a:rPr lang="en-US" altLang="en-US" sz="2800" b="0" dirty="0" err="1">
                <a:latin typeface="Times New Roman" panose="02020603050405020304" pitchFamily="18" charset="0"/>
                <a:cs typeface="Times New Roman" panose="02020603050405020304" pitchFamily="18" charset="0"/>
              </a:rPr>
              <a:t>ng</a:t>
            </a:r>
            <a:r>
              <a:rPr lang="en-US" altLang="en-US" sz="2800" b="0" dirty="0" err="1">
                <a:solidFill>
                  <a:srgbClr val="FF0000"/>
                </a:solidFill>
                <a:latin typeface="Times New Roman" panose="02020603050405020304" pitchFamily="18" charset="0"/>
                <a:cs typeface="Times New Roman" panose="02020603050405020304" pitchFamily="18" charset="0"/>
              </a:rPr>
              <a:t>úng</a:t>
            </a:r>
            <a:r>
              <a:rPr lang="en-US" altLang="en-US" sz="2800" b="0" dirty="0">
                <a:latin typeface="Times New Roman" panose="02020603050405020304" pitchFamily="18" charset="0"/>
                <a:cs typeface="Times New Roman" panose="02020603050405020304" pitchFamily="18" charset="0"/>
              </a:rPr>
              <a:t> </a:t>
            </a:r>
            <a:r>
              <a:rPr lang="en-US" altLang="en-US" sz="2800" b="0" dirty="0" err="1">
                <a:latin typeface="Times New Roman" panose="02020603050405020304" pitchFamily="18" charset="0"/>
                <a:cs typeface="Times New Roman" panose="02020603050405020304" pitchFamily="18" charset="0"/>
              </a:rPr>
              <a:t>ng</a:t>
            </a:r>
            <a:r>
              <a:rPr lang="en-US" altLang="en-US" sz="2800" b="0" dirty="0" err="1">
                <a:solidFill>
                  <a:srgbClr val="FF0000"/>
                </a:solidFill>
                <a:latin typeface="Times New Roman" panose="02020603050405020304" pitchFamily="18" charset="0"/>
                <a:cs typeface="Times New Roman" panose="02020603050405020304" pitchFamily="18" charset="0"/>
              </a:rPr>
              <a:t>uẩy</a:t>
            </a:r>
            <a:endParaRPr lang="en-US" altLang="en-US" sz="2800" b="0" dirty="0">
              <a:solidFill>
                <a:srgbClr val="FF0000"/>
              </a:solidFill>
              <a:latin typeface="Times New Roman" panose="02020603050405020304" pitchFamily="18" charset="0"/>
              <a:cs typeface="Times New Roman" panose="02020603050405020304" pitchFamily="18" charset="0"/>
            </a:endParaRPr>
          </a:p>
        </p:txBody>
      </p:sp>
      <p:grpSp>
        <p:nvGrpSpPr>
          <p:cNvPr id="8" name="Group 7"/>
          <p:cNvGrpSpPr/>
          <p:nvPr/>
        </p:nvGrpSpPr>
        <p:grpSpPr>
          <a:xfrm>
            <a:off x="1084193" y="368698"/>
            <a:ext cx="7227404" cy="834092"/>
            <a:chOff x="1084193" y="368698"/>
            <a:chExt cx="7227404" cy="834092"/>
          </a:xfrm>
        </p:grpSpPr>
        <p:sp>
          <p:nvSpPr>
            <p:cNvPr id="57354" name="Text Box 10"/>
            <p:cNvSpPr txBox="1">
              <a:spLocks noChangeArrowheads="1"/>
            </p:cNvSpPr>
            <p:nvPr/>
          </p:nvSpPr>
          <p:spPr bwMode="auto">
            <a:xfrm>
              <a:off x="1084193" y="368698"/>
              <a:ext cx="722740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spcBef>
                  <a:spcPct val="50000"/>
                </a:spcBef>
              </a:pPr>
              <a:r>
                <a:rPr lang="en-US" altLang="en-US" sz="4000" b="0" dirty="0">
                  <a:solidFill>
                    <a:srgbClr val="FF0000"/>
                  </a:solidFill>
                  <a:latin typeface="Times New Roman" panose="02020603050405020304" pitchFamily="18" charset="0"/>
                </a:rPr>
                <a:t>HOẠT ĐỘNG 1 : LUYỆN ĐỌC </a:t>
              </a:r>
            </a:p>
          </p:txBody>
        </p:sp>
        <p:cxnSp>
          <p:nvCxnSpPr>
            <p:cNvPr id="5" name="Straight Connector 4"/>
            <p:cNvCxnSpPr/>
            <p:nvPr/>
          </p:nvCxnSpPr>
          <p:spPr>
            <a:xfrm flipV="1">
              <a:off x="1219200" y="1192696"/>
              <a:ext cx="6864626" cy="10094"/>
            </a:xfrm>
            <a:prstGeom prst="line">
              <a:avLst/>
            </a:prstGeom>
          </p:spPr>
          <p:style>
            <a:lnRef idx="1">
              <a:schemeClr val="accent1"/>
            </a:lnRef>
            <a:fillRef idx="0">
              <a:schemeClr val="accent1"/>
            </a:fillRef>
            <a:effectRef idx="0">
              <a:schemeClr val="accent1"/>
            </a:effectRef>
            <a:fontRef idx="minor">
              <a:schemeClr val="tx1"/>
            </a:fontRef>
          </p:style>
        </p:cxnSp>
      </p:grpSp>
      <p:sp>
        <p:nvSpPr>
          <p:cNvPr id="9" name="Text Box 14">
            <a:hlinkClick r:id="rId2" action="ppaction://hlinksldjump"/>
          </p:cNvPr>
          <p:cNvSpPr txBox="1">
            <a:spLocks noChangeArrowheads="1"/>
          </p:cNvSpPr>
          <p:nvPr/>
        </p:nvSpPr>
        <p:spPr bwMode="auto">
          <a:xfrm>
            <a:off x="3713922" y="2667535"/>
            <a:ext cx="2133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altLang="en-US" sz="2800" b="0" dirty="0">
                <a:latin typeface="Times New Roman" panose="02020603050405020304" pitchFamily="18" charset="0"/>
                <a:cs typeface="Times New Roman" panose="02020603050405020304" pitchFamily="18" charset="0"/>
              </a:rPr>
              <a:t>- </a:t>
            </a:r>
            <a:r>
              <a:rPr lang="en-US" altLang="en-US" sz="2800" b="0" dirty="0" err="1">
                <a:latin typeface="Times New Roman" panose="02020603050405020304" pitchFamily="18" charset="0"/>
                <a:cs typeface="Times New Roman" panose="02020603050405020304" pitchFamily="18" charset="0"/>
              </a:rPr>
              <a:t>Nguyệt</a:t>
            </a:r>
            <a:r>
              <a:rPr lang="en-US" altLang="en-US" sz="2800" b="0" dirty="0">
                <a:latin typeface="Times New Roman" panose="02020603050405020304" pitchFamily="18" charset="0"/>
                <a:cs typeface="Times New Roman" panose="02020603050405020304" pitchFamily="18" charset="0"/>
              </a:rPr>
              <a:t> </a:t>
            </a:r>
            <a:r>
              <a:rPr lang="en-US" altLang="en-US" sz="2800" b="0" dirty="0" err="1">
                <a:latin typeface="Times New Roman" panose="02020603050405020304" pitchFamily="18" charset="0"/>
                <a:cs typeface="Times New Roman" panose="02020603050405020304" pitchFamily="18" charset="0"/>
              </a:rPr>
              <a:t>quế</a:t>
            </a:r>
            <a:endParaRPr lang="en-US" altLang="en-US" sz="2800" b="0" dirty="0">
              <a:latin typeface="Times New Roman" panose="02020603050405020304" pitchFamily="18" charset="0"/>
              <a:cs typeface="Times New Roman" panose="02020603050405020304" pitchFamily="18" charset="0"/>
            </a:endParaRPr>
          </a:p>
        </p:txBody>
      </p:sp>
      <p:sp>
        <p:nvSpPr>
          <p:cNvPr id="10" name="Text Box 16"/>
          <p:cNvSpPr txBox="1">
            <a:spLocks noChangeArrowheads="1"/>
          </p:cNvSpPr>
          <p:nvPr/>
        </p:nvSpPr>
        <p:spPr bwMode="auto">
          <a:xfrm>
            <a:off x="3713922" y="3336115"/>
            <a:ext cx="2362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altLang="en-US" sz="2800" b="0" dirty="0"/>
              <a:t>-</a:t>
            </a:r>
            <a:r>
              <a:rPr lang="en-US" altLang="en-US" sz="2800" b="0" dirty="0">
                <a:latin typeface="Times New Roman" panose="02020603050405020304" pitchFamily="18" charset="0"/>
              </a:rPr>
              <a:t> </a:t>
            </a:r>
            <a:r>
              <a:rPr lang="en-US" altLang="en-US" sz="2800" b="0" dirty="0" err="1">
                <a:latin typeface="Times New Roman" panose="02020603050405020304" pitchFamily="18" charset="0"/>
              </a:rPr>
              <a:t>Móng</a:t>
            </a:r>
            <a:r>
              <a:rPr lang="en-US" altLang="en-US" sz="2800" b="0" dirty="0"/>
              <a:t> </a:t>
            </a:r>
          </a:p>
        </p:txBody>
      </p:sp>
    </p:spTree>
    <p:extLst>
      <p:ext uri="{BB962C8B-B14F-4D97-AF65-F5344CB8AC3E}">
        <p14:creationId xmlns:p14="http://schemas.microsoft.com/office/powerpoint/2010/main" val="2241314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9" descr="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76211"/>
            <a:ext cx="4373217" cy="5840275"/>
          </a:xfrm>
          <a:prstGeom prst="rect">
            <a:avLst/>
          </a:prstGeom>
          <a:noFill/>
          <a:ln w="19050">
            <a:solidFill>
              <a:srgbClr val="990000"/>
            </a:solidFill>
            <a:miter lim="800000"/>
            <a:headEnd/>
            <a:tailEnd/>
          </a:ln>
          <a:extLst>
            <a:ext uri="{909E8E84-426E-40DD-AFC4-6F175D3DCCD1}">
              <a14:hiddenFill xmlns:a14="http://schemas.microsoft.com/office/drawing/2010/main">
                <a:solidFill>
                  <a:srgbClr val="FFFFFF"/>
                </a:solidFill>
              </a14:hiddenFill>
            </a:ext>
          </a:extLst>
        </p:spPr>
      </p:pic>
      <p:pic>
        <p:nvPicPr>
          <p:cNvPr id="12291" name="Picture 11" descr="0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73216" y="176211"/>
            <a:ext cx="4770784" cy="5840276"/>
          </a:xfrm>
          <a:prstGeom prst="rect">
            <a:avLst/>
          </a:prstGeom>
          <a:noFill/>
          <a:ln w="19050">
            <a:solidFill>
              <a:srgbClr val="990000"/>
            </a:solidFill>
            <a:miter lim="800000"/>
            <a:headEnd/>
            <a:tailEnd/>
          </a:ln>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636644" y="6016487"/>
            <a:ext cx="1908313" cy="646331"/>
          </a:xfrm>
          <a:prstGeom prst="rect">
            <a:avLst/>
          </a:prstGeom>
          <a:noFill/>
        </p:spPr>
        <p:txBody>
          <a:bodyPr wrap="square" rtlCol="0">
            <a:spAutoFit/>
          </a:bodyPr>
          <a:lstStyle/>
          <a:p>
            <a:r>
              <a:rPr lang="en-US" sz="3600" dirty="0" err="1">
                <a:solidFill>
                  <a:schemeClr val="bg1"/>
                </a:solidFill>
                <a:latin typeface="Times New Roman" panose="02020603050405020304" pitchFamily="18" charset="0"/>
                <a:cs typeface="Times New Roman" panose="02020603050405020304" pitchFamily="18" charset="0"/>
              </a:rPr>
              <a:t>Móng</a:t>
            </a:r>
            <a:r>
              <a:rPr lang="en-US" sz="3600" dirty="0">
                <a:solidFill>
                  <a:schemeClr val="bg1"/>
                </a:solidFill>
                <a:latin typeface="Times New Roman" panose="02020603050405020304" pitchFamily="18" charset="0"/>
                <a:cs typeface="Times New Roman" panose="02020603050405020304" pitchFamily="18" charset="0"/>
              </a:rPr>
              <a:t>  </a:t>
            </a:r>
          </a:p>
        </p:txBody>
      </p:sp>
      <p:sp>
        <p:nvSpPr>
          <p:cNvPr id="10" name="TextBox 9"/>
          <p:cNvSpPr txBox="1"/>
          <p:nvPr/>
        </p:nvSpPr>
        <p:spPr>
          <a:xfrm>
            <a:off x="5168347" y="6016487"/>
            <a:ext cx="3723859" cy="646331"/>
          </a:xfrm>
          <a:prstGeom prst="rect">
            <a:avLst/>
          </a:prstGeom>
          <a:noFill/>
        </p:spPr>
        <p:txBody>
          <a:bodyPr wrap="square" rtlCol="0">
            <a:spAutoFit/>
          </a:bodyPr>
          <a:lstStyle/>
          <a:p>
            <a:r>
              <a:rPr lang="en-US" sz="3600" dirty="0" err="1">
                <a:solidFill>
                  <a:schemeClr val="bg1"/>
                </a:solidFill>
                <a:latin typeface="Times New Roman" panose="02020603050405020304" pitchFamily="18" charset="0"/>
                <a:cs typeface="Times New Roman" panose="02020603050405020304" pitchFamily="18" charset="0"/>
              </a:rPr>
              <a:t>Đóng</a:t>
            </a:r>
            <a:r>
              <a:rPr lang="en-US" sz="3600" dirty="0">
                <a:solidFill>
                  <a:schemeClr val="bg1"/>
                </a:solidFill>
                <a:latin typeface="Times New Roman" panose="02020603050405020304" pitchFamily="18" charset="0"/>
                <a:cs typeface="Times New Roman" panose="02020603050405020304" pitchFamily="18" charset="0"/>
              </a:rPr>
              <a:t> </a:t>
            </a:r>
            <a:r>
              <a:rPr lang="en-US" sz="3600" dirty="0" err="1">
                <a:solidFill>
                  <a:schemeClr val="bg1"/>
                </a:solidFill>
                <a:latin typeface="Times New Roman" panose="02020603050405020304" pitchFamily="18" charset="0"/>
                <a:cs typeface="Times New Roman" panose="02020603050405020304" pitchFamily="18" charset="0"/>
              </a:rPr>
              <a:t>móng</a:t>
            </a:r>
            <a:r>
              <a:rPr lang="en-US" sz="3600" dirty="0">
                <a:solidFill>
                  <a:schemeClr val="bg1"/>
                </a:solidFill>
                <a:latin typeface="Times New Roman" panose="02020603050405020304" pitchFamily="18" charset="0"/>
                <a:cs typeface="Times New Roman" panose="02020603050405020304" pitchFamily="18" charset="0"/>
              </a:rPr>
              <a:t> </a:t>
            </a:r>
            <a:r>
              <a:rPr lang="en-US" sz="3600" dirty="0" err="1">
                <a:solidFill>
                  <a:schemeClr val="bg1"/>
                </a:solidFill>
                <a:latin typeface="Times New Roman" panose="02020603050405020304" pitchFamily="18" charset="0"/>
                <a:cs typeface="Times New Roman" panose="02020603050405020304" pitchFamily="18" charset="0"/>
              </a:rPr>
              <a:t>ngựa</a:t>
            </a:r>
            <a:r>
              <a:rPr lang="en-US" sz="3600" dirty="0">
                <a:solidFill>
                  <a:schemeClr val="bg1"/>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7498660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8" name="Text Box 4">
            <a:hlinkClick r:id="rId2" action="ppaction://hlinksldjump"/>
          </p:cNvPr>
          <p:cNvSpPr txBox="1">
            <a:spLocks noChangeArrowheads="1"/>
          </p:cNvSpPr>
          <p:nvPr/>
        </p:nvSpPr>
        <p:spPr bwMode="auto">
          <a:xfrm>
            <a:off x="533400" y="1905000"/>
            <a:ext cx="2209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altLang="en-US" sz="3200" i="1" dirty="0" err="1">
                <a:solidFill>
                  <a:schemeClr val="accent1">
                    <a:lumMod val="75000"/>
                  </a:schemeClr>
                </a:solidFill>
                <a:latin typeface="Times New Roman" panose="02020603050405020304" pitchFamily="18" charset="0"/>
              </a:rPr>
              <a:t>Luyện</a:t>
            </a:r>
            <a:r>
              <a:rPr lang="en-US" altLang="en-US" sz="3200" i="1" dirty="0">
                <a:solidFill>
                  <a:schemeClr val="accent1">
                    <a:lumMod val="75000"/>
                  </a:schemeClr>
                </a:solidFill>
                <a:latin typeface="Times New Roman" panose="02020603050405020304" pitchFamily="18" charset="0"/>
              </a:rPr>
              <a:t> </a:t>
            </a:r>
            <a:r>
              <a:rPr lang="en-US" altLang="en-US" sz="3200" i="1" dirty="0" err="1">
                <a:solidFill>
                  <a:schemeClr val="accent1">
                    <a:lumMod val="75000"/>
                  </a:schemeClr>
                </a:solidFill>
                <a:latin typeface="Times New Roman" panose="02020603050405020304" pitchFamily="18" charset="0"/>
              </a:rPr>
              <a:t>đọc</a:t>
            </a:r>
            <a:endParaRPr lang="en-US" altLang="en-US" sz="3200" i="1" dirty="0">
              <a:solidFill>
                <a:schemeClr val="accent1">
                  <a:lumMod val="75000"/>
                </a:schemeClr>
              </a:solidFill>
              <a:latin typeface="Times New Roman" panose="02020603050405020304" pitchFamily="18" charset="0"/>
            </a:endParaRPr>
          </a:p>
        </p:txBody>
      </p:sp>
      <p:sp>
        <p:nvSpPr>
          <p:cNvPr id="57349" name="Text Box 5">
            <a:hlinkClick r:id="rId2" action="ppaction://hlinksldjump"/>
          </p:cNvPr>
          <p:cNvSpPr txBox="1">
            <a:spLocks noChangeArrowheads="1"/>
          </p:cNvSpPr>
          <p:nvPr/>
        </p:nvSpPr>
        <p:spPr bwMode="auto">
          <a:xfrm>
            <a:off x="4399722" y="1905000"/>
            <a:ext cx="3352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altLang="en-US" sz="3200" dirty="0">
                <a:solidFill>
                  <a:schemeClr val="accent1">
                    <a:lumMod val="75000"/>
                  </a:schemeClr>
                </a:solidFill>
                <a:latin typeface="Times New Roman" panose="02020603050405020304" pitchFamily="18" charset="0"/>
              </a:rPr>
              <a:t>       </a:t>
            </a:r>
            <a:r>
              <a:rPr lang="en-US" altLang="en-US" sz="3200" i="1" dirty="0" err="1">
                <a:solidFill>
                  <a:schemeClr val="accent1">
                    <a:lumMod val="75000"/>
                  </a:schemeClr>
                </a:solidFill>
                <a:latin typeface="Times New Roman" panose="02020603050405020304" pitchFamily="18" charset="0"/>
              </a:rPr>
              <a:t>Tìm</a:t>
            </a:r>
            <a:r>
              <a:rPr lang="en-US" altLang="en-US" sz="3200" i="1" dirty="0">
                <a:solidFill>
                  <a:schemeClr val="accent1">
                    <a:lumMod val="75000"/>
                  </a:schemeClr>
                </a:solidFill>
                <a:latin typeface="Times New Roman" panose="02020603050405020304" pitchFamily="18" charset="0"/>
              </a:rPr>
              <a:t> </a:t>
            </a:r>
            <a:r>
              <a:rPr lang="en-US" altLang="en-US" sz="3200" i="1" dirty="0" err="1">
                <a:solidFill>
                  <a:schemeClr val="accent1">
                    <a:lumMod val="75000"/>
                  </a:schemeClr>
                </a:solidFill>
                <a:latin typeface="Times New Roman" panose="02020603050405020304" pitchFamily="18" charset="0"/>
              </a:rPr>
              <a:t>hiểu</a:t>
            </a:r>
            <a:r>
              <a:rPr lang="en-US" altLang="en-US" sz="3200" i="1" dirty="0">
                <a:solidFill>
                  <a:schemeClr val="accent1">
                    <a:lumMod val="75000"/>
                  </a:schemeClr>
                </a:solidFill>
                <a:latin typeface="Times New Roman" panose="02020603050405020304" pitchFamily="18" charset="0"/>
              </a:rPr>
              <a:t> </a:t>
            </a:r>
            <a:r>
              <a:rPr lang="en-US" altLang="en-US" sz="3200" i="1" dirty="0" err="1">
                <a:solidFill>
                  <a:schemeClr val="accent1">
                    <a:lumMod val="75000"/>
                  </a:schemeClr>
                </a:solidFill>
                <a:latin typeface="Times New Roman" panose="02020603050405020304" pitchFamily="18" charset="0"/>
              </a:rPr>
              <a:t>bài</a:t>
            </a:r>
            <a:endParaRPr lang="en-US" altLang="en-US" sz="3200" i="1" dirty="0">
              <a:solidFill>
                <a:schemeClr val="accent1">
                  <a:lumMod val="75000"/>
                </a:schemeClr>
              </a:solidFill>
              <a:latin typeface="Times New Roman" panose="02020603050405020304" pitchFamily="18" charset="0"/>
            </a:endParaRPr>
          </a:p>
        </p:txBody>
      </p:sp>
      <p:sp>
        <p:nvSpPr>
          <p:cNvPr id="57350" name="Line 6"/>
          <p:cNvSpPr>
            <a:spLocks noChangeShapeType="1"/>
          </p:cNvSpPr>
          <p:nvPr/>
        </p:nvSpPr>
        <p:spPr bwMode="auto">
          <a:xfrm>
            <a:off x="3323811" y="2194719"/>
            <a:ext cx="76200" cy="3886200"/>
          </a:xfrm>
          <a:prstGeom prst="line">
            <a:avLst/>
          </a:prstGeom>
          <a:ln>
            <a:headEnd/>
            <a:tailEnd/>
          </a:ln>
        </p:spPr>
        <p:style>
          <a:lnRef idx="1">
            <a:schemeClr val="accent2"/>
          </a:lnRef>
          <a:fillRef idx="0">
            <a:schemeClr val="accent2"/>
          </a:fillRef>
          <a:effectRef idx="0">
            <a:schemeClr val="accent2"/>
          </a:effectRef>
          <a:fontRef idx="minor">
            <a:schemeClr val="tx1"/>
          </a:fontRef>
        </p:style>
        <p:txBody>
          <a:bodyPr/>
          <a:lstStyle/>
          <a:p>
            <a:endParaRPr lang="en-US"/>
          </a:p>
        </p:txBody>
      </p:sp>
      <p:sp>
        <p:nvSpPr>
          <p:cNvPr id="57351" name="Text Box 7"/>
          <p:cNvSpPr txBox="1">
            <a:spLocks noChangeArrowheads="1"/>
          </p:cNvSpPr>
          <p:nvPr/>
        </p:nvSpPr>
        <p:spPr bwMode="auto">
          <a:xfrm>
            <a:off x="571500" y="2610644"/>
            <a:ext cx="2438400"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altLang="en-US" sz="2800" b="0" dirty="0" err="1">
                <a:solidFill>
                  <a:srgbClr val="FF0000"/>
                </a:solidFill>
                <a:latin typeface="Times New Roman" panose="02020603050405020304" pitchFamily="18" charset="0"/>
                <a:cs typeface="Times New Roman" panose="02020603050405020304" pitchFamily="18" charset="0"/>
              </a:rPr>
              <a:t>s</a:t>
            </a:r>
            <a:r>
              <a:rPr lang="en-US" altLang="en-US" sz="2800" b="0" dirty="0" err="1">
                <a:latin typeface="Times New Roman" panose="02020603050405020304" pitchFamily="18" charset="0"/>
                <a:cs typeface="Times New Roman" panose="02020603050405020304" pitchFamily="18" charset="0"/>
              </a:rPr>
              <a:t>ửa</a:t>
            </a:r>
            <a:r>
              <a:rPr lang="en-US" altLang="en-US" sz="2800" b="0" dirty="0">
                <a:latin typeface="Times New Roman" panose="02020603050405020304" pitchFamily="18" charset="0"/>
                <a:cs typeface="Times New Roman" panose="02020603050405020304" pitchFamily="18" charset="0"/>
              </a:rPr>
              <a:t> </a:t>
            </a:r>
            <a:r>
              <a:rPr lang="en-US" altLang="en-US" sz="2800" b="0" dirty="0" err="1">
                <a:solidFill>
                  <a:srgbClr val="FF0000"/>
                </a:solidFill>
                <a:latin typeface="Times New Roman" panose="02020603050405020304" pitchFamily="18" charset="0"/>
                <a:cs typeface="Times New Roman" panose="02020603050405020304" pitchFamily="18" charset="0"/>
              </a:rPr>
              <a:t>s</a:t>
            </a:r>
            <a:r>
              <a:rPr lang="en-US" altLang="en-US" sz="2800" b="0" dirty="0" err="1">
                <a:latin typeface="Times New Roman" panose="02020603050405020304" pitchFamily="18" charset="0"/>
                <a:cs typeface="Times New Roman" panose="02020603050405020304" pitchFamily="18" charset="0"/>
              </a:rPr>
              <a:t>oạn</a:t>
            </a:r>
            <a:endParaRPr lang="en-US" altLang="en-US" sz="2800" b="0" dirty="0">
              <a:latin typeface="Times New Roman" panose="02020603050405020304" pitchFamily="18" charset="0"/>
              <a:cs typeface="Times New Roman" panose="02020603050405020304" pitchFamily="18" charset="0"/>
            </a:endParaRPr>
          </a:p>
          <a:p>
            <a:pPr eaLnBrk="1" hangingPunct="1">
              <a:spcBef>
                <a:spcPct val="50000"/>
              </a:spcBef>
            </a:pPr>
            <a:r>
              <a:rPr lang="en-US" altLang="en-US" sz="2800" b="0" dirty="0" err="1">
                <a:latin typeface="Times New Roman" panose="02020603050405020304" pitchFamily="18" charset="0"/>
                <a:cs typeface="Times New Roman" panose="02020603050405020304" pitchFamily="18" charset="0"/>
              </a:rPr>
              <a:t>thợ</a:t>
            </a:r>
            <a:r>
              <a:rPr lang="en-US" altLang="en-US" sz="2800" b="0" dirty="0">
                <a:latin typeface="Times New Roman" panose="02020603050405020304" pitchFamily="18" charset="0"/>
                <a:cs typeface="Times New Roman" panose="02020603050405020304" pitchFamily="18" charset="0"/>
              </a:rPr>
              <a:t> </a:t>
            </a:r>
            <a:r>
              <a:rPr lang="en-US" altLang="en-US" sz="2800" b="0" dirty="0" err="1">
                <a:solidFill>
                  <a:srgbClr val="FF0000"/>
                </a:solidFill>
                <a:latin typeface="Times New Roman" panose="02020603050405020304" pitchFamily="18" charset="0"/>
                <a:cs typeface="Times New Roman" panose="02020603050405020304" pitchFamily="18" charset="0"/>
              </a:rPr>
              <a:t>r</a:t>
            </a:r>
            <a:r>
              <a:rPr lang="en-US" altLang="en-US" sz="2800" b="0" dirty="0" err="1">
                <a:latin typeface="Times New Roman" panose="02020603050405020304" pitchFamily="18" charset="0"/>
                <a:cs typeface="Times New Roman" panose="02020603050405020304" pitchFamily="18" charset="0"/>
              </a:rPr>
              <a:t>èn</a:t>
            </a:r>
            <a:endParaRPr lang="en-US" altLang="en-US" sz="2800" b="0" dirty="0">
              <a:latin typeface="Times New Roman" panose="02020603050405020304" pitchFamily="18" charset="0"/>
              <a:cs typeface="Times New Roman" panose="02020603050405020304" pitchFamily="18" charset="0"/>
            </a:endParaRPr>
          </a:p>
          <a:p>
            <a:pPr eaLnBrk="1" hangingPunct="1">
              <a:spcBef>
                <a:spcPct val="50000"/>
              </a:spcBef>
            </a:pPr>
            <a:r>
              <a:rPr lang="en-US" altLang="en-US" sz="2800" b="0" dirty="0" err="1">
                <a:solidFill>
                  <a:srgbClr val="FF0000"/>
                </a:solidFill>
                <a:latin typeface="Times New Roman" panose="02020603050405020304" pitchFamily="18" charset="0"/>
                <a:cs typeface="Times New Roman" panose="02020603050405020304" pitchFamily="18" charset="0"/>
              </a:rPr>
              <a:t>r</a:t>
            </a:r>
            <a:r>
              <a:rPr lang="en-US" altLang="en-US" sz="2800" b="0" dirty="0" err="1">
                <a:latin typeface="Times New Roman" panose="02020603050405020304" pitchFamily="18" charset="0"/>
                <a:cs typeface="Times New Roman" panose="02020603050405020304" pitchFamily="18" charset="0"/>
              </a:rPr>
              <a:t>ần</a:t>
            </a:r>
            <a:r>
              <a:rPr lang="en-US" altLang="en-US" sz="2800" b="0" dirty="0">
                <a:latin typeface="Times New Roman" panose="02020603050405020304" pitchFamily="18" charset="0"/>
                <a:cs typeface="Times New Roman" panose="02020603050405020304" pitchFamily="18" charset="0"/>
              </a:rPr>
              <a:t> </a:t>
            </a:r>
            <a:r>
              <a:rPr lang="en-US" altLang="en-US" sz="2800" b="0" dirty="0" err="1">
                <a:solidFill>
                  <a:srgbClr val="FF0000"/>
                </a:solidFill>
                <a:latin typeface="Times New Roman" panose="02020603050405020304" pitchFamily="18" charset="0"/>
                <a:cs typeface="Times New Roman" panose="02020603050405020304" pitchFamily="18" charset="0"/>
              </a:rPr>
              <a:t>r</a:t>
            </a:r>
            <a:r>
              <a:rPr lang="en-US" altLang="en-US" sz="2800" b="0" dirty="0" err="1">
                <a:latin typeface="Times New Roman" panose="02020603050405020304" pitchFamily="18" charset="0"/>
                <a:cs typeface="Times New Roman" panose="02020603050405020304" pitchFamily="18" charset="0"/>
              </a:rPr>
              <a:t>ần</a:t>
            </a:r>
            <a:endParaRPr lang="en-US" altLang="en-US" sz="2800" b="0" dirty="0">
              <a:latin typeface="Times New Roman" panose="02020603050405020304" pitchFamily="18" charset="0"/>
              <a:cs typeface="Times New Roman" panose="02020603050405020304" pitchFamily="18" charset="0"/>
            </a:endParaRPr>
          </a:p>
          <a:p>
            <a:pPr eaLnBrk="1" hangingPunct="1">
              <a:spcBef>
                <a:spcPct val="50000"/>
              </a:spcBef>
            </a:pPr>
            <a:r>
              <a:rPr lang="en-US" altLang="en-US" sz="2800" b="0" dirty="0" err="1">
                <a:latin typeface="Times New Roman" panose="02020603050405020304" pitchFamily="18" charset="0"/>
                <a:cs typeface="Times New Roman" panose="02020603050405020304" pitchFamily="18" charset="0"/>
              </a:rPr>
              <a:t>kh</a:t>
            </a:r>
            <a:r>
              <a:rPr lang="en-US" altLang="en-US" sz="2800" b="0" dirty="0" err="1">
                <a:solidFill>
                  <a:srgbClr val="FF0000"/>
                </a:solidFill>
                <a:latin typeface="Times New Roman" panose="02020603050405020304" pitchFamily="18" charset="0"/>
                <a:cs typeface="Times New Roman" panose="02020603050405020304" pitchFamily="18" charset="0"/>
              </a:rPr>
              <a:t>ỏe</a:t>
            </a:r>
            <a:r>
              <a:rPr lang="en-US" altLang="en-US" sz="2800" b="0" dirty="0">
                <a:latin typeface="Times New Roman" panose="02020603050405020304" pitchFamily="18" charset="0"/>
                <a:cs typeface="Times New Roman" panose="02020603050405020304" pitchFamily="18" charset="0"/>
              </a:rPr>
              <a:t> </a:t>
            </a:r>
            <a:r>
              <a:rPr lang="en-US" altLang="en-US" sz="2800" b="0" dirty="0" err="1">
                <a:latin typeface="Times New Roman" panose="02020603050405020304" pitchFamily="18" charset="0"/>
                <a:cs typeface="Times New Roman" panose="02020603050405020304" pitchFamily="18" charset="0"/>
              </a:rPr>
              <a:t>kh</a:t>
            </a:r>
            <a:r>
              <a:rPr lang="en-US" altLang="en-US" sz="2800" b="0" dirty="0" err="1">
                <a:solidFill>
                  <a:srgbClr val="FF0000"/>
                </a:solidFill>
                <a:latin typeface="Times New Roman" panose="02020603050405020304" pitchFamily="18" charset="0"/>
                <a:cs typeface="Times New Roman" panose="02020603050405020304" pitchFamily="18" charset="0"/>
              </a:rPr>
              <a:t>oắn</a:t>
            </a:r>
            <a:endParaRPr lang="en-US" altLang="en-US" sz="2800" b="0" dirty="0">
              <a:solidFill>
                <a:srgbClr val="FF0000"/>
              </a:solidFill>
              <a:latin typeface="Times New Roman" panose="02020603050405020304" pitchFamily="18" charset="0"/>
              <a:cs typeface="Times New Roman" panose="02020603050405020304" pitchFamily="18" charset="0"/>
            </a:endParaRPr>
          </a:p>
          <a:p>
            <a:pPr eaLnBrk="1" hangingPunct="1">
              <a:spcBef>
                <a:spcPct val="50000"/>
              </a:spcBef>
            </a:pPr>
            <a:r>
              <a:rPr lang="en-US" altLang="en-US" sz="2800" b="0" dirty="0" err="1">
                <a:latin typeface="Times New Roman" panose="02020603050405020304" pitchFamily="18" charset="0"/>
                <a:cs typeface="Times New Roman" panose="02020603050405020304" pitchFamily="18" charset="0"/>
              </a:rPr>
              <a:t>ng</a:t>
            </a:r>
            <a:r>
              <a:rPr lang="en-US" altLang="en-US" sz="2800" b="0" dirty="0" err="1">
                <a:solidFill>
                  <a:srgbClr val="FF0000"/>
                </a:solidFill>
                <a:latin typeface="Times New Roman" panose="02020603050405020304" pitchFamily="18" charset="0"/>
                <a:cs typeface="Times New Roman" panose="02020603050405020304" pitchFamily="18" charset="0"/>
              </a:rPr>
              <a:t>úng</a:t>
            </a:r>
            <a:r>
              <a:rPr lang="en-US" altLang="en-US" sz="2800" b="0" dirty="0">
                <a:latin typeface="Times New Roman" panose="02020603050405020304" pitchFamily="18" charset="0"/>
                <a:cs typeface="Times New Roman" panose="02020603050405020304" pitchFamily="18" charset="0"/>
              </a:rPr>
              <a:t> </a:t>
            </a:r>
            <a:r>
              <a:rPr lang="en-US" altLang="en-US" sz="2800" b="0" dirty="0" err="1">
                <a:latin typeface="Times New Roman" panose="02020603050405020304" pitchFamily="18" charset="0"/>
                <a:cs typeface="Times New Roman" panose="02020603050405020304" pitchFamily="18" charset="0"/>
              </a:rPr>
              <a:t>ng</a:t>
            </a:r>
            <a:r>
              <a:rPr lang="en-US" altLang="en-US" sz="2800" b="0" dirty="0" err="1">
                <a:solidFill>
                  <a:srgbClr val="FF0000"/>
                </a:solidFill>
                <a:latin typeface="Times New Roman" panose="02020603050405020304" pitchFamily="18" charset="0"/>
                <a:cs typeface="Times New Roman" panose="02020603050405020304" pitchFamily="18" charset="0"/>
              </a:rPr>
              <a:t>uẩy</a:t>
            </a:r>
            <a:endParaRPr lang="en-US" altLang="en-US" sz="2800" b="0" dirty="0">
              <a:solidFill>
                <a:srgbClr val="FF0000"/>
              </a:solidFill>
              <a:latin typeface="Times New Roman" panose="02020603050405020304" pitchFamily="18" charset="0"/>
              <a:cs typeface="Times New Roman" panose="02020603050405020304" pitchFamily="18" charset="0"/>
            </a:endParaRPr>
          </a:p>
        </p:txBody>
      </p:sp>
      <p:grpSp>
        <p:nvGrpSpPr>
          <p:cNvPr id="8" name="Group 7"/>
          <p:cNvGrpSpPr/>
          <p:nvPr/>
        </p:nvGrpSpPr>
        <p:grpSpPr>
          <a:xfrm>
            <a:off x="1084193" y="368698"/>
            <a:ext cx="7227404" cy="834092"/>
            <a:chOff x="1084193" y="368698"/>
            <a:chExt cx="7227404" cy="834092"/>
          </a:xfrm>
        </p:grpSpPr>
        <p:sp>
          <p:nvSpPr>
            <p:cNvPr id="57354" name="Text Box 10"/>
            <p:cNvSpPr txBox="1">
              <a:spLocks noChangeArrowheads="1"/>
            </p:cNvSpPr>
            <p:nvPr/>
          </p:nvSpPr>
          <p:spPr bwMode="auto">
            <a:xfrm>
              <a:off x="1084193" y="368698"/>
              <a:ext cx="722740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spcBef>
                  <a:spcPct val="50000"/>
                </a:spcBef>
              </a:pPr>
              <a:r>
                <a:rPr lang="en-US" altLang="en-US" sz="4000" b="0" dirty="0">
                  <a:solidFill>
                    <a:srgbClr val="FF0000"/>
                  </a:solidFill>
                  <a:latin typeface="Times New Roman" panose="02020603050405020304" pitchFamily="18" charset="0"/>
                </a:rPr>
                <a:t>HOẠT ĐỘNG 1 : LUYỆN ĐỌC </a:t>
              </a:r>
            </a:p>
          </p:txBody>
        </p:sp>
        <p:cxnSp>
          <p:nvCxnSpPr>
            <p:cNvPr id="5" name="Straight Connector 4"/>
            <p:cNvCxnSpPr/>
            <p:nvPr/>
          </p:nvCxnSpPr>
          <p:spPr>
            <a:xfrm flipV="1">
              <a:off x="1219200" y="1192696"/>
              <a:ext cx="6864626" cy="10094"/>
            </a:xfrm>
            <a:prstGeom prst="line">
              <a:avLst/>
            </a:prstGeom>
          </p:spPr>
          <p:style>
            <a:lnRef idx="1">
              <a:schemeClr val="accent1"/>
            </a:lnRef>
            <a:fillRef idx="0">
              <a:schemeClr val="accent1"/>
            </a:fillRef>
            <a:effectRef idx="0">
              <a:schemeClr val="accent1"/>
            </a:effectRef>
            <a:fontRef idx="minor">
              <a:schemeClr val="tx1"/>
            </a:fontRef>
          </p:style>
        </p:cxnSp>
      </p:grpSp>
      <p:sp>
        <p:nvSpPr>
          <p:cNvPr id="9" name="Text Box 14">
            <a:hlinkClick r:id="rId2" action="ppaction://hlinksldjump"/>
          </p:cNvPr>
          <p:cNvSpPr txBox="1">
            <a:spLocks noChangeArrowheads="1"/>
          </p:cNvSpPr>
          <p:nvPr/>
        </p:nvSpPr>
        <p:spPr bwMode="auto">
          <a:xfrm>
            <a:off x="3713922" y="2667535"/>
            <a:ext cx="2133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altLang="en-US" sz="2800" b="0" dirty="0">
                <a:latin typeface="Times New Roman" panose="02020603050405020304" pitchFamily="18" charset="0"/>
                <a:cs typeface="Times New Roman" panose="02020603050405020304" pitchFamily="18" charset="0"/>
              </a:rPr>
              <a:t>- </a:t>
            </a:r>
            <a:r>
              <a:rPr lang="en-US" altLang="en-US" sz="2800" b="0" dirty="0" err="1">
                <a:latin typeface="Times New Roman" panose="02020603050405020304" pitchFamily="18" charset="0"/>
                <a:cs typeface="Times New Roman" panose="02020603050405020304" pitchFamily="18" charset="0"/>
              </a:rPr>
              <a:t>Nguyệt</a:t>
            </a:r>
            <a:r>
              <a:rPr lang="en-US" altLang="en-US" sz="2800" b="0" dirty="0">
                <a:latin typeface="Times New Roman" panose="02020603050405020304" pitchFamily="18" charset="0"/>
                <a:cs typeface="Times New Roman" panose="02020603050405020304" pitchFamily="18" charset="0"/>
              </a:rPr>
              <a:t> </a:t>
            </a:r>
            <a:r>
              <a:rPr lang="en-US" altLang="en-US" sz="2800" b="0" dirty="0" err="1">
                <a:latin typeface="Times New Roman" panose="02020603050405020304" pitchFamily="18" charset="0"/>
                <a:cs typeface="Times New Roman" panose="02020603050405020304" pitchFamily="18" charset="0"/>
              </a:rPr>
              <a:t>quế</a:t>
            </a:r>
            <a:endParaRPr lang="en-US" altLang="en-US" sz="2800" b="0" dirty="0">
              <a:latin typeface="Times New Roman" panose="02020603050405020304" pitchFamily="18" charset="0"/>
              <a:cs typeface="Times New Roman" panose="02020603050405020304" pitchFamily="18" charset="0"/>
            </a:endParaRPr>
          </a:p>
        </p:txBody>
      </p:sp>
      <p:sp>
        <p:nvSpPr>
          <p:cNvPr id="10" name="Text Box 16"/>
          <p:cNvSpPr txBox="1">
            <a:spLocks noChangeArrowheads="1"/>
          </p:cNvSpPr>
          <p:nvPr/>
        </p:nvSpPr>
        <p:spPr bwMode="auto">
          <a:xfrm>
            <a:off x="3713922" y="3306032"/>
            <a:ext cx="2362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altLang="en-US" sz="2800" b="0" dirty="0"/>
              <a:t>-</a:t>
            </a:r>
            <a:r>
              <a:rPr lang="en-US" altLang="en-US" sz="2800" b="0" dirty="0">
                <a:latin typeface="Times New Roman" panose="02020603050405020304" pitchFamily="18" charset="0"/>
              </a:rPr>
              <a:t> </a:t>
            </a:r>
            <a:r>
              <a:rPr lang="en-US" altLang="en-US" sz="2800" b="0" dirty="0" err="1">
                <a:latin typeface="Times New Roman" panose="02020603050405020304" pitchFamily="18" charset="0"/>
              </a:rPr>
              <a:t>Móng</a:t>
            </a:r>
            <a:r>
              <a:rPr lang="en-US" altLang="en-US" sz="2800" b="0" dirty="0"/>
              <a:t> </a:t>
            </a:r>
          </a:p>
        </p:txBody>
      </p:sp>
      <p:sp>
        <p:nvSpPr>
          <p:cNvPr id="11" name="Text Box 15"/>
          <p:cNvSpPr txBox="1">
            <a:spLocks noChangeArrowheads="1"/>
          </p:cNvSpPr>
          <p:nvPr/>
        </p:nvSpPr>
        <p:spPr bwMode="auto">
          <a:xfrm>
            <a:off x="3713922" y="3944529"/>
            <a:ext cx="2590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altLang="en-US" sz="2800" b="0" dirty="0">
                <a:latin typeface="Times New Roman" panose="02020603050405020304" pitchFamily="18" charset="0"/>
              </a:rPr>
              <a:t>- </a:t>
            </a:r>
            <a:r>
              <a:rPr lang="en-US" altLang="en-US" sz="2800" b="0" dirty="0" err="1">
                <a:latin typeface="Times New Roman" panose="02020603050405020304" pitchFamily="18" charset="0"/>
              </a:rPr>
              <a:t>Đối</a:t>
            </a:r>
            <a:r>
              <a:rPr lang="en-US" altLang="en-US" sz="2800" b="0" dirty="0">
                <a:latin typeface="Times New Roman" panose="02020603050405020304" pitchFamily="18" charset="0"/>
              </a:rPr>
              <a:t> </a:t>
            </a:r>
            <a:r>
              <a:rPr lang="en-US" altLang="en-US" sz="2800" b="0" dirty="0" err="1">
                <a:latin typeface="Times New Roman" panose="02020603050405020304" pitchFamily="18" charset="0"/>
              </a:rPr>
              <a:t>thủ</a:t>
            </a:r>
            <a:endParaRPr lang="en-US" altLang="en-US" sz="2800" b="0" dirty="0">
              <a:latin typeface="Times New Roman" panose="02020603050405020304" pitchFamily="18" charset="0"/>
            </a:endParaRPr>
          </a:p>
        </p:txBody>
      </p:sp>
      <p:sp>
        <p:nvSpPr>
          <p:cNvPr id="12" name="Text Box 16"/>
          <p:cNvSpPr txBox="1">
            <a:spLocks noChangeArrowheads="1"/>
          </p:cNvSpPr>
          <p:nvPr/>
        </p:nvSpPr>
        <p:spPr bwMode="auto">
          <a:xfrm>
            <a:off x="3713922" y="4646739"/>
            <a:ext cx="2895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altLang="en-US" sz="2800" b="0" dirty="0">
                <a:latin typeface="Times New Roman" panose="02020603050405020304" pitchFamily="18" charset="0"/>
              </a:rPr>
              <a:t>- </a:t>
            </a:r>
            <a:r>
              <a:rPr lang="en-US" altLang="en-US" sz="2800" b="0" dirty="0" err="1">
                <a:latin typeface="Times New Roman" panose="02020603050405020304" pitchFamily="18" charset="0"/>
              </a:rPr>
              <a:t>Vận</a:t>
            </a:r>
            <a:r>
              <a:rPr lang="en-US" altLang="en-US" sz="2800" b="0" dirty="0">
                <a:latin typeface="Times New Roman" panose="02020603050405020304" pitchFamily="18" charset="0"/>
              </a:rPr>
              <a:t> </a:t>
            </a:r>
            <a:r>
              <a:rPr lang="en-US" altLang="en-US" sz="2800" b="0" dirty="0" err="1">
                <a:latin typeface="Times New Roman" panose="02020603050405020304" pitchFamily="18" charset="0"/>
              </a:rPr>
              <a:t>động</a:t>
            </a:r>
            <a:r>
              <a:rPr lang="en-US" altLang="en-US" sz="2800" b="0" dirty="0">
                <a:latin typeface="Times New Roman" panose="02020603050405020304" pitchFamily="18" charset="0"/>
              </a:rPr>
              <a:t> </a:t>
            </a:r>
            <a:r>
              <a:rPr lang="en-US" altLang="en-US" sz="2800" b="0" dirty="0" err="1">
                <a:latin typeface="Times New Roman" panose="02020603050405020304" pitchFamily="18" charset="0"/>
              </a:rPr>
              <a:t>viên</a:t>
            </a:r>
            <a:endParaRPr lang="en-US" altLang="en-US" sz="2800" b="0" dirty="0">
              <a:latin typeface="Times New Roman" panose="02020603050405020304" pitchFamily="18" charset="0"/>
            </a:endParaRPr>
          </a:p>
        </p:txBody>
      </p:sp>
    </p:spTree>
    <p:extLst>
      <p:ext uri="{BB962C8B-B14F-4D97-AF65-F5344CB8AC3E}">
        <p14:creationId xmlns:p14="http://schemas.microsoft.com/office/powerpoint/2010/main" val="1911936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7" name="Text Box 8"/>
          <p:cNvSpPr txBox="1">
            <a:spLocks noChangeArrowheads="1"/>
          </p:cNvSpPr>
          <p:nvPr/>
        </p:nvSpPr>
        <p:spPr bwMode="auto">
          <a:xfrm>
            <a:off x="3170582" y="6195702"/>
            <a:ext cx="3054626"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3600" dirty="0" err="1">
                <a:solidFill>
                  <a:schemeClr val="bg1"/>
                </a:solidFill>
                <a:latin typeface="Times New Roman" panose="02020603050405020304" pitchFamily="18" charset="0"/>
              </a:rPr>
              <a:t>Vận</a:t>
            </a:r>
            <a:r>
              <a:rPr lang="en-US" altLang="en-US" sz="3600" dirty="0">
                <a:solidFill>
                  <a:schemeClr val="bg1"/>
                </a:solidFill>
                <a:latin typeface="Times New Roman" panose="02020603050405020304" pitchFamily="18" charset="0"/>
              </a:rPr>
              <a:t> </a:t>
            </a:r>
            <a:r>
              <a:rPr lang="en-US" altLang="en-US" sz="3600" dirty="0" err="1">
                <a:solidFill>
                  <a:schemeClr val="bg1"/>
                </a:solidFill>
                <a:latin typeface="Times New Roman" panose="02020603050405020304" pitchFamily="18" charset="0"/>
              </a:rPr>
              <a:t>động</a:t>
            </a:r>
            <a:r>
              <a:rPr lang="en-US" altLang="en-US" sz="3600" dirty="0">
                <a:solidFill>
                  <a:schemeClr val="bg1"/>
                </a:solidFill>
                <a:latin typeface="Times New Roman" panose="02020603050405020304" pitchFamily="18" charset="0"/>
              </a:rPr>
              <a:t> </a:t>
            </a:r>
            <a:r>
              <a:rPr lang="en-US" altLang="en-US" sz="3600" dirty="0" err="1">
                <a:solidFill>
                  <a:schemeClr val="bg1"/>
                </a:solidFill>
                <a:latin typeface="Times New Roman" panose="02020603050405020304" pitchFamily="18" charset="0"/>
              </a:rPr>
              <a:t>viên</a:t>
            </a:r>
            <a:endParaRPr lang="en-US" altLang="en-US" sz="3600" dirty="0">
              <a:solidFill>
                <a:schemeClr val="bg1"/>
              </a:solidFill>
              <a:latin typeface="Times New Roman" panose="02020603050405020304" pitchFamily="18" charset="0"/>
            </a:endParaRPr>
          </a:p>
        </p:txBody>
      </p:sp>
      <p:grpSp>
        <p:nvGrpSpPr>
          <p:cNvPr id="11" name="Group 10"/>
          <p:cNvGrpSpPr/>
          <p:nvPr/>
        </p:nvGrpSpPr>
        <p:grpSpPr>
          <a:xfrm>
            <a:off x="1084193" y="368698"/>
            <a:ext cx="7227404" cy="834092"/>
            <a:chOff x="1084193" y="368698"/>
            <a:chExt cx="7227404" cy="834092"/>
          </a:xfrm>
        </p:grpSpPr>
        <p:sp>
          <p:nvSpPr>
            <p:cNvPr id="12" name="Text Box 10"/>
            <p:cNvSpPr txBox="1">
              <a:spLocks noChangeArrowheads="1"/>
            </p:cNvSpPr>
            <p:nvPr/>
          </p:nvSpPr>
          <p:spPr bwMode="auto">
            <a:xfrm>
              <a:off x="1084193" y="368698"/>
              <a:ext cx="722740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spcBef>
                  <a:spcPct val="50000"/>
                </a:spcBef>
              </a:pPr>
              <a:r>
                <a:rPr lang="en-US" altLang="en-US" sz="4000" b="0" dirty="0">
                  <a:solidFill>
                    <a:srgbClr val="FF0000"/>
                  </a:solidFill>
                  <a:latin typeface="Times New Roman" panose="02020603050405020304" pitchFamily="18" charset="0"/>
                </a:rPr>
                <a:t>HOẠT ĐỘNG 1 : LUYỆN ĐỌC </a:t>
              </a:r>
            </a:p>
          </p:txBody>
        </p:sp>
        <p:cxnSp>
          <p:nvCxnSpPr>
            <p:cNvPr id="13" name="Straight Connector 12"/>
            <p:cNvCxnSpPr/>
            <p:nvPr/>
          </p:nvCxnSpPr>
          <p:spPr>
            <a:xfrm flipV="1">
              <a:off x="1219200" y="1192696"/>
              <a:ext cx="6864626" cy="10094"/>
            </a:xfrm>
            <a:prstGeom prst="line">
              <a:avLst/>
            </a:prstGeom>
          </p:spPr>
          <p:style>
            <a:lnRef idx="1">
              <a:schemeClr val="accent1"/>
            </a:lnRef>
            <a:fillRef idx="0">
              <a:schemeClr val="accent1"/>
            </a:fillRef>
            <a:effectRef idx="0">
              <a:schemeClr val="accent1"/>
            </a:effectRef>
            <a:fontRef idx="minor">
              <a:schemeClr val="tx1"/>
            </a:fontRef>
          </p:style>
        </p:cxnSp>
      </p:grpSp>
      <p:pic>
        <p:nvPicPr>
          <p:cNvPr id="9" name="Picture 18" descr="Us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18902"/>
            <a:ext cx="9144000" cy="4876800"/>
          </a:xfrm>
          <a:prstGeom prst="rect">
            <a:avLst/>
          </a:prstGeom>
          <a:noFill/>
          <a:ln w="19050">
            <a:solidFill>
              <a:srgbClr val="99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4466325"/>
      </p:ext>
    </p:extLst>
  </p:cSld>
  <p:clrMapOvr>
    <a:masterClrMapping/>
  </p:clrMapOvr>
  <p:transition/>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836</TotalTime>
  <Words>2001</Words>
  <Application>Microsoft Office PowerPoint</Application>
  <PresentationFormat>On-screen Show (4:3)</PresentationFormat>
  <Paragraphs>171</Paragraphs>
  <Slides>31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Arial</vt:lpstr>
      <vt:lpstr>Calibri</vt:lpstr>
      <vt:lpstr>Calibri Light</vt:lpstr>
      <vt:lpstr>Ti</vt:lpstr>
      <vt:lpstr>Times New Roman</vt:lpstr>
      <vt:lpstr>Retrospect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iTmax</dc:creator>
  <cp:lastModifiedBy>Đức Minh Nguyễn</cp:lastModifiedBy>
  <cp:revision>43</cp:revision>
  <dcterms:created xsi:type="dcterms:W3CDTF">2018-03-09T15:32:19Z</dcterms:created>
  <dcterms:modified xsi:type="dcterms:W3CDTF">2022-03-25T12:42:24Z</dcterms:modified>
</cp:coreProperties>
</file>