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6.xml" ContentType="application/vnd.openxmlformats-officedocument.presentationml.notesSlide+xml"/>
  <Override PartName="/ppt/media/audio4.wav" ContentType="audio/wav"/>
  <Override PartName="/ppt/media/audio5.wav" ContentType="audio/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  <p:sldMasterId id="2147483722" r:id="rId2"/>
    <p:sldMasterId id="2147483812" r:id="rId3"/>
    <p:sldMasterId id="2147483848" r:id="rId4"/>
    <p:sldMasterId id="2147483860" r:id="rId5"/>
    <p:sldMasterId id="2147483872" r:id="rId6"/>
    <p:sldMasterId id="2147483884" r:id="rId7"/>
    <p:sldMasterId id="2147483897" r:id="rId8"/>
    <p:sldMasterId id="2147483909" r:id="rId9"/>
    <p:sldMasterId id="2147483921" r:id="rId10"/>
  </p:sldMasterIdLst>
  <p:notesMasterIdLst>
    <p:notesMasterId r:id="rId42"/>
  </p:notesMasterIdLst>
  <p:handoutMasterIdLst>
    <p:handoutMasterId r:id="rId43"/>
  </p:handoutMasterIdLst>
  <p:sldIdLst>
    <p:sldId id="312" r:id="rId11"/>
    <p:sldId id="298" r:id="rId12"/>
    <p:sldId id="289" r:id="rId13"/>
    <p:sldId id="314" r:id="rId14"/>
    <p:sldId id="315" r:id="rId15"/>
    <p:sldId id="316" r:id="rId16"/>
    <p:sldId id="317" r:id="rId17"/>
    <p:sldId id="318" r:id="rId18"/>
    <p:sldId id="331" r:id="rId19"/>
    <p:sldId id="333" r:id="rId20"/>
    <p:sldId id="319" r:id="rId21"/>
    <p:sldId id="350" r:id="rId22"/>
    <p:sldId id="336" r:id="rId23"/>
    <p:sldId id="349" r:id="rId24"/>
    <p:sldId id="334" r:id="rId25"/>
    <p:sldId id="351" r:id="rId26"/>
    <p:sldId id="337" r:id="rId27"/>
    <p:sldId id="338" r:id="rId28"/>
    <p:sldId id="335" r:id="rId29"/>
    <p:sldId id="330" r:id="rId30"/>
    <p:sldId id="339" r:id="rId31"/>
    <p:sldId id="340" r:id="rId32"/>
    <p:sldId id="341" r:id="rId33"/>
    <p:sldId id="343" r:id="rId34"/>
    <p:sldId id="344" r:id="rId35"/>
    <p:sldId id="345" r:id="rId36"/>
    <p:sldId id="346" r:id="rId37"/>
    <p:sldId id="347" r:id="rId38"/>
    <p:sldId id="348" r:id="rId39"/>
    <p:sldId id="342" r:id="rId40"/>
    <p:sldId id="325" r:id="rId41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9"/>
    <a:srgbClr val="FFF6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9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ECF4538-8C7E-4B31-97C6-A52974A4DE8C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3290D31-C0D9-4A3D-944F-01B59B656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01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BC276-1240-4461-9989-DF0BBCAA7ECA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4F71F-69B8-482F-B67D-8DA7FBE4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698500"/>
            <a:ext cx="6203950" cy="3490913"/>
          </a:xfrm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Bây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giờ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</a:t>
            </a:r>
          </a:p>
          <a:p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phép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nhẩm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phép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thật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nhanh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nhé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5B7A91-65F8-4511-B4D3-BDFCD0854FF9}" type="slidenum">
              <a:rPr lang="zh-CN" altLang="en-US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5450" y="698500"/>
            <a:ext cx="6203950" cy="3490913"/>
          </a:xfrm>
          <a:ln/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Bây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giờ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đến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</a:t>
            </a:r>
          </a:p>
          <a:p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ôn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phép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nhẩm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phép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đọc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thật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nhanh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nhé</a:t>
            </a:r>
            <a:r>
              <a:rPr lang="en-US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5B7A91-65F8-4511-B4D3-BDFCD0854FF9}" type="slidenum">
              <a:rPr lang="zh-CN" altLang="en-US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hỗ dành sẵn cho Hình ảnh của Bản chiế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Chỗ dành sẵn cho Ghi chú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80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588" name="Chỗ dành sẵn cho Số hiệu Bản chiế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EBD1CE-B544-4B6E-87BB-1B82A65D2FF1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980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508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7269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A9B383-3BC4-4484-9B5C-B874766E5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84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615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4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endParaRPr/>
          </a:p>
        </p:txBody>
      </p:sp>
      <p:sp>
        <p:nvSpPr>
          <p:cNvPr id="700" name="Google Shape;7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63638"/>
            <a:ext cx="5583237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66344-7048-4597-8F39-2628FCD71BF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95332"/>
      </p:ext>
    </p:extLst>
  </p:cSld>
  <p:clrMapOvr>
    <a:masterClrMapping/>
  </p:clrMapOvr>
  <p:transition spd="med">
    <p:cover dir="r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260EA-9A33-433A-8EED-4B3029E796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67578"/>
      </p:ext>
    </p:extLst>
  </p:cSld>
  <p:clrMapOvr>
    <a:masterClrMapping/>
  </p:clrMapOvr>
  <p:transition spd="med">
    <p:cover dir="r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B24A1-4AFE-4904-A120-6C0C32B83E2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66274"/>
      </p:ext>
    </p:extLst>
  </p:cSld>
  <p:clrMapOvr>
    <a:masterClrMapping/>
  </p:clrMapOvr>
  <p:transition spd="med">
    <p:cover dir="r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0AB5D-50FC-432B-8A67-8CB538CF4D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45538"/>
      </p:ext>
    </p:extLst>
  </p:cSld>
  <p:clrMapOvr>
    <a:masterClrMapping/>
  </p:clrMapOvr>
  <p:transition spd="med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9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9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/>
            </p:cNvPr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/>
            </p:cNvPr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/>
            </p:cNvPr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/>
            </p:cNvPr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/>
            </p:cNvPr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/>
            </p:cNvPr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/>
            </p:cNvPr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/>
            </p:cNvPr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/>
            </p:cNvPr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/>
            </p:cNvPr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/>
            </p:cNvPr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/>
            </p:cNvPr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/>
            </p:cNvPr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/>
            </p:cNvPr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55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028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46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37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9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3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93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57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4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8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6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EC99D-03AF-49D2-9AA9-EF6391BD9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833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93CD5-7424-4FE2-B9D5-8E95E05807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52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B294C-AA7F-473C-B0B4-32485B1026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828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5361A-F30F-44AA-9C55-E73AC0402B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416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E0217-2069-4F84-985D-32FB223713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74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E78AD-F3E6-4D30-B2C4-004B7A67930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18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5D792-68EA-4C43-BAB2-1B75BAA8FD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598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E203E-7F90-47E3-9106-91CEDFEC6E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250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E2EAC-3220-43B9-B50E-81AC8A43D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403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507D9-2766-4586-A73F-27A928271F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266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079D-24BE-4CEC-8DFF-7A62ACD47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408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EB8466-C013-4F3F-BA54-EA175D40B9A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4B979AC-8C07-4DC2-8E6C-17F507D1FCF7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37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4D0CB4C-5185-4926-9C31-BD1D11E115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38ECC52-1C44-4769-8DE4-F7381A9E0101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07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6A4919-75B9-44E2-97E8-99F617EBC88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F0CD4DE-407F-499D-935C-A52C344DB3C3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5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7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7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8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DAC915-16D0-4073-8D36-698D45FC53E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8584507-2A28-4149-8B7C-98E2BC063D0E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351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53AA496-6E6D-481D-9099-01A254DA1B1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74B5F6D-D125-4750-B850-99ABA4BBDA48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909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C19945-6CBE-4653-AF47-38FAC37777B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D895A3-E876-4881-91F3-D6804E6D2BAF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69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DDA2B1F-EA08-4883-921A-97AA60325E6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A80D4DE-2974-4EDE-A3EB-A0F350EE5C80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00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E091C9-1D96-4D1D-8C21-29CA1E24BC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41A9CDA-140D-406B-8822-DADEBA2BB589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59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FBCAFC-0810-401F-8B57-11EDE3F6EB5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9D20B0-F650-4FC5-9B73-E1360485C24C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24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72CB58-9E97-4BC5-8098-5B8EB1E6931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53FE1F-F454-4EF3-942E-9C662756A9C4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551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306063-1448-4DBB-BCFF-2FE29FDFF98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4B58CE1-7E79-498C-8D2F-C2825D0FF298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7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170EA-8182-406A-B956-216127A56D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0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5E36F5-2614-4009-BF9E-D8ACD27C33E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3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97CD36-8745-4BAC-9FDB-ECF6C2A37C5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61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B3B3417-FED8-4D1E-BCF0-9A362AA76D2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91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4704B0-6B47-4C9E-9152-0BD4B4D6F85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6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4D6C4A-1595-4DD6-96DA-4BB19D192AC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707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A631E-C79E-40D4-9F5A-A9188F48265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83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53F45-AB87-4803-B1BE-2F7F7767EF0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215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5DA480-54E9-4071-B7A4-C5B1F0025EB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284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E941C9-7CCD-4813-8AA3-1916B02449B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59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FA814C-453A-4A34-9ACC-43924F7AA6F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02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96F34B-21A4-409B-AA28-7DFC11DCF3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90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415E7F-3161-45D7-A9AF-BD89AE6D80D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0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27A95-4972-41C3-9D5F-05527003F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30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79F52-C220-4D10-9000-C05E830036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435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13B8B-D3F2-4B65-BEF0-FCA94E2528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251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A97ABE-D12C-4454-A676-D9E4EBD395A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1541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99975E-A36D-41C0-A304-9FB0E28673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027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61F82-ACBE-462A-B5A5-43FF25DA93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0376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98B0C-44DA-4A12-AC78-78E7312C4B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9547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201EDA-8049-400C-8C43-008D30570C6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5277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A3EDD-CB3A-4CC5-AB44-E6AE0CEB03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1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19B66-F3D9-4AAC-9FC4-721221915B4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604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789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812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76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1151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316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983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1984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3227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278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7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0499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2553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7A3A1-6C1C-445C-9304-D98E56F0E5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52173"/>
      </p:ext>
    </p:extLst>
  </p:cSld>
  <p:clrMapOvr>
    <a:masterClrMapping/>
  </p:clrMapOvr>
  <p:transition spd="med">
    <p:cover dir="r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C6724-CE3B-43D5-8CDF-062A4D6338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02247"/>
      </p:ext>
    </p:extLst>
  </p:cSld>
  <p:clrMapOvr>
    <a:masterClrMapping/>
  </p:clrMapOvr>
  <p:transition spd="med">
    <p:cover dir="r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274B4-6731-4DEC-957F-2258F27C9D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75220"/>
      </p:ext>
    </p:extLst>
  </p:cSld>
  <p:clrMapOvr>
    <a:masterClrMapping/>
  </p:clrMapOvr>
  <p:transition spd="med">
    <p:cover dir="r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2F091-254D-4276-B1B2-05D1C6A362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296469"/>
      </p:ext>
    </p:extLst>
  </p:cSld>
  <p:clrMapOvr>
    <a:masterClrMapping/>
  </p:clrMapOvr>
  <p:transition spd="med">
    <p:cover dir="r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D3C55-0251-4520-90B5-B4467DAAF9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51818"/>
      </p:ext>
    </p:extLst>
  </p:cSld>
  <p:clrMapOvr>
    <a:masterClrMapping/>
  </p:clrMapOvr>
  <p:transition spd="med">
    <p:cover dir="r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63D576-165F-4F16-84EE-00F1ED51D27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09034"/>
      </p:ext>
    </p:extLst>
  </p:cSld>
  <p:clrMapOvr>
    <a:masterClrMapping/>
  </p:clrMapOvr>
  <p:transition spd="med">
    <p:cover dir="r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79100-BA1F-4F14-AF95-23555D8B79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21591"/>
      </p:ext>
    </p:extLst>
  </p:cSld>
  <p:clrMapOvr>
    <a:masterClrMapping/>
  </p:clrMapOvr>
  <p:transition spd="med">
    <p:cover dir="r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66344-7048-4597-8F39-2628FCD71BF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05883"/>
      </p:ext>
    </p:extLst>
  </p:cSld>
  <p:clrMapOvr>
    <a:masterClrMapping/>
  </p:clrMapOvr>
  <p:transition spd="med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260EA-9A33-433A-8EED-4B3029E796A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3318"/>
      </p:ext>
    </p:extLst>
  </p:cSld>
  <p:clrMapOvr>
    <a:masterClrMapping/>
  </p:clrMapOvr>
  <p:transition spd="med">
    <p:cover dir="r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B24A1-4AFE-4904-A120-6C0C32B83E2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70821"/>
      </p:ext>
    </p:extLst>
  </p:cSld>
  <p:clrMapOvr>
    <a:masterClrMapping/>
  </p:clrMapOvr>
  <p:transition spd="med">
    <p:cover dir="r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0AB5D-50FC-432B-8A67-8CB538CF4D4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62522"/>
      </p:ext>
    </p:extLst>
  </p:cSld>
  <p:clrMapOvr>
    <a:masterClrMapping/>
  </p:clrMapOvr>
  <p:transition spd="med">
    <p:cover dir="r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B7A3A1-6C1C-445C-9304-D98E56F0E53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79201"/>
      </p:ext>
    </p:extLst>
  </p:cSld>
  <p:clrMapOvr>
    <a:masterClrMapping/>
  </p:clrMapOvr>
  <p:transition spd="med">
    <p:cover dir="r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C6724-CE3B-43D5-8CDF-062A4D6338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50299"/>
      </p:ext>
    </p:extLst>
  </p:cSld>
  <p:clrMapOvr>
    <a:masterClrMapping/>
  </p:clrMapOvr>
  <p:transition spd="med">
    <p:cover dir="r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0274B4-6731-4DEC-957F-2258F27C9DD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2528"/>
      </p:ext>
    </p:extLst>
  </p:cSld>
  <p:clrMapOvr>
    <a:masterClrMapping/>
  </p:clrMapOvr>
  <p:transition spd="med">
    <p:cover dir="r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2F091-254D-4276-B1B2-05D1C6A3625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25246"/>
      </p:ext>
    </p:extLst>
  </p:cSld>
  <p:clrMapOvr>
    <a:masterClrMapping/>
  </p:clrMapOvr>
  <p:transition spd="med">
    <p:cover dir="r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D3C55-0251-4520-90B5-B4467DAAF90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53822"/>
      </p:ext>
    </p:extLst>
  </p:cSld>
  <p:clrMapOvr>
    <a:masterClrMapping/>
  </p:clrMapOvr>
  <p:transition spd="med">
    <p:cover dir="r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63D576-165F-4F16-84EE-00F1ED51D27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60250"/>
      </p:ext>
    </p:extLst>
  </p:cSld>
  <p:clrMapOvr>
    <a:masterClrMapping/>
  </p:clrMapOvr>
  <p:transition spd="med">
    <p:cover dir="r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79100-BA1F-4F14-AF95-23555D8B791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26439"/>
      </p:ext>
    </p:extLst>
  </p:cSld>
  <p:clrMapOvr>
    <a:masterClrMapping/>
  </p:clrMapOvr>
  <p:transition spd="med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24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0046A-B119-4A2B-8080-406C57548CA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5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 spd="med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11"/>
            <a:ext cx="355600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2051" name="组合 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/>
            </p:cNvPr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/>
            </p:cNvPr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/>
            </p:cNvPr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/>
            </p:cNvPr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/>
            </p:cNvPr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/>
            </p:cNvPr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/>
            </p:cNvPr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/>
            </p:cNvPr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/>
            </p:cNvPr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/>
            </p:cNvPr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/>
            </p:cNvPr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/>
            </p:cNvPr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/>
            </p:cNvPr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/>
            </p:cNvPr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-319618" y="5518150"/>
            <a:ext cx="12831235" cy="1339850"/>
            <a:chOff x="0" y="1761"/>
            <a:chExt cx="7678" cy="802"/>
          </a:xfrm>
        </p:grpSpPr>
        <p:grpSp>
          <p:nvGrpSpPr>
            <p:cNvPr id="2053" name="Group 205"/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2154" name="Freeform 5"/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561 w 70"/>
                  <a:gd name="T1" fmla="*/ 416 h 62"/>
                  <a:gd name="T2" fmla="*/ 1957 w 70"/>
                  <a:gd name="T3" fmla="*/ 65 h 62"/>
                  <a:gd name="T4" fmla="*/ 1254 w 70"/>
                  <a:gd name="T5" fmla="*/ 1366 h 62"/>
                  <a:gd name="T6" fmla="*/ 170 w 70"/>
                  <a:gd name="T7" fmla="*/ 1452 h 62"/>
                  <a:gd name="T8" fmla="*/ 561 w 70"/>
                  <a:gd name="T9" fmla="*/ 416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5" name="Freeform 6"/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1124 w 56"/>
                  <a:gd name="T1" fmla="*/ 265 h 46"/>
                  <a:gd name="T2" fmla="*/ 1555 w 56"/>
                  <a:gd name="T3" fmla="*/ 1017 h 46"/>
                  <a:gd name="T4" fmla="*/ 712 w 56"/>
                  <a:gd name="T5" fmla="*/ 1082 h 46"/>
                  <a:gd name="T6" fmla="*/ 0 w 56"/>
                  <a:gd name="T7" fmla="*/ 179 h 46"/>
                  <a:gd name="T8" fmla="*/ 1124 w 56"/>
                  <a:gd name="T9" fmla="*/ 26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6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7" name="Freeform 8"/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2548 w 106"/>
                  <a:gd name="T1" fmla="*/ 530 h 102"/>
                  <a:gd name="T2" fmla="*/ 1913 w 106"/>
                  <a:gd name="T3" fmla="*/ 379 h 102"/>
                  <a:gd name="T4" fmla="*/ 1489 w 106"/>
                  <a:gd name="T5" fmla="*/ 0 h 102"/>
                  <a:gd name="T6" fmla="*/ 1038 w 106"/>
                  <a:gd name="T7" fmla="*/ 379 h 102"/>
                  <a:gd name="T8" fmla="*/ 391 w 106"/>
                  <a:gd name="T9" fmla="*/ 530 h 102"/>
                  <a:gd name="T10" fmla="*/ 1489 w 106"/>
                  <a:gd name="T11" fmla="*/ 2974 h 102"/>
                  <a:gd name="T12" fmla="*/ 2548 w 106"/>
                  <a:gd name="T13" fmla="*/ 53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8" name="Freeform 9"/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537 w 69"/>
                  <a:gd name="T1" fmla="*/ 416 h 62"/>
                  <a:gd name="T2" fmla="*/ 1943 w 69"/>
                  <a:gd name="T3" fmla="*/ 65 h 62"/>
                  <a:gd name="T4" fmla="*/ 1237 w 69"/>
                  <a:gd name="T5" fmla="*/ 1366 h 62"/>
                  <a:gd name="T6" fmla="*/ 150 w 69"/>
                  <a:gd name="T7" fmla="*/ 1452 h 62"/>
                  <a:gd name="T8" fmla="*/ 537 w 69"/>
                  <a:gd name="T9" fmla="*/ 416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9" name="Freeform 10"/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1108 w 55"/>
                  <a:gd name="T1" fmla="*/ 265 h 46"/>
                  <a:gd name="T2" fmla="*/ 1540 w 55"/>
                  <a:gd name="T3" fmla="*/ 1017 h 46"/>
                  <a:gd name="T4" fmla="*/ 677 w 55"/>
                  <a:gd name="T5" fmla="*/ 1082 h 46"/>
                  <a:gd name="T6" fmla="*/ 0 w 55"/>
                  <a:gd name="T7" fmla="*/ 179 h 46"/>
                  <a:gd name="T8" fmla="*/ 1108 w 55"/>
                  <a:gd name="T9" fmla="*/ 265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0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1" name="Freeform 12"/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2548 w 106"/>
                  <a:gd name="T1" fmla="*/ 530 h 102"/>
                  <a:gd name="T2" fmla="*/ 1913 w 106"/>
                  <a:gd name="T3" fmla="*/ 379 h 102"/>
                  <a:gd name="T4" fmla="*/ 1489 w 106"/>
                  <a:gd name="T5" fmla="*/ 0 h 102"/>
                  <a:gd name="T6" fmla="*/ 1038 w 106"/>
                  <a:gd name="T7" fmla="*/ 379 h 102"/>
                  <a:gd name="T8" fmla="*/ 391 w 106"/>
                  <a:gd name="T9" fmla="*/ 530 h 102"/>
                  <a:gd name="T10" fmla="*/ 1489 w 106"/>
                  <a:gd name="T11" fmla="*/ 2974 h 102"/>
                  <a:gd name="T12" fmla="*/ 2548 w 106"/>
                  <a:gd name="T13" fmla="*/ 53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2" name="Freeform 13"/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537 w 69"/>
                  <a:gd name="T1" fmla="*/ 436 h 63"/>
                  <a:gd name="T2" fmla="*/ 1943 w 69"/>
                  <a:gd name="T3" fmla="*/ 86 h 63"/>
                  <a:gd name="T4" fmla="*/ 1237 w 69"/>
                  <a:gd name="T5" fmla="*/ 1381 h 63"/>
                  <a:gd name="T6" fmla="*/ 150 w 69"/>
                  <a:gd name="T7" fmla="*/ 1467 h 63"/>
                  <a:gd name="T8" fmla="*/ 537 w 69"/>
                  <a:gd name="T9" fmla="*/ 436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3" name="Freeform 14"/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1108 w 55"/>
                  <a:gd name="T1" fmla="*/ 261 h 45"/>
                  <a:gd name="T2" fmla="*/ 1540 w 55"/>
                  <a:gd name="T3" fmla="*/ 978 h 45"/>
                  <a:gd name="T4" fmla="*/ 677 w 55"/>
                  <a:gd name="T5" fmla="*/ 1063 h 45"/>
                  <a:gd name="T6" fmla="*/ 0 w 55"/>
                  <a:gd name="T7" fmla="*/ 171 h 45"/>
                  <a:gd name="T8" fmla="*/ 1108 w 55"/>
                  <a:gd name="T9" fmla="*/ 26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4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5" name="Freeform 16"/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2585 w 106"/>
                  <a:gd name="T1" fmla="*/ 530 h 102"/>
                  <a:gd name="T2" fmla="*/ 1913 w 106"/>
                  <a:gd name="T3" fmla="*/ 351 h 102"/>
                  <a:gd name="T4" fmla="*/ 1489 w 106"/>
                  <a:gd name="T5" fmla="*/ 0 h 102"/>
                  <a:gd name="T6" fmla="*/ 1059 w 106"/>
                  <a:gd name="T7" fmla="*/ 351 h 102"/>
                  <a:gd name="T8" fmla="*/ 428 w 106"/>
                  <a:gd name="T9" fmla="*/ 530 h 102"/>
                  <a:gd name="T10" fmla="*/ 1489 w 106"/>
                  <a:gd name="T11" fmla="*/ 2974 h 102"/>
                  <a:gd name="T12" fmla="*/ 2585 w 106"/>
                  <a:gd name="T13" fmla="*/ 53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6" name="Freeform 17"/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1266 w 63"/>
                  <a:gd name="T1" fmla="*/ 371 h 57"/>
                  <a:gd name="T2" fmla="*/ 0 w 63"/>
                  <a:gd name="T3" fmla="*/ 86 h 57"/>
                  <a:gd name="T4" fmla="*/ 647 w 63"/>
                  <a:gd name="T5" fmla="*/ 1267 h 57"/>
                  <a:gd name="T6" fmla="*/ 1620 w 63"/>
                  <a:gd name="T7" fmla="*/ 1352 h 57"/>
                  <a:gd name="T8" fmla="*/ 1266 w 63"/>
                  <a:gd name="T9" fmla="*/ 37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7" name="Freeform 18"/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433 w 51"/>
                  <a:gd name="T1" fmla="*/ 241 h 41"/>
                  <a:gd name="T2" fmla="*/ 28 w 51"/>
                  <a:gd name="T3" fmla="*/ 937 h 41"/>
                  <a:gd name="T4" fmla="*/ 803 w 51"/>
                  <a:gd name="T5" fmla="*/ 986 h 41"/>
                  <a:gd name="T6" fmla="*/ 1462 w 51"/>
                  <a:gd name="T7" fmla="*/ 155 h 41"/>
                  <a:gd name="T8" fmla="*/ 433 w 51"/>
                  <a:gd name="T9" fmla="*/ 2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8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9" name="Freeform 20"/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3378 w 127"/>
                  <a:gd name="T1" fmla="*/ 796 h 98"/>
                  <a:gd name="T2" fmla="*/ 2575 w 127"/>
                  <a:gd name="T3" fmla="*/ 1233 h 98"/>
                  <a:gd name="T4" fmla="*/ 1761 w 127"/>
                  <a:gd name="T5" fmla="*/ 0 h 98"/>
                  <a:gd name="T6" fmla="*/ 973 w 127"/>
                  <a:gd name="T7" fmla="*/ 1233 h 98"/>
                  <a:gd name="T8" fmla="*/ 170 w 127"/>
                  <a:gd name="T9" fmla="*/ 796 h 98"/>
                  <a:gd name="T10" fmla="*/ 1761 w 127"/>
                  <a:gd name="T11" fmla="*/ 2869 h 98"/>
                  <a:gd name="T12" fmla="*/ 3378 w 127"/>
                  <a:gd name="T13" fmla="*/ 796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0" name="Freeform 21"/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1212 w 59"/>
                  <a:gd name="T1" fmla="*/ 370 h 54"/>
                  <a:gd name="T2" fmla="*/ 0 w 59"/>
                  <a:gd name="T3" fmla="*/ 86 h 54"/>
                  <a:gd name="T4" fmla="*/ 590 w 59"/>
                  <a:gd name="T5" fmla="*/ 1178 h 54"/>
                  <a:gd name="T6" fmla="*/ 1556 w 59"/>
                  <a:gd name="T7" fmla="*/ 1264 h 54"/>
                  <a:gd name="T8" fmla="*/ 1212 w 59"/>
                  <a:gd name="T9" fmla="*/ 37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1" name="Freeform 22"/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391 w 47"/>
                  <a:gd name="T1" fmla="*/ 199 h 38"/>
                  <a:gd name="T2" fmla="*/ 25 w 47"/>
                  <a:gd name="T3" fmla="*/ 831 h 38"/>
                  <a:gd name="T4" fmla="*/ 728 w 47"/>
                  <a:gd name="T5" fmla="*/ 896 h 38"/>
                  <a:gd name="T6" fmla="*/ 1310 w 47"/>
                  <a:gd name="T7" fmla="*/ 151 h 38"/>
                  <a:gd name="T8" fmla="*/ 391 w 47"/>
                  <a:gd name="T9" fmla="*/ 19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2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3" name="Freeform 24"/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3209 w 120"/>
                  <a:gd name="T1" fmla="*/ 734 h 91"/>
                  <a:gd name="T2" fmla="*/ 2472 w 120"/>
                  <a:gd name="T3" fmla="*/ 1151 h 91"/>
                  <a:gd name="T4" fmla="*/ 1710 w 120"/>
                  <a:gd name="T5" fmla="*/ 0 h 91"/>
                  <a:gd name="T6" fmla="*/ 933 w 120"/>
                  <a:gd name="T7" fmla="*/ 1151 h 91"/>
                  <a:gd name="T8" fmla="*/ 171 w 120"/>
                  <a:gd name="T9" fmla="*/ 734 h 91"/>
                  <a:gd name="T10" fmla="*/ 1710 w 120"/>
                  <a:gd name="T11" fmla="*/ 2681 h 91"/>
                  <a:gd name="T12" fmla="*/ 3209 w 120"/>
                  <a:gd name="T13" fmla="*/ 734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4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5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6" name="Freeform 27"/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86 h 64"/>
                  <a:gd name="T2" fmla="*/ 691 w 71"/>
                  <a:gd name="T3" fmla="*/ 1436 h 64"/>
                  <a:gd name="T4" fmla="*/ 1802 w 71"/>
                  <a:gd name="T5" fmla="*/ 1530 h 64"/>
                  <a:gd name="T6" fmla="*/ 1419 w 71"/>
                  <a:gd name="T7" fmla="*/ 440 h 64"/>
                  <a:gd name="T8" fmla="*/ 0 w 71"/>
                  <a:gd name="T9" fmla="*/ 8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7" name="Freeform 28"/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2021 w 71"/>
                  <a:gd name="T1" fmla="*/ 86 h 64"/>
                  <a:gd name="T2" fmla="*/ 1307 w 71"/>
                  <a:gd name="T3" fmla="*/ 1436 h 64"/>
                  <a:gd name="T4" fmla="*/ 171 w 71"/>
                  <a:gd name="T5" fmla="*/ 1530 h 64"/>
                  <a:gd name="T6" fmla="*/ 566 w 71"/>
                  <a:gd name="T7" fmla="*/ 440 h 64"/>
                  <a:gd name="T8" fmla="*/ 2021 w 71"/>
                  <a:gd name="T9" fmla="*/ 86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8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9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0" name="Freeform 31"/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86 h 67"/>
                  <a:gd name="T2" fmla="*/ 798 w 75"/>
                  <a:gd name="T3" fmla="*/ 1502 h 67"/>
                  <a:gd name="T4" fmla="*/ 1975 w 75"/>
                  <a:gd name="T5" fmla="*/ 1616 h 67"/>
                  <a:gd name="T6" fmla="*/ 1559 w 75"/>
                  <a:gd name="T7" fmla="*/ 440 h 67"/>
                  <a:gd name="T8" fmla="*/ 0 w 75"/>
                  <a:gd name="T9" fmla="*/ 8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1" name="Freeform 32"/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2137 w 76"/>
                  <a:gd name="T1" fmla="*/ 86 h 67"/>
                  <a:gd name="T2" fmla="*/ 1356 w 76"/>
                  <a:gd name="T3" fmla="*/ 1502 h 67"/>
                  <a:gd name="T4" fmla="*/ 170 w 76"/>
                  <a:gd name="T5" fmla="*/ 1616 h 67"/>
                  <a:gd name="T6" fmla="*/ 589 w 76"/>
                  <a:gd name="T7" fmla="*/ 440 h 67"/>
                  <a:gd name="T8" fmla="*/ 2137 w 76"/>
                  <a:gd name="T9" fmla="*/ 8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2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3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4" name="Freeform 35"/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114 h 78"/>
                  <a:gd name="T2" fmla="*/ 913 w 87"/>
                  <a:gd name="T3" fmla="*/ 1780 h 78"/>
                  <a:gd name="T4" fmla="*/ 2280 w 87"/>
                  <a:gd name="T5" fmla="*/ 1895 h 78"/>
                  <a:gd name="T6" fmla="*/ 1800 w 87"/>
                  <a:gd name="T7" fmla="*/ 534 h 78"/>
                  <a:gd name="T8" fmla="*/ 0 w 87"/>
                  <a:gd name="T9" fmla="*/ 114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5" name="Freeform 36"/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2477 w 87"/>
                  <a:gd name="T1" fmla="*/ 114 h 78"/>
                  <a:gd name="T2" fmla="*/ 1590 w 87"/>
                  <a:gd name="T3" fmla="*/ 1780 h 78"/>
                  <a:gd name="T4" fmla="*/ 196 w 87"/>
                  <a:gd name="T5" fmla="*/ 1895 h 78"/>
                  <a:gd name="T6" fmla="*/ 716 w 87"/>
                  <a:gd name="T7" fmla="*/ 534 h 78"/>
                  <a:gd name="T8" fmla="*/ 2477 w 87"/>
                  <a:gd name="T9" fmla="*/ 114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6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7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8" name="Freeform 39"/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9" name="Freeform 40"/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65 w 48"/>
                  <a:gd name="T1" fmla="*/ 179 h 49"/>
                  <a:gd name="T2" fmla="*/ 347 w 48"/>
                  <a:gd name="T3" fmla="*/ 1147 h 49"/>
                  <a:gd name="T4" fmla="*/ 1112 w 48"/>
                  <a:gd name="T5" fmla="*/ 1082 h 49"/>
                  <a:gd name="T6" fmla="*/ 1027 w 48"/>
                  <a:gd name="T7" fmla="*/ 293 h 49"/>
                  <a:gd name="T8" fmla="*/ 65 w 48"/>
                  <a:gd name="T9" fmla="*/ 17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0" name="Freeform 41"/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1" name="Freeform 42"/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1265 w 48"/>
                  <a:gd name="T1" fmla="*/ 179 h 49"/>
                  <a:gd name="T2" fmla="*/ 997 w 48"/>
                  <a:gd name="T3" fmla="*/ 1147 h 49"/>
                  <a:gd name="T4" fmla="*/ 215 w 48"/>
                  <a:gd name="T5" fmla="*/ 1082 h 49"/>
                  <a:gd name="T6" fmla="*/ 300 w 48"/>
                  <a:gd name="T7" fmla="*/ 293 h 49"/>
                  <a:gd name="T8" fmla="*/ 1265 w 48"/>
                  <a:gd name="T9" fmla="*/ 17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2" name="Freeform 43"/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3" name="Freeform 44"/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65 w 48"/>
                  <a:gd name="T1" fmla="*/ 150 h 48"/>
                  <a:gd name="T2" fmla="*/ 347 w 48"/>
                  <a:gd name="T3" fmla="*/ 1112 h 48"/>
                  <a:gd name="T4" fmla="*/ 1112 w 48"/>
                  <a:gd name="T5" fmla="*/ 1064 h 48"/>
                  <a:gd name="T6" fmla="*/ 1027 w 48"/>
                  <a:gd name="T7" fmla="*/ 261 h 48"/>
                  <a:gd name="T8" fmla="*/ 65 w 48"/>
                  <a:gd name="T9" fmla="*/ 1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4" name="Freeform 45"/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5" name="Freeform 46"/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1265 w 48"/>
                  <a:gd name="T1" fmla="*/ 150 h 48"/>
                  <a:gd name="T2" fmla="*/ 997 w 48"/>
                  <a:gd name="T3" fmla="*/ 1112 h 48"/>
                  <a:gd name="T4" fmla="*/ 215 w 48"/>
                  <a:gd name="T5" fmla="*/ 1064 h 48"/>
                  <a:gd name="T6" fmla="*/ 300 w 48"/>
                  <a:gd name="T7" fmla="*/ 261 h 48"/>
                  <a:gd name="T8" fmla="*/ 1265 w 48"/>
                  <a:gd name="T9" fmla="*/ 1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6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7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8" name="Freeform 49"/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9" name="Freeform 50"/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65 w 48"/>
                  <a:gd name="T1" fmla="*/ 179 h 49"/>
                  <a:gd name="T2" fmla="*/ 347 w 48"/>
                  <a:gd name="T3" fmla="*/ 1147 h 49"/>
                  <a:gd name="T4" fmla="*/ 1149 w 48"/>
                  <a:gd name="T5" fmla="*/ 1082 h 49"/>
                  <a:gd name="T6" fmla="*/ 1064 w 48"/>
                  <a:gd name="T7" fmla="*/ 293 h 49"/>
                  <a:gd name="T8" fmla="*/ 65 w 48"/>
                  <a:gd name="T9" fmla="*/ 17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0" name="Freeform 51"/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1" name="Freeform 52"/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1311 w 48"/>
                  <a:gd name="T1" fmla="*/ 179 h 49"/>
                  <a:gd name="T2" fmla="*/ 1027 w 48"/>
                  <a:gd name="T3" fmla="*/ 1147 h 49"/>
                  <a:gd name="T4" fmla="*/ 261 w 48"/>
                  <a:gd name="T5" fmla="*/ 1082 h 49"/>
                  <a:gd name="T6" fmla="*/ 347 w 48"/>
                  <a:gd name="T7" fmla="*/ 293 h 49"/>
                  <a:gd name="T8" fmla="*/ 1311 w 48"/>
                  <a:gd name="T9" fmla="*/ 17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2" name="Freeform 53"/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3" name="Freeform 54"/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65 w 48"/>
                  <a:gd name="T1" fmla="*/ 150 h 48"/>
                  <a:gd name="T2" fmla="*/ 347 w 48"/>
                  <a:gd name="T3" fmla="*/ 1112 h 48"/>
                  <a:gd name="T4" fmla="*/ 1149 w 48"/>
                  <a:gd name="T5" fmla="*/ 1064 h 48"/>
                  <a:gd name="T6" fmla="*/ 1064 w 48"/>
                  <a:gd name="T7" fmla="*/ 261 h 48"/>
                  <a:gd name="T8" fmla="*/ 65 w 48"/>
                  <a:gd name="T9" fmla="*/ 1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4" name="Freeform 55"/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5" name="Freeform 56"/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1311 w 48"/>
                  <a:gd name="T1" fmla="*/ 150 h 48"/>
                  <a:gd name="T2" fmla="*/ 1027 w 48"/>
                  <a:gd name="T3" fmla="*/ 1112 h 48"/>
                  <a:gd name="T4" fmla="*/ 261 w 48"/>
                  <a:gd name="T5" fmla="*/ 1064 h 48"/>
                  <a:gd name="T6" fmla="*/ 347 w 48"/>
                  <a:gd name="T7" fmla="*/ 261 h 48"/>
                  <a:gd name="T8" fmla="*/ 1311 w 48"/>
                  <a:gd name="T9" fmla="*/ 15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6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7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8" name="Freeform 59"/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9" name="Freeform 60"/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57 w 52"/>
                  <a:gd name="T1" fmla="*/ 204 h 53"/>
                  <a:gd name="T2" fmla="*/ 362 w 52"/>
                  <a:gd name="T3" fmla="*/ 1291 h 53"/>
                  <a:gd name="T4" fmla="*/ 1174 w 52"/>
                  <a:gd name="T5" fmla="*/ 1231 h 53"/>
                  <a:gd name="T6" fmla="*/ 1105 w 52"/>
                  <a:gd name="T7" fmla="*/ 335 h 53"/>
                  <a:gd name="T8" fmla="*/ 57 w 52"/>
                  <a:gd name="T9" fmla="*/ 20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0" name="Freeform 61"/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1" name="Freeform 62"/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1397 w 51"/>
                  <a:gd name="T1" fmla="*/ 204 h 53"/>
                  <a:gd name="T2" fmla="*/ 1113 w 51"/>
                  <a:gd name="T3" fmla="*/ 1291 h 53"/>
                  <a:gd name="T4" fmla="*/ 261 w 51"/>
                  <a:gd name="T5" fmla="*/ 1231 h 53"/>
                  <a:gd name="T6" fmla="*/ 347 w 51"/>
                  <a:gd name="T7" fmla="*/ 335 h 53"/>
                  <a:gd name="T8" fmla="*/ 1397 w 51"/>
                  <a:gd name="T9" fmla="*/ 20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2" name="Freeform 63"/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3" name="Freeform 64"/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57 w 52"/>
                  <a:gd name="T1" fmla="*/ 172 h 53"/>
                  <a:gd name="T2" fmla="*/ 362 w 52"/>
                  <a:gd name="T3" fmla="*/ 1211 h 53"/>
                  <a:gd name="T4" fmla="*/ 1174 w 52"/>
                  <a:gd name="T5" fmla="*/ 1163 h 53"/>
                  <a:gd name="T6" fmla="*/ 1105 w 52"/>
                  <a:gd name="T7" fmla="*/ 285 h 53"/>
                  <a:gd name="T8" fmla="*/ 57 w 52"/>
                  <a:gd name="T9" fmla="*/ 17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4" name="Freeform 65"/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5" name="Freeform 66"/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1397 w 51"/>
                  <a:gd name="T1" fmla="*/ 172 h 53"/>
                  <a:gd name="T2" fmla="*/ 1113 w 51"/>
                  <a:gd name="T3" fmla="*/ 1211 h 53"/>
                  <a:gd name="T4" fmla="*/ 261 w 51"/>
                  <a:gd name="T5" fmla="*/ 1163 h 53"/>
                  <a:gd name="T6" fmla="*/ 347 w 51"/>
                  <a:gd name="T7" fmla="*/ 285 h 53"/>
                  <a:gd name="T8" fmla="*/ 1397 w 51"/>
                  <a:gd name="T9" fmla="*/ 17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6" name="Freeform 67"/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1205 w 60"/>
                  <a:gd name="T1" fmla="*/ 370 h 54"/>
                  <a:gd name="T2" fmla="*/ 0 w 60"/>
                  <a:gd name="T3" fmla="*/ 86 h 54"/>
                  <a:gd name="T4" fmla="*/ 619 w 60"/>
                  <a:gd name="T5" fmla="*/ 1178 h 54"/>
                  <a:gd name="T6" fmla="*/ 1534 w 60"/>
                  <a:gd name="T7" fmla="*/ 1264 h 54"/>
                  <a:gd name="T8" fmla="*/ 1205 w 60"/>
                  <a:gd name="T9" fmla="*/ 37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7" name="Freeform 68"/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395 w 48"/>
                  <a:gd name="T1" fmla="*/ 199 h 38"/>
                  <a:gd name="T2" fmla="*/ 28 w 48"/>
                  <a:gd name="T3" fmla="*/ 831 h 38"/>
                  <a:gd name="T4" fmla="*/ 765 w 48"/>
                  <a:gd name="T5" fmla="*/ 896 h 38"/>
                  <a:gd name="T6" fmla="*/ 1374 w 48"/>
                  <a:gd name="T7" fmla="*/ 151 h 38"/>
                  <a:gd name="T8" fmla="*/ 395 w 48"/>
                  <a:gd name="T9" fmla="*/ 19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8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9" name="Freeform 70"/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679 w 28"/>
                  <a:gd name="T1" fmla="*/ 910 h 58"/>
                  <a:gd name="T2" fmla="*/ 251 w 28"/>
                  <a:gd name="T3" fmla="*/ 1681 h 58"/>
                  <a:gd name="T4" fmla="*/ 110 w 28"/>
                  <a:gd name="T5" fmla="*/ 796 h 58"/>
                  <a:gd name="T6" fmla="*/ 549 w 28"/>
                  <a:gd name="T7" fmla="*/ 28 h 58"/>
                  <a:gd name="T8" fmla="*/ 679 w 28"/>
                  <a:gd name="T9" fmla="*/ 91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0" name="Freeform 71"/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701 w 28"/>
                  <a:gd name="T1" fmla="*/ 910 h 58"/>
                  <a:gd name="T2" fmla="*/ 237 w 28"/>
                  <a:gd name="T3" fmla="*/ 1681 h 58"/>
                  <a:gd name="T4" fmla="*/ 86 w 28"/>
                  <a:gd name="T5" fmla="*/ 796 h 58"/>
                  <a:gd name="T6" fmla="*/ 576 w 28"/>
                  <a:gd name="T7" fmla="*/ 28 h 58"/>
                  <a:gd name="T8" fmla="*/ 701 w 28"/>
                  <a:gd name="T9" fmla="*/ 91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1" name="Freeform 72"/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887 w 58"/>
                  <a:gd name="T1" fmla="*/ 86 h 28"/>
                  <a:gd name="T2" fmla="*/ 1629 w 58"/>
                  <a:gd name="T3" fmla="*/ 576 h 28"/>
                  <a:gd name="T4" fmla="*/ 742 w 58"/>
                  <a:gd name="T5" fmla="*/ 727 h 28"/>
                  <a:gd name="T6" fmla="*/ 28 w 58"/>
                  <a:gd name="T7" fmla="*/ 237 h 28"/>
                  <a:gd name="T8" fmla="*/ 887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2" name="Freeform 73"/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878 w 58"/>
                  <a:gd name="T1" fmla="*/ 86 h 28"/>
                  <a:gd name="T2" fmla="*/ 1578 w 58"/>
                  <a:gd name="T3" fmla="*/ 576 h 28"/>
                  <a:gd name="T4" fmla="*/ 748 w 58"/>
                  <a:gd name="T5" fmla="*/ 727 h 28"/>
                  <a:gd name="T6" fmla="*/ 57 w 58"/>
                  <a:gd name="T7" fmla="*/ 237 h 28"/>
                  <a:gd name="T8" fmla="*/ 87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3" name="Freeform 74"/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848 w 42"/>
                  <a:gd name="T1" fmla="*/ 606 h 54"/>
                  <a:gd name="T2" fmla="*/ 1046 w 42"/>
                  <a:gd name="T3" fmla="*/ 1463 h 54"/>
                  <a:gd name="T4" fmla="*/ 346 w 42"/>
                  <a:gd name="T5" fmla="*/ 942 h 54"/>
                  <a:gd name="T6" fmla="*/ 171 w 42"/>
                  <a:gd name="T7" fmla="*/ 86 h 54"/>
                  <a:gd name="T8" fmla="*/ 848 w 42"/>
                  <a:gd name="T9" fmla="*/ 60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4" name="Freeform 75"/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825 w 42"/>
                  <a:gd name="T1" fmla="*/ 621 h 54"/>
                  <a:gd name="T2" fmla="*/ 1013 w 42"/>
                  <a:gd name="T3" fmla="*/ 1514 h 54"/>
                  <a:gd name="T4" fmla="*/ 325 w 42"/>
                  <a:gd name="T5" fmla="*/ 980 h 54"/>
                  <a:gd name="T6" fmla="*/ 167 w 42"/>
                  <a:gd name="T7" fmla="*/ 86 h 54"/>
                  <a:gd name="T8" fmla="*/ 825 w 42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5" name="Freeform 76"/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581 w 54"/>
                  <a:gd name="T1" fmla="*/ 310 h 41"/>
                  <a:gd name="T2" fmla="*/ 1419 w 54"/>
                  <a:gd name="T3" fmla="*/ 151 h 41"/>
                  <a:gd name="T4" fmla="*/ 923 w 54"/>
                  <a:gd name="T5" fmla="*/ 869 h 41"/>
                  <a:gd name="T6" fmla="*/ 85 w 54"/>
                  <a:gd name="T7" fmla="*/ 1031 h 41"/>
                  <a:gd name="T8" fmla="*/ 581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6" name="Freeform 77"/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606 w 54"/>
                  <a:gd name="T1" fmla="*/ 310 h 41"/>
                  <a:gd name="T2" fmla="*/ 1463 w 54"/>
                  <a:gd name="T3" fmla="*/ 151 h 41"/>
                  <a:gd name="T4" fmla="*/ 942 w 54"/>
                  <a:gd name="T5" fmla="*/ 869 h 41"/>
                  <a:gd name="T6" fmla="*/ 113 w 54"/>
                  <a:gd name="T7" fmla="*/ 1031 h 41"/>
                  <a:gd name="T8" fmla="*/ 606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7" name="Freeform 78"/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701 w 28"/>
                  <a:gd name="T1" fmla="*/ 796 h 58"/>
                  <a:gd name="T2" fmla="*/ 576 w 28"/>
                  <a:gd name="T3" fmla="*/ 1681 h 58"/>
                  <a:gd name="T4" fmla="*/ 86 w 28"/>
                  <a:gd name="T5" fmla="*/ 931 h 58"/>
                  <a:gd name="T6" fmla="*/ 237 w 28"/>
                  <a:gd name="T7" fmla="*/ 28 h 58"/>
                  <a:gd name="T8" fmla="*/ 701 w 28"/>
                  <a:gd name="T9" fmla="*/ 79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8" name="Freeform 79"/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701 w 28"/>
                  <a:gd name="T1" fmla="*/ 770 h 58"/>
                  <a:gd name="T2" fmla="*/ 576 w 28"/>
                  <a:gd name="T3" fmla="*/ 1681 h 58"/>
                  <a:gd name="T4" fmla="*/ 86 w 28"/>
                  <a:gd name="T5" fmla="*/ 910 h 58"/>
                  <a:gd name="T6" fmla="*/ 237 w 28"/>
                  <a:gd name="T7" fmla="*/ 28 h 58"/>
                  <a:gd name="T8" fmla="*/ 701 w 28"/>
                  <a:gd name="T9" fmla="*/ 77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9" name="Freeform 80"/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742 w 58"/>
                  <a:gd name="T1" fmla="*/ 86 h 28"/>
                  <a:gd name="T2" fmla="*/ 1629 w 58"/>
                  <a:gd name="T3" fmla="*/ 237 h 28"/>
                  <a:gd name="T4" fmla="*/ 887 w 58"/>
                  <a:gd name="T5" fmla="*/ 727 h 28"/>
                  <a:gd name="T6" fmla="*/ 28 w 58"/>
                  <a:gd name="T7" fmla="*/ 576 h 28"/>
                  <a:gd name="T8" fmla="*/ 742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0" name="Freeform 81"/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748 w 58"/>
                  <a:gd name="T1" fmla="*/ 86 h 28"/>
                  <a:gd name="T2" fmla="*/ 1578 w 58"/>
                  <a:gd name="T3" fmla="*/ 237 h 28"/>
                  <a:gd name="T4" fmla="*/ 878 w 58"/>
                  <a:gd name="T5" fmla="*/ 727 h 28"/>
                  <a:gd name="T6" fmla="*/ 57 w 58"/>
                  <a:gd name="T7" fmla="*/ 576 h 28"/>
                  <a:gd name="T8" fmla="*/ 74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1" name="Freeform 82"/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939 w 55"/>
                  <a:gd name="T1" fmla="*/ 310 h 41"/>
                  <a:gd name="T2" fmla="*/ 1432 w 55"/>
                  <a:gd name="T3" fmla="*/ 1031 h 41"/>
                  <a:gd name="T4" fmla="*/ 603 w 55"/>
                  <a:gd name="T5" fmla="*/ 869 h 41"/>
                  <a:gd name="T6" fmla="*/ 110 w 55"/>
                  <a:gd name="T7" fmla="*/ 151 h 41"/>
                  <a:gd name="T8" fmla="*/ 939 w 55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2" name="Freeform 83"/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933 w 55"/>
                  <a:gd name="T1" fmla="*/ 310 h 41"/>
                  <a:gd name="T2" fmla="*/ 1450 w 55"/>
                  <a:gd name="T3" fmla="*/ 1031 h 41"/>
                  <a:gd name="T4" fmla="*/ 628 w 55"/>
                  <a:gd name="T5" fmla="*/ 869 h 41"/>
                  <a:gd name="T6" fmla="*/ 111 w 55"/>
                  <a:gd name="T7" fmla="*/ 151 h 41"/>
                  <a:gd name="T8" fmla="*/ 933 w 55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3" name="Freeform 84"/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310 w 41"/>
                  <a:gd name="T1" fmla="*/ 621 h 54"/>
                  <a:gd name="T2" fmla="*/ 1031 w 41"/>
                  <a:gd name="T3" fmla="*/ 86 h 54"/>
                  <a:gd name="T4" fmla="*/ 832 w 41"/>
                  <a:gd name="T5" fmla="*/ 980 h 54"/>
                  <a:gd name="T6" fmla="*/ 151 w 41"/>
                  <a:gd name="T7" fmla="*/ 1514 h 54"/>
                  <a:gd name="T8" fmla="*/ 310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4" name="Freeform 85"/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337 w 41"/>
                  <a:gd name="T1" fmla="*/ 606 h 54"/>
                  <a:gd name="T2" fmla="*/ 1000 w 41"/>
                  <a:gd name="T3" fmla="*/ 86 h 54"/>
                  <a:gd name="T4" fmla="*/ 830 w 41"/>
                  <a:gd name="T5" fmla="*/ 942 h 54"/>
                  <a:gd name="T6" fmla="*/ 167 w 41"/>
                  <a:gd name="T7" fmla="*/ 1463 h 54"/>
                  <a:gd name="T8" fmla="*/ 337 w 41"/>
                  <a:gd name="T9" fmla="*/ 60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5" name="Freeform 86"/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1108 w 39"/>
                  <a:gd name="T1" fmla="*/ 632 h 38"/>
                  <a:gd name="T2" fmla="*/ 958 w 39"/>
                  <a:gd name="T3" fmla="*/ 521 h 38"/>
                  <a:gd name="T4" fmla="*/ 1080 w 39"/>
                  <a:gd name="T5" fmla="*/ 396 h 38"/>
                  <a:gd name="T6" fmla="*/ 958 w 39"/>
                  <a:gd name="T7" fmla="*/ 350 h 38"/>
                  <a:gd name="T8" fmla="*/ 997 w 39"/>
                  <a:gd name="T9" fmla="*/ 236 h 38"/>
                  <a:gd name="T10" fmla="*/ 826 w 39"/>
                  <a:gd name="T11" fmla="*/ 236 h 38"/>
                  <a:gd name="T12" fmla="*/ 826 w 39"/>
                  <a:gd name="T13" fmla="*/ 65 h 38"/>
                  <a:gd name="T14" fmla="*/ 713 w 39"/>
                  <a:gd name="T15" fmla="*/ 113 h 38"/>
                  <a:gd name="T16" fmla="*/ 628 w 39"/>
                  <a:gd name="T17" fmla="*/ 0 h 38"/>
                  <a:gd name="T18" fmla="*/ 542 w 39"/>
                  <a:gd name="T19" fmla="*/ 113 h 38"/>
                  <a:gd name="T20" fmla="*/ 395 w 39"/>
                  <a:gd name="T21" fmla="*/ 28 h 38"/>
                  <a:gd name="T22" fmla="*/ 346 w 39"/>
                  <a:gd name="T23" fmla="*/ 151 h 38"/>
                  <a:gd name="T24" fmla="*/ 224 w 39"/>
                  <a:gd name="T25" fmla="*/ 113 h 38"/>
                  <a:gd name="T26" fmla="*/ 224 w 39"/>
                  <a:gd name="T27" fmla="*/ 262 h 38"/>
                  <a:gd name="T28" fmla="*/ 85 w 39"/>
                  <a:gd name="T29" fmla="*/ 285 h 38"/>
                  <a:gd name="T30" fmla="*/ 111 w 39"/>
                  <a:gd name="T31" fmla="*/ 396 h 38"/>
                  <a:gd name="T32" fmla="*/ 0 w 39"/>
                  <a:gd name="T33" fmla="*/ 461 h 38"/>
                  <a:gd name="T34" fmla="*/ 150 w 39"/>
                  <a:gd name="T35" fmla="*/ 574 h 38"/>
                  <a:gd name="T36" fmla="*/ 28 w 39"/>
                  <a:gd name="T37" fmla="*/ 697 h 38"/>
                  <a:gd name="T38" fmla="*/ 150 w 39"/>
                  <a:gd name="T39" fmla="*/ 746 h 38"/>
                  <a:gd name="T40" fmla="*/ 111 w 39"/>
                  <a:gd name="T41" fmla="*/ 896 h 38"/>
                  <a:gd name="T42" fmla="*/ 282 w 39"/>
                  <a:gd name="T43" fmla="*/ 859 h 38"/>
                  <a:gd name="T44" fmla="*/ 282 w 39"/>
                  <a:gd name="T45" fmla="*/ 1031 h 38"/>
                  <a:gd name="T46" fmla="*/ 395 w 39"/>
                  <a:gd name="T47" fmla="*/ 982 h 38"/>
                  <a:gd name="T48" fmla="*/ 480 w 39"/>
                  <a:gd name="T49" fmla="*/ 1093 h 38"/>
                  <a:gd name="T50" fmla="*/ 591 w 39"/>
                  <a:gd name="T51" fmla="*/ 982 h 38"/>
                  <a:gd name="T52" fmla="*/ 713 w 39"/>
                  <a:gd name="T53" fmla="*/ 1093 h 38"/>
                  <a:gd name="T54" fmla="*/ 762 w 39"/>
                  <a:gd name="T55" fmla="*/ 945 h 38"/>
                  <a:gd name="T56" fmla="*/ 884 w 39"/>
                  <a:gd name="T57" fmla="*/ 982 h 38"/>
                  <a:gd name="T58" fmla="*/ 884 w 39"/>
                  <a:gd name="T59" fmla="*/ 831 h 38"/>
                  <a:gd name="T60" fmla="*/ 1022 w 39"/>
                  <a:gd name="T61" fmla="*/ 811 h 38"/>
                  <a:gd name="T62" fmla="*/ 997 w 39"/>
                  <a:gd name="T63" fmla="*/ 697 h 38"/>
                  <a:gd name="T64" fmla="*/ 1108 w 39"/>
                  <a:gd name="T65" fmla="*/ 632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6" name="Freeform 87"/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1212 w 59"/>
                  <a:gd name="T1" fmla="*/ 370 h 54"/>
                  <a:gd name="T2" fmla="*/ 0 w 59"/>
                  <a:gd name="T3" fmla="*/ 86 h 54"/>
                  <a:gd name="T4" fmla="*/ 590 w 59"/>
                  <a:gd name="T5" fmla="*/ 1178 h 54"/>
                  <a:gd name="T6" fmla="*/ 1556 w 59"/>
                  <a:gd name="T7" fmla="*/ 1264 h 54"/>
                  <a:gd name="T8" fmla="*/ 1212 w 59"/>
                  <a:gd name="T9" fmla="*/ 37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7" name="Freeform 88"/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391 w 47"/>
                  <a:gd name="T1" fmla="*/ 199 h 38"/>
                  <a:gd name="T2" fmla="*/ 25 w 47"/>
                  <a:gd name="T3" fmla="*/ 831 h 38"/>
                  <a:gd name="T4" fmla="*/ 728 w 47"/>
                  <a:gd name="T5" fmla="*/ 896 h 38"/>
                  <a:gd name="T6" fmla="*/ 1310 w 47"/>
                  <a:gd name="T7" fmla="*/ 151 h 38"/>
                  <a:gd name="T8" fmla="*/ 391 w 47"/>
                  <a:gd name="T9" fmla="*/ 19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8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9" name="Freeform 90"/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727 w 28"/>
                  <a:gd name="T1" fmla="*/ 926 h 59"/>
                  <a:gd name="T2" fmla="*/ 237 w 28"/>
                  <a:gd name="T3" fmla="*/ 1656 h 59"/>
                  <a:gd name="T4" fmla="*/ 86 w 28"/>
                  <a:gd name="T5" fmla="*/ 787 h 59"/>
                  <a:gd name="T6" fmla="*/ 576 w 28"/>
                  <a:gd name="T7" fmla="*/ 65 h 59"/>
                  <a:gd name="T8" fmla="*/ 727 w 28"/>
                  <a:gd name="T9" fmla="*/ 926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0" name="Freeform 91"/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679 w 28"/>
                  <a:gd name="T1" fmla="*/ 910 h 58"/>
                  <a:gd name="T2" fmla="*/ 215 w 28"/>
                  <a:gd name="T3" fmla="*/ 1681 h 58"/>
                  <a:gd name="T4" fmla="*/ 85 w 28"/>
                  <a:gd name="T5" fmla="*/ 796 h 58"/>
                  <a:gd name="T6" fmla="*/ 549 w 28"/>
                  <a:gd name="T7" fmla="*/ 28 h 58"/>
                  <a:gd name="T8" fmla="*/ 679 w 28"/>
                  <a:gd name="T9" fmla="*/ 91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1" name="Freeform 92"/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858 w 58"/>
                  <a:gd name="T1" fmla="*/ 114 h 28"/>
                  <a:gd name="T2" fmla="*/ 1578 w 58"/>
                  <a:gd name="T3" fmla="*/ 576 h 28"/>
                  <a:gd name="T4" fmla="*/ 748 w 58"/>
                  <a:gd name="T5" fmla="*/ 727 h 28"/>
                  <a:gd name="T6" fmla="*/ 25 w 58"/>
                  <a:gd name="T7" fmla="*/ 237 h 28"/>
                  <a:gd name="T8" fmla="*/ 858 w 58"/>
                  <a:gd name="T9" fmla="*/ 1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2" name="Freeform 93"/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858 w 58"/>
                  <a:gd name="T1" fmla="*/ 86 h 28"/>
                  <a:gd name="T2" fmla="*/ 1578 w 58"/>
                  <a:gd name="T3" fmla="*/ 576 h 28"/>
                  <a:gd name="T4" fmla="*/ 748 w 58"/>
                  <a:gd name="T5" fmla="*/ 727 h 28"/>
                  <a:gd name="T6" fmla="*/ 25 w 58"/>
                  <a:gd name="T7" fmla="*/ 237 h 28"/>
                  <a:gd name="T8" fmla="*/ 85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3" name="Freeform 94"/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830 w 41"/>
                  <a:gd name="T1" fmla="*/ 617 h 55"/>
                  <a:gd name="T2" fmla="*/ 1000 w 41"/>
                  <a:gd name="T3" fmla="*/ 1501 h 55"/>
                  <a:gd name="T4" fmla="*/ 300 w 41"/>
                  <a:gd name="T5" fmla="*/ 970 h 55"/>
                  <a:gd name="T6" fmla="*/ 131 w 41"/>
                  <a:gd name="T7" fmla="*/ 114 h 55"/>
                  <a:gd name="T8" fmla="*/ 830 w 41"/>
                  <a:gd name="T9" fmla="*/ 61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4" name="Freeform 95"/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869 w 41"/>
                  <a:gd name="T1" fmla="*/ 621 h 54"/>
                  <a:gd name="T2" fmla="*/ 1031 w 41"/>
                  <a:gd name="T3" fmla="*/ 1514 h 54"/>
                  <a:gd name="T4" fmla="*/ 310 w 41"/>
                  <a:gd name="T5" fmla="*/ 980 h 54"/>
                  <a:gd name="T6" fmla="*/ 151 w 41"/>
                  <a:gd name="T7" fmla="*/ 86 h 54"/>
                  <a:gd name="T8" fmla="*/ 869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5" name="Freeform 96"/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606 w 54"/>
                  <a:gd name="T1" fmla="*/ 350 h 41"/>
                  <a:gd name="T2" fmla="*/ 1463 w 54"/>
                  <a:gd name="T3" fmla="*/ 151 h 41"/>
                  <a:gd name="T4" fmla="*/ 942 w 54"/>
                  <a:gd name="T5" fmla="*/ 869 h 41"/>
                  <a:gd name="T6" fmla="*/ 86 w 54"/>
                  <a:gd name="T7" fmla="*/ 1031 h 41"/>
                  <a:gd name="T8" fmla="*/ 606 w 54"/>
                  <a:gd name="T9" fmla="*/ 35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6" name="Freeform 97"/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581 w 54"/>
                  <a:gd name="T1" fmla="*/ 350 h 41"/>
                  <a:gd name="T2" fmla="*/ 1419 w 54"/>
                  <a:gd name="T3" fmla="*/ 151 h 41"/>
                  <a:gd name="T4" fmla="*/ 923 w 54"/>
                  <a:gd name="T5" fmla="*/ 869 h 41"/>
                  <a:gd name="T6" fmla="*/ 85 w 54"/>
                  <a:gd name="T7" fmla="*/ 1031 h 41"/>
                  <a:gd name="T8" fmla="*/ 581 w 54"/>
                  <a:gd name="T9" fmla="*/ 35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7" name="Freeform 98"/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679 w 28"/>
                  <a:gd name="T1" fmla="*/ 787 h 59"/>
                  <a:gd name="T2" fmla="*/ 549 w 28"/>
                  <a:gd name="T3" fmla="*/ 1656 h 59"/>
                  <a:gd name="T4" fmla="*/ 85 w 28"/>
                  <a:gd name="T5" fmla="*/ 926 h 59"/>
                  <a:gd name="T6" fmla="*/ 215 w 28"/>
                  <a:gd name="T7" fmla="*/ 65 h 59"/>
                  <a:gd name="T8" fmla="*/ 679 w 28"/>
                  <a:gd name="T9" fmla="*/ 78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8" name="Freeform 99"/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727 w 28"/>
                  <a:gd name="T1" fmla="*/ 796 h 58"/>
                  <a:gd name="T2" fmla="*/ 576 w 28"/>
                  <a:gd name="T3" fmla="*/ 1681 h 58"/>
                  <a:gd name="T4" fmla="*/ 86 w 28"/>
                  <a:gd name="T5" fmla="*/ 910 h 58"/>
                  <a:gd name="T6" fmla="*/ 237 w 28"/>
                  <a:gd name="T7" fmla="*/ 28 h 58"/>
                  <a:gd name="T8" fmla="*/ 727 w 28"/>
                  <a:gd name="T9" fmla="*/ 79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9" name="Freeform 100"/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748 w 58"/>
                  <a:gd name="T1" fmla="*/ 114 h 28"/>
                  <a:gd name="T2" fmla="*/ 1578 w 58"/>
                  <a:gd name="T3" fmla="*/ 237 h 28"/>
                  <a:gd name="T4" fmla="*/ 878 w 58"/>
                  <a:gd name="T5" fmla="*/ 727 h 28"/>
                  <a:gd name="T6" fmla="*/ 25 w 58"/>
                  <a:gd name="T7" fmla="*/ 576 h 28"/>
                  <a:gd name="T8" fmla="*/ 748 w 58"/>
                  <a:gd name="T9" fmla="*/ 1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0" name="Freeform 101"/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748 w 58"/>
                  <a:gd name="T1" fmla="*/ 114 h 28"/>
                  <a:gd name="T2" fmla="*/ 1578 w 58"/>
                  <a:gd name="T3" fmla="*/ 237 h 28"/>
                  <a:gd name="T4" fmla="*/ 858 w 58"/>
                  <a:gd name="T5" fmla="*/ 727 h 28"/>
                  <a:gd name="T6" fmla="*/ 25 w 58"/>
                  <a:gd name="T7" fmla="*/ 576 h 28"/>
                  <a:gd name="T8" fmla="*/ 748 w 58"/>
                  <a:gd name="T9" fmla="*/ 114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1" name="Freeform 102"/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942 w 54"/>
                  <a:gd name="T1" fmla="*/ 350 h 41"/>
                  <a:gd name="T2" fmla="*/ 1463 w 54"/>
                  <a:gd name="T3" fmla="*/ 1031 h 41"/>
                  <a:gd name="T4" fmla="*/ 606 w 54"/>
                  <a:gd name="T5" fmla="*/ 869 h 41"/>
                  <a:gd name="T6" fmla="*/ 86 w 54"/>
                  <a:gd name="T7" fmla="*/ 151 h 41"/>
                  <a:gd name="T8" fmla="*/ 942 w 54"/>
                  <a:gd name="T9" fmla="*/ 35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2" name="Freeform 103"/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923 w 54"/>
                  <a:gd name="T1" fmla="*/ 310 h 41"/>
                  <a:gd name="T2" fmla="*/ 1419 w 54"/>
                  <a:gd name="T3" fmla="*/ 1031 h 41"/>
                  <a:gd name="T4" fmla="*/ 581 w 54"/>
                  <a:gd name="T5" fmla="*/ 869 h 41"/>
                  <a:gd name="T6" fmla="*/ 85 w 54"/>
                  <a:gd name="T7" fmla="*/ 151 h 41"/>
                  <a:gd name="T8" fmla="*/ 923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3" name="Freeform 104"/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300 w 41"/>
                  <a:gd name="T1" fmla="*/ 621 h 54"/>
                  <a:gd name="T2" fmla="*/ 1000 w 41"/>
                  <a:gd name="T3" fmla="*/ 86 h 54"/>
                  <a:gd name="T4" fmla="*/ 830 w 41"/>
                  <a:gd name="T5" fmla="*/ 980 h 54"/>
                  <a:gd name="T6" fmla="*/ 131 w 41"/>
                  <a:gd name="T7" fmla="*/ 1514 h 54"/>
                  <a:gd name="T8" fmla="*/ 300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4" name="Freeform 105"/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310 w 41"/>
                  <a:gd name="T1" fmla="*/ 617 h 55"/>
                  <a:gd name="T2" fmla="*/ 1031 w 41"/>
                  <a:gd name="T3" fmla="*/ 86 h 55"/>
                  <a:gd name="T4" fmla="*/ 869 w 41"/>
                  <a:gd name="T5" fmla="*/ 970 h 55"/>
                  <a:gd name="T6" fmla="*/ 151 w 41"/>
                  <a:gd name="T7" fmla="*/ 1501 h 55"/>
                  <a:gd name="T8" fmla="*/ 310 w 41"/>
                  <a:gd name="T9" fmla="*/ 61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5" name="Freeform 106"/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1093 w 38"/>
                  <a:gd name="T1" fmla="*/ 649 h 39"/>
                  <a:gd name="T2" fmla="*/ 982 w 38"/>
                  <a:gd name="T3" fmla="*/ 534 h 39"/>
                  <a:gd name="T4" fmla="*/ 1093 w 38"/>
                  <a:gd name="T5" fmla="*/ 420 h 39"/>
                  <a:gd name="T6" fmla="*/ 945 w 38"/>
                  <a:gd name="T7" fmla="*/ 355 h 39"/>
                  <a:gd name="T8" fmla="*/ 982 w 38"/>
                  <a:gd name="T9" fmla="*/ 240 h 39"/>
                  <a:gd name="T10" fmla="*/ 831 w 38"/>
                  <a:gd name="T11" fmla="*/ 240 h 39"/>
                  <a:gd name="T12" fmla="*/ 811 w 38"/>
                  <a:gd name="T13" fmla="*/ 65 h 39"/>
                  <a:gd name="T14" fmla="*/ 697 w 38"/>
                  <a:gd name="T15" fmla="*/ 114 h 39"/>
                  <a:gd name="T16" fmla="*/ 632 w 38"/>
                  <a:gd name="T17" fmla="*/ 0 h 39"/>
                  <a:gd name="T18" fmla="*/ 521 w 38"/>
                  <a:gd name="T19" fmla="*/ 114 h 39"/>
                  <a:gd name="T20" fmla="*/ 396 w 38"/>
                  <a:gd name="T21" fmla="*/ 28 h 39"/>
                  <a:gd name="T22" fmla="*/ 350 w 38"/>
                  <a:gd name="T23" fmla="*/ 152 h 39"/>
                  <a:gd name="T24" fmla="*/ 236 w 38"/>
                  <a:gd name="T25" fmla="*/ 114 h 39"/>
                  <a:gd name="T26" fmla="*/ 236 w 38"/>
                  <a:gd name="T27" fmla="*/ 266 h 39"/>
                  <a:gd name="T28" fmla="*/ 65 w 38"/>
                  <a:gd name="T29" fmla="*/ 294 h 39"/>
                  <a:gd name="T30" fmla="*/ 113 w 38"/>
                  <a:gd name="T31" fmla="*/ 420 h 39"/>
                  <a:gd name="T32" fmla="*/ 0 w 38"/>
                  <a:gd name="T33" fmla="*/ 469 h 39"/>
                  <a:gd name="T34" fmla="*/ 113 w 38"/>
                  <a:gd name="T35" fmla="*/ 600 h 39"/>
                  <a:gd name="T36" fmla="*/ 28 w 38"/>
                  <a:gd name="T37" fmla="*/ 735 h 39"/>
                  <a:gd name="T38" fmla="*/ 151 w 38"/>
                  <a:gd name="T39" fmla="*/ 772 h 39"/>
                  <a:gd name="T40" fmla="*/ 113 w 38"/>
                  <a:gd name="T41" fmla="*/ 915 h 39"/>
                  <a:gd name="T42" fmla="*/ 262 w 38"/>
                  <a:gd name="T43" fmla="*/ 915 h 39"/>
                  <a:gd name="T44" fmla="*/ 285 w 38"/>
                  <a:gd name="T45" fmla="*/ 1066 h 39"/>
                  <a:gd name="T46" fmla="*/ 396 w 38"/>
                  <a:gd name="T47" fmla="*/ 1001 h 39"/>
                  <a:gd name="T48" fmla="*/ 461 w 38"/>
                  <a:gd name="T49" fmla="*/ 1132 h 39"/>
                  <a:gd name="T50" fmla="*/ 574 w 38"/>
                  <a:gd name="T51" fmla="*/ 1001 h 39"/>
                  <a:gd name="T52" fmla="*/ 697 w 38"/>
                  <a:gd name="T53" fmla="*/ 1132 h 39"/>
                  <a:gd name="T54" fmla="*/ 746 w 38"/>
                  <a:gd name="T55" fmla="*/ 1001 h 39"/>
                  <a:gd name="T56" fmla="*/ 896 w 38"/>
                  <a:gd name="T57" fmla="*/ 1041 h 39"/>
                  <a:gd name="T58" fmla="*/ 859 w 38"/>
                  <a:gd name="T59" fmla="*/ 866 h 39"/>
                  <a:gd name="T60" fmla="*/ 1031 w 38"/>
                  <a:gd name="T61" fmla="*/ 866 h 39"/>
                  <a:gd name="T62" fmla="*/ 982 w 38"/>
                  <a:gd name="T63" fmla="*/ 714 h 39"/>
                  <a:gd name="T64" fmla="*/ 1093 w 38"/>
                  <a:gd name="T65" fmla="*/ 649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6" name="Freeform 107"/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1205 w 60"/>
                  <a:gd name="T1" fmla="*/ 380 h 54"/>
                  <a:gd name="T2" fmla="*/ 0 w 60"/>
                  <a:gd name="T3" fmla="*/ 86 h 54"/>
                  <a:gd name="T4" fmla="*/ 619 w 60"/>
                  <a:gd name="T5" fmla="*/ 1220 h 54"/>
                  <a:gd name="T6" fmla="*/ 1534 w 60"/>
                  <a:gd name="T7" fmla="*/ 1307 h 54"/>
                  <a:gd name="T8" fmla="*/ 1205 w 60"/>
                  <a:gd name="T9" fmla="*/ 38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7" name="Freeform 108"/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395 w 48"/>
                  <a:gd name="T1" fmla="*/ 204 h 38"/>
                  <a:gd name="T2" fmla="*/ 28 w 48"/>
                  <a:gd name="T3" fmla="*/ 871 h 38"/>
                  <a:gd name="T4" fmla="*/ 765 w 48"/>
                  <a:gd name="T5" fmla="*/ 939 h 38"/>
                  <a:gd name="T6" fmla="*/ 1374 w 48"/>
                  <a:gd name="T7" fmla="*/ 155 h 38"/>
                  <a:gd name="T8" fmla="*/ 395 w 48"/>
                  <a:gd name="T9" fmla="*/ 204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8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9" name="Freeform 110"/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679 w 28"/>
                  <a:gd name="T1" fmla="*/ 931 h 58"/>
                  <a:gd name="T2" fmla="*/ 215 w 28"/>
                  <a:gd name="T3" fmla="*/ 1681 h 58"/>
                  <a:gd name="T4" fmla="*/ 110 w 28"/>
                  <a:gd name="T5" fmla="*/ 796 h 58"/>
                  <a:gd name="T6" fmla="*/ 549 w 28"/>
                  <a:gd name="T7" fmla="*/ 28 h 58"/>
                  <a:gd name="T8" fmla="*/ 679 w 28"/>
                  <a:gd name="T9" fmla="*/ 93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0" name="Freeform 111"/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664 w 27"/>
                  <a:gd name="T1" fmla="*/ 910 h 58"/>
                  <a:gd name="T2" fmla="*/ 216 w 27"/>
                  <a:gd name="T3" fmla="*/ 1681 h 58"/>
                  <a:gd name="T4" fmla="*/ 85 w 27"/>
                  <a:gd name="T5" fmla="*/ 796 h 58"/>
                  <a:gd name="T6" fmla="*/ 533 w 27"/>
                  <a:gd name="T7" fmla="*/ 28 h 58"/>
                  <a:gd name="T8" fmla="*/ 664 w 27"/>
                  <a:gd name="T9" fmla="*/ 91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1" name="Freeform 112"/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887 w 58"/>
                  <a:gd name="T1" fmla="*/ 86 h 28"/>
                  <a:gd name="T2" fmla="*/ 1590 w 58"/>
                  <a:gd name="T3" fmla="*/ 576 h 28"/>
                  <a:gd name="T4" fmla="*/ 742 w 58"/>
                  <a:gd name="T5" fmla="*/ 727 h 28"/>
                  <a:gd name="T6" fmla="*/ 28 w 58"/>
                  <a:gd name="T7" fmla="*/ 237 h 28"/>
                  <a:gd name="T8" fmla="*/ 887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2" name="Freeform 113"/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858 w 58"/>
                  <a:gd name="T1" fmla="*/ 86 h 28"/>
                  <a:gd name="T2" fmla="*/ 1578 w 58"/>
                  <a:gd name="T3" fmla="*/ 576 h 28"/>
                  <a:gd name="T4" fmla="*/ 748 w 58"/>
                  <a:gd name="T5" fmla="*/ 727 h 28"/>
                  <a:gd name="T6" fmla="*/ 25 w 58"/>
                  <a:gd name="T7" fmla="*/ 237 h 28"/>
                  <a:gd name="T8" fmla="*/ 85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3" name="Freeform 114"/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830 w 41"/>
                  <a:gd name="T1" fmla="*/ 621 h 54"/>
                  <a:gd name="T2" fmla="*/ 1000 w 41"/>
                  <a:gd name="T3" fmla="*/ 1514 h 54"/>
                  <a:gd name="T4" fmla="*/ 337 w 41"/>
                  <a:gd name="T5" fmla="*/ 980 h 54"/>
                  <a:gd name="T6" fmla="*/ 131 w 41"/>
                  <a:gd name="T7" fmla="*/ 86 h 54"/>
                  <a:gd name="T8" fmla="*/ 830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4" name="Freeform 115"/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869 w 41"/>
                  <a:gd name="T1" fmla="*/ 606 h 54"/>
                  <a:gd name="T2" fmla="*/ 1031 w 41"/>
                  <a:gd name="T3" fmla="*/ 1463 h 54"/>
                  <a:gd name="T4" fmla="*/ 350 w 41"/>
                  <a:gd name="T5" fmla="*/ 942 h 54"/>
                  <a:gd name="T6" fmla="*/ 151 w 41"/>
                  <a:gd name="T7" fmla="*/ 86 h 54"/>
                  <a:gd name="T8" fmla="*/ 869 w 41"/>
                  <a:gd name="T9" fmla="*/ 60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5" name="Freeform 116"/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628 w 55"/>
                  <a:gd name="T1" fmla="*/ 310 h 41"/>
                  <a:gd name="T2" fmla="*/ 1450 w 55"/>
                  <a:gd name="T3" fmla="*/ 151 h 41"/>
                  <a:gd name="T4" fmla="*/ 970 w 55"/>
                  <a:gd name="T5" fmla="*/ 869 h 41"/>
                  <a:gd name="T6" fmla="*/ 111 w 55"/>
                  <a:gd name="T7" fmla="*/ 1031 h 41"/>
                  <a:gd name="T8" fmla="*/ 628 w 55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6" name="Freeform 117"/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581 w 54"/>
                  <a:gd name="T1" fmla="*/ 310 h 41"/>
                  <a:gd name="T2" fmla="*/ 1419 w 54"/>
                  <a:gd name="T3" fmla="*/ 151 h 41"/>
                  <a:gd name="T4" fmla="*/ 923 w 54"/>
                  <a:gd name="T5" fmla="*/ 869 h 41"/>
                  <a:gd name="T6" fmla="*/ 85 w 54"/>
                  <a:gd name="T7" fmla="*/ 1031 h 41"/>
                  <a:gd name="T8" fmla="*/ 581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7" name="Freeform 118"/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679 w 28"/>
                  <a:gd name="T1" fmla="*/ 796 h 58"/>
                  <a:gd name="T2" fmla="*/ 549 w 28"/>
                  <a:gd name="T3" fmla="*/ 1681 h 58"/>
                  <a:gd name="T4" fmla="*/ 110 w 28"/>
                  <a:gd name="T5" fmla="*/ 931 h 58"/>
                  <a:gd name="T6" fmla="*/ 215 w 28"/>
                  <a:gd name="T7" fmla="*/ 28 h 58"/>
                  <a:gd name="T8" fmla="*/ 679 w 28"/>
                  <a:gd name="T9" fmla="*/ 79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8" name="Freeform 119"/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679 w 28"/>
                  <a:gd name="T1" fmla="*/ 796 h 58"/>
                  <a:gd name="T2" fmla="*/ 549 w 28"/>
                  <a:gd name="T3" fmla="*/ 1681 h 58"/>
                  <a:gd name="T4" fmla="*/ 110 w 28"/>
                  <a:gd name="T5" fmla="*/ 910 h 58"/>
                  <a:gd name="T6" fmla="*/ 215 w 28"/>
                  <a:gd name="T7" fmla="*/ 28 h 58"/>
                  <a:gd name="T8" fmla="*/ 679 w 28"/>
                  <a:gd name="T9" fmla="*/ 79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9" name="Freeform 120"/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742 w 58"/>
                  <a:gd name="T1" fmla="*/ 86 h 28"/>
                  <a:gd name="T2" fmla="*/ 1590 w 58"/>
                  <a:gd name="T3" fmla="*/ 237 h 28"/>
                  <a:gd name="T4" fmla="*/ 887 w 58"/>
                  <a:gd name="T5" fmla="*/ 727 h 28"/>
                  <a:gd name="T6" fmla="*/ 28 w 58"/>
                  <a:gd name="T7" fmla="*/ 576 h 28"/>
                  <a:gd name="T8" fmla="*/ 742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0" name="Freeform 121"/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748 w 58"/>
                  <a:gd name="T1" fmla="*/ 86 h 28"/>
                  <a:gd name="T2" fmla="*/ 1578 w 58"/>
                  <a:gd name="T3" fmla="*/ 237 h 28"/>
                  <a:gd name="T4" fmla="*/ 878 w 58"/>
                  <a:gd name="T5" fmla="*/ 727 h 28"/>
                  <a:gd name="T6" fmla="*/ 25 w 58"/>
                  <a:gd name="T7" fmla="*/ 576 h 28"/>
                  <a:gd name="T8" fmla="*/ 748 w 58"/>
                  <a:gd name="T9" fmla="*/ 8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1" name="Freeform 122"/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933 w 55"/>
                  <a:gd name="T1" fmla="*/ 310 h 41"/>
                  <a:gd name="T2" fmla="*/ 1450 w 55"/>
                  <a:gd name="T3" fmla="*/ 1031 h 41"/>
                  <a:gd name="T4" fmla="*/ 628 w 55"/>
                  <a:gd name="T5" fmla="*/ 869 h 41"/>
                  <a:gd name="T6" fmla="*/ 111 w 55"/>
                  <a:gd name="T7" fmla="*/ 151 h 41"/>
                  <a:gd name="T8" fmla="*/ 933 w 55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" name="Freeform 123"/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923 w 54"/>
                  <a:gd name="T1" fmla="*/ 310 h 41"/>
                  <a:gd name="T2" fmla="*/ 1419 w 54"/>
                  <a:gd name="T3" fmla="*/ 1031 h 41"/>
                  <a:gd name="T4" fmla="*/ 581 w 54"/>
                  <a:gd name="T5" fmla="*/ 869 h 41"/>
                  <a:gd name="T6" fmla="*/ 85 w 54"/>
                  <a:gd name="T7" fmla="*/ 151 h 41"/>
                  <a:gd name="T8" fmla="*/ 923 w 54"/>
                  <a:gd name="T9" fmla="*/ 31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3" name="Freeform 124"/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301 w 40"/>
                  <a:gd name="T1" fmla="*/ 606 h 54"/>
                  <a:gd name="T2" fmla="*/ 984 w 40"/>
                  <a:gd name="T3" fmla="*/ 86 h 54"/>
                  <a:gd name="T4" fmla="*/ 814 w 40"/>
                  <a:gd name="T5" fmla="*/ 942 h 54"/>
                  <a:gd name="T6" fmla="*/ 147 w 40"/>
                  <a:gd name="T7" fmla="*/ 1463 h 54"/>
                  <a:gd name="T8" fmla="*/ 301 w 40"/>
                  <a:gd name="T9" fmla="*/ 60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4" name="Freeform 125"/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350 w 41"/>
                  <a:gd name="T1" fmla="*/ 621 h 54"/>
                  <a:gd name="T2" fmla="*/ 1031 w 41"/>
                  <a:gd name="T3" fmla="*/ 86 h 54"/>
                  <a:gd name="T4" fmla="*/ 869 w 41"/>
                  <a:gd name="T5" fmla="*/ 980 h 54"/>
                  <a:gd name="T6" fmla="*/ 151 w 41"/>
                  <a:gd name="T7" fmla="*/ 1514 h 54"/>
                  <a:gd name="T8" fmla="*/ 350 w 41"/>
                  <a:gd name="T9" fmla="*/ 62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5" name="Freeform 126"/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1080 w 39"/>
                  <a:gd name="T1" fmla="*/ 632 h 38"/>
                  <a:gd name="T2" fmla="*/ 958 w 39"/>
                  <a:gd name="T3" fmla="*/ 521 h 38"/>
                  <a:gd name="T4" fmla="*/ 1080 w 39"/>
                  <a:gd name="T5" fmla="*/ 396 h 38"/>
                  <a:gd name="T6" fmla="*/ 958 w 39"/>
                  <a:gd name="T7" fmla="*/ 350 h 38"/>
                  <a:gd name="T8" fmla="*/ 997 w 39"/>
                  <a:gd name="T9" fmla="*/ 236 h 38"/>
                  <a:gd name="T10" fmla="*/ 826 w 39"/>
                  <a:gd name="T11" fmla="*/ 236 h 38"/>
                  <a:gd name="T12" fmla="*/ 826 w 39"/>
                  <a:gd name="T13" fmla="*/ 65 h 38"/>
                  <a:gd name="T14" fmla="*/ 713 w 39"/>
                  <a:gd name="T15" fmla="*/ 113 h 38"/>
                  <a:gd name="T16" fmla="*/ 628 w 39"/>
                  <a:gd name="T17" fmla="*/ 0 h 38"/>
                  <a:gd name="T18" fmla="*/ 517 w 39"/>
                  <a:gd name="T19" fmla="*/ 113 h 38"/>
                  <a:gd name="T20" fmla="*/ 395 w 39"/>
                  <a:gd name="T21" fmla="*/ 28 h 38"/>
                  <a:gd name="T22" fmla="*/ 346 w 39"/>
                  <a:gd name="T23" fmla="*/ 151 h 38"/>
                  <a:gd name="T24" fmla="*/ 224 w 39"/>
                  <a:gd name="T25" fmla="*/ 113 h 38"/>
                  <a:gd name="T26" fmla="*/ 224 w 39"/>
                  <a:gd name="T27" fmla="*/ 262 h 38"/>
                  <a:gd name="T28" fmla="*/ 85 w 39"/>
                  <a:gd name="T29" fmla="*/ 285 h 38"/>
                  <a:gd name="T30" fmla="*/ 111 w 39"/>
                  <a:gd name="T31" fmla="*/ 396 h 38"/>
                  <a:gd name="T32" fmla="*/ 0 w 39"/>
                  <a:gd name="T33" fmla="*/ 461 h 38"/>
                  <a:gd name="T34" fmla="*/ 111 w 39"/>
                  <a:gd name="T35" fmla="*/ 574 h 38"/>
                  <a:gd name="T36" fmla="*/ 28 w 39"/>
                  <a:gd name="T37" fmla="*/ 697 h 38"/>
                  <a:gd name="T38" fmla="*/ 150 w 39"/>
                  <a:gd name="T39" fmla="*/ 746 h 38"/>
                  <a:gd name="T40" fmla="*/ 111 w 39"/>
                  <a:gd name="T41" fmla="*/ 896 h 38"/>
                  <a:gd name="T42" fmla="*/ 282 w 39"/>
                  <a:gd name="T43" fmla="*/ 859 h 38"/>
                  <a:gd name="T44" fmla="*/ 282 w 39"/>
                  <a:gd name="T45" fmla="*/ 1031 h 38"/>
                  <a:gd name="T46" fmla="*/ 395 w 39"/>
                  <a:gd name="T47" fmla="*/ 982 h 38"/>
                  <a:gd name="T48" fmla="*/ 480 w 39"/>
                  <a:gd name="T49" fmla="*/ 1093 h 38"/>
                  <a:gd name="T50" fmla="*/ 565 w 39"/>
                  <a:gd name="T51" fmla="*/ 982 h 38"/>
                  <a:gd name="T52" fmla="*/ 713 w 39"/>
                  <a:gd name="T53" fmla="*/ 1093 h 38"/>
                  <a:gd name="T54" fmla="*/ 734 w 39"/>
                  <a:gd name="T55" fmla="*/ 945 h 38"/>
                  <a:gd name="T56" fmla="*/ 884 w 39"/>
                  <a:gd name="T57" fmla="*/ 982 h 38"/>
                  <a:gd name="T58" fmla="*/ 884 w 39"/>
                  <a:gd name="T59" fmla="*/ 831 h 38"/>
                  <a:gd name="T60" fmla="*/ 1022 w 39"/>
                  <a:gd name="T61" fmla="*/ 811 h 38"/>
                  <a:gd name="T62" fmla="*/ 958 w 39"/>
                  <a:gd name="T63" fmla="*/ 697 h 38"/>
                  <a:gd name="T64" fmla="*/ 1080 w 39"/>
                  <a:gd name="T65" fmla="*/ 632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6" name="Freeform 127"/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93947 w 3332"/>
                  <a:gd name="T1" fmla="*/ 661 h 47"/>
                  <a:gd name="T2" fmla="*/ 93295 w 3332"/>
                  <a:gd name="T3" fmla="*/ 1361 h 47"/>
                  <a:gd name="T4" fmla="*/ 675 w 3332"/>
                  <a:gd name="T5" fmla="*/ 1361 h 47"/>
                  <a:gd name="T6" fmla="*/ 0 w 3332"/>
                  <a:gd name="T7" fmla="*/ 661 h 47"/>
                  <a:gd name="T8" fmla="*/ 675 w 3332"/>
                  <a:gd name="T9" fmla="*/ 0 h 47"/>
                  <a:gd name="T10" fmla="*/ 93295 w 3332"/>
                  <a:gd name="T11" fmla="*/ 0 h 47"/>
                  <a:gd name="T12" fmla="*/ 93947 w 3332"/>
                  <a:gd name="T13" fmla="*/ 661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7" name="Freeform 128"/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90703 w 3240"/>
                  <a:gd name="T1" fmla="*/ 0 h 24"/>
                  <a:gd name="T2" fmla="*/ 675 w 3240"/>
                  <a:gd name="T3" fmla="*/ 0 h 24"/>
                  <a:gd name="T4" fmla="*/ 0 w 3240"/>
                  <a:gd name="T5" fmla="*/ 714 h 24"/>
                  <a:gd name="T6" fmla="*/ 91353 w 3240"/>
                  <a:gd name="T7" fmla="*/ 714 h 24"/>
                  <a:gd name="T8" fmla="*/ 90703 w 324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" name="Freeform 129"/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1601 h 54"/>
                  <a:gd name="T2" fmla="*/ 377 w 22"/>
                  <a:gd name="T3" fmla="*/ 0 h 54"/>
                  <a:gd name="T4" fmla="*/ 589 w 22"/>
                  <a:gd name="T5" fmla="*/ 1601 h 54"/>
                  <a:gd name="T6" fmla="*/ 0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9" name="Freeform 130"/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648 w 23"/>
                  <a:gd name="T1" fmla="*/ 1601 h 54"/>
                  <a:gd name="T2" fmla="*/ 217 w 23"/>
                  <a:gd name="T3" fmla="*/ 0 h 54"/>
                  <a:gd name="T4" fmla="*/ 0 w 23"/>
                  <a:gd name="T5" fmla="*/ 1601 h 54"/>
                  <a:gd name="T6" fmla="*/ 648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0" name="Freeform 131"/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648 w 23"/>
                  <a:gd name="T1" fmla="*/ 1601 h 54"/>
                  <a:gd name="T2" fmla="*/ 256 w 23"/>
                  <a:gd name="T3" fmla="*/ 0 h 54"/>
                  <a:gd name="T4" fmla="*/ 0 w 23"/>
                  <a:gd name="T5" fmla="*/ 1601 h 54"/>
                  <a:gd name="T6" fmla="*/ 648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1" name="Freeform 132"/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1260 h 43"/>
                  <a:gd name="T2" fmla="*/ 266 w 15"/>
                  <a:gd name="T3" fmla="*/ 0 h 43"/>
                  <a:gd name="T4" fmla="*/ 446 w 15"/>
                  <a:gd name="T5" fmla="*/ 1260 h 43"/>
                  <a:gd name="T6" fmla="*/ 0 w 15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2" name="Freeform 133"/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3" name="Freeform 134"/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1260 h 43"/>
                  <a:gd name="T2" fmla="*/ 256 w 13"/>
                  <a:gd name="T3" fmla="*/ 0 h 43"/>
                  <a:gd name="T4" fmla="*/ 367 w 13"/>
                  <a:gd name="T5" fmla="*/ 1260 h 43"/>
                  <a:gd name="T6" fmla="*/ 0 w 13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4" name="Freeform 135"/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355 w 12"/>
                  <a:gd name="T1" fmla="*/ 1066 h 36"/>
                  <a:gd name="T2" fmla="*/ 114 w 12"/>
                  <a:gd name="T3" fmla="*/ 0 h 36"/>
                  <a:gd name="T4" fmla="*/ 0 w 12"/>
                  <a:gd name="T5" fmla="*/ 1066 h 36"/>
                  <a:gd name="T6" fmla="*/ 355 w 12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5" name="Freeform 136"/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648 w 23"/>
                  <a:gd name="T1" fmla="*/ 1246 h 42"/>
                  <a:gd name="T2" fmla="*/ 256 w 23"/>
                  <a:gd name="T3" fmla="*/ 0 h 42"/>
                  <a:gd name="T4" fmla="*/ 0 w 23"/>
                  <a:gd name="T5" fmla="*/ 1246 h 42"/>
                  <a:gd name="T6" fmla="*/ 648 w 23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6" name="Freeform 137"/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1448 h 50"/>
                  <a:gd name="T2" fmla="*/ 394 w 23"/>
                  <a:gd name="T3" fmla="*/ 0 h 50"/>
                  <a:gd name="T4" fmla="*/ 648 w 23"/>
                  <a:gd name="T5" fmla="*/ 1448 h 50"/>
                  <a:gd name="T6" fmla="*/ 0 w 23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7" name="Freeform 138"/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1601 h 54"/>
                  <a:gd name="T2" fmla="*/ 490 w 28"/>
                  <a:gd name="T3" fmla="*/ 0 h 54"/>
                  <a:gd name="T4" fmla="*/ 815 w 28"/>
                  <a:gd name="T5" fmla="*/ 1601 h 54"/>
                  <a:gd name="T6" fmla="*/ 0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8" name="Freeform 139"/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815 w 28"/>
                  <a:gd name="T1" fmla="*/ 1601 h 54"/>
                  <a:gd name="T2" fmla="*/ 323 w 28"/>
                  <a:gd name="T3" fmla="*/ 0 h 54"/>
                  <a:gd name="T4" fmla="*/ 0 w 28"/>
                  <a:gd name="T5" fmla="*/ 1601 h 54"/>
                  <a:gd name="T6" fmla="*/ 815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9" name="Freeform 140"/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827 w 29"/>
                  <a:gd name="T1" fmla="*/ 1601 h 54"/>
                  <a:gd name="T2" fmla="*/ 310 w 29"/>
                  <a:gd name="T3" fmla="*/ 0 h 54"/>
                  <a:gd name="T4" fmla="*/ 0 w 29"/>
                  <a:gd name="T5" fmla="*/ 1601 h 54"/>
                  <a:gd name="T6" fmla="*/ 827 w 29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0" name="Freeform 141"/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1260 h 43"/>
                  <a:gd name="T2" fmla="*/ 296 w 18"/>
                  <a:gd name="T3" fmla="*/ 0 h 43"/>
                  <a:gd name="T4" fmla="*/ 483 w 18"/>
                  <a:gd name="T5" fmla="*/ 1260 h 43"/>
                  <a:gd name="T6" fmla="*/ 0 w 18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1" name="Freeform 142"/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2" name="Freeform 143"/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1260 h 43"/>
                  <a:gd name="T2" fmla="*/ 263 w 16"/>
                  <a:gd name="T3" fmla="*/ 0 h 43"/>
                  <a:gd name="T4" fmla="*/ 410 w 16"/>
                  <a:gd name="T5" fmla="*/ 1260 h 43"/>
                  <a:gd name="T6" fmla="*/ 0 w 16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3" name="Freeform 144"/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4" name="Freeform 145"/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815 w 28"/>
                  <a:gd name="T1" fmla="*/ 1246 h 42"/>
                  <a:gd name="T2" fmla="*/ 286 w 28"/>
                  <a:gd name="T3" fmla="*/ 0 h 42"/>
                  <a:gd name="T4" fmla="*/ 0 w 28"/>
                  <a:gd name="T5" fmla="*/ 1246 h 42"/>
                  <a:gd name="T6" fmla="*/ 815 w 28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5" name="Freeform 146"/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1448 h 50"/>
                  <a:gd name="T2" fmla="*/ 464 w 28"/>
                  <a:gd name="T3" fmla="*/ 0 h 50"/>
                  <a:gd name="T4" fmla="*/ 763 w 28"/>
                  <a:gd name="T5" fmla="*/ 1448 h 50"/>
                  <a:gd name="T6" fmla="*/ 0 w 28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6" name="Freeform 147"/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1601 h 54"/>
                  <a:gd name="T2" fmla="*/ 431 w 23"/>
                  <a:gd name="T3" fmla="*/ 0 h 54"/>
                  <a:gd name="T4" fmla="*/ 648 w 23"/>
                  <a:gd name="T5" fmla="*/ 1601 h 54"/>
                  <a:gd name="T6" fmla="*/ 0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7" name="Freeform 148"/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635 w 22"/>
                  <a:gd name="T1" fmla="*/ 1601 h 54"/>
                  <a:gd name="T2" fmla="*/ 236 w 22"/>
                  <a:gd name="T3" fmla="*/ 0 h 54"/>
                  <a:gd name="T4" fmla="*/ 0 w 22"/>
                  <a:gd name="T5" fmla="*/ 1601 h 54"/>
                  <a:gd name="T6" fmla="*/ 635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8" name="Freeform 149"/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648 w 23"/>
                  <a:gd name="T1" fmla="*/ 1601 h 54"/>
                  <a:gd name="T2" fmla="*/ 217 w 23"/>
                  <a:gd name="T3" fmla="*/ 0 h 54"/>
                  <a:gd name="T4" fmla="*/ 0 w 23"/>
                  <a:gd name="T5" fmla="*/ 1601 h 54"/>
                  <a:gd name="T6" fmla="*/ 648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9" name="Freeform 150"/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1260 h 43"/>
                  <a:gd name="T2" fmla="*/ 266 w 15"/>
                  <a:gd name="T3" fmla="*/ 0 h 43"/>
                  <a:gd name="T4" fmla="*/ 446 w 15"/>
                  <a:gd name="T5" fmla="*/ 1260 h 43"/>
                  <a:gd name="T6" fmla="*/ 0 w 15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0" name="Freeform 151"/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11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1" name="Freeform 152"/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1260 h 43"/>
                  <a:gd name="T2" fmla="*/ 224 w 13"/>
                  <a:gd name="T3" fmla="*/ 0 h 43"/>
                  <a:gd name="T4" fmla="*/ 367 w 13"/>
                  <a:gd name="T5" fmla="*/ 1260 h 43"/>
                  <a:gd name="T6" fmla="*/ 0 w 13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2" name="Freeform 153"/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3" name="Freeform 154"/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648 w 23"/>
                  <a:gd name="T1" fmla="*/ 1246 h 42"/>
                  <a:gd name="T2" fmla="*/ 217 w 23"/>
                  <a:gd name="T3" fmla="*/ 0 h 42"/>
                  <a:gd name="T4" fmla="*/ 0 w 23"/>
                  <a:gd name="T5" fmla="*/ 1246 h 42"/>
                  <a:gd name="T6" fmla="*/ 648 w 23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4" name="Freeform 155"/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1448 h 50"/>
                  <a:gd name="T2" fmla="*/ 394 w 23"/>
                  <a:gd name="T3" fmla="*/ 0 h 50"/>
                  <a:gd name="T4" fmla="*/ 648 w 23"/>
                  <a:gd name="T5" fmla="*/ 1448 h 50"/>
                  <a:gd name="T6" fmla="*/ 0 w 23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5" name="Freeform 156"/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1601 h 54"/>
                  <a:gd name="T2" fmla="*/ 518 w 29"/>
                  <a:gd name="T3" fmla="*/ 0 h 54"/>
                  <a:gd name="T4" fmla="*/ 827 w 29"/>
                  <a:gd name="T5" fmla="*/ 1601 h 54"/>
                  <a:gd name="T6" fmla="*/ 0 w 29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6" name="Freeform 157"/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763 w 28"/>
                  <a:gd name="T1" fmla="*/ 1601 h 54"/>
                  <a:gd name="T2" fmla="*/ 297 w 28"/>
                  <a:gd name="T3" fmla="*/ 0 h 54"/>
                  <a:gd name="T4" fmla="*/ 0 w 28"/>
                  <a:gd name="T5" fmla="*/ 1601 h 54"/>
                  <a:gd name="T6" fmla="*/ 763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7" name="Freeform 158"/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815 w 28"/>
                  <a:gd name="T1" fmla="*/ 1601 h 54"/>
                  <a:gd name="T2" fmla="*/ 323 w 28"/>
                  <a:gd name="T3" fmla="*/ 0 h 54"/>
                  <a:gd name="T4" fmla="*/ 0 w 28"/>
                  <a:gd name="T5" fmla="*/ 1601 h 54"/>
                  <a:gd name="T6" fmla="*/ 815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8" name="Freeform 159"/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1260 h 43"/>
                  <a:gd name="T2" fmla="*/ 331 w 18"/>
                  <a:gd name="T3" fmla="*/ 0 h 43"/>
                  <a:gd name="T4" fmla="*/ 534 w 18"/>
                  <a:gd name="T5" fmla="*/ 1260 h 43"/>
                  <a:gd name="T6" fmla="*/ 0 w 18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9" name="Freeform 160"/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468 w 17"/>
                  <a:gd name="T1" fmla="*/ 1066 h 36"/>
                  <a:gd name="T2" fmla="*/ 167 w 17"/>
                  <a:gd name="T3" fmla="*/ 0 h 36"/>
                  <a:gd name="T4" fmla="*/ 0 w 17"/>
                  <a:gd name="T5" fmla="*/ 1066 h 36"/>
                  <a:gd name="T6" fmla="*/ 468 w 17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0" name="Freeform 161"/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1260 h 43"/>
                  <a:gd name="T2" fmla="*/ 284 w 16"/>
                  <a:gd name="T3" fmla="*/ 0 h 43"/>
                  <a:gd name="T4" fmla="*/ 460 w 16"/>
                  <a:gd name="T5" fmla="*/ 1260 h 43"/>
                  <a:gd name="T6" fmla="*/ 0 w 16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1" name="Freeform 162"/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2" name="Freeform 163"/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827 w 29"/>
                  <a:gd name="T1" fmla="*/ 1246 h 42"/>
                  <a:gd name="T2" fmla="*/ 310 w 29"/>
                  <a:gd name="T3" fmla="*/ 0 h 42"/>
                  <a:gd name="T4" fmla="*/ 0 w 29"/>
                  <a:gd name="T5" fmla="*/ 1246 h 42"/>
                  <a:gd name="T6" fmla="*/ 827 w 29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3" name="Freeform 164"/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1448 h 50"/>
                  <a:gd name="T2" fmla="*/ 490 w 28"/>
                  <a:gd name="T3" fmla="*/ 0 h 50"/>
                  <a:gd name="T4" fmla="*/ 815 w 28"/>
                  <a:gd name="T5" fmla="*/ 1448 h 50"/>
                  <a:gd name="T6" fmla="*/ 0 w 28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4" name="Freeform 165"/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1601 h 54"/>
                  <a:gd name="T2" fmla="*/ 394 w 23"/>
                  <a:gd name="T3" fmla="*/ 0 h 54"/>
                  <a:gd name="T4" fmla="*/ 648 w 23"/>
                  <a:gd name="T5" fmla="*/ 1601 h 54"/>
                  <a:gd name="T6" fmla="*/ 0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5" name="Freeform 166"/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635 w 22"/>
                  <a:gd name="T1" fmla="*/ 1601 h 54"/>
                  <a:gd name="T2" fmla="*/ 236 w 22"/>
                  <a:gd name="T3" fmla="*/ 0 h 54"/>
                  <a:gd name="T4" fmla="*/ 0 w 22"/>
                  <a:gd name="T5" fmla="*/ 1601 h 54"/>
                  <a:gd name="T6" fmla="*/ 635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6" name="Freeform 167"/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635 w 22"/>
                  <a:gd name="T1" fmla="*/ 1601 h 54"/>
                  <a:gd name="T2" fmla="*/ 236 w 22"/>
                  <a:gd name="T3" fmla="*/ 0 h 54"/>
                  <a:gd name="T4" fmla="*/ 0 w 22"/>
                  <a:gd name="T5" fmla="*/ 1601 h 54"/>
                  <a:gd name="T6" fmla="*/ 635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7" name="Freeform 168"/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1260 h 43"/>
                  <a:gd name="T2" fmla="*/ 251 w 14"/>
                  <a:gd name="T3" fmla="*/ 0 h 43"/>
                  <a:gd name="T4" fmla="*/ 382 w 14"/>
                  <a:gd name="T5" fmla="*/ 1260 h 43"/>
                  <a:gd name="T6" fmla="*/ 0 w 14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8" name="Freeform 169"/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9" name="Freeform 170"/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1260 h 43"/>
                  <a:gd name="T2" fmla="*/ 224 w 13"/>
                  <a:gd name="T3" fmla="*/ 0 h 43"/>
                  <a:gd name="T4" fmla="*/ 367 w 13"/>
                  <a:gd name="T5" fmla="*/ 1260 h 43"/>
                  <a:gd name="T6" fmla="*/ 0 w 13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0" name="Freeform 171"/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1" name="Freeform 172"/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648 w 23"/>
                  <a:gd name="T1" fmla="*/ 1246 h 42"/>
                  <a:gd name="T2" fmla="*/ 217 w 23"/>
                  <a:gd name="T3" fmla="*/ 0 h 42"/>
                  <a:gd name="T4" fmla="*/ 0 w 23"/>
                  <a:gd name="T5" fmla="*/ 1246 h 42"/>
                  <a:gd name="T6" fmla="*/ 648 w 23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2" name="Freeform 173"/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1448 h 50"/>
                  <a:gd name="T2" fmla="*/ 394 w 23"/>
                  <a:gd name="T3" fmla="*/ 0 h 50"/>
                  <a:gd name="T4" fmla="*/ 648 w 23"/>
                  <a:gd name="T5" fmla="*/ 1448 h 50"/>
                  <a:gd name="T6" fmla="*/ 0 w 23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3" name="Freeform 174"/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1601 h 54"/>
                  <a:gd name="T2" fmla="*/ 491 w 28"/>
                  <a:gd name="T3" fmla="*/ 0 h 54"/>
                  <a:gd name="T4" fmla="*/ 763 w 28"/>
                  <a:gd name="T5" fmla="*/ 1601 h 54"/>
                  <a:gd name="T6" fmla="*/ 0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4" name="Freeform 175"/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815 w 28"/>
                  <a:gd name="T1" fmla="*/ 1601 h 54"/>
                  <a:gd name="T2" fmla="*/ 286 w 28"/>
                  <a:gd name="T3" fmla="*/ 0 h 54"/>
                  <a:gd name="T4" fmla="*/ 0 w 28"/>
                  <a:gd name="T5" fmla="*/ 1601 h 54"/>
                  <a:gd name="T6" fmla="*/ 815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5" name="Freeform 176"/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763 w 28"/>
                  <a:gd name="T1" fmla="*/ 1601 h 54"/>
                  <a:gd name="T2" fmla="*/ 297 w 28"/>
                  <a:gd name="T3" fmla="*/ 0 h 54"/>
                  <a:gd name="T4" fmla="*/ 0 w 28"/>
                  <a:gd name="T5" fmla="*/ 1601 h 54"/>
                  <a:gd name="T6" fmla="*/ 763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6" name="Freeform 177"/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1260 h 43"/>
                  <a:gd name="T2" fmla="*/ 296 w 18"/>
                  <a:gd name="T3" fmla="*/ 0 h 43"/>
                  <a:gd name="T4" fmla="*/ 483 w 18"/>
                  <a:gd name="T5" fmla="*/ 1260 h 43"/>
                  <a:gd name="T6" fmla="*/ 0 w 18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7" name="Freeform 178"/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8" name="Freeform 179"/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1260 h 43"/>
                  <a:gd name="T2" fmla="*/ 284 w 16"/>
                  <a:gd name="T3" fmla="*/ 0 h 43"/>
                  <a:gd name="T4" fmla="*/ 460 w 16"/>
                  <a:gd name="T5" fmla="*/ 1260 h 43"/>
                  <a:gd name="T6" fmla="*/ 0 w 16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9" name="Freeform 180"/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0" name="Freeform 181"/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763 w 28"/>
                  <a:gd name="T1" fmla="*/ 1246 h 42"/>
                  <a:gd name="T2" fmla="*/ 297 w 28"/>
                  <a:gd name="T3" fmla="*/ 0 h 42"/>
                  <a:gd name="T4" fmla="*/ 0 w 28"/>
                  <a:gd name="T5" fmla="*/ 1246 h 42"/>
                  <a:gd name="T6" fmla="*/ 763 w 28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1" name="Freeform 182"/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1448 h 50"/>
                  <a:gd name="T2" fmla="*/ 518 w 29"/>
                  <a:gd name="T3" fmla="*/ 0 h 50"/>
                  <a:gd name="T4" fmla="*/ 827 w 29"/>
                  <a:gd name="T5" fmla="*/ 1448 h 50"/>
                  <a:gd name="T6" fmla="*/ 0 w 29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2" name="Freeform 183"/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1601 h 54"/>
                  <a:gd name="T2" fmla="*/ 394 w 23"/>
                  <a:gd name="T3" fmla="*/ 0 h 54"/>
                  <a:gd name="T4" fmla="*/ 648 w 23"/>
                  <a:gd name="T5" fmla="*/ 1601 h 54"/>
                  <a:gd name="T6" fmla="*/ 0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3" name="Freeform 184"/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648 w 23"/>
                  <a:gd name="T1" fmla="*/ 1601 h 54"/>
                  <a:gd name="T2" fmla="*/ 256 w 23"/>
                  <a:gd name="T3" fmla="*/ 0 h 54"/>
                  <a:gd name="T4" fmla="*/ 0 w 23"/>
                  <a:gd name="T5" fmla="*/ 1601 h 54"/>
                  <a:gd name="T6" fmla="*/ 648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4" name="Freeform 185"/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589 w 22"/>
                  <a:gd name="T1" fmla="*/ 1601 h 54"/>
                  <a:gd name="T2" fmla="*/ 211 w 22"/>
                  <a:gd name="T3" fmla="*/ 0 h 54"/>
                  <a:gd name="T4" fmla="*/ 0 w 22"/>
                  <a:gd name="T5" fmla="*/ 1601 h 54"/>
                  <a:gd name="T6" fmla="*/ 589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5" name="Freeform 186"/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1260 h 43"/>
                  <a:gd name="T2" fmla="*/ 251 w 14"/>
                  <a:gd name="T3" fmla="*/ 0 h 43"/>
                  <a:gd name="T4" fmla="*/ 382 w 14"/>
                  <a:gd name="T5" fmla="*/ 1260 h 43"/>
                  <a:gd name="T6" fmla="*/ 0 w 14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6" name="Freeform 187"/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7" name="Freeform 188"/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1260 h 43"/>
                  <a:gd name="T2" fmla="*/ 224 w 13"/>
                  <a:gd name="T3" fmla="*/ 0 h 43"/>
                  <a:gd name="T4" fmla="*/ 367 w 13"/>
                  <a:gd name="T5" fmla="*/ 1260 h 43"/>
                  <a:gd name="T6" fmla="*/ 0 w 13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8" name="Freeform 189"/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367 w 13"/>
                  <a:gd name="T1" fmla="*/ 1066 h 36"/>
                  <a:gd name="T2" fmla="*/ 150 w 13"/>
                  <a:gd name="T3" fmla="*/ 0 h 36"/>
                  <a:gd name="T4" fmla="*/ 0 w 13"/>
                  <a:gd name="T5" fmla="*/ 1066 h 36"/>
                  <a:gd name="T6" fmla="*/ 367 w 13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9" name="Freeform 190"/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589 w 22"/>
                  <a:gd name="T1" fmla="*/ 1246 h 42"/>
                  <a:gd name="T2" fmla="*/ 211 w 22"/>
                  <a:gd name="T3" fmla="*/ 0 h 42"/>
                  <a:gd name="T4" fmla="*/ 0 w 22"/>
                  <a:gd name="T5" fmla="*/ 1246 h 42"/>
                  <a:gd name="T6" fmla="*/ 589 w 22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0" name="Freeform 191"/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1448 h 50"/>
                  <a:gd name="T2" fmla="*/ 377 w 22"/>
                  <a:gd name="T3" fmla="*/ 0 h 50"/>
                  <a:gd name="T4" fmla="*/ 589 w 22"/>
                  <a:gd name="T5" fmla="*/ 1448 h 50"/>
                  <a:gd name="T6" fmla="*/ 0 w 22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1" name="Freeform 192"/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1601 h 54"/>
                  <a:gd name="T2" fmla="*/ 491 w 28"/>
                  <a:gd name="T3" fmla="*/ 0 h 54"/>
                  <a:gd name="T4" fmla="*/ 763 w 28"/>
                  <a:gd name="T5" fmla="*/ 1601 h 54"/>
                  <a:gd name="T6" fmla="*/ 0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2" name="Freeform 193"/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763 w 28"/>
                  <a:gd name="T1" fmla="*/ 1601 h 54"/>
                  <a:gd name="T2" fmla="*/ 277 w 28"/>
                  <a:gd name="T3" fmla="*/ 0 h 54"/>
                  <a:gd name="T4" fmla="*/ 0 w 28"/>
                  <a:gd name="T5" fmla="*/ 1601 h 54"/>
                  <a:gd name="T6" fmla="*/ 763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3" name="Freeform 194"/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815 w 28"/>
                  <a:gd name="T1" fmla="*/ 1601 h 54"/>
                  <a:gd name="T2" fmla="*/ 323 w 28"/>
                  <a:gd name="T3" fmla="*/ 0 h 54"/>
                  <a:gd name="T4" fmla="*/ 0 w 28"/>
                  <a:gd name="T5" fmla="*/ 1601 h 54"/>
                  <a:gd name="T6" fmla="*/ 815 w 28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4" name="Freeform 195"/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1260 h 43"/>
                  <a:gd name="T2" fmla="*/ 296 w 18"/>
                  <a:gd name="T3" fmla="*/ 0 h 43"/>
                  <a:gd name="T4" fmla="*/ 483 w 18"/>
                  <a:gd name="T5" fmla="*/ 1260 h 43"/>
                  <a:gd name="T6" fmla="*/ 0 w 18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5" name="Freeform 196"/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410 w 16"/>
                  <a:gd name="T1" fmla="*/ 1066 h 36"/>
                  <a:gd name="T2" fmla="*/ 162 w 16"/>
                  <a:gd name="T3" fmla="*/ 0 h 36"/>
                  <a:gd name="T4" fmla="*/ 0 w 16"/>
                  <a:gd name="T5" fmla="*/ 1066 h 36"/>
                  <a:gd name="T6" fmla="*/ 41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6" name="Freeform 197"/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1260 h 43"/>
                  <a:gd name="T2" fmla="*/ 284 w 16"/>
                  <a:gd name="T3" fmla="*/ 0 h 43"/>
                  <a:gd name="T4" fmla="*/ 460 w 16"/>
                  <a:gd name="T5" fmla="*/ 1260 h 43"/>
                  <a:gd name="T6" fmla="*/ 0 w 16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7" name="Freeform 198"/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460 w 16"/>
                  <a:gd name="T1" fmla="*/ 1066 h 36"/>
                  <a:gd name="T2" fmla="*/ 171 w 16"/>
                  <a:gd name="T3" fmla="*/ 0 h 36"/>
                  <a:gd name="T4" fmla="*/ 0 w 16"/>
                  <a:gd name="T5" fmla="*/ 1066 h 36"/>
                  <a:gd name="T6" fmla="*/ 460 w 16"/>
                  <a:gd name="T7" fmla="*/ 1066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8" name="Freeform 199"/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815 w 28"/>
                  <a:gd name="T1" fmla="*/ 1246 h 42"/>
                  <a:gd name="T2" fmla="*/ 323 w 28"/>
                  <a:gd name="T3" fmla="*/ 0 h 42"/>
                  <a:gd name="T4" fmla="*/ 0 w 28"/>
                  <a:gd name="T5" fmla="*/ 1246 h 42"/>
                  <a:gd name="T6" fmla="*/ 815 w 28"/>
                  <a:gd name="T7" fmla="*/ 1246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9" name="Freeform 200"/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1448 h 50"/>
                  <a:gd name="T2" fmla="*/ 529 w 28"/>
                  <a:gd name="T3" fmla="*/ 0 h 50"/>
                  <a:gd name="T4" fmla="*/ 815 w 28"/>
                  <a:gd name="T5" fmla="*/ 1448 h 50"/>
                  <a:gd name="T6" fmla="*/ 0 w 28"/>
                  <a:gd name="T7" fmla="*/ 1448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0" name="Freeform 201"/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1601 h 54"/>
                  <a:gd name="T2" fmla="*/ 394 w 23"/>
                  <a:gd name="T3" fmla="*/ 0 h 54"/>
                  <a:gd name="T4" fmla="*/ 648 w 23"/>
                  <a:gd name="T5" fmla="*/ 1601 h 54"/>
                  <a:gd name="T6" fmla="*/ 0 w 23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1" name="Freeform 202"/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589 w 22"/>
                  <a:gd name="T1" fmla="*/ 1601 h 54"/>
                  <a:gd name="T2" fmla="*/ 211 w 22"/>
                  <a:gd name="T3" fmla="*/ 0 h 54"/>
                  <a:gd name="T4" fmla="*/ 0 w 22"/>
                  <a:gd name="T5" fmla="*/ 1601 h 54"/>
                  <a:gd name="T6" fmla="*/ 589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2" name="Freeform 203"/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589 w 22"/>
                  <a:gd name="T1" fmla="*/ 1601 h 54"/>
                  <a:gd name="T2" fmla="*/ 211 w 22"/>
                  <a:gd name="T3" fmla="*/ 0 h 54"/>
                  <a:gd name="T4" fmla="*/ 0 w 22"/>
                  <a:gd name="T5" fmla="*/ 1601 h 54"/>
                  <a:gd name="T6" fmla="*/ 589 w 22"/>
                  <a:gd name="T7" fmla="*/ 1601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3" name="Freeform 204"/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1260 h 43"/>
                  <a:gd name="T2" fmla="*/ 278 w 14"/>
                  <a:gd name="T3" fmla="*/ 0 h 43"/>
                  <a:gd name="T4" fmla="*/ 434 w 14"/>
                  <a:gd name="T5" fmla="*/ 1260 h 43"/>
                  <a:gd name="T6" fmla="*/ 0 w 14"/>
                  <a:gd name="T7" fmla="*/ 1260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4" name="Freeform 206"/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55" name="Freeform 207"/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56" name="Freeform 208"/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Freeform 209"/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589 w 22"/>
                <a:gd name="T1" fmla="*/ 1246 h 42"/>
                <a:gd name="T2" fmla="*/ 211 w 22"/>
                <a:gd name="T3" fmla="*/ 0 h 42"/>
                <a:gd name="T4" fmla="*/ 0 w 22"/>
                <a:gd name="T5" fmla="*/ 1246 h 42"/>
                <a:gd name="T6" fmla="*/ 589 w 22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Freeform 210"/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1448 h 50"/>
                <a:gd name="T2" fmla="*/ 394 w 23"/>
                <a:gd name="T3" fmla="*/ 0 h 50"/>
                <a:gd name="T4" fmla="*/ 648 w 23"/>
                <a:gd name="T5" fmla="*/ 1448 h 50"/>
                <a:gd name="T6" fmla="*/ 0 w 23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Freeform 211"/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1601 h 54"/>
                <a:gd name="T2" fmla="*/ 529 w 28"/>
                <a:gd name="T3" fmla="*/ 0 h 54"/>
                <a:gd name="T4" fmla="*/ 815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0" name="Freeform 212"/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763 w 28"/>
                <a:gd name="T1" fmla="*/ 1601 h 54"/>
                <a:gd name="T2" fmla="*/ 277 w 28"/>
                <a:gd name="T3" fmla="*/ 0 h 54"/>
                <a:gd name="T4" fmla="*/ 0 w 28"/>
                <a:gd name="T5" fmla="*/ 1601 h 54"/>
                <a:gd name="T6" fmla="*/ 763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1" name="Freeform 213"/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815 w 28"/>
                <a:gd name="T1" fmla="*/ 1601 h 54"/>
                <a:gd name="T2" fmla="*/ 323 w 28"/>
                <a:gd name="T3" fmla="*/ 0 h 54"/>
                <a:gd name="T4" fmla="*/ 0 w 28"/>
                <a:gd name="T5" fmla="*/ 1601 h 54"/>
                <a:gd name="T6" fmla="*/ 815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2" name="Freeform 214"/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1260 h 43"/>
                <a:gd name="T2" fmla="*/ 296 w 18"/>
                <a:gd name="T3" fmla="*/ 0 h 43"/>
                <a:gd name="T4" fmla="*/ 483 w 18"/>
                <a:gd name="T5" fmla="*/ 1260 h 43"/>
                <a:gd name="T6" fmla="*/ 0 w 18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3" name="Freeform 215"/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4" name="Freeform 216"/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1260 h 43"/>
                <a:gd name="T2" fmla="*/ 284 w 16"/>
                <a:gd name="T3" fmla="*/ 0 h 43"/>
                <a:gd name="T4" fmla="*/ 460 w 16"/>
                <a:gd name="T5" fmla="*/ 1260 h 43"/>
                <a:gd name="T6" fmla="*/ 0 w 16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5" name="Freeform 217"/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6" name="Freeform 218"/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323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7" name="Freeform 219"/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1448 h 50"/>
                <a:gd name="T2" fmla="*/ 482 w 29"/>
                <a:gd name="T3" fmla="*/ 0 h 50"/>
                <a:gd name="T4" fmla="*/ 776 w 29"/>
                <a:gd name="T5" fmla="*/ 1448 h 50"/>
                <a:gd name="T6" fmla="*/ 0 w 29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8" name="Freeform 220"/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1601 h 54"/>
                <a:gd name="T2" fmla="*/ 394 w 23"/>
                <a:gd name="T3" fmla="*/ 0 h 54"/>
                <a:gd name="T4" fmla="*/ 648 w 23"/>
                <a:gd name="T5" fmla="*/ 1601 h 54"/>
                <a:gd name="T6" fmla="*/ 0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69" name="Freeform 221"/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0" name="Freeform 222"/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635 w 22"/>
                <a:gd name="T1" fmla="*/ 1601 h 54"/>
                <a:gd name="T2" fmla="*/ 236 w 22"/>
                <a:gd name="T3" fmla="*/ 0 h 54"/>
                <a:gd name="T4" fmla="*/ 0 w 22"/>
                <a:gd name="T5" fmla="*/ 1601 h 54"/>
                <a:gd name="T6" fmla="*/ 635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1" name="Freeform 223"/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51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2" name="Freeform 224"/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3" name="Freeform 225"/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4" name="Freeform 226"/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5" name="Freeform 227"/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635 w 22"/>
                <a:gd name="T1" fmla="*/ 1246 h 42"/>
                <a:gd name="T2" fmla="*/ 236 w 22"/>
                <a:gd name="T3" fmla="*/ 0 h 42"/>
                <a:gd name="T4" fmla="*/ 0 w 22"/>
                <a:gd name="T5" fmla="*/ 1246 h 42"/>
                <a:gd name="T6" fmla="*/ 635 w 22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6" name="Freeform 228"/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1448 h 50"/>
                <a:gd name="T2" fmla="*/ 399 w 22"/>
                <a:gd name="T3" fmla="*/ 0 h 50"/>
                <a:gd name="T4" fmla="*/ 635 w 22"/>
                <a:gd name="T5" fmla="*/ 1448 h 50"/>
                <a:gd name="T6" fmla="*/ 0 w 22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7" name="Freeform 229"/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1601 h 54"/>
                <a:gd name="T2" fmla="*/ 529 w 28"/>
                <a:gd name="T3" fmla="*/ 0 h 54"/>
                <a:gd name="T4" fmla="*/ 815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8" name="Freeform 230"/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815 w 28"/>
                <a:gd name="T1" fmla="*/ 1601 h 54"/>
                <a:gd name="T2" fmla="*/ 286 w 28"/>
                <a:gd name="T3" fmla="*/ 0 h 54"/>
                <a:gd name="T4" fmla="*/ 0 w 28"/>
                <a:gd name="T5" fmla="*/ 1601 h 54"/>
                <a:gd name="T6" fmla="*/ 815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79" name="Freeform 231"/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763 w 28"/>
                <a:gd name="T1" fmla="*/ 1601 h 54"/>
                <a:gd name="T2" fmla="*/ 277 w 28"/>
                <a:gd name="T3" fmla="*/ 0 h 54"/>
                <a:gd name="T4" fmla="*/ 0 w 28"/>
                <a:gd name="T5" fmla="*/ 1601 h 54"/>
                <a:gd name="T6" fmla="*/ 763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0" name="Freeform 232"/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1260 h 43"/>
                <a:gd name="T2" fmla="*/ 331 w 18"/>
                <a:gd name="T3" fmla="*/ 0 h 43"/>
                <a:gd name="T4" fmla="*/ 534 w 18"/>
                <a:gd name="T5" fmla="*/ 1260 h 43"/>
                <a:gd name="T6" fmla="*/ 0 w 18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1" name="Freeform 233"/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2" name="Freeform 234"/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1260 h 43"/>
                <a:gd name="T2" fmla="*/ 284 w 16"/>
                <a:gd name="T3" fmla="*/ 0 h 43"/>
                <a:gd name="T4" fmla="*/ 460 w 16"/>
                <a:gd name="T5" fmla="*/ 1260 h 43"/>
                <a:gd name="T6" fmla="*/ 0 w 16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3" name="Freeform 235"/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4" name="Freeform 236"/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323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5" name="Freeform 237"/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1448 h 50"/>
                <a:gd name="T2" fmla="*/ 491 w 28"/>
                <a:gd name="T3" fmla="*/ 0 h 50"/>
                <a:gd name="T4" fmla="*/ 763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6" name="Freeform 238"/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1601 h 54"/>
                <a:gd name="T2" fmla="*/ 377 w 22"/>
                <a:gd name="T3" fmla="*/ 0 h 54"/>
                <a:gd name="T4" fmla="*/ 589 w 22"/>
                <a:gd name="T5" fmla="*/ 1601 h 54"/>
                <a:gd name="T6" fmla="*/ 0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7" name="Freeform 239"/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8" name="Freeform 240"/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89" name="Freeform 241"/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51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0" name="Freeform 242"/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1" name="Freeform 243"/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2" name="Freeform 244"/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3" name="Freeform 245"/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648 w 23"/>
                <a:gd name="T1" fmla="*/ 1246 h 42"/>
                <a:gd name="T2" fmla="*/ 256 w 23"/>
                <a:gd name="T3" fmla="*/ 0 h 42"/>
                <a:gd name="T4" fmla="*/ 0 w 23"/>
                <a:gd name="T5" fmla="*/ 1246 h 42"/>
                <a:gd name="T6" fmla="*/ 648 w 23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4" name="Freeform 246"/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1448 h 50"/>
                <a:gd name="T2" fmla="*/ 377 w 22"/>
                <a:gd name="T3" fmla="*/ 0 h 50"/>
                <a:gd name="T4" fmla="*/ 589 w 22"/>
                <a:gd name="T5" fmla="*/ 1448 h 50"/>
                <a:gd name="T6" fmla="*/ 0 w 22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5" name="Freeform 247"/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1601 h 54"/>
                <a:gd name="T2" fmla="*/ 464 w 28"/>
                <a:gd name="T3" fmla="*/ 0 h 54"/>
                <a:gd name="T4" fmla="*/ 763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6" name="Freeform 248"/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827 w 29"/>
                <a:gd name="T1" fmla="*/ 1601 h 54"/>
                <a:gd name="T2" fmla="*/ 310 w 29"/>
                <a:gd name="T3" fmla="*/ 0 h 54"/>
                <a:gd name="T4" fmla="*/ 0 w 29"/>
                <a:gd name="T5" fmla="*/ 1601 h 54"/>
                <a:gd name="T6" fmla="*/ 827 w 29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7" name="Freeform 249"/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815 w 28"/>
                <a:gd name="T1" fmla="*/ 1601 h 54"/>
                <a:gd name="T2" fmla="*/ 286 w 28"/>
                <a:gd name="T3" fmla="*/ 0 h 54"/>
                <a:gd name="T4" fmla="*/ 0 w 28"/>
                <a:gd name="T5" fmla="*/ 1601 h 54"/>
                <a:gd name="T6" fmla="*/ 815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8" name="Freeform 250"/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1260 h 43"/>
                <a:gd name="T2" fmla="*/ 301 w 17"/>
                <a:gd name="T3" fmla="*/ 0 h 43"/>
                <a:gd name="T4" fmla="*/ 468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099" name="Freeform 251"/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410 w 16"/>
                <a:gd name="T1" fmla="*/ 1066 h 36"/>
                <a:gd name="T2" fmla="*/ 162 w 16"/>
                <a:gd name="T3" fmla="*/ 0 h 36"/>
                <a:gd name="T4" fmla="*/ 0 w 16"/>
                <a:gd name="T5" fmla="*/ 1066 h 36"/>
                <a:gd name="T6" fmla="*/ 41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0" name="Freeform 252"/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1260 h 43"/>
                <a:gd name="T2" fmla="*/ 339 w 17"/>
                <a:gd name="T3" fmla="*/ 0 h 43"/>
                <a:gd name="T4" fmla="*/ 520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1" name="Freeform 253"/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410 w 16"/>
                <a:gd name="T1" fmla="*/ 1066 h 36"/>
                <a:gd name="T2" fmla="*/ 162 w 16"/>
                <a:gd name="T3" fmla="*/ 0 h 36"/>
                <a:gd name="T4" fmla="*/ 0 w 16"/>
                <a:gd name="T5" fmla="*/ 1066 h 36"/>
                <a:gd name="T6" fmla="*/ 41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2" name="Freeform 254"/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286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3" name="Freeform 255"/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1448 h 50"/>
                <a:gd name="T2" fmla="*/ 529 w 28"/>
                <a:gd name="T3" fmla="*/ 0 h 50"/>
                <a:gd name="T4" fmla="*/ 815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4" name="Freeform 256"/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1601 h 54"/>
                <a:gd name="T2" fmla="*/ 399 w 22"/>
                <a:gd name="T3" fmla="*/ 0 h 54"/>
                <a:gd name="T4" fmla="*/ 635 w 22"/>
                <a:gd name="T5" fmla="*/ 1601 h 54"/>
                <a:gd name="T6" fmla="*/ 0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5" name="Freeform 257"/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6" name="Freeform 258"/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7" name="Freeform 259"/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15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8" name="Freeform 260"/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09" name="Freeform 261"/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0" name="Freeform 262"/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11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1" name="Freeform 263"/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648 w 23"/>
                <a:gd name="T1" fmla="*/ 1246 h 42"/>
                <a:gd name="T2" fmla="*/ 256 w 23"/>
                <a:gd name="T3" fmla="*/ 0 h 42"/>
                <a:gd name="T4" fmla="*/ 0 w 23"/>
                <a:gd name="T5" fmla="*/ 1246 h 42"/>
                <a:gd name="T6" fmla="*/ 648 w 23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2" name="Freeform 264"/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1448 h 50"/>
                <a:gd name="T2" fmla="*/ 431 w 23"/>
                <a:gd name="T3" fmla="*/ 0 h 50"/>
                <a:gd name="T4" fmla="*/ 648 w 23"/>
                <a:gd name="T5" fmla="*/ 1448 h 50"/>
                <a:gd name="T6" fmla="*/ 0 w 23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3" name="Freeform 265"/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1601 h 54"/>
                <a:gd name="T2" fmla="*/ 490 w 28"/>
                <a:gd name="T3" fmla="*/ 0 h 54"/>
                <a:gd name="T4" fmla="*/ 815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4" name="Freeform 266"/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763 w 28"/>
                <a:gd name="T1" fmla="*/ 1601 h 54"/>
                <a:gd name="T2" fmla="*/ 297 w 28"/>
                <a:gd name="T3" fmla="*/ 0 h 54"/>
                <a:gd name="T4" fmla="*/ 0 w 28"/>
                <a:gd name="T5" fmla="*/ 1601 h 54"/>
                <a:gd name="T6" fmla="*/ 763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5" name="Freeform 267"/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827 w 29"/>
                <a:gd name="T1" fmla="*/ 1601 h 54"/>
                <a:gd name="T2" fmla="*/ 310 w 29"/>
                <a:gd name="T3" fmla="*/ 0 h 54"/>
                <a:gd name="T4" fmla="*/ 0 w 29"/>
                <a:gd name="T5" fmla="*/ 1601 h 54"/>
                <a:gd name="T6" fmla="*/ 827 w 29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6" name="Freeform 268"/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1260 h 43"/>
                <a:gd name="T2" fmla="*/ 301 w 17"/>
                <a:gd name="T3" fmla="*/ 0 h 43"/>
                <a:gd name="T4" fmla="*/ 468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7" name="Freeform 269"/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8" name="Freeform 270"/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1260 h 43"/>
                <a:gd name="T2" fmla="*/ 284 w 16"/>
                <a:gd name="T3" fmla="*/ 0 h 43"/>
                <a:gd name="T4" fmla="*/ 460 w 16"/>
                <a:gd name="T5" fmla="*/ 1260 h 43"/>
                <a:gd name="T6" fmla="*/ 0 w 16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19" name="Freeform 271"/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0" name="Freeform 272"/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286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1" name="Freeform 273"/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1448 h 50"/>
                <a:gd name="T2" fmla="*/ 464 w 28"/>
                <a:gd name="T3" fmla="*/ 0 h 50"/>
                <a:gd name="T4" fmla="*/ 763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2" name="Freeform 274"/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1601 h 54"/>
                <a:gd name="T2" fmla="*/ 399 w 22"/>
                <a:gd name="T3" fmla="*/ 0 h 54"/>
                <a:gd name="T4" fmla="*/ 635 w 22"/>
                <a:gd name="T5" fmla="*/ 1601 h 54"/>
                <a:gd name="T6" fmla="*/ 0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3" name="Freeform 275"/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4" name="Freeform 276"/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5" name="Freeform 277"/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51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6" name="Freeform 278"/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7" name="Freeform 279"/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1260 h 43"/>
                <a:gd name="T2" fmla="*/ 224 w 13"/>
                <a:gd name="T3" fmla="*/ 0 h 43"/>
                <a:gd name="T4" fmla="*/ 367 w 13"/>
                <a:gd name="T5" fmla="*/ 1260 h 43"/>
                <a:gd name="T6" fmla="*/ 0 w 13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8" name="Freeform 280"/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29" name="Freeform 281"/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648 w 23"/>
                <a:gd name="T1" fmla="*/ 1246 h 42"/>
                <a:gd name="T2" fmla="*/ 256 w 23"/>
                <a:gd name="T3" fmla="*/ 0 h 42"/>
                <a:gd name="T4" fmla="*/ 0 w 23"/>
                <a:gd name="T5" fmla="*/ 1246 h 42"/>
                <a:gd name="T6" fmla="*/ 648 w 23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0" name="Freeform 282"/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1448 h 50"/>
                <a:gd name="T2" fmla="*/ 431 w 23"/>
                <a:gd name="T3" fmla="*/ 0 h 50"/>
                <a:gd name="T4" fmla="*/ 648 w 23"/>
                <a:gd name="T5" fmla="*/ 1448 h 50"/>
                <a:gd name="T6" fmla="*/ 0 w 23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1" name="Freeform 283"/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1601 h 54"/>
                <a:gd name="T2" fmla="*/ 490 w 28"/>
                <a:gd name="T3" fmla="*/ 0 h 54"/>
                <a:gd name="T4" fmla="*/ 815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2" name="Freeform 284"/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827 w 29"/>
                <a:gd name="T1" fmla="*/ 1601 h 54"/>
                <a:gd name="T2" fmla="*/ 310 w 29"/>
                <a:gd name="T3" fmla="*/ 0 h 54"/>
                <a:gd name="T4" fmla="*/ 0 w 29"/>
                <a:gd name="T5" fmla="*/ 1601 h 54"/>
                <a:gd name="T6" fmla="*/ 827 w 29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3" name="Freeform 285"/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815 w 28"/>
                <a:gd name="T1" fmla="*/ 1601 h 54"/>
                <a:gd name="T2" fmla="*/ 286 w 28"/>
                <a:gd name="T3" fmla="*/ 0 h 54"/>
                <a:gd name="T4" fmla="*/ 0 w 28"/>
                <a:gd name="T5" fmla="*/ 1601 h 54"/>
                <a:gd name="T6" fmla="*/ 815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4" name="Freeform 286"/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1260 h 43"/>
                <a:gd name="T2" fmla="*/ 301 w 17"/>
                <a:gd name="T3" fmla="*/ 0 h 43"/>
                <a:gd name="T4" fmla="*/ 468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5" name="Freeform 287"/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6" name="Freeform 288"/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1260 h 43"/>
                <a:gd name="T2" fmla="*/ 280 w 17"/>
                <a:gd name="T3" fmla="*/ 0 h 43"/>
                <a:gd name="T4" fmla="*/ 468 w 17"/>
                <a:gd name="T5" fmla="*/ 1260 h 43"/>
                <a:gd name="T6" fmla="*/ 0 w 17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7" name="Freeform 289"/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8" name="Freeform 290"/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815 w 28"/>
                <a:gd name="T1" fmla="*/ 1246 h 42"/>
                <a:gd name="T2" fmla="*/ 286 w 28"/>
                <a:gd name="T3" fmla="*/ 0 h 42"/>
                <a:gd name="T4" fmla="*/ 0 w 28"/>
                <a:gd name="T5" fmla="*/ 1246 h 42"/>
                <a:gd name="T6" fmla="*/ 815 w 28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39" name="Freeform 291"/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1448 h 50"/>
                <a:gd name="T2" fmla="*/ 491 w 28"/>
                <a:gd name="T3" fmla="*/ 0 h 50"/>
                <a:gd name="T4" fmla="*/ 763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0" name="Freeform 292"/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1601 h 54"/>
                <a:gd name="T2" fmla="*/ 399 w 22"/>
                <a:gd name="T3" fmla="*/ 0 h 54"/>
                <a:gd name="T4" fmla="*/ 635 w 22"/>
                <a:gd name="T5" fmla="*/ 1601 h 54"/>
                <a:gd name="T6" fmla="*/ 0 w 22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1" name="Freeform 293"/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17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2" name="Freeform 294"/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648 w 23"/>
                <a:gd name="T1" fmla="*/ 1601 h 54"/>
                <a:gd name="T2" fmla="*/ 256 w 23"/>
                <a:gd name="T3" fmla="*/ 0 h 54"/>
                <a:gd name="T4" fmla="*/ 0 w 23"/>
                <a:gd name="T5" fmla="*/ 1601 h 54"/>
                <a:gd name="T6" fmla="*/ 648 w 23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3" name="Freeform 295"/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1260 h 43"/>
                <a:gd name="T2" fmla="*/ 215 w 14"/>
                <a:gd name="T3" fmla="*/ 0 h 43"/>
                <a:gd name="T4" fmla="*/ 382 w 14"/>
                <a:gd name="T5" fmla="*/ 1260 h 43"/>
                <a:gd name="T6" fmla="*/ 0 w 14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4" name="Freeform 296"/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50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5" name="Freeform 297"/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1260 h 43"/>
                <a:gd name="T2" fmla="*/ 207 w 12"/>
                <a:gd name="T3" fmla="*/ 0 h 43"/>
                <a:gd name="T4" fmla="*/ 308 w 12"/>
                <a:gd name="T5" fmla="*/ 1260 h 43"/>
                <a:gd name="T6" fmla="*/ 0 w 12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6" name="Freeform 298"/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367 w 13"/>
                <a:gd name="T1" fmla="*/ 1066 h 36"/>
                <a:gd name="T2" fmla="*/ 111 w 13"/>
                <a:gd name="T3" fmla="*/ 0 h 36"/>
                <a:gd name="T4" fmla="*/ 0 w 13"/>
                <a:gd name="T5" fmla="*/ 1066 h 36"/>
                <a:gd name="T6" fmla="*/ 367 w 13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7" name="Freeform 299"/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648 w 23"/>
                <a:gd name="T1" fmla="*/ 1246 h 42"/>
                <a:gd name="T2" fmla="*/ 256 w 23"/>
                <a:gd name="T3" fmla="*/ 0 h 42"/>
                <a:gd name="T4" fmla="*/ 0 w 23"/>
                <a:gd name="T5" fmla="*/ 1246 h 42"/>
                <a:gd name="T6" fmla="*/ 648 w 23"/>
                <a:gd name="T7" fmla="*/ 1246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8" name="Freeform 300"/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1448 h 50"/>
                <a:gd name="T2" fmla="*/ 394 w 23"/>
                <a:gd name="T3" fmla="*/ 0 h 50"/>
                <a:gd name="T4" fmla="*/ 648 w 23"/>
                <a:gd name="T5" fmla="*/ 1448 h 50"/>
                <a:gd name="T6" fmla="*/ 0 w 23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49" name="Freeform 301"/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1601 h 54"/>
                <a:gd name="T2" fmla="*/ 464 w 28"/>
                <a:gd name="T3" fmla="*/ 0 h 54"/>
                <a:gd name="T4" fmla="*/ 763 w 28"/>
                <a:gd name="T5" fmla="*/ 1601 h 54"/>
                <a:gd name="T6" fmla="*/ 0 w 28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0" name="Freeform 302"/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776 w 29"/>
                <a:gd name="T1" fmla="*/ 1601 h 54"/>
                <a:gd name="T2" fmla="*/ 296 w 29"/>
                <a:gd name="T3" fmla="*/ 0 h 54"/>
                <a:gd name="T4" fmla="*/ 0 w 29"/>
                <a:gd name="T5" fmla="*/ 1601 h 54"/>
                <a:gd name="T6" fmla="*/ 776 w 29"/>
                <a:gd name="T7" fmla="*/ 1601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1" name="Freeform 303"/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1260 h 43"/>
                <a:gd name="T2" fmla="*/ 355 w 18"/>
                <a:gd name="T3" fmla="*/ 0 h 43"/>
                <a:gd name="T4" fmla="*/ 534 w 18"/>
                <a:gd name="T5" fmla="*/ 1260 h 43"/>
                <a:gd name="T6" fmla="*/ 0 w 18"/>
                <a:gd name="T7" fmla="*/ 126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2" name="Freeform 304"/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460 w 16"/>
                <a:gd name="T1" fmla="*/ 1066 h 36"/>
                <a:gd name="T2" fmla="*/ 171 w 16"/>
                <a:gd name="T3" fmla="*/ 0 h 36"/>
                <a:gd name="T4" fmla="*/ 0 w 16"/>
                <a:gd name="T5" fmla="*/ 1066 h 36"/>
                <a:gd name="T6" fmla="*/ 460 w 16"/>
                <a:gd name="T7" fmla="*/ 106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2153" name="Freeform 305"/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1448 h 50"/>
                <a:gd name="T2" fmla="*/ 490 w 28"/>
                <a:gd name="T3" fmla="*/ 0 h 50"/>
                <a:gd name="T4" fmla="*/ 815 w 28"/>
                <a:gd name="T5" fmla="*/ 1448 h 50"/>
                <a:gd name="T6" fmla="*/ 0 w 28"/>
                <a:gd name="T7" fmla="*/ 1448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71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3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A952ACE-C792-46AB-AB26-45975FA00B9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09/02/2022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6393AEB-34D3-4064-9136-AB68730E471A}" type="slidenum">
              <a:rPr lang="en-US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6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63A0C3-E06E-415A-BC9B-8C5A51775E4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9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47B1AB-AEAB-40F1-AB05-F2D36A5F6A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08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FF6A6-CA1E-4B18-BAB2-5E7DA42BB9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8DDF3-80C0-4B9D-9EF0-4034FFBB38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9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00046A-B119-4A2B-8080-406C57548CA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6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med">
    <p:cover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openxmlformats.org/officeDocument/2006/relationships/image" Target="../media/image16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5.jpe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90170" y="2819404"/>
            <a:ext cx="5486400" cy="15081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sz="48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cap="all" dirty="0"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0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FDADD2-FB71-4E36-B7BD-6479119AF4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9514" r="14017" b="95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2CCE7ACE-D819-417A-AC0C-E0D189371095}"/>
              </a:ext>
            </a:extLst>
          </p:cNvPr>
          <p:cNvSpPr/>
          <p:nvPr/>
        </p:nvSpPr>
        <p:spPr>
          <a:xfrm>
            <a:off x="281354" y="323655"/>
            <a:ext cx="11629292" cy="6210690"/>
          </a:xfrm>
          <a:prstGeom prst="roundRect">
            <a:avLst>
              <a:gd name="adj" fmla="val 619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1" descr="卡通人物&#10;&#10;描述已自动生成">
            <a:extLst>
              <a:ext uri="{FF2B5EF4-FFF2-40B4-BE49-F238E27FC236}">
                <a16:creationId xmlns:a16="http://schemas.microsoft.com/office/drawing/2014/main" id="{B53E88D6-4450-4E40-B36B-8DEE017ED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28" y="561941"/>
            <a:ext cx="489951" cy="8640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1B069C8-1987-4C2E-A374-73E028E66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8" y="1719187"/>
            <a:ext cx="5150587" cy="5150587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C7A1729-46DF-4E56-9042-E67BAA8BD6D6}"/>
              </a:ext>
            </a:extLst>
          </p:cNvPr>
          <p:cNvSpPr/>
          <p:nvPr/>
        </p:nvSpPr>
        <p:spPr>
          <a:xfrm>
            <a:off x="1523742" y="438457"/>
            <a:ext cx="3240757" cy="1165928"/>
          </a:xfrm>
          <a:prstGeom prst="roundRect">
            <a:avLst/>
          </a:prstGeom>
          <a:solidFill>
            <a:srgbClr val="972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Hộp Văn bản 2">
            <a:extLst>
              <a:ext uri="{FF2B5EF4-FFF2-40B4-BE49-F238E27FC236}">
                <a16:creationId xmlns:a16="http://schemas.microsoft.com/office/drawing/2014/main" id="{4C982DAC-4F02-4B6F-86A5-9F800DE7A88C}"/>
              </a:ext>
            </a:extLst>
          </p:cNvPr>
          <p:cNvSpPr txBox="1"/>
          <p:nvPr/>
        </p:nvSpPr>
        <p:spPr>
          <a:xfrm>
            <a:off x="1720436" y="605922"/>
            <a:ext cx="284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C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hu phap chungviet" panose="020B0506030404030204" pitchFamily="34" charset="0"/>
              </a:rPr>
              <a:t>Nội</a:t>
            </a:r>
            <a:r>
              <a:rPr lang="en-US" sz="4800" dirty="0" smtClean="0">
                <a:solidFill>
                  <a:srgbClr val="FFC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hu phap chungviet" panose="020B0506030404030204" pitchFamily="34" charset="0"/>
              </a:rPr>
              <a:t> dung</a:t>
            </a:r>
            <a:endParaRPr lang="en-US" sz="4800" dirty="0">
              <a:solidFill>
                <a:srgbClr val="FFC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hu phap chungviet" panose="020B05060304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723" y="301854"/>
            <a:ext cx="4420417" cy="6232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3601" y="24384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2979" y="32334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7471" y="371795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9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53863" y="360799"/>
            <a:ext cx="68958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u="sng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1a/106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>
            <a:spLocks noChangeArrowheads="1"/>
          </p:cNvSpPr>
          <p:nvPr/>
        </p:nvSpPr>
        <p:spPr bwMode="auto">
          <a:xfrm>
            <a:off x="640900" y="1546971"/>
            <a:ext cx="36063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58" name="TextBox 257"/>
          <p:cNvSpPr txBox="1">
            <a:spLocks noChangeArrowheads="1"/>
          </p:cNvSpPr>
          <p:nvPr/>
        </p:nvSpPr>
        <p:spPr bwMode="auto">
          <a:xfrm>
            <a:off x="3726654" y="1500805"/>
            <a:ext cx="15708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5600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Box 258"/>
          <p:cNvSpPr txBox="1">
            <a:spLocks noChangeArrowheads="1"/>
          </p:cNvSpPr>
          <p:nvPr/>
        </p:nvSpPr>
        <p:spPr bwMode="auto">
          <a:xfrm>
            <a:off x="598777" y="2435489"/>
            <a:ext cx="3776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5600 </a:t>
            </a: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60" name="TextBox 259"/>
          <p:cNvSpPr txBox="1">
            <a:spLocks noChangeArrowheads="1"/>
          </p:cNvSpPr>
          <p:nvPr/>
        </p:nvSpPr>
        <p:spPr bwMode="auto">
          <a:xfrm>
            <a:off x="3726654" y="2401481"/>
            <a:ext cx="13414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5200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6035847" y="1434850"/>
            <a:ext cx="3412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6300 </a:t>
            </a: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68" name="TextBox 267"/>
          <p:cNvSpPr txBox="1">
            <a:spLocks noChangeArrowheads="1"/>
          </p:cNvSpPr>
          <p:nvPr/>
        </p:nvSpPr>
        <p:spPr bwMode="auto">
          <a:xfrm>
            <a:off x="9151514" y="1392024"/>
            <a:ext cx="17433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6800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3408444" y="3857598"/>
            <a:ext cx="3359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8600 </a:t>
            </a: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270" name="TextBox 269"/>
          <p:cNvSpPr txBox="1">
            <a:spLocks noChangeArrowheads="1"/>
          </p:cNvSpPr>
          <p:nvPr/>
        </p:nvSpPr>
        <p:spPr bwMode="auto">
          <a:xfrm>
            <a:off x="6512581" y="3871464"/>
            <a:ext cx="2459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8800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3408444" y="4831086"/>
            <a:ext cx="39461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8800 </a:t>
            </a: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4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6440293" y="4818617"/>
            <a:ext cx="13344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8600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35847" y="2408338"/>
            <a:ext cx="4022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6800 – 500 </a:t>
            </a:r>
            <a:r>
              <a:rPr lang="en-US" sz="4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H="1">
            <a:off x="9133524" y="2338586"/>
            <a:ext cx="17793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6300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158891"/>
      </p:ext>
    </p:extLst>
  </p:cSld>
  <p:clrMapOvr>
    <a:masterClrMapping/>
  </p:clrMapOvr>
  <p:transition spd="med" advTm="748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7" grpId="0"/>
      <p:bldP spid="258" grpId="0"/>
      <p:bldP spid="259" grpId="0"/>
      <p:bldP spid="260" grpId="0"/>
      <p:bldP spid="267" grpId="0"/>
      <p:bldP spid="268" grpId="0"/>
      <p:bldP spid="269" grpId="0"/>
      <p:bldP spid="270" grpId="0"/>
      <p:bldP spid="271" grpId="0"/>
      <p:bldP spid="272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1828800"/>
            <a:ext cx="10363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  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</a:t>
            </a:r>
            <a:r>
              <a:rPr lang="en-US" altLang="zh-CN" sz="44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 (hoặc trừ) 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nhẩm 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 tròn nghìn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với 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 tròn trăm</a:t>
            </a:r>
            <a:r>
              <a:rPr lang="en-US" altLang="zh-CN" sz="4400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en-US" altLang="zh-CN" sz="440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  viết  </a:t>
            </a:r>
            <a:r>
              <a:rPr lang="en-US" altLang="zh-CN" sz="44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chữ số h</a:t>
            </a:r>
            <a:r>
              <a:rPr lang="en-US" altLang="zh-CN" sz="44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44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 nghìn  của số tròn nghìn</a:t>
            </a:r>
            <a:r>
              <a:rPr lang="en-US" altLang="zh-CN" u="sng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trước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rồi </a:t>
            </a:r>
            <a:r>
              <a:rPr lang="en-US" altLang="zh-CN" sz="4400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 số tròn trăm vào bên phải chữ số đó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矩形: 圆角 23">
            <a:extLst>
              <a:ext uri="{FF2B5EF4-FFF2-40B4-BE49-F238E27FC236}">
                <a16:creationId xmlns:a16="http://schemas.microsoft.com/office/drawing/2014/main" id="{EC7A1729-46DF-4E56-9042-E67BAA8BD6D6}"/>
              </a:ext>
            </a:extLst>
          </p:cNvPr>
          <p:cNvSpPr/>
          <p:nvPr/>
        </p:nvSpPr>
        <p:spPr>
          <a:xfrm>
            <a:off x="1523742" y="438457"/>
            <a:ext cx="3240757" cy="1165928"/>
          </a:xfrm>
          <a:prstGeom prst="roundRect">
            <a:avLst/>
          </a:prstGeom>
          <a:solidFill>
            <a:srgbClr val="972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4C982DAC-4F02-4B6F-86A5-9F800DE7A88C}"/>
              </a:ext>
            </a:extLst>
          </p:cNvPr>
          <p:cNvSpPr txBox="1"/>
          <p:nvPr/>
        </p:nvSpPr>
        <p:spPr>
          <a:xfrm>
            <a:off x="1720436" y="605922"/>
            <a:ext cx="284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C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hu phap chungviet" panose="020B0506030404030204" pitchFamily="34" charset="0"/>
              </a:rPr>
              <a:t>Quy tắc</a:t>
            </a:r>
            <a:endParaRPr lang="en-US" sz="4800" dirty="0">
              <a:solidFill>
                <a:srgbClr val="FFC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hu phap chungviet" panose="020B05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3121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84349" y="-1078"/>
            <a:ext cx="6576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1b/106</a:t>
            </a:r>
            <a:r>
              <a:rPr 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>
            <a:spLocks noChangeArrowheads="1"/>
          </p:cNvSpPr>
          <p:nvPr/>
        </p:nvSpPr>
        <p:spPr bwMode="auto">
          <a:xfrm>
            <a:off x="667594" y="891996"/>
            <a:ext cx="3368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4000 + 3000 =</a:t>
            </a:r>
          </a:p>
        </p:txBody>
      </p:sp>
      <p:sp>
        <p:nvSpPr>
          <p:cNvPr id="258" name="TextBox 257"/>
          <p:cNvSpPr txBox="1">
            <a:spLocks noChangeArrowheads="1"/>
          </p:cNvSpPr>
          <p:nvPr/>
        </p:nvSpPr>
        <p:spPr bwMode="auto">
          <a:xfrm>
            <a:off x="3661185" y="931917"/>
            <a:ext cx="15708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</p:txBody>
      </p:sp>
      <p:sp>
        <p:nvSpPr>
          <p:cNvPr id="259" name="TextBox 258"/>
          <p:cNvSpPr txBox="1">
            <a:spLocks noChangeArrowheads="1"/>
          </p:cNvSpPr>
          <p:nvPr/>
        </p:nvSpPr>
        <p:spPr bwMode="auto">
          <a:xfrm>
            <a:off x="653739" y="1861736"/>
            <a:ext cx="3134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7000 – 4000 =</a:t>
            </a:r>
          </a:p>
        </p:txBody>
      </p:sp>
      <p:sp>
        <p:nvSpPr>
          <p:cNvPr id="260" name="TextBox 259"/>
          <p:cNvSpPr txBox="1">
            <a:spLocks noChangeArrowheads="1"/>
          </p:cNvSpPr>
          <p:nvPr/>
        </p:nvSpPr>
        <p:spPr bwMode="auto">
          <a:xfrm>
            <a:off x="3619459" y="1886532"/>
            <a:ext cx="1341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</p:txBody>
      </p:sp>
      <p:sp>
        <p:nvSpPr>
          <p:cNvPr id="265" name="TextBox 264"/>
          <p:cNvSpPr txBox="1">
            <a:spLocks noChangeArrowheads="1"/>
          </p:cNvSpPr>
          <p:nvPr/>
        </p:nvSpPr>
        <p:spPr bwMode="auto">
          <a:xfrm>
            <a:off x="637240" y="2791555"/>
            <a:ext cx="2890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7000 – 3000 =</a:t>
            </a:r>
          </a:p>
        </p:txBody>
      </p:sp>
      <p:sp>
        <p:nvSpPr>
          <p:cNvPr id="266" name="TextBox 265"/>
          <p:cNvSpPr txBox="1">
            <a:spLocks noChangeArrowheads="1"/>
          </p:cNvSpPr>
          <p:nvPr/>
        </p:nvSpPr>
        <p:spPr bwMode="auto">
          <a:xfrm flipH="1">
            <a:off x="3619459" y="2842105"/>
            <a:ext cx="152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67" name="TextBox 266"/>
          <p:cNvSpPr txBox="1">
            <a:spLocks noChangeArrowheads="1"/>
          </p:cNvSpPr>
          <p:nvPr/>
        </p:nvSpPr>
        <p:spPr bwMode="auto">
          <a:xfrm>
            <a:off x="6003823" y="882687"/>
            <a:ext cx="3557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6000 + 4000 =</a:t>
            </a:r>
          </a:p>
        </p:txBody>
      </p:sp>
      <p:sp>
        <p:nvSpPr>
          <p:cNvPr id="268" name="TextBox 267"/>
          <p:cNvSpPr txBox="1">
            <a:spLocks noChangeArrowheads="1"/>
          </p:cNvSpPr>
          <p:nvPr/>
        </p:nvSpPr>
        <p:spPr bwMode="auto">
          <a:xfrm>
            <a:off x="8930983" y="901476"/>
            <a:ext cx="1743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</a:t>
            </a:r>
          </a:p>
        </p:txBody>
      </p:sp>
      <p:sp>
        <p:nvSpPr>
          <p:cNvPr id="269" name="TextBox 268"/>
          <p:cNvSpPr txBox="1">
            <a:spLocks noChangeArrowheads="1"/>
          </p:cNvSpPr>
          <p:nvPr/>
        </p:nvSpPr>
        <p:spPr bwMode="auto">
          <a:xfrm>
            <a:off x="3960754" y="3715930"/>
            <a:ext cx="37038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9000 + 1000 = </a:t>
            </a:r>
          </a:p>
        </p:txBody>
      </p:sp>
      <p:sp>
        <p:nvSpPr>
          <p:cNvPr id="270" name="TextBox 269"/>
          <p:cNvSpPr txBox="1">
            <a:spLocks noChangeArrowheads="1"/>
          </p:cNvSpPr>
          <p:nvPr/>
        </p:nvSpPr>
        <p:spPr bwMode="auto">
          <a:xfrm>
            <a:off x="6722651" y="3659939"/>
            <a:ext cx="1501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</a:t>
            </a:r>
          </a:p>
        </p:txBody>
      </p:sp>
      <p:sp>
        <p:nvSpPr>
          <p:cNvPr id="271" name="TextBox 270"/>
          <p:cNvSpPr txBox="1">
            <a:spLocks noChangeArrowheads="1"/>
          </p:cNvSpPr>
          <p:nvPr/>
        </p:nvSpPr>
        <p:spPr bwMode="auto">
          <a:xfrm>
            <a:off x="3833332" y="4419246"/>
            <a:ext cx="3650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10 000 – 9000 =</a:t>
            </a:r>
          </a:p>
        </p:txBody>
      </p:sp>
      <p:sp>
        <p:nvSpPr>
          <p:cNvPr id="272" name="TextBox 271"/>
          <p:cNvSpPr txBox="1">
            <a:spLocks noChangeArrowheads="1"/>
          </p:cNvSpPr>
          <p:nvPr/>
        </p:nvSpPr>
        <p:spPr bwMode="auto">
          <a:xfrm>
            <a:off x="6931274" y="4366462"/>
            <a:ext cx="1334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68215" y="1881846"/>
            <a:ext cx="32605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10 000 – 6000 =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55571" y="2826756"/>
            <a:ext cx="3211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10 000 – 4000 =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 flipH="1">
            <a:off x="9174009" y="1861736"/>
            <a:ext cx="1104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187814" y="2821996"/>
            <a:ext cx="1147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99406" y="5122562"/>
            <a:ext cx="3545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10 000 – 1000 =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997408" y="5118361"/>
            <a:ext cx="1334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913996"/>
      </p:ext>
    </p:extLst>
  </p:cSld>
  <p:clrMapOvr>
    <a:masterClrMapping/>
  </p:clrMapOvr>
  <p:transition spd="med" advTm="748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7" grpId="0"/>
      <p:bldP spid="258" grpId="0"/>
      <p:bldP spid="259" grpId="0"/>
      <p:bldP spid="260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685800" y="1905000"/>
            <a:ext cx="10972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Khi  </a:t>
            </a: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 (hoặc trừ) 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nhẩm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 tròn nghìn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với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 tròn nghìn</a:t>
            </a:r>
            <a:r>
              <a:rPr lang="en-US" altLang="zh-CN" sz="4000" b="1">
                <a:solidFill>
                  <a:srgbClr val="1F497D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ta chỉ  việc </a:t>
            </a:r>
            <a:r>
              <a:rPr lang="en-US" altLang="zh-CN" sz="4400" b="1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cộng các chữ  số  h</a:t>
            </a:r>
            <a:r>
              <a:rPr lang="en-US" altLang="zh-CN" sz="4400" b="1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4400" b="1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 nghìn với nhau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rồi </a:t>
            </a:r>
            <a:r>
              <a:rPr lang="en-US" altLang="zh-CN" sz="4400" b="1" u="sng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 thêm ba chữ số 0 vào bên phải chữ số đó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矩形: 圆角 23">
            <a:extLst>
              <a:ext uri="{FF2B5EF4-FFF2-40B4-BE49-F238E27FC236}">
                <a16:creationId xmlns:a16="http://schemas.microsoft.com/office/drawing/2014/main" id="{EC7A1729-46DF-4E56-9042-E67BAA8BD6D6}"/>
              </a:ext>
            </a:extLst>
          </p:cNvPr>
          <p:cNvSpPr/>
          <p:nvPr/>
        </p:nvSpPr>
        <p:spPr>
          <a:xfrm>
            <a:off x="1523742" y="438457"/>
            <a:ext cx="3240757" cy="1165928"/>
          </a:xfrm>
          <a:prstGeom prst="roundRect">
            <a:avLst/>
          </a:prstGeom>
          <a:solidFill>
            <a:srgbClr val="972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Hộp Văn bản 2">
            <a:extLst>
              <a:ext uri="{FF2B5EF4-FFF2-40B4-BE49-F238E27FC236}">
                <a16:creationId xmlns:a16="http://schemas.microsoft.com/office/drawing/2014/main" id="{4C982DAC-4F02-4B6F-86A5-9F800DE7A88C}"/>
              </a:ext>
            </a:extLst>
          </p:cNvPr>
          <p:cNvSpPr txBox="1"/>
          <p:nvPr/>
        </p:nvSpPr>
        <p:spPr>
          <a:xfrm>
            <a:off x="1720436" y="605922"/>
            <a:ext cx="2847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C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hu phap chungviet" panose="020B0506030404030204" pitchFamily="34" charset="0"/>
              </a:rPr>
              <a:t>Quy tắc</a:t>
            </a:r>
            <a:endParaRPr lang="en-US" sz="4800" dirty="0">
              <a:solidFill>
                <a:srgbClr val="FFC000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Thu phap chungviet" panose="020B0506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71841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15"/>
          <p:cNvSpPr/>
          <p:nvPr/>
        </p:nvSpPr>
        <p:spPr>
          <a:xfrm>
            <a:off x="35984" y="6409267"/>
            <a:ext cx="12156016" cy="448733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5541" name="Group 129"/>
          <p:cNvGrpSpPr>
            <a:grpSpLocks/>
          </p:cNvGrpSpPr>
          <p:nvPr/>
        </p:nvGrpSpPr>
        <p:grpSpPr bwMode="auto">
          <a:xfrm>
            <a:off x="11044767" y="69851"/>
            <a:ext cx="1128184" cy="2398183"/>
            <a:chOff x="914400" y="-249855"/>
            <a:chExt cx="2037913" cy="3998660"/>
          </a:xfrm>
        </p:grpSpPr>
        <p:grpSp>
          <p:nvGrpSpPr>
            <p:cNvPr id="65581" name="Group 130"/>
            <p:cNvGrpSpPr>
              <a:grpSpLocks/>
            </p:cNvGrpSpPr>
            <p:nvPr/>
          </p:nvGrpSpPr>
          <p:grpSpPr bwMode="auto"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65616" name="Google Shape;2136;p85"/>
              <p:cNvGrpSpPr>
                <a:grpSpLocks/>
              </p:cNvGrpSpPr>
              <p:nvPr/>
            </p:nvGrpSpPr>
            <p:grpSpPr bwMode="auto"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65618" name="Google Shape;2137;p85"/>
                <p:cNvSpPr>
                  <a:spLocks/>
                </p:cNvSpPr>
                <p:nvPr/>
              </p:nvSpPr>
              <p:spPr bwMode="auto">
                <a:xfrm>
                  <a:off x="4405820" y="2586828"/>
                  <a:ext cx="422233" cy="84683"/>
                </a:xfrm>
                <a:custGeom>
                  <a:avLst/>
                  <a:gdLst>
                    <a:gd name="T0" fmla="*/ 2147483646 w 16105"/>
                    <a:gd name="T1" fmla="*/ 0 h 3230"/>
                    <a:gd name="T2" fmla="*/ 2147483646 w 16105"/>
                    <a:gd name="T3" fmla="*/ 2147483646 h 3230"/>
                    <a:gd name="T4" fmla="*/ 2147483646 w 16105"/>
                    <a:gd name="T5" fmla="*/ 2147483646 h 3230"/>
                    <a:gd name="T6" fmla="*/ 2147483646 w 16105"/>
                    <a:gd name="T7" fmla="*/ 2147483646 h 3230"/>
                    <a:gd name="T8" fmla="*/ 2147483646 w 16105"/>
                    <a:gd name="T9" fmla="*/ 2147483646 h 3230"/>
                    <a:gd name="T10" fmla="*/ 2147483646 w 16105"/>
                    <a:gd name="T11" fmla="*/ 2147483646 h 3230"/>
                    <a:gd name="T12" fmla="*/ 2147483646 w 16105"/>
                    <a:gd name="T13" fmla="*/ 2147483646 h 3230"/>
                    <a:gd name="T14" fmla="*/ 2147483646 w 16105"/>
                    <a:gd name="T15" fmla="*/ 2147483646 h 3230"/>
                    <a:gd name="T16" fmla="*/ 2147483646 w 16105"/>
                    <a:gd name="T17" fmla="*/ 2147483646 h 3230"/>
                    <a:gd name="T18" fmla="*/ 2147483646 w 16105"/>
                    <a:gd name="T19" fmla="*/ 2147483646 h 3230"/>
                    <a:gd name="T20" fmla="*/ 2147483646 w 16105"/>
                    <a:gd name="T21" fmla="*/ 2147483646 h 3230"/>
                    <a:gd name="T22" fmla="*/ 2147483646 w 16105"/>
                    <a:gd name="T23" fmla="*/ 2147483646 h 3230"/>
                    <a:gd name="T24" fmla="*/ 2147483646 w 16105"/>
                    <a:gd name="T25" fmla="*/ 2147483646 h 3230"/>
                    <a:gd name="T26" fmla="*/ 2147483646 w 16105"/>
                    <a:gd name="T27" fmla="*/ 0 h 3230"/>
                    <a:gd name="T28" fmla="*/ 2147483646 w 16105"/>
                    <a:gd name="T29" fmla="*/ 0 h 32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9" name="Google Shape;2138;p85"/>
                <p:cNvSpPr>
                  <a:spLocks/>
                </p:cNvSpPr>
                <p:nvPr/>
              </p:nvSpPr>
              <p:spPr bwMode="auto">
                <a:xfrm>
                  <a:off x="4447769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0" name="Google Shape;2139;p85"/>
                <p:cNvSpPr>
                  <a:spLocks/>
                </p:cNvSpPr>
                <p:nvPr/>
              </p:nvSpPr>
              <p:spPr bwMode="auto">
                <a:xfrm>
                  <a:off x="4764325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1" name="Google Shape;2140;p85"/>
                <p:cNvSpPr>
                  <a:spLocks/>
                </p:cNvSpPr>
                <p:nvPr/>
              </p:nvSpPr>
              <p:spPr bwMode="auto">
                <a:xfrm>
                  <a:off x="4637718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2" name="Google Shape;2141;p85"/>
                <p:cNvSpPr>
                  <a:spLocks/>
                </p:cNvSpPr>
                <p:nvPr/>
              </p:nvSpPr>
              <p:spPr bwMode="auto">
                <a:xfrm>
                  <a:off x="4701009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3" name="Google Shape;2142;p85"/>
                <p:cNvSpPr>
                  <a:spLocks/>
                </p:cNvSpPr>
                <p:nvPr/>
              </p:nvSpPr>
              <p:spPr bwMode="auto">
                <a:xfrm>
                  <a:off x="4574402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4" name="Google Shape;2143;p85"/>
                <p:cNvSpPr>
                  <a:spLocks/>
                </p:cNvSpPr>
                <p:nvPr/>
              </p:nvSpPr>
              <p:spPr bwMode="auto">
                <a:xfrm>
                  <a:off x="4511085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5" name="Google Shape;2144;p85"/>
                <p:cNvSpPr>
                  <a:spLocks/>
                </p:cNvSpPr>
                <p:nvPr/>
              </p:nvSpPr>
              <p:spPr bwMode="auto">
                <a:xfrm>
                  <a:off x="4124475" y="1250559"/>
                  <a:ext cx="984913" cy="984887"/>
                </a:xfrm>
                <a:custGeom>
                  <a:avLst/>
                  <a:gdLst>
                    <a:gd name="T0" fmla="*/ 2147483646 w 37567"/>
                    <a:gd name="T1" fmla="*/ 0 h 37566"/>
                    <a:gd name="T2" fmla="*/ 2147483646 w 37567"/>
                    <a:gd name="T3" fmla="*/ 2147483646 h 37566"/>
                    <a:gd name="T4" fmla="*/ 2147483646 w 37567"/>
                    <a:gd name="T5" fmla="*/ 2147483646 h 37566"/>
                    <a:gd name="T6" fmla="*/ 2147483646 w 37567"/>
                    <a:gd name="T7" fmla="*/ 2147483646 h 37566"/>
                    <a:gd name="T8" fmla="*/ 2147483646 w 37567"/>
                    <a:gd name="T9" fmla="*/ 2147483646 h 37566"/>
                    <a:gd name="T10" fmla="*/ 2147483646 w 37567"/>
                    <a:gd name="T11" fmla="*/ 2147483646 h 37566"/>
                    <a:gd name="T12" fmla="*/ 2147483646 w 37567"/>
                    <a:gd name="T13" fmla="*/ 2147483646 h 37566"/>
                    <a:gd name="T14" fmla="*/ 2147483646 w 37567"/>
                    <a:gd name="T15" fmla="*/ 2147483646 h 37566"/>
                    <a:gd name="T16" fmla="*/ 2147483646 w 37567"/>
                    <a:gd name="T17" fmla="*/ 2147483646 h 37566"/>
                    <a:gd name="T18" fmla="*/ 2147483646 w 37567"/>
                    <a:gd name="T19" fmla="*/ 2147483646 h 37566"/>
                    <a:gd name="T20" fmla="*/ 2147483646 w 37567"/>
                    <a:gd name="T21" fmla="*/ 2147483646 h 37566"/>
                    <a:gd name="T22" fmla="*/ 2147483646 w 37567"/>
                    <a:gd name="T23" fmla="*/ 2147483646 h 37566"/>
                    <a:gd name="T24" fmla="*/ 2147483646 w 37567"/>
                    <a:gd name="T25" fmla="*/ 2147483646 h 37566"/>
                    <a:gd name="T26" fmla="*/ 2147483646 w 37567"/>
                    <a:gd name="T27" fmla="*/ 2147483646 h 37566"/>
                    <a:gd name="T28" fmla="*/ 2147483646 w 37567"/>
                    <a:gd name="T29" fmla="*/ 2147483646 h 37566"/>
                    <a:gd name="T30" fmla="*/ 2147483646 w 37567"/>
                    <a:gd name="T31" fmla="*/ 2147483646 h 37566"/>
                    <a:gd name="T32" fmla="*/ 2147483646 w 37567"/>
                    <a:gd name="T33" fmla="*/ 2147483646 h 37566"/>
                    <a:gd name="T34" fmla="*/ 2147483646 w 37567"/>
                    <a:gd name="T35" fmla="*/ 2147483646 h 37566"/>
                    <a:gd name="T36" fmla="*/ 2147483646 w 37567"/>
                    <a:gd name="T37" fmla="*/ 2147483646 h 37566"/>
                    <a:gd name="T38" fmla="*/ 2147483646 w 37567"/>
                    <a:gd name="T39" fmla="*/ 2147483646 h 37566"/>
                    <a:gd name="T40" fmla="*/ 2147483646 w 37567"/>
                    <a:gd name="T41" fmla="*/ 2147483646 h 37566"/>
                    <a:gd name="T42" fmla="*/ 2147483646 w 37567"/>
                    <a:gd name="T43" fmla="*/ 2147483646 h 37566"/>
                    <a:gd name="T44" fmla="*/ 2147483646 w 37567"/>
                    <a:gd name="T45" fmla="*/ 2147483646 h 37566"/>
                    <a:gd name="T46" fmla="*/ 2147483646 w 37567"/>
                    <a:gd name="T47" fmla="*/ 0 h 37566"/>
                    <a:gd name="T48" fmla="*/ 2147483646 w 37567"/>
                    <a:gd name="T49" fmla="*/ 0 h 375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lnTo>
                        <a:pt x="1855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6" name="Google Shape;2145;p85"/>
                <p:cNvSpPr>
                  <a:spLocks/>
                </p:cNvSpPr>
                <p:nvPr/>
              </p:nvSpPr>
              <p:spPr bwMode="auto">
                <a:xfrm>
                  <a:off x="4229740" y="1355797"/>
                  <a:ext cx="774386" cy="774413"/>
                </a:xfrm>
                <a:custGeom>
                  <a:avLst/>
                  <a:gdLst>
                    <a:gd name="T0" fmla="*/ 2147483646 w 29537"/>
                    <a:gd name="T1" fmla="*/ 2147483646 h 29538"/>
                    <a:gd name="T2" fmla="*/ 2147483646 w 29537"/>
                    <a:gd name="T3" fmla="*/ 2147483646 h 29538"/>
                    <a:gd name="T4" fmla="*/ 2147483646 w 29537"/>
                    <a:gd name="T5" fmla="*/ 2147483646 h 29538"/>
                    <a:gd name="T6" fmla="*/ 2147483646 w 29537"/>
                    <a:gd name="T7" fmla="*/ 2147483646 h 29538"/>
                    <a:gd name="T8" fmla="*/ 2147483646 w 29537"/>
                    <a:gd name="T9" fmla="*/ 2147483646 h 29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7" name="Google Shape;2146;p85"/>
                <p:cNvSpPr>
                  <a:spLocks/>
                </p:cNvSpPr>
                <p:nvPr/>
              </p:nvSpPr>
              <p:spPr bwMode="auto">
                <a:xfrm>
                  <a:off x="4855747" y="1702449"/>
                  <a:ext cx="81536" cy="81117"/>
                </a:xfrm>
                <a:custGeom>
                  <a:avLst/>
                  <a:gdLst>
                    <a:gd name="T0" fmla="*/ 2147483646 w 3110"/>
                    <a:gd name="T1" fmla="*/ 0 h 3094"/>
                    <a:gd name="T2" fmla="*/ 0 w 3110"/>
                    <a:gd name="T3" fmla="*/ 2147483646 h 3094"/>
                    <a:gd name="T4" fmla="*/ 2147483646 w 3110"/>
                    <a:gd name="T5" fmla="*/ 2147483646 h 3094"/>
                    <a:gd name="T6" fmla="*/ 2147483646 w 3110"/>
                    <a:gd name="T7" fmla="*/ 2147483646 h 3094"/>
                    <a:gd name="T8" fmla="*/ 2147483646 w 3110"/>
                    <a:gd name="T9" fmla="*/ 0 h 30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8" name="Google Shape;2147;p85"/>
                <p:cNvSpPr>
                  <a:spLocks/>
                </p:cNvSpPr>
                <p:nvPr/>
              </p:nvSpPr>
              <p:spPr bwMode="auto">
                <a:xfrm>
                  <a:off x="4576762" y="1422679"/>
                  <a:ext cx="81143" cy="81143"/>
                </a:xfrm>
                <a:custGeom>
                  <a:avLst/>
                  <a:gdLst>
                    <a:gd name="T0" fmla="*/ 2147483646 w 3095"/>
                    <a:gd name="T1" fmla="*/ 2147483646 h 3095"/>
                    <a:gd name="T2" fmla="*/ 2147483646 w 3095"/>
                    <a:gd name="T3" fmla="*/ 2147483646 h 3095"/>
                    <a:gd name="T4" fmla="*/ 2147483646 w 3095"/>
                    <a:gd name="T5" fmla="*/ 2147483646 h 3095"/>
                    <a:gd name="T6" fmla="*/ 2147483646 w 3095"/>
                    <a:gd name="T7" fmla="*/ 2147483646 h 3095"/>
                    <a:gd name="T8" fmla="*/ 2147483646 w 3095"/>
                    <a:gd name="T9" fmla="*/ 2147483646 h 30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9" name="Google Shape;2148;p85"/>
                <p:cNvSpPr>
                  <a:spLocks/>
                </p:cNvSpPr>
                <p:nvPr/>
              </p:nvSpPr>
              <p:spPr bwMode="auto">
                <a:xfrm>
                  <a:off x="4464784" y="1478864"/>
                  <a:ext cx="304307" cy="164646"/>
                </a:xfrm>
                <a:custGeom>
                  <a:avLst/>
                  <a:gdLst>
                    <a:gd name="T0" fmla="*/ 2147483646 w 11607"/>
                    <a:gd name="T1" fmla="*/ 2147483646 h 6280"/>
                    <a:gd name="T2" fmla="*/ 2147483646 w 11607"/>
                    <a:gd name="T3" fmla="*/ 2147483646 h 6280"/>
                    <a:gd name="T4" fmla="*/ 2147483646 w 11607"/>
                    <a:gd name="T5" fmla="*/ 2147483646 h 6280"/>
                    <a:gd name="T6" fmla="*/ 2147483646 w 11607"/>
                    <a:gd name="T7" fmla="*/ 2147483646 h 6280"/>
                    <a:gd name="T8" fmla="*/ 2147483646 w 11607"/>
                    <a:gd name="T9" fmla="*/ 2147483646 h 6280"/>
                    <a:gd name="T10" fmla="*/ 2147483646 w 11607"/>
                    <a:gd name="T11" fmla="*/ 2147483646 h 6280"/>
                    <a:gd name="T12" fmla="*/ 2147483646 w 11607"/>
                    <a:gd name="T13" fmla="*/ 2147483646 h 6280"/>
                    <a:gd name="T14" fmla="*/ 2147483646 w 11607"/>
                    <a:gd name="T15" fmla="*/ 2147483646 h 6280"/>
                    <a:gd name="T16" fmla="*/ 2147483646 w 11607"/>
                    <a:gd name="T17" fmla="*/ 2147483646 h 6280"/>
                    <a:gd name="T18" fmla="*/ 2147483646 w 11607"/>
                    <a:gd name="T19" fmla="*/ 2147483646 h 6280"/>
                    <a:gd name="T20" fmla="*/ 2147483646 w 11607"/>
                    <a:gd name="T21" fmla="*/ 2147483646 h 6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0" name="Google Shape;2149;p85"/>
                <p:cNvSpPr>
                  <a:spLocks/>
                </p:cNvSpPr>
                <p:nvPr/>
              </p:nvSpPr>
              <p:spPr bwMode="auto">
                <a:xfrm>
                  <a:off x="4716451" y="1590840"/>
                  <a:ext cx="164646" cy="304726"/>
                </a:xfrm>
                <a:custGeom>
                  <a:avLst/>
                  <a:gdLst>
                    <a:gd name="T0" fmla="*/ 2147483646 w 6280"/>
                    <a:gd name="T1" fmla="*/ 2147483646 h 11623"/>
                    <a:gd name="T2" fmla="*/ 2147483646 w 6280"/>
                    <a:gd name="T3" fmla="*/ 2147483646 h 11623"/>
                    <a:gd name="T4" fmla="*/ 2147483646 w 6280"/>
                    <a:gd name="T5" fmla="*/ 2147483646 h 11623"/>
                    <a:gd name="T6" fmla="*/ 2147483646 w 6280"/>
                    <a:gd name="T7" fmla="*/ 2147483646 h 11623"/>
                    <a:gd name="T8" fmla="*/ 2147483646 w 6280"/>
                    <a:gd name="T9" fmla="*/ 2147483646 h 11623"/>
                    <a:gd name="T10" fmla="*/ 2147483646 w 6280"/>
                    <a:gd name="T11" fmla="*/ 2147483646 h 11623"/>
                    <a:gd name="T12" fmla="*/ 2147483646 w 6280"/>
                    <a:gd name="T13" fmla="*/ 2147483646 h 11623"/>
                    <a:gd name="T14" fmla="*/ 2147483646 w 6280"/>
                    <a:gd name="T15" fmla="*/ 2147483646 h 11623"/>
                    <a:gd name="T16" fmla="*/ 2147483646 w 6280"/>
                    <a:gd name="T17" fmla="*/ 2147483646 h 11623"/>
                    <a:gd name="T18" fmla="*/ 2147483646 w 6280"/>
                    <a:gd name="T19" fmla="*/ 2147483646 h 11623"/>
                    <a:gd name="T20" fmla="*/ 2147483646 w 6280"/>
                    <a:gd name="T21" fmla="*/ 2147483646 h 11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1" name="Google Shape;2150;p85"/>
                <p:cNvSpPr>
                  <a:spLocks/>
                </p:cNvSpPr>
                <p:nvPr/>
              </p:nvSpPr>
              <p:spPr bwMode="auto">
                <a:xfrm>
                  <a:off x="4674109" y="1674343"/>
                  <a:ext cx="53064" cy="53431"/>
                </a:xfrm>
                <a:custGeom>
                  <a:avLst/>
                  <a:gdLst>
                    <a:gd name="T0" fmla="*/ 2147483646 w 2024"/>
                    <a:gd name="T1" fmla="*/ 0 h 2038"/>
                    <a:gd name="T2" fmla="*/ 2147483646 w 2024"/>
                    <a:gd name="T3" fmla="*/ 2147483646 h 2038"/>
                    <a:gd name="T4" fmla="*/ 2147483646 w 2024"/>
                    <a:gd name="T5" fmla="*/ 2147483646 h 2038"/>
                    <a:gd name="T6" fmla="*/ 2147483646 w 2024"/>
                    <a:gd name="T7" fmla="*/ 2147483646 h 2038"/>
                    <a:gd name="T8" fmla="*/ 2147483646 w 2024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2" name="Google Shape;2151;p85"/>
                <p:cNvSpPr>
                  <a:spLocks/>
                </p:cNvSpPr>
                <p:nvPr/>
              </p:nvSpPr>
              <p:spPr bwMode="auto">
                <a:xfrm>
                  <a:off x="4632160" y="1632002"/>
                  <a:ext cx="53457" cy="53457"/>
                </a:xfrm>
                <a:custGeom>
                  <a:avLst/>
                  <a:gdLst>
                    <a:gd name="T0" fmla="*/ 2147483646 w 2039"/>
                    <a:gd name="T1" fmla="*/ 2147483646 h 2039"/>
                    <a:gd name="T2" fmla="*/ 2147483646 w 2039"/>
                    <a:gd name="T3" fmla="*/ 2147483646 h 2039"/>
                    <a:gd name="T4" fmla="*/ 2147483646 w 2039"/>
                    <a:gd name="T5" fmla="*/ 2147483646 h 2039"/>
                    <a:gd name="T6" fmla="*/ 2147483646 w 2039"/>
                    <a:gd name="T7" fmla="*/ 2147483646 h 2039"/>
                    <a:gd name="T8" fmla="*/ 2147483646 w 2039"/>
                    <a:gd name="T9" fmla="*/ 2147483646 h 20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3" name="Google Shape;2152;p85"/>
                <p:cNvSpPr>
                  <a:spLocks/>
                </p:cNvSpPr>
                <p:nvPr/>
              </p:nvSpPr>
              <p:spPr bwMode="auto">
                <a:xfrm>
                  <a:off x="4352414" y="1590840"/>
                  <a:ext cx="164620" cy="304726"/>
                </a:xfrm>
                <a:custGeom>
                  <a:avLst/>
                  <a:gdLst>
                    <a:gd name="T0" fmla="*/ 2147483646 w 6279"/>
                    <a:gd name="T1" fmla="*/ 2147483646 h 11623"/>
                    <a:gd name="T2" fmla="*/ 0 w 6279"/>
                    <a:gd name="T3" fmla="*/ 2147483646 h 11623"/>
                    <a:gd name="T4" fmla="*/ 2147483646 w 6279"/>
                    <a:gd name="T5" fmla="*/ 2147483646 h 11623"/>
                    <a:gd name="T6" fmla="*/ 0 w 6279"/>
                    <a:gd name="T7" fmla="*/ 2147483646 h 11623"/>
                    <a:gd name="T8" fmla="*/ 2147483646 w 6279"/>
                    <a:gd name="T9" fmla="*/ 2147483646 h 11623"/>
                    <a:gd name="T10" fmla="*/ 2147483646 w 6279"/>
                    <a:gd name="T11" fmla="*/ 2147483646 h 11623"/>
                    <a:gd name="T12" fmla="*/ 2147483646 w 6279"/>
                    <a:gd name="T13" fmla="*/ 2147483646 h 11623"/>
                    <a:gd name="T14" fmla="*/ 2147483646 w 6279"/>
                    <a:gd name="T15" fmla="*/ 2147483646 h 11623"/>
                    <a:gd name="T16" fmla="*/ 2147483646 w 6279"/>
                    <a:gd name="T17" fmla="*/ 2147483646 h 11623"/>
                    <a:gd name="T18" fmla="*/ 2147483646 w 6279"/>
                    <a:gd name="T19" fmla="*/ 2147483646 h 11623"/>
                    <a:gd name="T20" fmla="*/ 2147483646 w 6279"/>
                    <a:gd name="T21" fmla="*/ 2147483646 h 11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4" name="Google Shape;2153;p85"/>
                <p:cNvSpPr>
                  <a:spLocks/>
                </p:cNvSpPr>
                <p:nvPr/>
              </p:nvSpPr>
              <p:spPr bwMode="auto">
                <a:xfrm>
                  <a:off x="4296622" y="1702449"/>
                  <a:ext cx="81143" cy="81117"/>
                </a:xfrm>
                <a:custGeom>
                  <a:avLst/>
                  <a:gdLst>
                    <a:gd name="T0" fmla="*/ 2147483646 w 3095"/>
                    <a:gd name="T1" fmla="*/ 0 h 3094"/>
                    <a:gd name="T2" fmla="*/ 0 w 3095"/>
                    <a:gd name="T3" fmla="*/ 2147483646 h 3094"/>
                    <a:gd name="T4" fmla="*/ 2147483646 w 3095"/>
                    <a:gd name="T5" fmla="*/ 2147483646 h 3094"/>
                    <a:gd name="T6" fmla="*/ 2147483646 w 3095"/>
                    <a:gd name="T7" fmla="*/ 2147483646 h 3094"/>
                    <a:gd name="T8" fmla="*/ 2147483646 w 3095"/>
                    <a:gd name="T9" fmla="*/ 0 h 30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5" name="Google Shape;2154;p85"/>
                <p:cNvSpPr>
                  <a:spLocks/>
                </p:cNvSpPr>
                <p:nvPr/>
              </p:nvSpPr>
              <p:spPr bwMode="auto">
                <a:xfrm>
                  <a:off x="4548289" y="1632395"/>
                  <a:ext cx="53038" cy="53064"/>
                </a:xfrm>
                <a:custGeom>
                  <a:avLst/>
                  <a:gdLst>
                    <a:gd name="T0" fmla="*/ 2147483646 w 2023"/>
                    <a:gd name="T1" fmla="*/ 2147483646 h 2024"/>
                    <a:gd name="T2" fmla="*/ 0 w 2023"/>
                    <a:gd name="T3" fmla="*/ 2147483646 h 2024"/>
                    <a:gd name="T4" fmla="*/ 2147483646 w 2023"/>
                    <a:gd name="T5" fmla="*/ 2147483646 h 2024"/>
                    <a:gd name="T6" fmla="*/ 2147483646 w 2023"/>
                    <a:gd name="T7" fmla="*/ 2147483646 h 2024"/>
                    <a:gd name="T8" fmla="*/ 2147483646 w 2023"/>
                    <a:gd name="T9" fmla="*/ 2147483646 h 20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6" name="Google Shape;2155;p85"/>
                <p:cNvSpPr>
                  <a:spLocks/>
                </p:cNvSpPr>
                <p:nvPr/>
              </p:nvSpPr>
              <p:spPr bwMode="auto">
                <a:xfrm>
                  <a:off x="4506340" y="1674343"/>
                  <a:ext cx="53038" cy="53038"/>
                </a:xfrm>
                <a:custGeom>
                  <a:avLst/>
                  <a:gdLst>
                    <a:gd name="T0" fmla="*/ 2147483646 w 2023"/>
                    <a:gd name="T1" fmla="*/ 0 h 2023"/>
                    <a:gd name="T2" fmla="*/ 0 w 2023"/>
                    <a:gd name="T3" fmla="*/ 2147483646 h 2023"/>
                    <a:gd name="T4" fmla="*/ 2147483646 w 2023"/>
                    <a:gd name="T5" fmla="*/ 2147483646 h 2023"/>
                    <a:gd name="T6" fmla="*/ 2147483646 w 2023"/>
                    <a:gd name="T7" fmla="*/ 2147483646 h 2023"/>
                    <a:gd name="T8" fmla="*/ 2147483646 w 2023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7" name="Google Shape;2156;p85"/>
                <p:cNvSpPr>
                  <a:spLocks/>
                </p:cNvSpPr>
                <p:nvPr/>
              </p:nvSpPr>
              <p:spPr bwMode="auto">
                <a:xfrm>
                  <a:off x="4590238" y="1674343"/>
                  <a:ext cx="53431" cy="53038"/>
                </a:xfrm>
                <a:custGeom>
                  <a:avLst/>
                  <a:gdLst>
                    <a:gd name="T0" fmla="*/ 2147483646 w 2038"/>
                    <a:gd name="T1" fmla="*/ 0 h 2023"/>
                    <a:gd name="T2" fmla="*/ 0 w 2038"/>
                    <a:gd name="T3" fmla="*/ 2147483646 h 2023"/>
                    <a:gd name="T4" fmla="*/ 2147483646 w 2038"/>
                    <a:gd name="T5" fmla="*/ 2147483646 h 2023"/>
                    <a:gd name="T6" fmla="*/ 2147483646 w 2038"/>
                    <a:gd name="T7" fmla="*/ 2147483646 h 2023"/>
                    <a:gd name="T8" fmla="*/ 2147483646 w 2038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8" name="Google Shape;2157;p85"/>
                <p:cNvSpPr>
                  <a:spLocks/>
                </p:cNvSpPr>
                <p:nvPr/>
              </p:nvSpPr>
              <p:spPr bwMode="auto">
                <a:xfrm>
                  <a:off x="4548289" y="1716292"/>
                  <a:ext cx="53431" cy="53038"/>
                </a:xfrm>
                <a:custGeom>
                  <a:avLst/>
                  <a:gdLst>
                    <a:gd name="T0" fmla="*/ 2147483646 w 2038"/>
                    <a:gd name="T1" fmla="*/ 0 h 2023"/>
                    <a:gd name="T2" fmla="*/ 0 w 2038"/>
                    <a:gd name="T3" fmla="*/ 2147483646 h 2023"/>
                    <a:gd name="T4" fmla="*/ 2147483646 w 2038"/>
                    <a:gd name="T5" fmla="*/ 2147483646 h 2023"/>
                    <a:gd name="T6" fmla="*/ 2147483646 w 2038"/>
                    <a:gd name="T7" fmla="*/ 2147483646 h 2023"/>
                    <a:gd name="T8" fmla="*/ 2147483646 w 2038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9" name="Google Shape;2158;p85"/>
                <p:cNvSpPr>
                  <a:spLocks/>
                </p:cNvSpPr>
                <p:nvPr/>
              </p:nvSpPr>
              <p:spPr bwMode="auto">
                <a:xfrm>
                  <a:off x="4506340" y="1758240"/>
                  <a:ext cx="53038" cy="53431"/>
                </a:xfrm>
                <a:custGeom>
                  <a:avLst/>
                  <a:gdLst>
                    <a:gd name="T0" fmla="*/ 2147483646 w 2023"/>
                    <a:gd name="T1" fmla="*/ 0 h 2038"/>
                    <a:gd name="T2" fmla="*/ 0 w 2023"/>
                    <a:gd name="T3" fmla="*/ 2147483646 h 2038"/>
                    <a:gd name="T4" fmla="*/ 2147483646 w 2023"/>
                    <a:gd name="T5" fmla="*/ 2147483646 h 2038"/>
                    <a:gd name="T6" fmla="*/ 2147483646 w 2023"/>
                    <a:gd name="T7" fmla="*/ 2147483646 h 2038"/>
                    <a:gd name="T8" fmla="*/ 2147483646 w 2023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0" name="Google Shape;2159;p85"/>
                <p:cNvSpPr>
                  <a:spLocks/>
                </p:cNvSpPr>
                <p:nvPr/>
              </p:nvSpPr>
              <p:spPr bwMode="auto">
                <a:xfrm>
                  <a:off x="4632553" y="1716292"/>
                  <a:ext cx="53064" cy="53038"/>
                </a:xfrm>
                <a:custGeom>
                  <a:avLst/>
                  <a:gdLst>
                    <a:gd name="T0" fmla="*/ 2147483646 w 2024"/>
                    <a:gd name="T1" fmla="*/ 0 h 2023"/>
                    <a:gd name="T2" fmla="*/ 2147483646 w 2024"/>
                    <a:gd name="T3" fmla="*/ 2147483646 h 2023"/>
                    <a:gd name="T4" fmla="*/ 2147483646 w 2024"/>
                    <a:gd name="T5" fmla="*/ 2147483646 h 2023"/>
                    <a:gd name="T6" fmla="*/ 2147483646 w 2024"/>
                    <a:gd name="T7" fmla="*/ 2147483646 h 2023"/>
                    <a:gd name="T8" fmla="*/ 2147483646 w 2024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1" name="Google Shape;2160;p85"/>
                <p:cNvSpPr>
                  <a:spLocks/>
                </p:cNvSpPr>
                <p:nvPr/>
              </p:nvSpPr>
              <p:spPr bwMode="auto">
                <a:xfrm>
                  <a:off x="4590631" y="1758240"/>
                  <a:ext cx="53038" cy="53038"/>
                </a:xfrm>
                <a:custGeom>
                  <a:avLst/>
                  <a:gdLst>
                    <a:gd name="T0" fmla="*/ 2147483646 w 2023"/>
                    <a:gd name="T1" fmla="*/ 0 h 2023"/>
                    <a:gd name="T2" fmla="*/ 0 w 2023"/>
                    <a:gd name="T3" fmla="*/ 2147483646 h 2023"/>
                    <a:gd name="T4" fmla="*/ 2147483646 w 2023"/>
                    <a:gd name="T5" fmla="*/ 2147483646 h 2023"/>
                    <a:gd name="T6" fmla="*/ 2147483646 w 2023"/>
                    <a:gd name="T7" fmla="*/ 2147483646 h 2023"/>
                    <a:gd name="T8" fmla="*/ 2147483646 w 2023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2" name="Google Shape;2161;p85"/>
                <p:cNvSpPr>
                  <a:spLocks/>
                </p:cNvSpPr>
                <p:nvPr/>
              </p:nvSpPr>
              <p:spPr bwMode="auto">
                <a:xfrm>
                  <a:off x="4548289" y="1800163"/>
                  <a:ext cx="53431" cy="53457"/>
                </a:xfrm>
                <a:custGeom>
                  <a:avLst/>
                  <a:gdLst>
                    <a:gd name="T0" fmla="*/ 2147483646 w 2038"/>
                    <a:gd name="T1" fmla="*/ 2147483646 h 2039"/>
                    <a:gd name="T2" fmla="*/ 0 w 2038"/>
                    <a:gd name="T3" fmla="*/ 2147483646 h 2039"/>
                    <a:gd name="T4" fmla="*/ 2147483646 w 2038"/>
                    <a:gd name="T5" fmla="*/ 2147483646 h 2039"/>
                    <a:gd name="T6" fmla="*/ 2147483646 w 2038"/>
                    <a:gd name="T7" fmla="*/ 2147483646 h 2039"/>
                    <a:gd name="T8" fmla="*/ 2147483646 w 2038"/>
                    <a:gd name="T9" fmla="*/ 2147483646 h 20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3" name="Google Shape;2162;p85"/>
                <p:cNvSpPr>
                  <a:spLocks/>
                </p:cNvSpPr>
                <p:nvPr/>
              </p:nvSpPr>
              <p:spPr bwMode="auto">
                <a:xfrm>
                  <a:off x="4464784" y="1842504"/>
                  <a:ext cx="304307" cy="164646"/>
                </a:xfrm>
                <a:custGeom>
                  <a:avLst/>
                  <a:gdLst>
                    <a:gd name="T0" fmla="*/ 2147483646 w 11607"/>
                    <a:gd name="T1" fmla="*/ 2147483646 h 6280"/>
                    <a:gd name="T2" fmla="*/ 2147483646 w 11607"/>
                    <a:gd name="T3" fmla="*/ 2147483646 h 6280"/>
                    <a:gd name="T4" fmla="*/ 2147483646 w 11607"/>
                    <a:gd name="T5" fmla="*/ 2147483646 h 6280"/>
                    <a:gd name="T6" fmla="*/ 2147483646 w 11607"/>
                    <a:gd name="T7" fmla="*/ 2147483646 h 6280"/>
                    <a:gd name="T8" fmla="*/ 2147483646 w 11607"/>
                    <a:gd name="T9" fmla="*/ 2147483646 h 6280"/>
                    <a:gd name="T10" fmla="*/ 2147483646 w 11607"/>
                    <a:gd name="T11" fmla="*/ 2147483646 h 6280"/>
                    <a:gd name="T12" fmla="*/ 2147483646 w 11607"/>
                    <a:gd name="T13" fmla="*/ 2147483646 h 6280"/>
                    <a:gd name="T14" fmla="*/ 2147483646 w 11607"/>
                    <a:gd name="T15" fmla="*/ 2147483646 h 6280"/>
                    <a:gd name="T16" fmla="*/ 2147483646 w 11607"/>
                    <a:gd name="T17" fmla="*/ 2147483646 h 6280"/>
                    <a:gd name="T18" fmla="*/ 2147483646 w 11607"/>
                    <a:gd name="T19" fmla="*/ 2147483646 h 6280"/>
                    <a:gd name="T20" fmla="*/ 2147483646 w 11607"/>
                    <a:gd name="T21" fmla="*/ 2147483646 h 6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4" name="Google Shape;2163;p85"/>
                <p:cNvSpPr>
                  <a:spLocks/>
                </p:cNvSpPr>
                <p:nvPr/>
              </p:nvSpPr>
              <p:spPr bwMode="auto">
                <a:xfrm>
                  <a:off x="4674109" y="1758634"/>
                  <a:ext cx="53064" cy="53038"/>
                </a:xfrm>
                <a:custGeom>
                  <a:avLst/>
                  <a:gdLst>
                    <a:gd name="T0" fmla="*/ 2147483646 w 2024"/>
                    <a:gd name="T1" fmla="*/ 0 h 2023"/>
                    <a:gd name="T2" fmla="*/ 2147483646 w 2024"/>
                    <a:gd name="T3" fmla="*/ 2147483646 h 2023"/>
                    <a:gd name="T4" fmla="*/ 2147483646 w 2024"/>
                    <a:gd name="T5" fmla="*/ 2147483646 h 2023"/>
                    <a:gd name="T6" fmla="*/ 2147483646 w 2024"/>
                    <a:gd name="T7" fmla="*/ 2147483646 h 2023"/>
                    <a:gd name="T8" fmla="*/ 2147483646 w 2024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5" name="Google Shape;2164;p85"/>
                <p:cNvSpPr>
                  <a:spLocks/>
                </p:cNvSpPr>
                <p:nvPr/>
              </p:nvSpPr>
              <p:spPr bwMode="auto">
                <a:xfrm>
                  <a:off x="4632553" y="1800163"/>
                  <a:ext cx="53064" cy="53064"/>
                </a:xfrm>
                <a:custGeom>
                  <a:avLst/>
                  <a:gdLst>
                    <a:gd name="T0" fmla="*/ 2147483646 w 2024"/>
                    <a:gd name="T1" fmla="*/ 2147483646 h 2024"/>
                    <a:gd name="T2" fmla="*/ 2147483646 w 2024"/>
                    <a:gd name="T3" fmla="*/ 2147483646 h 2024"/>
                    <a:gd name="T4" fmla="*/ 2147483646 w 2024"/>
                    <a:gd name="T5" fmla="*/ 2147483646 h 2024"/>
                    <a:gd name="T6" fmla="*/ 2147483646 w 2024"/>
                    <a:gd name="T7" fmla="*/ 2147483646 h 2024"/>
                    <a:gd name="T8" fmla="*/ 2147483646 w 2024"/>
                    <a:gd name="T9" fmla="*/ 2147483646 h 20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6" name="Google Shape;2165;p85"/>
                <p:cNvSpPr>
                  <a:spLocks/>
                </p:cNvSpPr>
                <p:nvPr/>
              </p:nvSpPr>
              <p:spPr bwMode="auto">
                <a:xfrm>
                  <a:off x="4576368" y="1982193"/>
                  <a:ext cx="81143" cy="81143"/>
                </a:xfrm>
                <a:custGeom>
                  <a:avLst/>
                  <a:gdLst>
                    <a:gd name="T0" fmla="*/ 2147483646 w 3095"/>
                    <a:gd name="T1" fmla="*/ 0 h 3095"/>
                    <a:gd name="T2" fmla="*/ 2147483646 w 3095"/>
                    <a:gd name="T3" fmla="*/ 2147483646 h 3095"/>
                    <a:gd name="T4" fmla="*/ 2147483646 w 3095"/>
                    <a:gd name="T5" fmla="*/ 2147483646 h 3095"/>
                    <a:gd name="T6" fmla="*/ 2147483646 w 3095"/>
                    <a:gd name="T7" fmla="*/ 2147483646 h 3095"/>
                    <a:gd name="T8" fmla="*/ 2147483646 w 3095"/>
                    <a:gd name="T9" fmla="*/ 0 h 30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7" name="Google Shape;2166;p85"/>
                <p:cNvSpPr>
                  <a:spLocks/>
                </p:cNvSpPr>
                <p:nvPr/>
              </p:nvSpPr>
              <p:spPr bwMode="auto">
                <a:xfrm>
                  <a:off x="4479440" y="2280945"/>
                  <a:ext cx="274235" cy="313011"/>
                </a:xfrm>
                <a:custGeom>
                  <a:avLst/>
                  <a:gdLst>
                    <a:gd name="T0" fmla="*/ 2147483646 w 10460"/>
                    <a:gd name="T1" fmla="*/ 2147483646 h 11939"/>
                    <a:gd name="T2" fmla="*/ 2147483646 w 10460"/>
                    <a:gd name="T3" fmla="*/ 2147483646 h 11939"/>
                    <a:gd name="T4" fmla="*/ 2147483646 w 10460"/>
                    <a:gd name="T5" fmla="*/ 2147483646 h 11939"/>
                    <a:gd name="T6" fmla="*/ 2147483646 w 10460"/>
                    <a:gd name="T7" fmla="*/ 2147483646 h 11939"/>
                    <a:gd name="T8" fmla="*/ 2147483646 w 10460"/>
                    <a:gd name="T9" fmla="*/ 2147483646 h 11939"/>
                    <a:gd name="T10" fmla="*/ 2147483646 w 10460"/>
                    <a:gd name="T11" fmla="*/ 2147483646 h 11939"/>
                    <a:gd name="T12" fmla="*/ 2147483646 w 10460"/>
                    <a:gd name="T13" fmla="*/ 2147483646 h 11939"/>
                    <a:gd name="T14" fmla="*/ 2147483646 w 10460"/>
                    <a:gd name="T15" fmla="*/ 2147483646 h 11939"/>
                    <a:gd name="T16" fmla="*/ 2147483646 w 10460"/>
                    <a:gd name="T17" fmla="*/ 2147483646 h 11939"/>
                    <a:gd name="T18" fmla="*/ 2147483646 w 10460"/>
                    <a:gd name="T19" fmla="*/ 2147483646 h 11939"/>
                    <a:gd name="T20" fmla="*/ 2147483646 w 10460"/>
                    <a:gd name="T21" fmla="*/ 2147483646 h 11939"/>
                    <a:gd name="T22" fmla="*/ 2147483646 w 10460"/>
                    <a:gd name="T23" fmla="*/ 2147483646 h 11939"/>
                    <a:gd name="T24" fmla="*/ 2147483646 w 10460"/>
                    <a:gd name="T25" fmla="*/ 2147483646 h 11939"/>
                    <a:gd name="T26" fmla="*/ 2147483646 w 10460"/>
                    <a:gd name="T27" fmla="*/ 2147483646 h 11939"/>
                    <a:gd name="T28" fmla="*/ 2147483646 w 10460"/>
                    <a:gd name="T29" fmla="*/ 2147483646 h 11939"/>
                    <a:gd name="T30" fmla="*/ 2147483646 w 10460"/>
                    <a:gd name="T31" fmla="*/ 2147483646 h 11939"/>
                    <a:gd name="T32" fmla="*/ 2147483646 w 10460"/>
                    <a:gd name="T33" fmla="*/ 2147483646 h 11939"/>
                    <a:gd name="T34" fmla="*/ 2147483646 w 10460"/>
                    <a:gd name="T35" fmla="*/ 2147483646 h 11939"/>
                    <a:gd name="T36" fmla="*/ 2147483646 w 10460"/>
                    <a:gd name="T37" fmla="*/ 2147483646 h 11939"/>
                    <a:gd name="T38" fmla="*/ 2147483646 w 10460"/>
                    <a:gd name="T39" fmla="*/ 2147483646 h 11939"/>
                    <a:gd name="T40" fmla="*/ 2147483646 w 10460"/>
                    <a:gd name="T41" fmla="*/ 2147483646 h 11939"/>
                    <a:gd name="T42" fmla="*/ 2147483646 w 10460"/>
                    <a:gd name="T43" fmla="*/ 2147483646 h 11939"/>
                    <a:gd name="T44" fmla="*/ 2147483646 w 10460"/>
                    <a:gd name="T45" fmla="*/ 2147483646 h 11939"/>
                    <a:gd name="T46" fmla="*/ 2147483646 w 10460"/>
                    <a:gd name="T47" fmla="*/ 2147483646 h 11939"/>
                    <a:gd name="T48" fmla="*/ 2147483646 w 10460"/>
                    <a:gd name="T49" fmla="*/ 2147483646 h 11939"/>
                    <a:gd name="T50" fmla="*/ 2147483646 w 10460"/>
                    <a:gd name="T51" fmla="*/ 2147483646 h 11939"/>
                    <a:gd name="T52" fmla="*/ 2147483646 w 10460"/>
                    <a:gd name="T53" fmla="*/ 2147483646 h 11939"/>
                    <a:gd name="T54" fmla="*/ 2147483646 w 10460"/>
                    <a:gd name="T55" fmla="*/ 2147483646 h 11939"/>
                    <a:gd name="T56" fmla="*/ 2147483646 w 10460"/>
                    <a:gd name="T57" fmla="*/ 2147483646 h 11939"/>
                    <a:gd name="T58" fmla="*/ 2147483646 w 10460"/>
                    <a:gd name="T59" fmla="*/ 2147483646 h 11939"/>
                    <a:gd name="T60" fmla="*/ 2147483646 w 10460"/>
                    <a:gd name="T61" fmla="*/ 2147483646 h 11939"/>
                    <a:gd name="T62" fmla="*/ 2147483646 w 10460"/>
                    <a:gd name="T63" fmla="*/ 2147483646 h 11939"/>
                    <a:gd name="T64" fmla="*/ 2147483646 w 10460"/>
                    <a:gd name="T65" fmla="*/ 2147483646 h 11939"/>
                    <a:gd name="T66" fmla="*/ 2147483646 w 10460"/>
                    <a:gd name="T67" fmla="*/ 2147483646 h 11939"/>
                    <a:gd name="T68" fmla="*/ 2147483646 w 10460"/>
                    <a:gd name="T69" fmla="*/ 2147483646 h 11939"/>
                    <a:gd name="T70" fmla="*/ 2147483646 w 10460"/>
                    <a:gd name="T71" fmla="*/ 2147483646 h 11939"/>
                    <a:gd name="T72" fmla="*/ 2147483646 w 10460"/>
                    <a:gd name="T73" fmla="*/ 2147483646 h 11939"/>
                    <a:gd name="T74" fmla="*/ 2147483646 w 10460"/>
                    <a:gd name="T75" fmla="*/ 2147483646 h 11939"/>
                    <a:gd name="T76" fmla="*/ 2147483646 w 10460"/>
                    <a:gd name="T77" fmla="*/ 2147483646 h 11939"/>
                    <a:gd name="T78" fmla="*/ 2147483646 w 10460"/>
                    <a:gd name="T79" fmla="*/ 2147483646 h 11939"/>
                    <a:gd name="T80" fmla="*/ 2147483646 w 10460"/>
                    <a:gd name="T81" fmla="*/ 2147483646 h 11939"/>
                    <a:gd name="T82" fmla="*/ 2147483646 w 10460"/>
                    <a:gd name="T83" fmla="*/ 2147483646 h 11939"/>
                    <a:gd name="T84" fmla="*/ 2147483646 w 10460"/>
                    <a:gd name="T85" fmla="*/ 2147483646 h 11939"/>
                    <a:gd name="T86" fmla="*/ 2147483646 w 10460"/>
                    <a:gd name="T87" fmla="*/ 2147483646 h 11939"/>
                    <a:gd name="T88" fmla="*/ 2147483646 w 10460"/>
                    <a:gd name="T89" fmla="*/ 2147483646 h 11939"/>
                    <a:gd name="T90" fmla="*/ 2147483646 w 10460"/>
                    <a:gd name="T91" fmla="*/ 2147483646 h 11939"/>
                    <a:gd name="T92" fmla="*/ 2147483646 w 10460"/>
                    <a:gd name="T93" fmla="*/ 2147483646 h 11939"/>
                    <a:gd name="T94" fmla="*/ 2147483646 w 10460"/>
                    <a:gd name="T95" fmla="*/ 2147483646 h 11939"/>
                    <a:gd name="T96" fmla="*/ 2147483646 w 10460"/>
                    <a:gd name="T97" fmla="*/ 2147483646 h 11939"/>
                    <a:gd name="T98" fmla="*/ 2147483646 w 10460"/>
                    <a:gd name="T99" fmla="*/ 2147483646 h 11939"/>
                    <a:gd name="T100" fmla="*/ 2147483646 w 10460"/>
                    <a:gd name="T101" fmla="*/ 2147483646 h 11939"/>
                    <a:gd name="T102" fmla="*/ 2147483646 w 10460"/>
                    <a:gd name="T103" fmla="*/ 2147483646 h 11939"/>
                    <a:gd name="T104" fmla="*/ 2147483646 w 10460"/>
                    <a:gd name="T105" fmla="*/ 2147483646 h 11939"/>
                    <a:gd name="T106" fmla="*/ 2147483646 w 10460"/>
                    <a:gd name="T107" fmla="*/ 2147483646 h 11939"/>
                    <a:gd name="T108" fmla="*/ 2147483646 w 10460"/>
                    <a:gd name="T109" fmla="*/ 0 h 1193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lnTo>
                        <a:pt x="8407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8" name="Google Shape;2167;p85"/>
                <p:cNvSpPr>
                  <a:spLocks/>
                </p:cNvSpPr>
                <p:nvPr/>
              </p:nvSpPr>
              <p:spPr bwMode="auto">
                <a:xfrm>
                  <a:off x="4606047" y="2201793"/>
                  <a:ext cx="21000" cy="100544"/>
                </a:xfrm>
                <a:custGeom>
                  <a:avLst/>
                  <a:gdLst>
                    <a:gd name="T0" fmla="*/ 2147483646 w 801"/>
                    <a:gd name="T1" fmla="*/ 2147483646 h 3835"/>
                    <a:gd name="T2" fmla="*/ 2147483646 w 801"/>
                    <a:gd name="T3" fmla="*/ 2147483646 h 3835"/>
                    <a:gd name="T4" fmla="*/ 2147483646 w 801"/>
                    <a:gd name="T5" fmla="*/ 2147483646 h 3835"/>
                    <a:gd name="T6" fmla="*/ 2147483646 w 801"/>
                    <a:gd name="T7" fmla="*/ 2147483646 h 3835"/>
                    <a:gd name="T8" fmla="*/ 2147483646 w 801"/>
                    <a:gd name="T9" fmla="*/ 2147483646 h 3835"/>
                    <a:gd name="T10" fmla="*/ 2147483646 w 801"/>
                    <a:gd name="T11" fmla="*/ 2147483646 h 3835"/>
                    <a:gd name="T12" fmla="*/ 2147483646 w 801"/>
                    <a:gd name="T13" fmla="*/ 2147483646 h 3835"/>
                    <a:gd name="T14" fmla="*/ 2147483646 w 801"/>
                    <a:gd name="T15" fmla="*/ 2147483646 h 3835"/>
                    <a:gd name="T16" fmla="*/ 2147483646 w 801"/>
                    <a:gd name="T17" fmla="*/ 2147483646 h 3835"/>
                    <a:gd name="T18" fmla="*/ 2147483646 w 801"/>
                    <a:gd name="T19" fmla="*/ 2147483646 h 3835"/>
                    <a:gd name="T20" fmla="*/ 2147483646 w 801"/>
                    <a:gd name="T21" fmla="*/ 2147483646 h 3835"/>
                    <a:gd name="T22" fmla="*/ 2147483646 w 801"/>
                    <a:gd name="T23" fmla="*/ 2147483646 h 3835"/>
                    <a:gd name="T24" fmla="*/ 2147483646 w 801"/>
                    <a:gd name="T25" fmla="*/ 2147483646 h 3835"/>
                    <a:gd name="T26" fmla="*/ 2147483646 w 801"/>
                    <a:gd name="T27" fmla="*/ 2147483646 h 3835"/>
                    <a:gd name="T28" fmla="*/ 2147483646 w 801"/>
                    <a:gd name="T29" fmla="*/ 2147483646 h 383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</p:grpSp>
          <p:sp>
            <p:nvSpPr>
              <p:cNvPr id="85" name="Rectangle 166"/>
              <p:cNvSpPr/>
              <p:nvPr/>
            </p:nvSpPr>
            <p:spPr>
              <a:xfrm>
                <a:off x="1862621" y="-249855"/>
                <a:ext cx="45882" cy="811732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5582" name="Group 131"/>
            <p:cNvGrpSpPr>
              <a:grpSpLocks/>
            </p:cNvGrpSpPr>
            <p:nvPr/>
          </p:nvGrpSpPr>
          <p:grpSpPr bwMode="auto"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65583" name="Google Shape;2136;p85"/>
              <p:cNvGrpSpPr>
                <a:grpSpLocks/>
              </p:cNvGrpSpPr>
              <p:nvPr/>
            </p:nvGrpSpPr>
            <p:grpSpPr bwMode="auto"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65585" name="Google Shape;2137;p85"/>
                <p:cNvSpPr>
                  <a:spLocks/>
                </p:cNvSpPr>
                <p:nvPr/>
              </p:nvSpPr>
              <p:spPr bwMode="auto">
                <a:xfrm>
                  <a:off x="4405820" y="2586828"/>
                  <a:ext cx="422233" cy="84683"/>
                </a:xfrm>
                <a:custGeom>
                  <a:avLst/>
                  <a:gdLst>
                    <a:gd name="T0" fmla="*/ 2147483646 w 16105"/>
                    <a:gd name="T1" fmla="*/ 0 h 3230"/>
                    <a:gd name="T2" fmla="*/ 2147483646 w 16105"/>
                    <a:gd name="T3" fmla="*/ 2147483646 h 3230"/>
                    <a:gd name="T4" fmla="*/ 2147483646 w 16105"/>
                    <a:gd name="T5" fmla="*/ 2147483646 h 3230"/>
                    <a:gd name="T6" fmla="*/ 2147483646 w 16105"/>
                    <a:gd name="T7" fmla="*/ 2147483646 h 3230"/>
                    <a:gd name="T8" fmla="*/ 2147483646 w 16105"/>
                    <a:gd name="T9" fmla="*/ 2147483646 h 3230"/>
                    <a:gd name="T10" fmla="*/ 2147483646 w 16105"/>
                    <a:gd name="T11" fmla="*/ 2147483646 h 3230"/>
                    <a:gd name="T12" fmla="*/ 2147483646 w 16105"/>
                    <a:gd name="T13" fmla="*/ 2147483646 h 3230"/>
                    <a:gd name="T14" fmla="*/ 2147483646 w 16105"/>
                    <a:gd name="T15" fmla="*/ 2147483646 h 3230"/>
                    <a:gd name="T16" fmla="*/ 2147483646 w 16105"/>
                    <a:gd name="T17" fmla="*/ 2147483646 h 3230"/>
                    <a:gd name="T18" fmla="*/ 2147483646 w 16105"/>
                    <a:gd name="T19" fmla="*/ 2147483646 h 3230"/>
                    <a:gd name="T20" fmla="*/ 2147483646 w 16105"/>
                    <a:gd name="T21" fmla="*/ 2147483646 h 3230"/>
                    <a:gd name="T22" fmla="*/ 2147483646 w 16105"/>
                    <a:gd name="T23" fmla="*/ 2147483646 h 3230"/>
                    <a:gd name="T24" fmla="*/ 2147483646 w 16105"/>
                    <a:gd name="T25" fmla="*/ 2147483646 h 3230"/>
                    <a:gd name="T26" fmla="*/ 2147483646 w 16105"/>
                    <a:gd name="T27" fmla="*/ 0 h 3230"/>
                    <a:gd name="T28" fmla="*/ 2147483646 w 16105"/>
                    <a:gd name="T29" fmla="*/ 0 h 32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86" name="Google Shape;2138;p85"/>
                <p:cNvSpPr>
                  <a:spLocks/>
                </p:cNvSpPr>
                <p:nvPr/>
              </p:nvSpPr>
              <p:spPr bwMode="auto">
                <a:xfrm>
                  <a:off x="4447769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87" name="Google Shape;2139;p85"/>
                <p:cNvSpPr>
                  <a:spLocks/>
                </p:cNvSpPr>
                <p:nvPr/>
              </p:nvSpPr>
              <p:spPr bwMode="auto">
                <a:xfrm>
                  <a:off x="4764325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88" name="Google Shape;2140;p85"/>
                <p:cNvSpPr>
                  <a:spLocks/>
                </p:cNvSpPr>
                <p:nvPr/>
              </p:nvSpPr>
              <p:spPr bwMode="auto">
                <a:xfrm>
                  <a:off x="4637718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89" name="Google Shape;2141;p85"/>
                <p:cNvSpPr>
                  <a:spLocks/>
                </p:cNvSpPr>
                <p:nvPr/>
              </p:nvSpPr>
              <p:spPr bwMode="auto">
                <a:xfrm>
                  <a:off x="4701009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0" name="Google Shape;2142;p85"/>
                <p:cNvSpPr>
                  <a:spLocks/>
                </p:cNvSpPr>
                <p:nvPr/>
              </p:nvSpPr>
              <p:spPr bwMode="auto">
                <a:xfrm>
                  <a:off x="4574402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1" name="Google Shape;2143;p85"/>
                <p:cNvSpPr>
                  <a:spLocks/>
                </p:cNvSpPr>
                <p:nvPr/>
              </p:nvSpPr>
              <p:spPr bwMode="auto">
                <a:xfrm>
                  <a:off x="4511085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2" name="Google Shape;2144;p85"/>
                <p:cNvSpPr>
                  <a:spLocks/>
                </p:cNvSpPr>
                <p:nvPr/>
              </p:nvSpPr>
              <p:spPr bwMode="auto">
                <a:xfrm>
                  <a:off x="4124475" y="1250559"/>
                  <a:ext cx="984913" cy="984887"/>
                </a:xfrm>
                <a:custGeom>
                  <a:avLst/>
                  <a:gdLst>
                    <a:gd name="T0" fmla="*/ 2147483646 w 37567"/>
                    <a:gd name="T1" fmla="*/ 0 h 37566"/>
                    <a:gd name="T2" fmla="*/ 2147483646 w 37567"/>
                    <a:gd name="T3" fmla="*/ 2147483646 h 37566"/>
                    <a:gd name="T4" fmla="*/ 2147483646 w 37567"/>
                    <a:gd name="T5" fmla="*/ 2147483646 h 37566"/>
                    <a:gd name="T6" fmla="*/ 2147483646 w 37567"/>
                    <a:gd name="T7" fmla="*/ 2147483646 h 37566"/>
                    <a:gd name="T8" fmla="*/ 2147483646 w 37567"/>
                    <a:gd name="T9" fmla="*/ 2147483646 h 37566"/>
                    <a:gd name="T10" fmla="*/ 2147483646 w 37567"/>
                    <a:gd name="T11" fmla="*/ 2147483646 h 37566"/>
                    <a:gd name="T12" fmla="*/ 2147483646 w 37567"/>
                    <a:gd name="T13" fmla="*/ 2147483646 h 37566"/>
                    <a:gd name="T14" fmla="*/ 2147483646 w 37567"/>
                    <a:gd name="T15" fmla="*/ 2147483646 h 37566"/>
                    <a:gd name="T16" fmla="*/ 2147483646 w 37567"/>
                    <a:gd name="T17" fmla="*/ 2147483646 h 37566"/>
                    <a:gd name="T18" fmla="*/ 2147483646 w 37567"/>
                    <a:gd name="T19" fmla="*/ 2147483646 h 37566"/>
                    <a:gd name="T20" fmla="*/ 2147483646 w 37567"/>
                    <a:gd name="T21" fmla="*/ 2147483646 h 37566"/>
                    <a:gd name="T22" fmla="*/ 2147483646 w 37567"/>
                    <a:gd name="T23" fmla="*/ 2147483646 h 37566"/>
                    <a:gd name="T24" fmla="*/ 2147483646 w 37567"/>
                    <a:gd name="T25" fmla="*/ 2147483646 h 37566"/>
                    <a:gd name="T26" fmla="*/ 2147483646 w 37567"/>
                    <a:gd name="T27" fmla="*/ 2147483646 h 37566"/>
                    <a:gd name="T28" fmla="*/ 2147483646 w 37567"/>
                    <a:gd name="T29" fmla="*/ 2147483646 h 37566"/>
                    <a:gd name="T30" fmla="*/ 2147483646 w 37567"/>
                    <a:gd name="T31" fmla="*/ 2147483646 h 37566"/>
                    <a:gd name="T32" fmla="*/ 2147483646 w 37567"/>
                    <a:gd name="T33" fmla="*/ 2147483646 h 37566"/>
                    <a:gd name="T34" fmla="*/ 2147483646 w 37567"/>
                    <a:gd name="T35" fmla="*/ 2147483646 h 37566"/>
                    <a:gd name="T36" fmla="*/ 2147483646 w 37567"/>
                    <a:gd name="T37" fmla="*/ 2147483646 h 37566"/>
                    <a:gd name="T38" fmla="*/ 2147483646 w 37567"/>
                    <a:gd name="T39" fmla="*/ 2147483646 h 37566"/>
                    <a:gd name="T40" fmla="*/ 2147483646 w 37567"/>
                    <a:gd name="T41" fmla="*/ 2147483646 h 37566"/>
                    <a:gd name="T42" fmla="*/ 2147483646 w 37567"/>
                    <a:gd name="T43" fmla="*/ 2147483646 h 37566"/>
                    <a:gd name="T44" fmla="*/ 2147483646 w 37567"/>
                    <a:gd name="T45" fmla="*/ 2147483646 h 37566"/>
                    <a:gd name="T46" fmla="*/ 2147483646 w 37567"/>
                    <a:gd name="T47" fmla="*/ 0 h 37566"/>
                    <a:gd name="T48" fmla="*/ 2147483646 w 37567"/>
                    <a:gd name="T49" fmla="*/ 0 h 375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lnTo>
                        <a:pt x="1855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3" name="Google Shape;2145;p85"/>
                <p:cNvSpPr>
                  <a:spLocks/>
                </p:cNvSpPr>
                <p:nvPr/>
              </p:nvSpPr>
              <p:spPr bwMode="auto">
                <a:xfrm>
                  <a:off x="4229740" y="1355797"/>
                  <a:ext cx="774386" cy="774413"/>
                </a:xfrm>
                <a:custGeom>
                  <a:avLst/>
                  <a:gdLst>
                    <a:gd name="T0" fmla="*/ 2147483646 w 29537"/>
                    <a:gd name="T1" fmla="*/ 2147483646 h 29538"/>
                    <a:gd name="T2" fmla="*/ 2147483646 w 29537"/>
                    <a:gd name="T3" fmla="*/ 2147483646 h 29538"/>
                    <a:gd name="T4" fmla="*/ 2147483646 w 29537"/>
                    <a:gd name="T5" fmla="*/ 2147483646 h 29538"/>
                    <a:gd name="T6" fmla="*/ 2147483646 w 29537"/>
                    <a:gd name="T7" fmla="*/ 2147483646 h 29538"/>
                    <a:gd name="T8" fmla="*/ 2147483646 w 29537"/>
                    <a:gd name="T9" fmla="*/ 2147483646 h 29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4" name="Google Shape;2146;p85"/>
                <p:cNvSpPr>
                  <a:spLocks/>
                </p:cNvSpPr>
                <p:nvPr/>
              </p:nvSpPr>
              <p:spPr bwMode="auto">
                <a:xfrm>
                  <a:off x="4855747" y="1702449"/>
                  <a:ext cx="81536" cy="81117"/>
                </a:xfrm>
                <a:custGeom>
                  <a:avLst/>
                  <a:gdLst>
                    <a:gd name="T0" fmla="*/ 2147483646 w 3110"/>
                    <a:gd name="T1" fmla="*/ 0 h 3094"/>
                    <a:gd name="T2" fmla="*/ 0 w 3110"/>
                    <a:gd name="T3" fmla="*/ 2147483646 h 3094"/>
                    <a:gd name="T4" fmla="*/ 2147483646 w 3110"/>
                    <a:gd name="T5" fmla="*/ 2147483646 h 3094"/>
                    <a:gd name="T6" fmla="*/ 2147483646 w 3110"/>
                    <a:gd name="T7" fmla="*/ 2147483646 h 3094"/>
                    <a:gd name="T8" fmla="*/ 2147483646 w 3110"/>
                    <a:gd name="T9" fmla="*/ 0 h 30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5" name="Google Shape;2147;p85"/>
                <p:cNvSpPr>
                  <a:spLocks/>
                </p:cNvSpPr>
                <p:nvPr/>
              </p:nvSpPr>
              <p:spPr bwMode="auto">
                <a:xfrm>
                  <a:off x="4576762" y="1422679"/>
                  <a:ext cx="81143" cy="81143"/>
                </a:xfrm>
                <a:custGeom>
                  <a:avLst/>
                  <a:gdLst>
                    <a:gd name="T0" fmla="*/ 2147483646 w 3095"/>
                    <a:gd name="T1" fmla="*/ 2147483646 h 3095"/>
                    <a:gd name="T2" fmla="*/ 2147483646 w 3095"/>
                    <a:gd name="T3" fmla="*/ 2147483646 h 3095"/>
                    <a:gd name="T4" fmla="*/ 2147483646 w 3095"/>
                    <a:gd name="T5" fmla="*/ 2147483646 h 3095"/>
                    <a:gd name="T6" fmla="*/ 2147483646 w 3095"/>
                    <a:gd name="T7" fmla="*/ 2147483646 h 3095"/>
                    <a:gd name="T8" fmla="*/ 2147483646 w 3095"/>
                    <a:gd name="T9" fmla="*/ 2147483646 h 30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6" name="Google Shape;2148;p85"/>
                <p:cNvSpPr>
                  <a:spLocks/>
                </p:cNvSpPr>
                <p:nvPr/>
              </p:nvSpPr>
              <p:spPr bwMode="auto">
                <a:xfrm>
                  <a:off x="4464784" y="1478864"/>
                  <a:ext cx="304307" cy="164646"/>
                </a:xfrm>
                <a:custGeom>
                  <a:avLst/>
                  <a:gdLst>
                    <a:gd name="T0" fmla="*/ 2147483646 w 11607"/>
                    <a:gd name="T1" fmla="*/ 2147483646 h 6280"/>
                    <a:gd name="T2" fmla="*/ 2147483646 w 11607"/>
                    <a:gd name="T3" fmla="*/ 2147483646 h 6280"/>
                    <a:gd name="T4" fmla="*/ 2147483646 w 11607"/>
                    <a:gd name="T5" fmla="*/ 2147483646 h 6280"/>
                    <a:gd name="T6" fmla="*/ 2147483646 w 11607"/>
                    <a:gd name="T7" fmla="*/ 2147483646 h 6280"/>
                    <a:gd name="T8" fmla="*/ 2147483646 w 11607"/>
                    <a:gd name="T9" fmla="*/ 2147483646 h 6280"/>
                    <a:gd name="T10" fmla="*/ 2147483646 w 11607"/>
                    <a:gd name="T11" fmla="*/ 2147483646 h 6280"/>
                    <a:gd name="T12" fmla="*/ 2147483646 w 11607"/>
                    <a:gd name="T13" fmla="*/ 2147483646 h 6280"/>
                    <a:gd name="T14" fmla="*/ 2147483646 w 11607"/>
                    <a:gd name="T15" fmla="*/ 2147483646 h 6280"/>
                    <a:gd name="T16" fmla="*/ 2147483646 w 11607"/>
                    <a:gd name="T17" fmla="*/ 2147483646 h 6280"/>
                    <a:gd name="T18" fmla="*/ 2147483646 w 11607"/>
                    <a:gd name="T19" fmla="*/ 2147483646 h 6280"/>
                    <a:gd name="T20" fmla="*/ 2147483646 w 11607"/>
                    <a:gd name="T21" fmla="*/ 2147483646 h 6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7" name="Google Shape;2149;p85"/>
                <p:cNvSpPr>
                  <a:spLocks/>
                </p:cNvSpPr>
                <p:nvPr/>
              </p:nvSpPr>
              <p:spPr bwMode="auto">
                <a:xfrm>
                  <a:off x="4716451" y="1590840"/>
                  <a:ext cx="164646" cy="304726"/>
                </a:xfrm>
                <a:custGeom>
                  <a:avLst/>
                  <a:gdLst>
                    <a:gd name="T0" fmla="*/ 2147483646 w 6280"/>
                    <a:gd name="T1" fmla="*/ 2147483646 h 11623"/>
                    <a:gd name="T2" fmla="*/ 2147483646 w 6280"/>
                    <a:gd name="T3" fmla="*/ 2147483646 h 11623"/>
                    <a:gd name="T4" fmla="*/ 2147483646 w 6280"/>
                    <a:gd name="T5" fmla="*/ 2147483646 h 11623"/>
                    <a:gd name="T6" fmla="*/ 2147483646 w 6280"/>
                    <a:gd name="T7" fmla="*/ 2147483646 h 11623"/>
                    <a:gd name="T8" fmla="*/ 2147483646 w 6280"/>
                    <a:gd name="T9" fmla="*/ 2147483646 h 11623"/>
                    <a:gd name="T10" fmla="*/ 2147483646 w 6280"/>
                    <a:gd name="T11" fmla="*/ 2147483646 h 11623"/>
                    <a:gd name="T12" fmla="*/ 2147483646 w 6280"/>
                    <a:gd name="T13" fmla="*/ 2147483646 h 11623"/>
                    <a:gd name="T14" fmla="*/ 2147483646 w 6280"/>
                    <a:gd name="T15" fmla="*/ 2147483646 h 11623"/>
                    <a:gd name="T16" fmla="*/ 2147483646 w 6280"/>
                    <a:gd name="T17" fmla="*/ 2147483646 h 11623"/>
                    <a:gd name="T18" fmla="*/ 2147483646 w 6280"/>
                    <a:gd name="T19" fmla="*/ 2147483646 h 11623"/>
                    <a:gd name="T20" fmla="*/ 2147483646 w 6280"/>
                    <a:gd name="T21" fmla="*/ 2147483646 h 11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8" name="Google Shape;2150;p85"/>
                <p:cNvSpPr>
                  <a:spLocks/>
                </p:cNvSpPr>
                <p:nvPr/>
              </p:nvSpPr>
              <p:spPr bwMode="auto">
                <a:xfrm>
                  <a:off x="4674109" y="1674343"/>
                  <a:ext cx="53064" cy="53431"/>
                </a:xfrm>
                <a:custGeom>
                  <a:avLst/>
                  <a:gdLst>
                    <a:gd name="T0" fmla="*/ 2147483646 w 2024"/>
                    <a:gd name="T1" fmla="*/ 0 h 2038"/>
                    <a:gd name="T2" fmla="*/ 2147483646 w 2024"/>
                    <a:gd name="T3" fmla="*/ 2147483646 h 2038"/>
                    <a:gd name="T4" fmla="*/ 2147483646 w 2024"/>
                    <a:gd name="T5" fmla="*/ 2147483646 h 2038"/>
                    <a:gd name="T6" fmla="*/ 2147483646 w 2024"/>
                    <a:gd name="T7" fmla="*/ 2147483646 h 2038"/>
                    <a:gd name="T8" fmla="*/ 2147483646 w 2024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9" name="Google Shape;2151;p85"/>
                <p:cNvSpPr>
                  <a:spLocks/>
                </p:cNvSpPr>
                <p:nvPr/>
              </p:nvSpPr>
              <p:spPr bwMode="auto">
                <a:xfrm>
                  <a:off x="4632160" y="1632002"/>
                  <a:ext cx="53457" cy="53457"/>
                </a:xfrm>
                <a:custGeom>
                  <a:avLst/>
                  <a:gdLst>
                    <a:gd name="T0" fmla="*/ 2147483646 w 2039"/>
                    <a:gd name="T1" fmla="*/ 2147483646 h 2039"/>
                    <a:gd name="T2" fmla="*/ 2147483646 w 2039"/>
                    <a:gd name="T3" fmla="*/ 2147483646 h 2039"/>
                    <a:gd name="T4" fmla="*/ 2147483646 w 2039"/>
                    <a:gd name="T5" fmla="*/ 2147483646 h 2039"/>
                    <a:gd name="T6" fmla="*/ 2147483646 w 2039"/>
                    <a:gd name="T7" fmla="*/ 2147483646 h 2039"/>
                    <a:gd name="T8" fmla="*/ 2147483646 w 2039"/>
                    <a:gd name="T9" fmla="*/ 2147483646 h 20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0" name="Google Shape;2152;p85"/>
                <p:cNvSpPr>
                  <a:spLocks/>
                </p:cNvSpPr>
                <p:nvPr/>
              </p:nvSpPr>
              <p:spPr bwMode="auto">
                <a:xfrm>
                  <a:off x="4352414" y="1590840"/>
                  <a:ext cx="164620" cy="304726"/>
                </a:xfrm>
                <a:custGeom>
                  <a:avLst/>
                  <a:gdLst>
                    <a:gd name="T0" fmla="*/ 2147483646 w 6279"/>
                    <a:gd name="T1" fmla="*/ 2147483646 h 11623"/>
                    <a:gd name="T2" fmla="*/ 0 w 6279"/>
                    <a:gd name="T3" fmla="*/ 2147483646 h 11623"/>
                    <a:gd name="T4" fmla="*/ 2147483646 w 6279"/>
                    <a:gd name="T5" fmla="*/ 2147483646 h 11623"/>
                    <a:gd name="T6" fmla="*/ 0 w 6279"/>
                    <a:gd name="T7" fmla="*/ 2147483646 h 11623"/>
                    <a:gd name="T8" fmla="*/ 2147483646 w 6279"/>
                    <a:gd name="T9" fmla="*/ 2147483646 h 11623"/>
                    <a:gd name="T10" fmla="*/ 2147483646 w 6279"/>
                    <a:gd name="T11" fmla="*/ 2147483646 h 11623"/>
                    <a:gd name="T12" fmla="*/ 2147483646 w 6279"/>
                    <a:gd name="T13" fmla="*/ 2147483646 h 11623"/>
                    <a:gd name="T14" fmla="*/ 2147483646 w 6279"/>
                    <a:gd name="T15" fmla="*/ 2147483646 h 11623"/>
                    <a:gd name="T16" fmla="*/ 2147483646 w 6279"/>
                    <a:gd name="T17" fmla="*/ 2147483646 h 11623"/>
                    <a:gd name="T18" fmla="*/ 2147483646 w 6279"/>
                    <a:gd name="T19" fmla="*/ 2147483646 h 11623"/>
                    <a:gd name="T20" fmla="*/ 2147483646 w 6279"/>
                    <a:gd name="T21" fmla="*/ 2147483646 h 11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1" name="Google Shape;2153;p85"/>
                <p:cNvSpPr>
                  <a:spLocks/>
                </p:cNvSpPr>
                <p:nvPr/>
              </p:nvSpPr>
              <p:spPr bwMode="auto">
                <a:xfrm>
                  <a:off x="4296622" y="1702449"/>
                  <a:ext cx="81143" cy="81117"/>
                </a:xfrm>
                <a:custGeom>
                  <a:avLst/>
                  <a:gdLst>
                    <a:gd name="T0" fmla="*/ 2147483646 w 3095"/>
                    <a:gd name="T1" fmla="*/ 0 h 3094"/>
                    <a:gd name="T2" fmla="*/ 0 w 3095"/>
                    <a:gd name="T3" fmla="*/ 2147483646 h 3094"/>
                    <a:gd name="T4" fmla="*/ 2147483646 w 3095"/>
                    <a:gd name="T5" fmla="*/ 2147483646 h 3094"/>
                    <a:gd name="T6" fmla="*/ 2147483646 w 3095"/>
                    <a:gd name="T7" fmla="*/ 2147483646 h 3094"/>
                    <a:gd name="T8" fmla="*/ 2147483646 w 3095"/>
                    <a:gd name="T9" fmla="*/ 0 h 30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2" name="Google Shape;2154;p85"/>
                <p:cNvSpPr>
                  <a:spLocks/>
                </p:cNvSpPr>
                <p:nvPr/>
              </p:nvSpPr>
              <p:spPr bwMode="auto">
                <a:xfrm>
                  <a:off x="4548289" y="1632395"/>
                  <a:ext cx="53038" cy="53064"/>
                </a:xfrm>
                <a:custGeom>
                  <a:avLst/>
                  <a:gdLst>
                    <a:gd name="T0" fmla="*/ 2147483646 w 2023"/>
                    <a:gd name="T1" fmla="*/ 2147483646 h 2024"/>
                    <a:gd name="T2" fmla="*/ 0 w 2023"/>
                    <a:gd name="T3" fmla="*/ 2147483646 h 2024"/>
                    <a:gd name="T4" fmla="*/ 2147483646 w 2023"/>
                    <a:gd name="T5" fmla="*/ 2147483646 h 2024"/>
                    <a:gd name="T6" fmla="*/ 2147483646 w 2023"/>
                    <a:gd name="T7" fmla="*/ 2147483646 h 2024"/>
                    <a:gd name="T8" fmla="*/ 2147483646 w 2023"/>
                    <a:gd name="T9" fmla="*/ 2147483646 h 20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3" name="Google Shape;2155;p85"/>
                <p:cNvSpPr>
                  <a:spLocks/>
                </p:cNvSpPr>
                <p:nvPr/>
              </p:nvSpPr>
              <p:spPr bwMode="auto">
                <a:xfrm>
                  <a:off x="4506340" y="1674343"/>
                  <a:ext cx="53038" cy="53038"/>
                </a:xfrm>
                <a:custGeom>
                  <a:avLst/>
                  <a:gdLst>
                    <a:gd name="T0" fmla="*/ 2147483646 w 2023"/>
                    <a:gd name="T1" fmla="*/ 0 h 2023"/>
                    <a:gd name="T2" fmla="*/ 0 w 2023"/>
                    <a:gd name="T3" fmla="*/ 2147483646 h 2023"/>
                    <a:gd name="T4" fmla="*/ 2147483646 w 2023"/>
                    <a:gd name="T5" fmla="*/ 2147483646 h 2023"/>
                    <a:gd name="T6" fmla="*/ 2147483646 w 2023"/>
                    <a:gd name="T7" fmla="*/ 2147483646 h 2023"/>
                    <a:gd name="T8" fmla="*/ 2147483646 w 2023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4" name="Google Shape;2156;p85"/>
                <p:cNvSpPr>
                  <a:spLocks/>
                </p:cNvSpPr>
                <p:nvPr/>
              </p:nvSpPr>
              <p:spPr bwMode="auto">
                <a:xfrm>
                  <a:off x="4590238" y="1674343"/>
                  <a:ext cx="53431" cy="53038"/>
                </a:xfrm>
                <a:custGeom>
                  <a:avLst/>
                  <a:gdLst>
                    <a:gd name="T0" fmla="*/ 2147483646 w 2038"/>
                    <a:gd name="T1" fmla="*/ 0 h 2023"/>
                    <a:gd name="T2" fmla="*/ 0 w 2038"/>
                    <a:gd name="T3" fmla="*/ 2147483646 h 2023"/>
                    <a:gd name="T4" fmla="*/ 2147483646 w 2038"/>
                    <a:gd name="T5" fmla="*/ 2147483646 h 2023"/>
                    <a:gd name="T6" fmla="*/ 2147483646 w 2038"/>
                    <a:gd name="T7" fmla="*/ 2147483646 h 2023"/>
                    <a:gd name="T8" fmla="*/ 2147483646 w 2038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5" name="Google Shape;2157;p85"/>
                <p:cNvSpPr>
                  <a:spLocks/>
                </p:cNvSpPr>
                <p:nvPr/>
              </p:nvSpPr>
              <p:spPr bwMode="auto">
                <a:xfrm>
                  <a:off x="4548289" y="1716292"/>
                  <a:ext cx="53431" cy="53038"/>
                </a:xfrm>
                <a:custGeom>
                  <a:avLst/>
                  <a:gdLst>
                    <a:gd name="T0" fmla="*/ 2147483646 w 2038"/>
                    <a:gd name="T1" fmla="*/ 0 h 2023"/>
                    <a:gd name="T2" fmla="*/ 0 w 2038"/>
                    <a:gd name="T3" fmla="*/ 2147483646 h 2023"/>
                    <a:gd name="T4" fmla="*/ 2147483646 w 2038"/>
                    <a:gd name="T5" fmla="*/ 2147483646 h 2023"/>
                    <a:gd name="T6" fmla="*/ 2147483646 w 2038"/>
                    <a:gd name="T7" fmla="*/ 2147483646 h 2023"/>
                    <a:gd name="T8" fmla="*/ 2147483646 w 2038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6" name="Google Shape;2158;p85"/>
                <p:cNvSpPr>
                  <a:spLocks/>
                </p:cNvSpPr>
                <p:nvPr/>
              </p:nvSpPr>
              <p:spPr bwMode="auto">
                <a:xfrm>
                  <a:off x="4506340" y="1758240"/>
                  <a:ext cx="53038" cy="53431"/>
                </a:xfrm>
                <a:custGeom>
                  <a:avLst/>
                  <a:gdLst>
                    <a:gd name="T0" fmla="*/ 2147483646 w 2023"/>
                    <a:gd name="T1" fmla="*/ 0 h 2038"/>
                    <a:gd name="T2" fmla="*/ 0 w 2023"/>
                    <a:gd name="T3" fmla="*/ 2147483646 h 2038"/>
                    <a:gd name="T4" fmla="*/ 2147483646 w 2023"/>
                    <a:gd name="T5" fmla="*/ 2147483646 h 2038"/>
                    <a:gd name="T6" fmla="*/ 2147483646 w 2023"/>
                    <a:gd name="T7" fmla="*/ 2147483646 h 2038"/>
                    <a:gd name="T8" fmla="*/ 2147483646 w 2023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7" name="Google Shape;2159;p85"/>
                <p:cNvSpPr>
                  <a:spLocks/>
                </p:cNvSpPr>
                <p:nvPr/>
              </p:nvSpPr>
              <p:spPr bwMode="auto">
                <a:xfrm>
                  <a:off x="4632553" y="1716292"/>
                  <a:ext cx="53064" cy="53038"/>
                </a:xfrm>
                <a:custGeom>
                  <a:avLst/>
                  <a:gdLst>
                    <a:gd name="T0" fmla="*/ 2147483646 w 2024"/>
                    <a:gd name="T1" fmla="*/ 0 h 2023"/>
                    <a:gd name="T2" fmla="*/ 2147483646 w 2024"/>
                    <a:gd name="T3" fmla="*/ 2147483646 h 2023"/>
                    <a:gd name="T4" fmla="*/ 2147483646 w 2024"/>
                    <a:gd name="T5" fmla="*/ 2147483646 h 2023"/>
                    <a:gd name="T6" fmla="*/ 2147483646 w 2024"/>
                    <a:gd name="T7" fmla="*/ 2147483646 h 2023"/>
                    <a:gd name="T8" fmla="*/ 2147483646 w 2024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8" name="Google Shape;2160;p85"/>
                <p:cNvSpPr>
                  <a:spLocks/>
                </p:cNvSpPr>
                <p:nvPr/>
              </p:nvSpPr>
              <p:spPr bwMode="auto">
                <a:xfrm>
                  <a:off x="4590631" y="1758240"/>
                  <a:ext cx="53038" cy="53038"/>
                </a:xfrm>
                <a:custGeom>
                  <a:avLst/>
                  <a:gdLst>
                    <a:gd name="T0" fmla="*/ 2147483646 w 2023"/>
                    <a:gd name="T1" fmla="*/ 0 h 2023"/>
                    <a:gd name="T2" fmla="*/ 0 w 2023"/>
                    <a:gd name="T3" fmla="*/ 2147483646 h 2023"/>
                    <a:gd name="T4" fmla="*/ 2147483646 w 2023"/>
                    <a:gd name="T5" fmla="*/ 2147483646 h 2023"/>
                    <a:gd name="T6" fmla="*/ 2147483646 w 2023"/>
                    <a:gd name="T7" fmla="*/ 2147483646 h 2023"/>
                    <a:gd name="T8" fmla="*/ 2147483646 w 2023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9" name="Google Shape;2161;p85"/>
                <p:cNvSpPr>
                  <a:spLocks/>
                </p:cNvSpPr>
                <p:nvPr/>
              </p:nvSpPr>
              <p:spPr bwMode="auto">
                <a:xfrm>
                  <a:off x="4548289" y="1800163"/>
                  <a:ext cx="53431" cy="53457"/>
                </a:xfrm>
                <a:custGeom>
                  <a:avLst/>
                  <a:gdLst>
                    <a:gd name="T0" fmla="*/ 2147483646 w 2038"/>
                    <a:gd name="T1" fmla="*/ 2147483646 h 2039"/>
                    <a:gd name="T2" fmla="*/ 0 w 2038"/>
                    <a:gd name="T3" fmla="*/ 2147483646 h 2039"/>
                    <a:gd name="T4" fmla="*/ 2147483646 w 2038"/>
                    <a:gd name="T5" fmla="*/ 2147483646 h 2039"/>
                    <a:gd name="T6" fmla="*/ 2147483646 w 2038"/>
                    <a:gd name="T7" fmla="*/ 2147483646 h 2039"/>
                    <a:gd name="T8" fmla="*/ 2147483646 w 2038"/>
                    <a:gd name="T9" fmla="*/ 2147483646 h 20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0" name="Google Shape;2162;p85"/>
                <p:cNvSpPr>
                  <a:spLocks/>
                </p:cNvSpPr>
                <p:nvPr/>
              </p:nvSpPr>
              <p:spPr bwMode="auto">
                <a:xfrm>
                  <a:off x="4464784" y="1842504"/>
                  <a:ext cx="304307" cy="164646"/>
                </a:xfrm>
                <a:custGeom>
                  <a:avLst/>
                  <a:gdLst>
                    <a:gd name="T0" fmla="*/ 2147483646 w 11607"/>
                    <a:gd name="T1" fmla="*/ 2147483646 h 6280"/>
                    <a:gd name="T2" fmla="*/ 2147483646 w 11607"/>
                    <a:gd name="T3" fmla="*/ 2147483646 h 6280"/>
                    <a:gd name="T4" fmla="*/ 2147483646 w 11607"/>
                    <a:gd name="T5" fmla="*/ 2147483646 h 6280"/>
                    <a:gd name="T6" fmla="*/ 2147483646 w 11607"/>
                    <a:gd name="T7" fmla="*/ 2147483646 h 6280"/>
                    <a:gd name="T8" fmla="*/ 2147483646 w 11607"/>
                    <a:gd name="T9" fmla="*/ 2147483646 h 6280"/>
                    <a:gd name="T10" fmla="*/ 2147483646 w 11607"/>
                    <a:gd name="T11" fmla="*/ 2147483646 h 6280"/>
                    <a:gd name="T12" fmla="*/ 2147483646 w 11607"/>
                    <a:gd name="T13" fmla="*/ 2147483646 h 6280"/>
                    <a:gd name="T14" fmla="*/ 2147483646 w 11607"/>
                    <a:gd name="T15" fmla="*/ 2147483646 h 6280"/>
                    <a:gd name="T16" fmla="*/ 2147483646 w 11607"/>
                    <a:gd name="T17" fmla="*/ 2147483646 h 6280"/>
                    <a:gd name="T18" fmla="*/ 2147483646 w 11607"/>
                    <a:gd name="T19" fmla="*/ 2147483646 h 6280"/>
                    <a:gd name="T20" fmla="*/ 2147483646 w 11607"/>
                    <a:gd name="T21" fmla="*/ 2147483646 h 6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1" name="Google Shape;2163;p85"/>
                <p:cNvSpPr>
                  <a:spLocks/>
                </p:cNvSpPr>
                <p:nvPr/>
              </p:nvSpPr>
              <p:spPr bwMode="auto">
                <a:xfrm>
                  <a:off x="4674109" y="1758634"/>
                  <a:ext cx="53064" cy="53038"/>
                </a:xfrm>
                <a:custGeom>
                  <a:avLst/>
                  <a:gdLst>
                    <a:gd name="T0" fmla="*/ 2147483646 w 2024"/>
                    <a:gd name="T1" fmla="*/ 0 h 2023"/>
                    <a:gd name="T2" fmla="*/ 2147483646 w 2024"/>
                    <a:gd name="T3" fmla="*/ 2147483646 h 2023"/>
                    <a:gd name="T4" fmla="*/ 2147483646 w 2024"/>
                    <a:gd name="T5" fmla="*/ 2147483646 h 2023"/>
                    <a:gd name="T6" fmla="*/ 2147483646 w 2024"/>
                    <a:gd name="T7" fmla="*/ 2147483646 h 2023"/>
                    <a:gd name="T8" fmla="*/ 2147483646 w 2024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2" name="Google Shape;2164;p85"/>
                <p:cNvSpPr>
                  <a:spLocks/>
                </p:cNvSpPr>
                <p:nvPr/>
              </p:nvSpPr>
              <p:spPr bwMode="auto">
                <a:xfrm>
                  <a:off x="4632553" y="1800163"/>
                  <a:ext cx="53064" cy="53064"/>
                </a:xfrm>
                <a:custGeom>
                  <a:avLst/>
                  <a:gdLst>
                    <a:gd name="T0" fmla="*/ 2147483646 w 2024"/>
                    <a:gd name="T1" fmla="*/ 2147483646 h 2024"/>
                    <a:gd name="T2" fmla="*/ 2147483646 w 2024"/>
                    <a:gd name="T3" fmla="*/ 2147483646 h 2024"/>
                    <a:gd name="T4" fmla="*/ 2147483646 w 2024"/>
                    <a:gd name="T5" fmla="*/ 2147483646 h 2024"/>
                    <a:gd name="T6" fmla="*/ 2147483646 w 2024"/>
                    <a:gd name="T7" fmla="*/ 2147483646 h 2024"/>
                    <a:gd name="T8" fmla="*/ 2147483646 w 2024"/>
                    <a:gd name="T9" fmla="*/ 2147483646 h 20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3" name="Google Shape;2165;p85"/>
                <p:cNvSpPr>
                  <a:spLocks/>
                </p:cNvSpPr>
                <p:nvPr/>
              </p:nvSpPr>
              <p:spPr bwMode="auto">
                <a:xfrm>
                  <a:off x="4576368" y="1982193"/>
                  <a:ext cx="81143" cy="81143"/>
                </a:xfrm>
                <a:custGeom>
                  <a:avLst/>
                  <a:gdLst>
                    <a:gd name="T0" fmla="*/ 2147483646 w 3095"/>
                    <a:gd name="T1" fmla="*/ 0 h 3095"/>
                    <a:gd name="T2" fmla="*/ 2147483646 w 3095"/>
                    <a:gd name="T3" fmla="*/ 2147483646 h 3095"/>
                    <a:gd name="T4" fmla="*/ 2147483646 w 3095"/>
                    <a:gd name="T5" fmla="*/ 2147483646 h 3095"/>
                    <a:gd name="T6" fmla="*/ 2147483646 w 3095"/>
                    <a:gd name="T7" fmla="*/ 2147483646 h 3095"/>
                    <a:gd name="T8" fmla="*/ 2147483646 w 3095"/>
                    <a:gd name="T9" fmla="*/ 0 h 30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4" name="Google Shape;2166;p85"/>
                <p:cNvSpPr>
                  <a:spLocks/>
                </p:cNvSpPr>
                <p:nvPr/>
              </p:nvSpPr>
              <p:spPr bwMode="auto">
                <a:xfrm>
                  <a:off x="4479440" y="2280945"/>
                  <a:ext cx="274235" cy="313011"/>
                </a:xfrm>
                <a:custGeom>
                  <a:avLst/>
                  <a:gdLst>
                    <a:gd name="T0" fmla="*/ 2147483646 w 10460"/>
                    <a:gd name="T1" fmla="*/ 2147483646 h 11939"/>
                    <a:gd name="T2" fmla="*/ 2147483646 w 10460"/>
                    <a:gd name="T3" fmla="*/ 2147483646 h 11939"/>
                    <a:gd name="T4" fmla="*/ 2147483646 w 10460"/>
                    <a:gd name="T5" fmla="*/ 2147483646 h 11939"/>
                    <a:gd name="T6" fmla="*/ 2147483646 w 10460"/>
                    <a:gd name="T7" fmla="*/ 2147483646 h 11939"/>
                    <a:gd name="T8" fmla="*/ 2147483646 w 10460"/>
                    <a:gd name="T9" fmla="*/ 2147483646 h 11939"/>
                    <a:gd name="T10" fmla="*/ 2147483646 w 10460"/>
                    <a:gd name="T11" fmla="*/ 2147483646 h 11939"/>
                    <a:gd name="T12" fmla="*/ 2147483646 w 10460"/>
                    <a:gd name="T13" fmla="*/ 2147483646 h 11939"/>
                    <a:gd name="T14" fmla="*/ 2147483646 w 10460"/>
                    <a:gd name="T15" fmla="*/ 2147483646 h 11939"/>
                    <a:gd name="T16" fmla="*/ 2147483646 w 10460"/>
                    <a:gd name="T17" fmla="*/ 2147483646 h 11939"/>
                    <a:gd name="T18" fmla="*/ 2147483646 w 10460"/>
                    <a:gd name="T19" fmla="*/ 2147483646 h 11939"/>
                    <a:gd name="T20" fmla="*/ 2147483646 w 10460"/>
                    <a:gd name="T21" fmla="*/ 2147483646 h 11939"/>
                    <a:gd name="T22" fmla="*/ 2147483646 w 10460"/>
                    <a:gd name="T23" fmla="*/ 2147483646 h 11939"/>
                    <a:gd name="T24" fmla="*/ 2147483646 w 10460"/>
                    <a:gd name="T25" fmla="*/ 2147483646 h 11939"/>
                    <a:gd name="T26" fmla="*/ 2147483646 w 10460"/>
                    <a:gd name="T27" fmla="*/ 2147483646 h 11939"/>
                    <a:gd name="T28" fmla="*/ 2147483646 w 10460"/>
                    <a:gd name="T29" fmla="*/ 2147483646 h 11939"/>
                    <a:gd name="T30" fmla="*/ 2147483646 w 10460"/>
                    <a:gd name="T31" fmla="*/ 2147483646 h 11939"/>
                    <a:gd name="T32" fmla="*/ 2147483646 w 10460"/>
                    <a:gd name="T33" fmla="*/ 2147483646 h 11939"/>
                    <a:gd name="T34" fmla="*/ 2147483646 w 10460"/>
                    <a:gd name="T35" fmla="*/ 2147483646 h 11939"/>
                    <a:gd name="T36" fmla="*/ 2147483646 w 10460"/>
                    <a:gd name="T37" fmla="*/ 2147483646 h 11939"/>
                    <a:gd name="T38" fmla="*/ 2147483646 w 10460"/>
                    <a:gd name="T39" fmla="*/ 2147483646 h 11939"/>
                    <a:gd name="T40" fmla="*/ 2147483646 w 10460"/>
                    <a:gd name="T41" fmla="*/ 2147483646 h 11939"/>
                    <a:gd name="T42" fmla="*/ 2147483646 w 10460"/>
                    <a:gd name="T43" fmla="*/ 2147483646 h 11939"/>
                    <a:gd name="T44" fmla="*/ 2147483646 w 10460"/>
                    <a:gd name="T45" fmla="*/ 2147483646 h 11939"/>
                    <a:gd name="T46" fmla="*/ 2147483646 w 10460"/>
                    <a:gd name="T47" fmla="*/ 2147483646 h 11939"/>
                    <a:gd name="T48" fmla="*/ 2147483646 w 10460"/>
                    <a:gd name="T49" fmla="*/ 2147483646 h 11939"/>
                    <a:gd name="T50" fmla="*/ 2147483646 w 10460"/>
                    <a:gd name="T51" fmla="*/ 2147483646 h 11939"/>
                    <a:gd name="T52" fmla="*/ 2147483646 w 10460"/>
                    <a:gd name="T53" fmla="*/ 2147483646 h 11939"/>
                    <a:gd name="T54" fmla="*/ 2147483646 w 10460"/>
                    <a:gd name="T55" fmla="*/ 2147483646 h 11939"/>
                    <a:gd name="T56" fmla="*/ 2147483646 w 10460"/>
                    <a:gd name="T57" fmla="*/ 2147483646 h 11939"/>
                    <a:gd name="T58" fmla="*/ 2147483646 w 10460"/>
                    <a:gd name="T59" fmla="*/ 2147483646 h 11939"/>
                    <a:gd name="T60" fmla="*/ 2147483646 w 10460"/>
                    <a:gd name="T61" fmla="*/ 2147483646 h 11939"/>
                    <a:gd name="T62" fmla="*/ 2147483646 w 10460"/>
                    <a:gd name="T63" fmla="*/ 2147483646 h 11939"/>
                    <a:gd name="T64" fmla="*/ 2147483646 w 10460"/>
                    <a:gd name="T65" fmla="*/ 2147483646 h 11939"/>
                    <a:gd name="T66" fmla="*/ 2147483646 w 10460"/>
                    <a:gd name="T67" fmla="*/ 2147483646 h 11939"/>
                    <a:gd name="T68" fmla="*/ 2147483646 w 10460"/>
                    <a:gd name="T69" fmla="*/ 2147483646 h 11939"/>
                    <a:gd name="T70" fmla="*/ 2147483646 w 10460"/>
                    <a:gd name="T71" fmla="*/ 2147483646 h 11939"/>
                    <a:gd name="T72" fmla="*/ 2147483646 w 10460"/>
                    <a:gd name="T73" fmla="*/ 2147483646 h 11939"/>
                    <a:gd name="T74" fmla="*/ 2147483646 w 10460"/>
                    <a:gd name="T75" fmla="*/ 2147483646 h 11939"/>
                    <a:gd name="T76" fmla="*/ 2147483646 w 10460"/>
                    <a:gd name="T77" fmla="*/ 2147483646 h 11939"/>
                    <a:gd name="T78" fmla="*/ 2147483646 w 10460"/>
                    <a:gd name="T79" fmla="*/ 2147483646 h 11939"/>
                    <a:gd name="T80" fmla="*/ 2147483646 w 10460"/>
                    <a:gd name="T81" fmla="*/ 2147483646 h 11939"/>
                    <a:gd name="T82" fmla="*/ 2147483646 w 10460"/>
                    <a:gd name="T83" fmla="*/ 2147483646 h 11939"/>
                    <a:gd name="T84" fmla="*/ 2147483646 w 10460"/>
                    <a:gd name="T85" fmla="*/ 2147483646 h 11939"/>
                    <a:gd name="T86" fmla="*/ 2147483646 w 10460"/>
                    <a:gd name="T87" fmla="*/ 2147483646 h 11939"/>
                    <a:gd name="T88" fmla="*/ 2147483646 w 10460"/>
                    <a:gd name="T89" fmla="*/ 2147483646 h 11939"/>
                    <a:gd name="T90" fmla="*/ 2147483646 w 10460"/>
                    <a:gd name="T91" fmla="*/ 2147483646 h 11939"/>
                    <a:gd name="T92" fmla="*/ 2147483646 w 10460"/>
                    <a:gd name="T93" fmla="*/ 2147483646 h 11939"/>
                    <a:gd name="T94" fmla="*/ 2147483646 w 10460"/>
                    <a:gd name="T95" fmla="*/ 2147483646 h 11939"/>
                    <a:gd name="T96" fmla="*/ 2147483646 w 10460"/>
                    <a:gd name="T97" fmla="*/ 2147483646 h 11939"/>
                    <a:gd name="T98" fmla="*/ 2147483646 w 10460"/>
                    <a:gd name="T99" fmla="*/ 2147483646 h 11939"/>
                    <a:gd name="T100" fmla="*/ 2147483646 w 10460"/>
                    <a:gd name="T101" fmla="*/ 2147483646 h 11939"/>
                    <a:gd name="T102" fmla="*/ 2147483646 w 10460"/>
                    <a:gd name="T103" fmla="*/ 2147483646 h 11939"/>
                    <a:gd name="T104" fmla="*/ 2147483646 w 10460"/>
                    <a:gd name="T105" fmla="*/ 2147483646 h 11939"/>
                    <a:gd name="T106" fmla="*/ 2147483646 w 10460"/>
                    <a:gd name="T107" fmla="*/ 2147483646 h 11939"/>
                    <a:gd name="T108" fmla="*/ 2147483646 w 10460"/>
                    <a:gd name="T109" fmla="*/ 0 h 1193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lnTo>
                        <a:pt x="8407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5" name="Google Shape;2167;p85"/>
                <p:cNvSpPr>
                  <a:spLocks/>
                </p:cNvSpPr>
                <p:nvPr/>
              </p:nvSpPr>
              <p:spPr bwMode="auto">
                <a:xfrm>
                  <a:off x="4606047" y="2201793"/>
                  <a:ext cx="21000" cy="100544"/>
                </a:xfrm>
                <a:custGeom>
                  <a:avLst/>
                  <a:gdLst>
                    <a:gd name="T0" fmla="*/ 2147483646 w 801"/>
                    <a:gd name="T1" fmla="*/ 2147483646 h 3835"/>
                    <a:gd name="T2" fmla="*/ 2147483646 w 801"/>
                    <a:gd name="T3" fmla="*/ 2147483646 h 3835"/>
                    <a:gd name="T4" fmla="*/ 2147483646 w 801"/>
                    <a:gd name="T5" fmla="*/ 2147483646 h 3835"/>
                    <a:gd name="T6" fmla="*/ 2147483646 w 801"/>
                    <a:gd name="T7" fmla="*/ 2147483646 h 3835"/>
                    <a:gd name="T8" fmla="*/ 2147483646 w 801"/>
                    <a:gd name="T9" fmla="*/ 2147483646 h 3835"/>
                    <a:gd name="T10" fmla="*/ 2147483646 w 801"/>
                    <a:gd name="T11" fmla="*/ 2147483646 h 3835"/>
                    <a:gd name="T12" fmla="*/ 2147483646 w 801"/>
                    <a:gd name="T13" fmla="*/ 2147483646 h 3835"/>
                    <a:gd name="T14" fmla="*/ 2147483646 w 801"/>
                    <a:gd name="T15" fmla="*/ 2147483646 h 3835"/>
                    <a:gd name="T16" fmla="*/ 2147483646 w 801"/>
                    <a:gd name="T17" fmla="*/ 2147483646 h 3835"/>
                    <a:gd name="T18" fmla="*/ 2147483646 w 801"/>
                    <a:gd name="T19" fmla="*/ 2147483646 h 3835"/>
                    <a:gd name="T20" fmla="*/ 2147483646 w 801"/>
                    <a:gd name="T21" fmla="*/ 2147483646 h 3835"/>
                    <a:gd name="T22" fmla="*/ 2147483646 w 801"/>
                    <a:gd name="T23" fmla="*/ 2147483646 h 3835"/>
                    <a:gd name="T24" fmla="*/ 2147483646 w 801"/>
                    <a:gd name="T25" fmla="*/ 2147483646 h 3835"/>
                    <a:gd name="T26" fmla="*/ 2147483646 w 801"/>
                    <a:gd name="T27" fmla="*/ 2147483646 h 3835"/>
                    <a:gd name="T28" fmla="*/ 2147483646 w 801"/>
                    <a:gd name="T29" fmla="*/ 2147483646 h 383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</p:grpSp>
          <p:sp>
            <p:nvSpPr>
              <p:cNvPr id="49" name="Rectangle 133"/>
              <p:cNvSpPr/>
              <p:nvPr/>
            </p:nvSpPr>
            <p:spPr>
              <a:xfrm>
                <a:off x="1864221" y="-251397"/>
                <a:ext cx="48441" cy="816025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65542" name="Picture 223" descr="A picture containing flower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" y="45628"/>
            <a:ext cx="3619500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51" name="Group 199"/>
          <p:cNvGrpSpPr>
            <a:grpSpLocks/>
          </p:cNvGrpSpPr>
          <p:nvPr/>
        </p:nvGrpSpPr>
        <p:grpSpPr bwMode="auto">
          <a:xfrm rot="16200000">
            <a:off x="211667" y="5207001"/>
            <a:ext cx="1011767" cy="1570567"/>
            <a:chOff x="-967853" y="565287"/>
            <a:chExt cx="3681721" cy="5807740"/>
          </a:xfrm>
        </p:grpSpPr>
        <p:sp>
          <p:nvSpPr>
            <p:cNvPr id="65566" name="Google Shape;2199;p85"/>
            <p:cNvSpPr>
              <a:spLocks/>
            </p:cNvSpPr>
            <p:nvPr/>
          </p:nvSpPr>
          <p:spPr bwMode="auto">
            <a:xfrm rot="5400000">
              <a:off x="-1607408" y="2051758"/>
              <a:ext cx="5665961" cy="2834811"/>
            </a:xfrm>
            <a:custGeom>
              <a:avLst/>
              <a:gdLst>
                <a:gd name="T0" fmla="*/ 2147483646 w 49474"/>
                <a:gd name="T1" fmla="*/ 0 h 24753"/>
                <a:gd name="T2" fmla="*/ 2147483646 w 49474"/>
                <a:gd name="T3" fmla="*/ 2147483646 h 24753"/>
                <a:gd name="T4" fmla="*/ 2147483646 w 49474"/>
                <a:gd name="T5" fmla="*/ 2147483646 h 24753"/>
                <a:gd name="T6" fmla="*/ 2147483646 w 49474"/>
                <a:gd name="T7" fmla="*/ 2147483646 h 24753"/>
                <a:gd name="T8" fmla="*/ 2147483646 w 49474"/>
                <a:gd name="T9" fmla="*/ 2147483646 h 24753"/>
                <a:gd name="T10" fmla="*/ 2147483646 w 49474"/>
                <a:gd name="T11" fmla="*/ 2147483646 h 24753"/>
                <a:gd name="T12" fmla="*/ 2147483646 w 49474"/>
                <a:gd name="T13" fmla="*/ 2147483646 h 24753"/>
                <a:gd name="T14" fmla="*/ 2147483646 w 49474"/>
                <a:gd name="T15" fmla="*/ 2147483646 h 24753"/>
                <a:gd name="T16" fmla="*/ 2147483646 w 49474"/>
                <a:gd name="T17" fmla="*/ 2147483646 h 24753"/>
                <a:gd name="T18" fmla="*/ 2147483646 w 49474"/>
                <a:gd name="T19" fmla="*/ 2147483646 h 24753"/>
                <a:gd name="T20" fmla="*/ 2147483646 w 49474"/>
                <a:gd name="T21" fmla="*/ 2147483646 h 24753"/>
                <a:gd name="T22" fmla="*/ 2147483646 w 49474"/>
                <a:gd name="T23" fmla="*/ 2147483646 h 24753"/>
                <a:gd name="T24" fmla="*/ 2147483646 w 49474"/>
                <a:gd name="T25" fmla="*/ 2147483646 h 24753"/>
                <a:gd name="T26" fmla="*/ 2147483646 w 49474"/>
                <a:gd name="T27" fmla="*/ 2147483646 h 24753"/>
                <a:gd name="T28" fmla="*/ 2147483646 w 49474"/>
                <a:gd name="T29" fmla="*/ 2147483646 h 24753"/>
                <a:gd name="T30" fmla="*/ 2147483646 w 49474"/>
                <a:gd name="T31" fmla="*/ 2147483646 h 24753"/>
                <a:gd name="T32" fmla="*/ 2147483646 w 49474"/>
                <a:gd name="T33" fmla="*/ 2147483646 h 24753"/>
                <a:gd name="T34" fmla="*/ 0 w 49474"/>
                <a:gd name="T35" fmla="*/ 2147483646 h 24753"/>
                <a:gd name="T36" fmla="*/ 0 w 49474"/>
                <a:gd name="T37" fmla="*/ 2147483646 h 24753"/>
                <a:gd name="T38" fmla="*/ 2147483646 w 49474"/>
                <a:gd name="T39" fmla="*/ 2147483646 h 24753"/>
                <a:gd name="T40" fmla="*/ 2147483646 w 49474"/>
                <a:gd name="T41" fmla="*/ 2147483646 h 24753"/>
                <a:gd name="T42" fmla="*/ 2147483646 w 49474"/>
                <a:gd name="T43" fmla="*/ 2147483646 h 24753"/>
                <a:gd name="T44" fmla="*/ 2147483646 w 49474"/>
                <a:gd name="T45" fmla="*/ 2147483646 h 24753"/>
                <a:gd name="T46" fmla="*/ 2147483646 w 49474"/>
                <a:gd name="T47" fmla="*/ 2147483646 h 24753"/>
                <a:gd name="T48" fmla="*/ 2147483646 w 49474"/>
                <a:gd name="T49" fmla="*/ 2147483646 h 24753"/>
                <a:gd name="T50" fmla="*/ 2147483646 w 49474"/>
                <a:gd name="T51" fmla="*/ 2147483646 h 24753"/>
                <a:gd name="T52" fmla="*/ 2147483646 w 49474"/>
                <a:gd name="T53" fmla="*/ 2147483646 h 24753"/>
                <a:gd name="T54" fmla="*/ 2147483646 w 49474"/>
                <a:gd name="T55" fmla="*/ 2147483646 h 24753"/>
                <a:gd name="T56" fmla="*/ 2147483646 w 49474"/>
                <a:gd name="T57" fmla="*/ 2147483646 h 24753"/>
                <a:gd name="T58" fmla="*/ 2147483646 w 49474"/>
                <a:gd name="T59" fmla="*/ 2147483646 h 24753"/>
                <a:gd name="T60" fmla="*/ 2147483646 w 49474"/>
                <a:gd name="T61" fmla="*/ 2147483646 h 24753"/>
                <a:gd name="T62" fmla="*/ 2147483646 w 49474"/>
                <a:gd name="T63" fmla="*/ 2147483646 h 24753"/>
                <a:gd name="T64" fmla="*/ 2147483646 w 49474"/>
                <a:gd name="T65" fmla="*/ 2147483646 h 24753"/>
                <a:gd name="T66" fmla="*/ 2147483646 w 49474"/>
                <a:gd name="T67" fmla="*/ 2147483646 h 24753"/>
                <a:gd name="T68" fmla="*/ 2147483646 w 49474"/>
                <a:gd name="T69" fmla="*/ 2147483646 h 24753"/>
                <a:gd name="T70" fmla="*/ 2147483646 w 49474"/>
                <a:gd name="T71" fmla="*/ 2147483646 h 24753"/>
                <a:gd name="T72" fmla="*/ 2147483646 w 49474"/>
                <a:gd name="T73" fmla="*/ 2147483646 h 24753"/>
                <a:gd name="T74" fmla="*/ 2147483646 w 49474"/>
                <a:gd name="T75" fmla="*/ 0 h 247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474" h="24753" extrusionOk="0">
                  <a:moveTo>
                    <a:pt x="24737" y="0"/>
                  </a:moveTo>
                  <a:lnTo>
                    <a:pt x="23469" y="16"/>
                  </a:lnTo>
                  <a:lnTo>
                    <a:pt x="20994" y="272"/>
                  </a:lnTo>
                  <a:lnTo>
                    <a:pt x="18579" y="770"/>
                  </a:lnTo>
                  <a:lnTo>
                    <a:pt x="16270" y="1495"/>
                  </a:lnTo>
                  <a:lnTo>
                    <a:pt x="14051" y="2445"/>
                  </a:lnTo>
                  <a:lnTo>
                    <a:pt x="11953" y="3592"/>
                  </a:lnTo>
                  <a:lnTo>
                    <a:pt x="9976" y="4936"/>
                  </a:lnTo>
                  <a:lnTo>
                    <a:pt x="8135" y="6445"/>
                  </a:lnTo>
                  <a:lnTo>
                    <a:pt x="6460" y="8135"/>
                  </a:lnTo>
                  <a:lnTo>
                    <a:pt x="4935" y="9962"/>
                  </a:lnTo>
                  <a:lnTo>
                    <a:pt x="3592" y="11939"/>
                  </a:lnTo>
                  <a:lnTo>
                    <a:pt x="2445" y="14037"/>
                  </a:lnTo>
                  <a:lnTo>
                    <a:pt x="1509" y="16255"/>
                  </a:lnTo>
                  <a:lnTo>
                    <a:pt x="785" y="18579"/>
                  </a:lnTo>
                  <a:lnTo>
                    <a:pt x="287" y="20979"/>
                  </a:lnTo>
                  <a:lnTo>
                    <a:pt x="30" y="23469"/>
                  </a:lnTo>
                  <a:lnTo>
                    <a:pt x="0" y="24737"/>
                  </a:lnTo>
                  <a:lnTo>
                    <a:pt x="0" y="24752"/>
                  </a:lnTo>
                  <a:lnTo>
                    <a:pt x="24737" y="24737"/>
                  </a:lnTo>
                  <a:lnTo>
                    <a:pt x="49474" y="24737"/>
                  </a:lnTo>
                  <a:lnTo>
                    <a:pt x="49444" y="23469"/>
                  </a:lnTo>
                  <a:lnTo>
                    <a:pt x="49187" y="20979"/>
                  </a:lnTo>
                  <a:lnTo>
                    <a:pt x="48689" y="18579"/>
                  </a:lnTo>
                  <a:lnTo>
                    <a:pt x="47965" y="16255"/>
                  </a:lnTo>
                  <a:lnTo>
                    <a:pt x="47029" y="14037"/>
                  </a:lnTo>
                  <a:lnTo>
                    <a:pt x="45882" y="11939"/>
                  </a:lnTo>
                  <a:lnTo>
                    <a:pt x="44539" y="9962"/>
                  </a:lnTo>
                  <a:lnTo>
                    <a:pt x="43014" y="8135"/>
                  </a:lnTo>
                  <a:lnTo>
                    <a:pt x="41339" y="6445"/>
                  </a:lnTo>
                  <a:lnTo>
                    <a:pt x="39498" y="4936"/>
                  </a:lnTo>
                  <a:lnTo>
                    <a:pt x="37521" y="3592"/>
                  </a:lnTo>
                  <a:lnTo>
                    <a:pt x="35423" y="2445"/>
                  </a:lnTo>
                  <a:lnTo>
                    <a:pt x="33204" y="1495"/>
                  </a:lnTo>
                  <a:lnTo>
                    <a:pt x="30895" y="770"/>
                  </a:lnTo>
                  <a:lnTo>
                    <a:pt x="28480" y="272"/>
                  </a:lnTo>
                  <a:lnTo>
                    <a:pt x="26005" y="16"/>
                  </a:lnTo>
                  <a:lnTo>
                    <a:pt x="24737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67" name="Google Shape;2200;p85"/>
            <p:cNvSpPr>
              <a:spLocks/>
            </p:cNvSpPr>
            <p:nvPr/>
          </p:nvSpPr>
          <p:spPr bwMode="auto">
            <a:xfrm rot="5400000">
              <a:off x="-1607408" y="2051758"/>
              <a:ext cx="5665961" cy="2834811"/>
            </a:xfrm>
            <a:custGeom>
              <a:avLst/>
              <a:gdLst>
                <a:gd name="T0" fmla="*/ 2147483646 w 49474"/>
                <a:gd name="T1" fmla="*/ 0 h 24753"/>
                <a:gd name="T2" fmla="*/ 2147483646 w 49474"/>
                <a:gd name="T3" fmla="*/ 2147483646 h 24753"/>
                <a:gd name="T4" fmla="*/ 2147483646 w 49474"/>
                <a:gd name="T5" fmla="*/ 2147483646 h 24753"/>
                <a:gd name="T6" fmla="*/ 2147483646 w 49474"/>
                <a:gd name="T7" fmla="*/ 2147483646 h 24753"/>
                <a:gd name="T8" fmla="*/ 2147483646 w 49474"/>
                <a:gd name="T9" fmla="*/ 2147483646 h 24753"/>
                <a:gd name="T10" fmla="*/ 2147483646 w 49474"/>
                <a:gd name="T11" fmla="*/ 2147483646 h 24753"/>
                <a:gd name="T12" fmla="*/ 2147483646 w 49474"/>
                <a:gd name="T13" fmla="*/ 2147483646 h 24753"/>
                <a:gd name="T14" fmla="*/ 2147483646 w 49474"/>
                <a:gd name="T15" fmla="*/ 2147483646 h 24753"/>
                <a:gd name="T16" fmla="*/ 2147483646 w 49474"/>
                <a:gd name="T17" fmla="*/ 2147483646 h 24753"/>
                <a:gd name="T18" fmla="*/ 2147483646 w 49474"/>
                <a:gd name="T19" fmla="*/ 2147483646 h 24753"/>
                <a:gd name="T20" fmla="*/ 2147483646 w 49474"/>
                <a:gd name="T21" fmla="*/ 2147483646 h 24753"/>
                <a:gd name="T22" fmla="*/ 2147483646 w 49474"/>
                <a:gd name="T23" fmla="*/ 2147483646 h 24753"/>
                <a:gd name="T24" fmla="*/ 2147483646 w 49474"/>
                <a:gd name="T25" fmla="*/ 2147483646 h 24753"/>
                <a:gd name="T26" fmla="*/ 2147483646 w 49474"/>
                <a:gd name="T27" fmla="*/ 2147483646 h 24753"/>
                <a:gd name="T28" fmla="*/ 2147483646 w 49474"/>
                <a:gd name="T29" fmla="*/ 2147483646 h 24753"/>
                <a:gd name="T30" fmla="*/ 2147483646 w 49474"/>
                <a:gd name="T31" fmla="*/ 2147483646 h 24753"/>
                <a:gd name="T32" fmla="*/ 2147483646 w 49474"/>
                <a:gd name="T33" fmla="*/ 2147483646 h 24753"/>
                <a:gd name="T34" fmla="*/ 0 w 49474"/>
                <a:gd name="T35" fmla="*/ 2147483646 h 24753"/>
                <a:gd name="T36" fmla="*/ 0 w 49474"/>
                <a:gd name="T37" fmla="*/ 2147483646 h 24753"/>
                <a:gd name="T38" fmla="*/ 2147483646 w 49474"/>
                <a:gd name="T39" fmla="*/ 2147483646 h 24753"/>
                <a:gd name="T40" fmla="*/ 2147483646 w 49474"/>
                <a:gd name="T41" fmla="*/ 2147483646 h 24753"/>
                <a:gd name="T42" fmla="*/ 2147483646 w 49474"/>
                <a:gd name="T43" fmla="*/ 2147483646 h 24753"/>
                <a:gd name="T44" fmla="*/ 2147483646 w 49474"/>
                <a:gd name="T45" fmla="*/ 2147483646 h 24753"/>
                <a:gd name="T46" fmla="*/ 2147483646 w 49474"/>
                <a:gd name="T47" fmla="*/ 2147483646 h 24753"/>
                <a:gd name="T48" fmla="*/ 2147483646 w 49474"/>
                <a:gd name="T49" fmla="*/ 2147483646 h 24753"/>
                <a:gd name="T50" fmla="*/ 2147483646 w 49474"/>
                <a:gd name="T51" fmla="*/ 2147483646 h 24753"/>
                <a:gd name="T52" fmla="*/ 2147483646 w 49474"/>
                <a:gd name="T53" fmla="*/ 2147483646 h 24753"/>
                <a:gd name="T54" fmla="*/ 2147483646 w 49474"/>
                <a:gd name="T55" fmla="*/ 2147483646 h 24753"/>
                <a:gd name="T56" fmla="*/ 2147483646 w 49474"/>
                <a:gd name="T57" fmla="*/ 2147483646 h 24753"/>
                <a:gd name="T58" fmla="*/ 2147483646 w 49474"/>
                <a:gd name="T59" fmla="*/ 2147483646 h 24753"/>
                <a:gd name="T60" fmla="*/ 2147483646 w 49474"/>
                <a:gd name="T61" fmla="*/ 2147483646 h 24753"/>
                <a:gd name="T62" fmla="*/ 2147483646 w 49474"/>
                <a:gd name="T63" fmla="*/ 2147483646 h 24753"/>
                <a:gd name="T64" fmla="*/ 2147483646 w 49474"/>
                <a:gd name="T65" fmla="*/ 2147483646 h 24753"/>
                <a:gd name="T66" fmla="*/ 2147483646 w 49474"/>
                <a:gd name="T67" fmla="*/ 2147483646 h 24753"/>
                <a:gd name="T68" fmla="*/ 2147483646 w 49474"/>
                <a:gd name="T69" fmla="*/ 2147483646 h 24753"/>
                <a:gd name="T70" fmla="*/ 2147483646 w 49474"/>
                <a:gd name="T71" fmla="*/ 2147483646 h 24753"/>
                <a:gd name="T72" fmla="*/ 2147483646 w 49474"/>
                <a:gd name="T73" fmla="*/ 2147483646 h 24753"/>
                <a:gd name="T74" fmla="*/ 2147483646 w 49474"/>
                <a:gd name="T75" fmla="*/ 0 h 247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474" h="24753" extrusionOk="0">
                  <a:moveTo>
                    <a:pt x="24737" y="0"/>
                  </a:moveTo>
                  <a:lnTo>
                    <a:pt x="23469" y="16"/>
                  </a:lnTo>
                  <a:lnTo>
                    <a:pt x="20994" y="272"/>
                  </a:lnTo>
                  <a:lnTo>
                    <a:pt x="18579" y="770"/>
                  </a:lnTo>
                  <a:lnTo>
                    <a:pt x="16270" y="1495"/>
                  </a:lnTo>
                  <a:lnTo>
                    <a:pt x="14051" y="2445"/>
                  </a:lnTo>
                  <a:lnTo>
                    <a:pt x="11953" y="3592"/>
                  </a:lnTo>
                  <a:lnTo>
                    <a:pt x="9976" y="4936"/>
                  </a:lnTo>
                  <a:lnTo>
                    <a:pt x="8135" y="6445"/>
                  </a:lnTo>
                  <a:lnTo>
                    <a:pt x="6460" y="8135"/>
                  </a:lnTo>
                  <a:lnTo>
                    <a:pt x="4935" y="9962"/>
                  </a:lnTo>
                  <a:lnTo>
                    <a:pt x="3592" y="11939"/>
                  </a:lnTo>
                  <a:lnTo>
                    <a:pt x="2445" y="14037"/>
                  </a:lnTo>
                  <a:lnTo>
                    <a:pt x="1509" y="16255"/>
                  </a:lnTo>
                  <a:lnTo>
                    <a:pt x="785" y="18579"/>
                  </a:lnTo>
                  <a:lnTo>
                    <a:pt x="287" y="20979"/>
                  </a:lnTo>
                  <a:lnTo>
                    <a:pt x="30" y="23469"/>
                  </a:lnTo>
                  <a:lnTo>
                    <a:pt x="0" y="24737"/>
                  </a:lnTo>
                  <a:lnTo>
                    <a:pt x="0" y="24752"/>
                  </a:lnTo>
                  <a:lnTo>
                    <a:pt x="24737" y="24737"/>
                  </a:lnTo>
                  <a:lnTo>
                    <a:pt x="49474" y="24737"/>
                  </a:lnTo>
                  <a:lnTo>
                    <a:pt x="49444" y="23469"/>
                  </a:lnTo>
                  <a:lnTo>
                    <a:pt x="49187" y="20979"/>
                  </a:lnTo>
                  <a:lnTo>
                    <a:pt x="48689" y="18579"/>
                  </a:lnTo>
                  <a:lnTo>
                    <a:pt x="47965" y="16255"/>
                  </a:lnTo>
                  <a:lnTo>
                    <a:pt x="47029" y="14037"/>
                  </a:lnTo>
                  <a:lnTo>
                    <a:pt x="45882" y="11939"/>
                  </a:lnTo>
                  <a:lnTo>
                    <a:pt x="44539" y="9962"/>
                  </a:lnTo>
                  <a:lnTo>
                    <a:pt x="43014" y="8135"/>
                  </a:lnTo>
                  <a:lnTo>
                    <a:pt x="41339" y="6445"/>
                  </a:lnTo>
                  <a:lnTo>
                    <a:pt x="39498" y="4936"/>
                  </a:lnTo>
                  <a:lnTo>
                    <a:pt x="37521" y="3592"/>
                  </a:lnTo>
                  <a:lnTo>
                    <a:pt x="35423" y="2445"/>
                  </a:lnTo>
                  <a:lnTo>
                    <a:pt x="33204" y="1495"/>
                  </a:lnTo>
                  <a:lnTo>
                    <a:pt x="30895" y="770"/>
                  </a:lnTo>
                  <a:lnTo>
                    <a:pt x="28480" y="272"/>
                  </a:lnTo>
                  <a:lnTo>
                    <a:pt x="26005" y="16"/>
                  </a:lnTo>
                  <a:lnTo>
                    <a:pt x="24737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68" name="Google Shape;2201;p85"/>
            <p:cNvSpPr>
              <a:spLocks/>
            </p:cNvSpPr>
            <p:nvPr/>
          </p:nvSpPr>
          <p:spPr bwMode="auto">
            <a:xfrm rot="5400000">
              <a:off x="-575550" y="3080178"/>
              <a:ext cx="1555694" cy="777962"/>
            </a:xfrm>
            <a:custGeom>
              <a:avLst/>
              <a:gdLst>
                <a:gd name="T0" fmla="*/ 2147483646 w 13584"/>
                <a:gd name="T1" fmla="*/ 0 h 6793"/>
                <a:gd name="T2" fmla="*/ 2147483646 w 13584"/>
                <a:gd name="T3" fmla="*/ 2147483646 h 6793"/>
                <a:gd name="T4" fmla="*/ 2147483646 w 13584"/>
                <a:gd name="T5" fmla="*/ 2147483646 h 6793"/>
                <a:gd name="T6" fmla="*/ 2147483646 w 13584"/>
                <a:gd name="T7" fmla="*/ 2147483646 h 6793"/>
                <a:gd name="T8" fmla="*/ 2147483646 w 13584"/>
                <a:gd name="T9" fmla="*/ 2147483646 h 6793"/>
                <a:gd name="T10" fmla="*/ 2147483646 w 13584"/>
                <a:gd name="T11" fmla="*/ 2147483646 h 6793"/>
                <a:gd name="T12" fmla="*/ 2147483646 w 13584"/>
                <a:gd name="T13" fmla="*/ 2147483646 h 6793"/>
                <a:gd name="T14" fmla="*/ 2147483646 w 13584"/>
                <a:gd name="T15" fmla="*/ 2147483646 h 6793"/>
                <a:gd name="T16" fmla="*/ 2147483646 w 13584"/>
                <a:gd name="T17" fmla="*/ 2147483646 h 6793"/>
                <a:gd name="T18" fmla="*/ 0 w 13584"/>
                <a:gd name="T19" fmla="*/ 2147483646 h 6793"/>
                <a:gd name="T20" fmla="*/ 2147483646 w 13584"/>
                <a:gd name="T21" fmla="*/ 2147483646 h 6793"/>
                <a:gd name="T22" fmla="*/ 2147483646 w 13584"/>
                <a:gd name="T23" fmla="*/ 2147483646 h 6793"/>
                <a:gd name="T24" fmla="*/ 2147483646 w 13584"/>
                <a:gd name="T25" fmla="*/ 2147483646 h 6793"/>
                <a:gd name="T26" fmla="*/ 2147483646 w 13584"/>
                <a:gd name="T27" fmla="*/ 2147483646 h 6793"/>
                <a:gd name="T28" fmla="*/ 2147483646 w 13584"/>
                <a:gd name="T29" fmla="*/ 2147483646 h 6793"/>
                <a:gd name="T30" fmla="*/ 2147483646 w 13584"/>
                <a:gd name="T31" fmla="*/ 2147483646 h 6793"/>
                <a:gd name="T32" fmla="*/ 2147483646 w 13584"/>
                <a:gd name="T33" fmla="*/ 2147483646 h 6793"/>
                <a:gd name="T34" fmla="*/ 2147483646 w 13584"/>
                <a:gd name="T35" fmla="*/ 2147483646 h 6793"/>
                <a:gd name="T36" fmla="*/ 2147483646 w 13584"/>
                <a:gd name="T37" fmla="*/ 2147483646 h 6793"/>
                <a:gd name="T38" fmla="*/ 2147483646 w 13584"/>
                <a:gd name="T39" fmla="*/ 0 h 67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584" h="6793" extrusionOk="0">
                  <a:moveTo>
                    <a:pt x="6792" y="0"/>
                  </a:moveTo>
                  <a:lnTo>
                    <a:pt x="6098" y="31"/>
                  </a:lnTo>
                  <a:lnTo>
                    <a:pt x="4770" y="302"/>
                  </a:lnTo>
                  <a:lnTo>
                    <a:pt x="3562" y="815"/>
                  </a:lnTo>
                  <a:lnTo>
                    <a:pt x="2475" y="1555"/>
                  </a:lnTo>
                  <a:lnTo>
                    <a:pt x="1555" y="2491"/>
                  </a:lnTo>
                  <a:lnTo>
                    <a:pt x="815" y="3562"/>
                  </a:lnTo>
                  <a:lnTo>
                    <a:pt x="302" y="4785"/>
                  </a:lnTo>
                  <a:lnTo>
                    <a:pt x="30" y="6098"/>
                  </a:lnTo>
                  <a:lnTo>
                    <a:pt x="0" y="6792"/>
                  </a:lnTo>
                  <a:lnTo>
                    <a:pt x="13584" y="6792"/>
                  </a:lnTo>
                  <a:lnTo>
                    <a:pt x="13554" y="6098"/>
                  </a:lnTo>
                  <a:lnTo>
                    <a:pt x="13282" y="4785"/>
                  </a:lnTo>
                  <a:lnTo>
                    <a:pt x="12769" y="3562"/>
                  </a:lnTo>
                  <a:lnTo>
                    <a:pt x="12029" y="2491"/>
                  </a:lnTo>
                  <a:lnTo>
                    <a:pt x="11109" y="1555"/>
                  </a:lnTo>
                  <a:lnTo>
                    <a:pt x="10022" y="815"/>
                  </a:lnTo>
                  <a:lnTo>
                    <a:pt x="8814" y="302"/>
                  </a:lnTo>
                  <a:lnTo>
                    <a:pt x="7486" y="31"/>
                  </a:lnTo>
                  <a:lnTo>
                    <a:pt x="6792" y="0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69" name="Google Shape;2202;p85"/>
            <p:cNvSpPr>
              <a:spLocks/>
            </p:cNvSpPr>
            <p:nvPr/>
          </p:nvSpPr>
          <p:spPr bwMode="auto">
            <a:xfrm rot="5400000">
              <a:off x="1509877" y="2408668"/>
              <a:ext cx="285278" cy="2122704"/>
            </a:xfrm>
            <a:custGeom>
              <a:avLst/>
              <a:gdLst>
                <a:gd name="T0" fmla="*/ 0 w 2491"/>
                <a:gd name="T1" fmla="*/ 2147483646 h 18535"/>
                <a:gd name="T2" fmla="*/ 2147483646 w 2491"/>
                <a:gd name="T3" fmla="*/ 2147483646 h 18535"/>
                <a:gd name="T4" fmla="*/ 2147483646 w 2491"/>
                <a:gd name="T5" fmla="*/ 2147483646 h 18535"/>
                <a:gd name="T6" fmla="*/ 2147483646 w 2491"/>
                <a:gd name="T7" fmla="*/ 2147483646 h 18535"/>
                <a:gd name="T8" fmla="*/ 0 w 2491"/>
                <a:gd name="T9" fmla="*/ 2147483646 h 18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91" h="18535" extrusionOk="0">
                  <a:moveTo>
                    <a:pt x="0" y="1"/>
                  </a:moveTo>
                  <a:lnTo>
                    <a:pt x="619" y="18534"/>
                  </a:lnTo>
                  <a:lnTo>
                    <a:pt x="1857" y="18534"/>
                  </a:lnTo>
                  <a:lnTo>
                    <a:pt x="2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0" name="Google Shape;2203;p85"/>
            <p:cNvSpPr>
              <a:spLocks/>
            </p:cNvSpPr>
            <p:nvPr/>
          </p:nvSpPr>
          <p:spPr bwMode="auto">
            <a:xfrm rot="5400000">
              <a:off x="1021544" y="1709502"/>
              <a:ext cx="1009531" cy="2043225"/>
            </a:xfrm>
            <a:custGeom>
              <a:avLst/>
              <a:gdLst>
                <a:gd name="T0" fmla="*/ 2147483646 w 8815"/>
                <a:gd name="T1" fmla="*/ 2147483646 h 17841"/>
                <a:gd name="T2" fmla="*/ 0 w 8815"/>
                <a:gd name="T3" fmla="*/ 2147483646 h 17841"/>
                <a:gd name="T4" fmla="*/ 2147483646 w 8815"/>
                <a:gd name="T5" fmla="*/ 2147483646 h 17841"/>
                <a:gd name="T6" fmla="*/ 2147483646 w 8815"/>
                <a:gd name="T7" fmla="*/ 2147483646 h 17841"/>
                <a:gd name="T8" fmla="*/ 2147483646 w 8815"/>
                <a:gd name="T9" fmla="*/ 2147483646 h 17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15" h="17841" extrusionOk="0">
                  <a:moveTo>
                    <a:pt x="2294" y="1"/>
                  </a:moveTo>
                  <a:lnTo>
                    <a:pt x="0" y="966"/>
                  </a:lnTo>
                  <a:lnTo>
                    <a:pt x="7683" y="17840"/>
                  </a:lnTo>
                  <a:lnTo>
                    <a:pt x="8814" y="17372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1" name="Google Shape;2204;p85"/>
            <p:cNvSpPr>
              <a:spLocks/>
            </p:cNvSpPr>
            <p:nvPr/>
          </p:nvSpPr>
          <p:spPr bwMode="auto">
            <a:xfrm rot="5400000">
              <a:off x="312870" y="1315423"/>
              <a:ext cx="1650864" cy="1654301"/>
            </a:xfrm>
            <a:custGeom>
              <a:avLst/>
              <a:gdLst>
                <a:gd name="T0" fmla="*/ 2147483646 w 14415"/>
                <a:gd name="T1" fmla="*/ 2147483646 h 14445"/>
                <a:gd name="T2" fmla="*/ 2147483646 w 14415"/>
                <a:gd name="T3" fmla="*/ 2147483646 h 14445"/>
                <a:gd name="T4" fmla="*/ 2147483646 w 14415"/>
                <a:gd name="T5" fmla="*/ 2147483646 h 14445"/>
                <a:gd name="T6" fmla="*/ 2147483646 w 14415"/>
                <a:gd name="T7" fmla="*/ 2147483646 h 14445"/>
                <a:gd name="T8" fmla="*/ 2147483646 w 14415"/>
                <a:gd name="T9" fmla="*/ 2147483646 h 14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15" h="14445" extrusionOk="0">
                  <a:moveTo>
                    <a:pt x="1736" y="1"/>
                  </a:moveTo>
                  <a:lnTo>
                    <a:pt x="1" y="1767"/>
                  </a:lnTo>
                  <a:lnTo>
                    <a:pt x="13554" y="14444"/>
                  </a:lnTo>
                  <a:lnTo>
                    <a:pt x="14414" y="1356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2" name="Google Shape;2205;p85"/>
            <p:cNvSpPr>
              <a:spLocks/>
            </p:cNvSpPr>
            <p:nvPr/>
          </p:nvSpPr>
          <p:spPr bwMode="auto">
            <a:xfrm rot="5400000">
              <a:off x="-473509" y="1251459"/>
              <a:ext cx="2043109" cy="1009530"/>
            </a:xfrm>
            <a:custGeom>
              <a:avLst/>
              <a:gdLst>
                <a:gd name="T0" fmla="*/ 2147483646 w 17840"/>
                <a:gd name="T1" fmla="*/ 2147483646 h 8815"/>
                <a:gd name="T2" fmla="*/ 0 w 17840"/>
                <a:gd name="T3" fmla="*/ 2147483646 h 8815"/>
                <a:gd name="T4" fmla="*/ 2147483646 w 17840"/>
                <a:gd name="T5" fmla="*/ 2147483646 h 8815"/>
                <a:gd name="T6" fmla="*/ 2147483646 w 17840"/>
                <a:gd name="T7" fmla="*/ 2147483646 h 8815"/>
                <a:gd name="T8" fmla="*/ 2147483646 w 17840"/>
                <a:gd name="T9" fmla="*/ 2147483646 h 8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40" h="8815" extrusionOk="0">
                  <a:moveTo>
                    <a:pt x="936" y="1"/>
                  </a:moveTo>
                  <a:lnTo>
                    <a:pt x="0" y="2280"/>
                  </a:lnTo>
                  <a:lnTo>
                    <a:pt x="17357" y="8815"/>
                  </a:lnTo>
                  <a:lnTo>
                    <a:pt x="17840" y="7683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3" name="Google Shape;2206;p85"/>
            <p:cNvSpPr>
              <a:spLocks/>
            </p:cNvSpPr>
            <p:nvPr/>
          </p:nvSpPr>
          <p:spPr bwMode="auto">
            <a:xfrm rot="5400000">
              <a:off x="-1181383" y="1556550"/>
              <a:ext cx="2126140" cy="143613"/>
            </a:xfrm>
            <a:custGeom>
              <a:avLst/>
              <a:gdLst>
                <a:gd name="T0" fmla="*/ 0 w 18565"/>
                <a:gd name="T1" fmla="*/ 2147483646 h 1254"/>
                <a:gd name="T2" fmla="*/ 0 w 18565"/>
                <a:gd name="T3" fmla="*/ 2147483646 h 1254"/>
                <a:gd name="T4" fmla="*/ 2147483646 w 18565"/>
                <a:gd name="T5" fmla="*/ 2147483646 h 1254"/>
                <a:gd name="T6" fmla="*/ 2147483646 w 18565"/>
                <a:gd name="T7" fmla="*/ 2147483646 h 1254"/>
                <a:gd name="T8" fmla="*/ 0 w 18565"/>
                <a:gd name="T9" fmla="*/ 2147483646 h 1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65" h="1254" extrusionOk="0">
                  <a:moveTo>
                    <a:pt x="0" y="1"/>
                  </a:moveTo>
                  <a:lnTo>
                    <a:pt x="0" y="1253"/>
                  </a:lnTo>
                  <a:lnTo>
                    <a:pt x="18564" y="1253"/>
                  </a:lnTo>
                  <a:lnTo>
                    <a:pt x="18564" y="6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4" name="Google Shape;2207;p85"/>
            <p:cNvSpPr>
              <a:spLocks/>
            </p:cNvSpPr>
            <p:nvPr/>
          </p:nvSpPr>
          <p:spPr bwMode="auto">
            <a:xfrm rot="5400000">
              <a:off x="-1181383" y="5238150"/>
              <a:ext cx="2126140" cy="143613"/>
            </a:xfrm>
            <a:custGeom>
              <a:avLst/>
              <a:gdLst>
                <a:gd name="T0" fmla="*/ 2147483646 w 18565"/>
                <a:gd name="T1" fmla="*/ 2147483646 h 1254"/>
                <a:gd name="T2" fmla="*/ 2147483646 w 18565"/>
                <a:gd name="T3" fmla="*/ 2147483646 h 1254"/>
                <a:gd name="T4" fmla="*/ 2147483646 w 18565"/>
                <a:gd name="T5" fmla="*/ 2147483646 h 1254"/>
                <a:gd name="T6" fmla="*/ 2147483646 w 18565"/>
                <a:gd name="T7" fmla="*/ 2147483646 h 1254"/>
                <a:gd name="T8" fmla="*/ 2147483646 w 18565"/>
                <a:gd name="T9" fmla="*/ 2147483646 h 1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65" h="1254" extrusionOk="0">
                  <a:moveTo>
                    <a:pt x="18565" y="1"/>
                  </a:moveTo>
                  <a:lnTo>
                    <a:pt x="1" y="619"/>
                  </a:lnTo>
                  <a:lnTo>
                    <a:pt x="1" y="1253"/>
                  </a:lnTo>
                  <a:lnTo>
                    <a:pt x="18565" y="1253"/>
                  </a:lnTo>
                  <a:lnTo>
                    <a:pt x="18565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5" name="Google Shape;2208;p85"/>
            <p:cNvSpPr>
              <a:spLocks/>
            </p:cNvSpPr>
            <p:nvPr/>
          </p:nvSpPr>
          <p:spPr bwMode="auto">
            <a:xfrm rot="5400000">
              <a:off x="-474368" y="4678192"/>
              <a:ext cx="2044827" cy="1009530"/>
            </a:xfrm>
            <a:custGeom>
              <a:avLst/>
              <a:gdLst>
                <a:gd name="T0" fmla="*/ 2147483646 w 17855"/>
                <a:gd name="T1" fmla="*/ 2147483646 h 8815"/>
                <a:gd name="T2" fmla="*/ 0 w 17855"/>
                <a:gd name="T3" fmla="*/ 2147483646 h 8815"/>
                <a:gd name="T4" fmla="*/ 2147483646 w 17855"/>
                <a:gd name="T5" fmla="*/ 2147483646 h 8815"/>
                <a:gd name="T6" fmla="*/ 2147483646 w 17855"/>
                <a:gd name="T7" fmla="*/ 2147483646 h 8815"/>
                <a:gd name="T8" fmla="*/ 2147483646 w 17855"/>
                <a:gd name="T9" fmla="*/ 2147483646 h 8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55" h="8815" extrusionOk="0">
                  <a:moveTo>
                    <a:pt x="16904" y="1"/>
                  </a:moveTo>
                  <a:lnTo>
                    <a:pt x="0" y="7683"/>
                  </a:lnTo>
                  <a:lnTo>
                    <a:pt x="498" y="8815"/>
                  </a:lnTo>
                  <a:lnTo>
                    <a:pt x="17855" y="2280"/>
                  </a:lnTo>
                  <a:lnTo>
                    <a:pt x="16904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6" name="Google Shape;2209;p85"/>
            <p:cNvSpPr>
              <a:spLocks/>
            </p:cNvSpPr>
            <p:nvPr/>
          </p:nvSpPr>
          <p:spPr bwMode="auto">
            <a:xfrm rot="5400000">
              <a:off x="312870" y="3968599"/>
              <a:ext cx="1650864" cy="1654301"/>
            </a:xfrm>
            <a:custGeom>
              <a:avLst/>
              <a:gdLst>
                <a:gd name="T0" fmla="*/ 2147483646 w 14415"/>
                <a:gd name="T1" fmla="*/ 2147483646 h 14445"/>
                <a:gd name="T2" fmla="*/ 2147483646 w 14415"/>
                <a:gd name="T3" fmla="*/ 2147483646 h 14445"/>
                <a:gd name="T4" fmla="*/ 2147483646 w 14415"/>
                <a:gd name="T5" fmla="*/ 2147483646 h 14445"/>
                <a:gd name="T6" fmla="*/ 2147483646 w 14415"/>
                <a:gd name="T7" fmla="*/ 2147483646 h 14445"/>
                <a:gd name="T8" fmla="*/ 2147483646 w 14415"/>
                <a:gd name="T9" fmla="*/ 2147483646 h 14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15" h="14445" extrusionOk="0">
                  <a:moveTo>
                    <a:pt x="12679" y="1"/>
                  </a:moveTo>
                  <a:lnTo>
                    <a:pt x="1" y="13569"/>
                  </a:lnTo>
                  <a:lnTo>
                    <a:pt x="876" y="14444"/>
                  </a:lnTo>
                  <a:lnTo>
                    <a:pt x="14414" y="1767"/>
                  </a:lnTo>
                  <a:lnTo>
                    <a:pt x="12679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7" name="Google Shape;2210;p85"/>
            <p:cNvSpPr>
              <a:spLocks/>
            </p:cNvSpPr>
            <p:nvPr/>
          </p:nvSpPr>
          <p:spPr bwMode="auto">
            <a:xfrm rot="5400000">
              <a:off x="1021544" y="3185609"/>
              <a:ext cx="1009531" cy="2043225"/>
            </a:xfrm>
            <a:custGeom>
              <a:avLst/>
              <a:gdLst>
                <a:gd name="T0" fmla="*/ 2147483646 w 8815"/>
                <a:gd name="T1" fmla="*/ 2147483646 h 17841"/>
                <a:gd name="T2" fmla="*/ 2147483646 w 8815"/>
                <a:gd name="T3" fmla="*/ 2147483646 h 17841"/>
                <a:gd name="T4" fmla="*/ 2147483646 w 8815"/>
                <a:gd name="T5" fmla="*/ 2147483646 h 17841"/>
                <a:gd name="T6" fmla="*/ 2147483646 w 8815"/>
                <a:gd name="T7" fmla="*/ 2147483646 h 17841"/>
                <a:gd name="T8" fmla="*/ 2147483646 w 8815"/>
                <a:gd name="T9" fmla="*/ 2147483646 h 17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15" h="17841" extrusionOk="0">
                  <a:moveTo>
                    <a:pt x="6536" y="1"/>
                  </a:moveTo>
                  <a:lnTo>
                    <a:pt x="1" y="17372"/>
                  </a:lnTo>
                  <a:lnTo>
                    <a:pt x="1132" y="17840"/>
                  </a:lnTo>
                  <a:lnTo>
                    <a:pt x="8815" y="966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8" name="Google Shape;2211;p85"/>
            <p:cNvSpPr>
              <a:spLocks/>
            </p:cNvSpPr>
            <p:nvPr/>
          </p:nvSpPr>
          <p:spPr bwMode="auto">
            <a:xfrm rot="5400000">
              <a:off x="-1129503" y="3081114"/>
              <a:ext cx="1101147" cy="777848"/>
            </a:xfrm>
            <a:custGeom>
              <a:avLst/>
              <a:gdLst>
                <a:gd name="T0" fmla="*/ 2147483646 w 9615"/>
                <a:gd name="T1" fmla="*/ 0 h 6792"/>
                <a:gd name="T2" fmla="*/ 2147483646 w 9615"/>
                <a:gd name="T3" fmla="*/ 2147483646 h 6792"/>
                <a:gd name="T4" fmla="*/ 2147483646 w 9615"/>
                <a:gd name="T5" fmla="*/ 2147483646 h 6792"/>
                <a:gd name="T6" fmla="*/ 2147483646 w 9615"/>
                <a:gd name="T7" fmla="*/ 2147483646 h 6792"/>
                <a:gd name="T8" fmla="*/ 2147483646 w 9615"/>
                <a:gd name="T9" fmla="*/ 2147483646 h 6792"/>
                <a:gd name="T10" fmla="*/ 2147483646 w 9615"/>
                <a:gd name="T11" fmla="*/ 2147483646 h 6792"/>
                <a:gd name="T12" fmla="*/ 2147483646 w 9615"/>
                <a:gd name="T13" fmla="*/ 2147483646 h 6792"/>
                <a:gd name="T14" fmla="*/ 2147483646 w 9615"/>
                <a:gd name="T15" fmla="*/ 2147483646 h 6792"/>
                <a:gd name="T16" fmla="*/ 2147483646 w 9615"/>
                <a:gd name="T17" fmla="*/ 2147483646 h 6792"/>
                <a:gd name="T18" fmla="*/ 2147483646 w 9615"/>
                <a:gd name="T19" fmla="*/ 2147483646 h 6792"/>
                <a:gd name="T20" fmla="*/ 2147483646 w 9615"/>
                <a:gd name="T21" fmla="*/ 2147483646 h 6792"/>
                <a:gd name="T22" fmla="*/ 2147483646 w 9615"/>
                <a:gd name="T23" fmla="*/ 2147483646 h 6792"/>
                <a:gd name="T24" fmla="*/ 2147483646 w 9615"/>
                <a:gd name="T25" fmla="*/ 0 h 67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615" h="6792" extrusionOk="0">
                  <a:moveTo>
                    <a:pt x="4815" y="0"/>
                  </a:moveTo>
                  <a:lnTo>
                    <a:pt x="1" y="4800"/>
                  </a:lnTo>
                  <a:lnTo>
                    <a:pt x="499" y="5268"/>
                  </a:lnTo>
                  <a:lnTo>
                    <a:pt x="1600" y="5992"/>
                  </a:lnTo>
                  <a:lnTo>
                    <a:pt x="2823" y="6505"/>
                  </a:lnTo>
                  <a:lnTo>
                    <a:pt x="4121" y="6762"/>
                  </a:lnTo>
                  <a:lnTo>
                    <a:pt x="4800" y="6792"/>
                  </a:lnTo>
                  <a:lnTo>
                    <a:pt x="5464" y="6762"/>
                  </a:lnTo>
                  <a:lnTo>
                    <a:pt x="6777" y="6505"/>
                  </a:lnTo>
                  <a:lnTo>
                    <a:pt x="8000" y="5992"/>
                  </a:lnTo>
                  <a:lnTo>
                    <a:pt x="9117" y="5268"/>
                  </a:lnTo>
                  <a:lnTo>
                    <a:pt x="9615" y="4800"/>
                  </a:lnTo>
                  <a:lnTo>
                    <a:pt x="4815" y="0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9" name="Google Shape;2212;p85"/>
            <p:cNvSpPr>
              <a:spLocks/>
            </p:cNvSpPr>
            <p:nvPr/>
          </p:nvSpPr>
          <p:spPr bwMode="auto">
            <a:xfrm rot="5400000">
              <a:off x="-472762" y="3186534"/>
              <a:ext cx="567125" cy="565291"/>
            </a:xfrm>
            <a:custGeom>
              <a:avLst/>
              <a:gdLst>
                <a:gd name="T0" fmla="*/ 2147483646 w 4952"/>
                <a:gd name="T1" fmla="*/ 0 h 4936"/>
                <a:gd name="T2" fmla="*/ 2147483646 w 4952"/>
                <a:gd name="T3" fmla="*/ 2147483646 h 4936"/>
                <a:gd name="T4" fmla="*/ 2147483646 w 4952"/>
                <a:gd name="T5" fmla="*/ 2147483646 h 4936"/>
                <a:gd name="T6" fmla="*/ 2147483646 w 4952"/>
                <a:gd name="T7" fmla="*/ 2147483646 h 4936"/>
                <a:gd name="T8" fmla="*/ 2147483646 w 4952"/>
                <a:gd name="T9" fmla="*/ 2147483646 h 4936"/>
                <a:gd name="T10" fmla="*/ 2147483646 w 4952"/>
                <a:gd name="T11" fmla="*/ 2147483646 h 4936"/>
                <a:gd name="T12" fmla="*/ 2147483646 w 4952"/>
                <a:gd name="T13" fmla="*/ 2147483646 h 4936"/>
                <a:gd name="T14" fmla="*/ 2147483646 w 4952"/>
                <a:gd name="T15" fmla="*/ 2147483646 h 4936"/>
                <a:gd name="T16" fmla="*/ 2147483646 w 4952"/>
                <a:gd name="T17" fmla="*/ 2147483646 h 4936"/>
                <a:gd name="T18" fmla="*/ 2147483646 w 4952"/>
                <a:gd name="T19" fmla="*/ 2147483646 h 4936"/>
                <a:gd name="T20" fmla="*/ 2147483646 w 4952"/>
                <a:gd name="T21" fmla="*/ 2147483646 h 4936"/>
                <a:gd name="T22" fmla="*/ 2147483646 w 4952"/>
                <a:gd name="T23" fmla="*/ 2147483646 h 4936"/>
                <a:gd name="T24" fmla="*/ 2147483646 w 4952"/>
                <a:gd name="T25" fmla="*/ 2147483646 h 4936"/>
                <a:gd name="T26" fmla="*/ 2147483646 w 4952"/>
                <a:gd name="T27" fmla="*/ 2147483646 h 4936"/>
                <a:gd name="T28" fmla="*/ 2147483646 w 4952"/>
                <a:gd name="T29" fmla="*/ 2147483646 h 4936"/>
                <a:gd name="T30" fmla="*/ 2147483646 w 4952"/>
                <a:gd name="T31" fmla="*/ 2147483646 h 4936"/>
                <a:gd name="T32" fmla="*/ 2147483646 w 4952"/>
                <a:gd name="T33" fmla="*/ 2147483646 h 4936"/>
                <a:gd name="T34" fmla="*/ 2147483646 w 4952"/>
                <a:gd name="T35" fmla="*/ 2147483646 h 4936"/>
                <a:gd name="T36" fmla="*/ 2147483646 w 4952"/>
                <a:gd name="T37" fmla="*/ 2147483646 h 4936"/>
                <a:gd name="T38" fmla="*/ 2147483646 w 4952"/>
                <a:gd name="T39" fmla="*/ 2147483646 h 4936"/>
                <a:gd name="T40" fmla="*/ 2147483646 w 4952"/>
                <a:gd name="T41" fmla="*/ 2147483646 h 4936"/>
                <a:gd name="T42" fmla="*/ 2147483646 w 4952"/>
                <a:gd name="T43" fmla="*/ 2147483646 h 4936"/>
                <a:gd name="T44" fmla="*/ 2147483646 w 4952"/>
                <a:gd name="T45" fmla="*/ 2147483646 h 4936"/>
                <a:gd name="T46" fmla="*/ 2147483646 w 4952"/>
                <a:gd name="T47" fmla="*/ 2147483646 h 4936"/>
                <a:gd name="T48" fmla="*/ 2147483646 w 4952"/>
                <a:gd name="T49" fmla="*/ 2147483646 h 4936"/>
                <a:gd name="T50" fmla="*/ 2147483646 w 4952"/>
                <a:gd name="T51" fmla="*/ 2147483646 h 4936"/>
                <a:gd name="T52" fmla="*/ 2147483646 w 4952"/>
                <a:gd name="T53" fmla="*/ 2147483646 h 4936"/>
                <a:gd name="T54" fmla="*/ 2147483646 w 4952"/>
                <a:gd name="T55" fmla="*/ 2147483646 h 4936"/>
                <a:gd name="T56" fmla="*/ 2147483646 w 4952"/>
                <a:gd name="T57" fmla="*/ 2147483646 h 4936"/>
                <a:gd name="T58" fmla="*/ 2147483646 w 4952"/>
                <a:gd name="T59" fmla="*/ 2147483646 h 4936"/>
                <a:gd name="T60" fmla="*/ 2147483646 w 4952"/>
                <a:gd name="T61" fmla="*/ 2147483646 h 4936"/>
                <a:gd name="T62" fmla="*/ 2147483646 w 4952"/>
                <a:gd name="T63" fmla="*/ 2147483646 h 4936"/>
                <a:gd name="T64" fmla="*/ 2147483646 w 4952"/>
                <a:gd name="T65" fmla="*/ 2147483646 h 4936"/>
                <a:gd name="T66" fmla="*/ 2147483646 w 4952"/>
                <a:gd name="T67" fmla="*/ 0 h 4936"/>
                <a:gd name="T68" fmla="*/ 2147483646 w 4952"/>
                <a:gd name="T69" fmla="*/ 0 h 49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52" h="4936" extrusionOk="0">
                  <a:moveTo>
                    <a:pt x="2219" y="0"/>
                  </a:moveTo>
                  <a:lnTo>
                    <a:pt x="1736" y="106"/>
                  </a:lnTo>
                  <a:lnTo>
                    <a:pt x="1299" y="287"/>
                  </a:lnTo>
                  <a:lnTo>
                    <a:pt x="906" y="558"/>
                  </a:lnTo>
                  <a:lnTo>
                    <a:pt x="559" y="891"/>
                  </a:lnTo>
                  <a:lnTo>
                    <a:pt x="303" y="1283"/>
                  </a:lnTo>
                  <a:lnTo>
                    <a:pt x="106" y="1736"/>
                  </a:lnTo>
                  <a:lnTo>
                    <a:pt x="16" y="2219"/>
                  </a:lnTo>
                  <a:lnTo>
                    <a:pt x="1" y="2475"/>
                  </a:lnTo>
                  <a:lnTo>
                    <a:pt x="16" y="2717"/>
                  </a:lnTo>
                  <a:lnTo>
                    <a:pt x="106" y="3200"/>
                  </a:lnTo>
                  <a:lnTo>
                    <a:pt x="303" y="3652"/>
                  </a:lnTo>
                  <a:lnTo>
                    <a:pt x="559" y="4045"/>
                  </a:lnTo>
                  <a:lnTo>
                    <a:pt x="906" y="4377"/>
                  </a:lnTo>
                  <a:lnTo>
                    <a:pt x="1299" y="4649"/>
                  </a:lnTo>
                  <a:lnTo>
                    <a:pt x="1736" y="4830"/>
                  </a:lnTo>
                  <a:lnTo>
                    <a:pt x="2219" y="4935"/>
                  </a:lnTo>
                  <a:lnTo>
                    <a:pt x="2733" y="4935"/>
                  </a:lnTo>
                  <a:lnTo>
                    <a:pt x="3216" y="4830"/>
                  </a:lnTo>
                  <a:lnTo>
                    <a:pt x="3653" y="4649"/>
                  </a:lnTo>
                  <a:lnTo>
                    <a:pt x="4046" y="4377"/>
                  </a:lnTo>
                  <a:lnTo>
                    <a:pt x="4393" y="4045"/>
                  </a:lnTo>
                  <a:lnTo>
                    <a:pt x="4649" y="3652"/>
                  </a:lnTo>
                  <a:lnTo>
                    <a:pt x="4846" y="3200"/>
                  </a:lnTo>
                  <a:lnTo>
                    <a:pt x="4936" y="2717"/>
                  </a:lnTo>
                  <a:lnTo>
                    <a:pt x="4951" y="2475"/>
                  </a:lnTo>
                  <a:lnTo>
                    <a:pt x="4936" y="2219"/>
                  </a:lnTo>
                  <a:lnTo>
                    <a:pt x="4846" y="1736"/>
                  </a:lnTo>
                  <a:lnTo>
                    <a:pt x="4649" y="1283"/>
                  </a:lnTo>
                  <a:lnTo>
                    <a:pt x="4393" y="891"/>
                  </a:lnTo>
                  <a:lnTo>
                    <a:pt x="4046" y="558"/>
                  </a:lnTo>
                  <a:lnTo>
                    <a:pt x="3653" y="287"/>
                  </a:lnTo>
                  <a:lnTo>
                    <a:pt x="3216" y="106"/>
                  </a:lnTo>
                  <a:lnTo>
                    <a:pt x="2733" y="0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80" name="Google Shape;2213;p85"/>
            <p:cNvSpPr>
              <a:spLocks/>
            </p:cNvSpPr>
            <p:nvPr/>
          </p:nvSpPr>
          <p:spPr bwMode="auto">
            <a:xfrm rot="5400000">
              <a:off x="-331785" y="3325681"/>
              <a:ext cx="285278" cy="285280"/>
            </a:xfrm>
            <a:custGeom>
              <a:avLst/>
              <a:gdLst>
                <a:gd name="T0" fmla="*/ 2147483646 w 2491"/>
                <a:gd name="T1" fmla="*/ 2147483646 h 2491"/>
                <a:gd name="T2" fmla="*/ 2147483646 w 2491"/>
                <a:gd name="T3" fmla="*/ 2147483646 h 2491"/>
                <a:gd name="T4" fmla="*/ 2147483646 w 2491"/>
                <a:gd name="T5" fmla="*/ 2147483646 h 2491"/>
                <a:gd name="T6" fmla="*/ 2147483646 w 2491"/>
                <a:gd name="T7" fmla="*/ 2147483646 h 2491"/>
                <a:gd name="T8" fmla="*/ 2147483646 w 2491"/>
                <a:gd name="T9" fmla="*/ 2147483646 h 2491"/>
                <a:gd name="T10" fmla="*/ 0 w 2491"/>
                <a:gd name="T11" fmla="*/ 2147483646 h 2491"/>
                <a:gd name="T12" fmla="*/ 2147483646 w 2491"/>
                <a:gd name="T13" fmla="*/ 2147483646 h 2491"/>
                <a:gd name="T14" fmla="*/ 2147483646 w 2491"/>
                <a:gd name="T15" fmla="*/ 2147483646 h 2491"/>
                <a:gd name="T16" fmla="*/ 2147483646 w 2491"/>
                <a:gd name="T17" fmla="*/ 2147483646 h 2491"/>
                <a:gd name="T18" fmla="*/ 2147483646 w 2491"/>
                <a:gd name="T19" fmla="*/ 2147483646 h 2491"/>
                <a:gd name="T20" fmla="*/ 2147483646 w 2491"/>
                <a:gd name="T21" fmla="*/ 2147483646 h 2491"/>
                <a:gd name="T22" fmla="*/ 2147483646 w 2491"/>
                <a:gd name="T23" fmla="*/ 2147483646 h 2491"/>
                <a:gd name="T24" fmla="*/ 2147483646 w 2491"/>
                <a:gd name="T25" fmla="*/ 2147483646 h 2491"/>
                <a:gd name="T26" fmla="*/ 2147483646 w 2491"/>
                <a:gd name="T27" fmla="*/ 2147483646 h 2491"/>
                <a:gd name="T28" fmla="*/ 2147483646 w 2491"/>
                <a:gd name="T29" fmla="*/ 2147483646 h 2491"/>
                <a:gd name="T30" fmla="*/ 2147483646 w 2491"/>
                <a:gd name="T31" fmla="*/ 2147483646 h 2491"/>
                <a:gd name="T32" fmla="*/ 2147483646 w 2491"/>
                <a:gd name="T33" fmla="*/ 2147483646 h 2491"/>
                <a:gd name="T34" fmla="*/ 2147483646 w 2491"/>
                <a:gd name="T35" fmla="*/ 2147483646 h 2491"/>
                <a:gd name="T36" fmla="*/ 2147483646 w 2491"/>
                <a:gd name="T37" fmla="*/ 2147483646 h 2491"/>
                <a:gd name="T38" fmla="*/ 2147483646 w 2491"/>
                <a:gd name="T39" fmla="*/ 2147483646 h 2491"/>
                <a:gd name="T40" fmla="*/ 2147483646 w 2491"/>
                <a:gd name="T41" fmla="*/ 2147483646 h 24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91" h="2491" extrusionOk="0">
                  <a:moveTo>
                    <a:pt x="1253" y="1"/>
                  </a:moveTo>
                  <a:lnTo>
                    <a:pt x="996" y="16"/>
                  </a:lnTo>
                  <a:lnTo>
                    <a:pt x="559" y="212"/>
                  </a:lnTo>
                  <a:lnTo>
                    <a:pt x="212" y="544"/>
                  </a:lnTo>
                  <a:lnTo>
                    <a:pt x="31" y="997"/>
                  </a:lnTo>
                  <a:lnTo>
                    <a:pt x="0" y="1253"/>
                  </a:lnTo>
                  <a:lnTo>
                    <a:pt x="31" y="1495"/>
                  </a:lnTo>
                  <a:lnTo>
                    <a:pt x="212" y="1948"/>
                  </a:lnTo>
                  <a:lnTo>
                    <a:pt x="559" y="2280"/>
                  </a:lnTo>
                  <a:lnTo>
                    <a:pt x="996" y="2476"/>
                  </a:lnTo>
                  <a:lnTo>
                    <a:pt x="1253" y="2491"/>
                  </a:lnTo>
                  <a:lnTo>
                    <a:pt x="1510" y="2476"/>
                  </a:lnTo>
                  <a:lnTo>
                    <a:pt x="1947" y="2280"/>
                  </a:lnTo>
                  <a:lnTo>
                    <a:pt x="2294" y="1948"/>
                  </a:lnTo>
                  <a:lnTo>
                    <a:pt x="2476" y="1495"/>
                  </a:lnTo>
                  <a:lnTo>
                    <a:pt x="2491" y="1253"/>
                  </a:lnTo>
                  <a:lnTo>
                    <a:pt x="2476" y="997"/>
                  </a:lnTo>
                  <a:lnTo>
                    <a:pt x="2294" y="544"/>
                  </a:lnTo>
                  <a:lnTo>
                    <a:pt x="1947" y="212"/>
                  </a:lnTo>
                  <a:lnTo>
                    <a:pt x="1510" y="16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</p:grp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15668" r="16245" b="-1059"/>
          <a:stretch>
            <a:fillRect/>
          </a:stretch>
        </p:blipFill>
        <p:spPr bwMode="auto">
          <a:xfrm>
            <a:off x="3185585" y="1536700"/>
            <a:ext cx="884131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3657601" y="1606248"/>
            <a:ext cx="8003153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67" b="1" dirty="0">
                <a:latin typeface="HP001 4 hàng" panose="020B0603050302020204" pitchFamily="34" charset="0"/>
              </a:rPr>
              <a:t>Th</a:t>
            </a:r>
            <a:r>
              <a:rPr lang="en-US" altLang="en-US" sz="3467" b="1">
                <a:latin typeface="HP001 4 hàng" panose="020B0603050302020204" pitchFamily="34" charset="0"/>
              </a:rPr>
              <a:t>ứ</a:t>
            </a:r>
            <a:r>
              <a:rPr lang="vi-VN" altLang="en-US" sz="3467" b="1">
                <a:latin typeface="HP001 4 hàng" panose="020B0603050302020204" pitchFamily="34" charset="0"/>
              </a:rPr>
              <a:t> </a:t>
            </a:r>
            <a:r>
              <a:rPr lang="en-US" altLang="en-US" sz="3467" b="1" smtClean="0">
                <a:latin typeface="HP001 4 hàng" panose="020B0603050302020204" pitchFamily="34" charset="0"/>
              </a:rPr>
              <a:t>năm</a:t>
            </a:r>
            <a:r>
              <a:rPr lang="vi-VN" altLang="en-US" sz="3467" b="1" smtClean="0">
                <a:latin typeface="HP001 4 hàng" panose="020B0603050302020204" pitchFamily="34" charset="0"/>
              </a:rPr>
              <a:t> </a:t>
            </a:r>
            <a:r>
              <a:rPr lang="vi-VN" altLang="en-US" sz="3467" b="1" dirty="0">
                <a:latin typeface="HP001 4 hàng" panose="020B0603050302020204" pitchFamily="34" charset="0"/>
              </a:rPr>
              <a:t>ngày </a:t>
            </a:r>
            <a:r>
              <a:rPr lang="en-US" altLang="en-US" sz="3467" b="1" dirty="0" smtClean="0">
                <a:latin typeface="HP001 4 hàng" panose="020B0603050302020204" pitchFamily="34" charset="0"/>
              </a:rPr>
              <a:t>9</a:t>
            </a:r>
            <a:r>
              <a:rPr lang="vi-VN" altLang="en-US" sz="3467" b="1" dirty="0" smtClean="0">
                <a:latin typeface="HP001 4 hàng" panose="020B0603050302020204" pitchFamily="34" charset="0"/>
              </a:rPr>
              <a:t> </a:t>
            </a:r>
            <a:r>
              <a:rPr lang="vi-VN" altLang="en-US" sz="3467" b="1" dirty="0">
                <a:latin typeface="HP001 4 hàng" panose="020B0603050302020204" pitchFamily="34" charset="0"/>
              </a:rPr>
              <a:t>tháng </a:t>
            </a:r>
            <a:r>
              <a:rPr lang="en-US" altLang="en-US" sz="3467" b="1" dirty="0" smtClean="0">
                <a:latin typeface="HP001 4 hàng" panose="020B0603050302020204" pitchFamily="34" charset="0"/>
              </a:rPr>
              <a:t>2</a:t>
            </a:r>
            <a:r>
              <a:rPr lang="vi-VN" altLang="en-US" sz="3467" b="1" dirty="0" smtClean="0">
                <a:latin typeface="HP001 4 hàng" panose="020B0603050302020204" pitchFamily="34" charset="0"/>
              </a:rPr>
              <a:t> </a:t>
            </a:r>
            <a:r>
              <a:rPr lang="vi-VN" altLang="en-US" sz="3467" b="1" dirty="0">
                <a:latin typeface="HP001 4 hàng" panose="020B0603050302020204" pitchFamily="34" charset="0"/>
              </a:rPr>
              <a:t>năm 202</a:t>
            </a:r>
            <a:r>
              <a:rPr lang="en-US" altLang="en-US" sz="3467" b="1" dirty="0"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6311901" y="2277232"/>
            <a:ext cx="127951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67" b="1" dirty="0" err="1">
                <a:latin typeface="HP001 4 hàng" panose="020B0603050302020204" pitchFamily="34" charset="0"/>
              </a:rPr>
              <a:t>TǨn</a:t>
            </a:r>
            <a:endParaRPr lang="en-US" altLang="en-US" sz="3467" b="1" dirty="0">
              <a:latin typeface="HP001 4 hàng" panose="020B0603050302020204" pitchFamily="34" charset="0"/>
            </a:endParaRPr>
          </a:p>
        </p:txBody>
      </p:sp>
      <p:sp>
        <p:nvSpPr>
          <p:cNvPr id="121" name="Hộp Văn bản 4"/>
          <p:cNvSpPr txBox="1">
            <a:spLocks noChangeArrowheads="1"/>
          </p:cNvSpPr>
          <p:nvPr/>
        </p:nvSpPr>
        <p:spPr bwMode="auto">
          <a:xfrm>
            <a:off x="2928408" y="2960923"/>
            <a:ext cx="813011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467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altLang="vi-VN" sz="3467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467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altLang="vi-VN" sz="3467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467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chung</a:t>
            </a:r>
            <a:endParaRPr lang="en-US" altLang="vi-VN" sz="3467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2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517964" y="3583077"/>
            <a:ext cx="12871451" cy="1364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 2 (</a:t>
            </a:r>
            <a:r>
              <a:rPr lang="en-US" altLang="vi-VN" sz="3467" dirty="0" smtClean="0">
                <a:solidFill>
                  <a:srgbClr val="002060"/>
                </a:solidFill>
                <a:latin typeface="+mj-lt"/>
              </a:rPr>
              <a:t>T</a:t>
            </a:r>
            <a:r>
              <a:rPr lang="en-US" altLang="vi-VN" sz="3467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.106): </a:t>
            </a: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Đặt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ǟē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  <a:endParaRPr lang="en-US" altLang="en-US" sz="3467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vi-V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grpSp>
        <p:nvGrpSpPr>
          <p:cNvPr id="123" name="Group 24"/>
          <p:cNvGrpSpPr>
            <a:grpSpLocks/>
          </p:cNvGrpSpPr>
          <p:nvPr/>
        </p:nvGrpSpPr>
        <p:grpSpPr bwMode="auto">
          <a:xfrm>
            <a:off x="3378503" y="4325654"/>
            <a:ext cx="2029582" cy="1262205"/>
            <a:chOff x="231" y="1505"/>
            <a:chExt cx="857" cy="1466"/>
          </a:xfrm>
        </p:grpSpPr>
        <p:sp>
          <p:nvSpPr>
            <p:cNvPr id="124" name="Text Box 25"/>
            <p:cNvSpPr txBox="1">
              <a:spLocks noChangeArrowheads="1"/>
            </p:cNvSpPr>
            <p:nvPr/>
          </p:nvSpPr>
          <p:spPr bwMode="auto">
            <a:xfrm>
              <a:off x="346" y="1505"/>
              <a:ext cx="742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800"/>
                </a:spcBef>
                <a:buNone/>
                <a:defRPr/>
              </a:pPr>
              <a:r>
                <a:rPr lang="en-US" altLang="en-US" sz="3467" b="1" spc="-300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6924</a:t>
              </a:r>
              <a:endParaRPr lang="en-US" altLang="en-US" sz="3467" b="1" spc="-300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  <a:p>
              <a:pPr>
                <a:spcBef>
                  <a:spcPts val="800"/>
                </a:spcBef>
                <a:buNone/>
                <a:defRPr/>
              </a:pPr>
              <a:r>
                <a:rPr lang="en-US" altLang="en-US" sz="3467" b="1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1536</a:t>
              </a:r>
              <a:endParaRPr lang="en-US" altLang="en-US" sz="3467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65564" name="Text Box 26"/>
            <p:cNvSpPr txBox="1">
              <a:spLocks noChangeArrowheads="1"/>
            </p:cNvSpPr>
            <p:nvPr/>
          </p:nvSpPr>
          <p:spPr bwMode="auto">
            <a:xfrm>
              <a:off x="231" y="1674"/>
              <a:ext cx="297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67" b="1" dirty="0" smtClean="0">
                  <a:solidFill>
                    <a:srgbClr val="7030A0"/>
                  </a:solidFill>
                  <a:latin typeface="Times New Roman" panose="02020603050405020304" pitchFamily="18" charset="0"/>
                </a:rPr>
                <a:t>+</a:t>
              </a:r>
              <a:endParaRPr lang="en-US" altLang="en-US" sz="3467" b="1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362" y="2857"/>
              <a:ext cx="625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3467" b="1">
                <a:solidFill>
                  <a:srgbClr val="7030A0"/>
                </a:solidFill>
              </a:endParaRPr>
            </a:p>
          </p:txBody>
        </p:sp>
      </p:grpSp>
      <p:sp>
        <p:nvSpPr>
          <p:cNvPr id="141" name="Text Box 25"/>
          <p:cNvSpPr txBox="1">
            <a:spLocks noChangeArrowheads="1"/>
          </p:cNvSpPr>
          <p:nvPr/>
        </p:nvSpPr>
        <p:spPr bwMode="auto">
          <a:xfrm>
            <a:off x="5278169" y="4202138"/>
            <a:ext cx="1684867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n-US" altLang="en-US" sz="3733" b="1" dirty="0">
                <a:solidFill>
                  <a:srgbClr val="7030A0"/>
                </a:solidFill>
              </a:rPr>
              <a:t>   </a:t>
            </a:r>
            <a:r>
              <a:rPr lang="en-US" altLang="en-US" sz="3467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5718</a:t>
            </a:r>
            <a:endParaRPr lang="en-US" altLang="en-US" sz="3467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en-US" sz="3467" b="1" spc="-200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3467" b="1" spc="-2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3467" b="1" spc="-3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636</a:t>
            </a:r>
            <a:endParaRPr lang="en-US" altLang="en-US" sz="3467" b="1" spc="-3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5" name="Text Box 26"/>
          <p:cNvSpPr txBox="1">
            <a:spLocks noChangeArrowheads="1"/>
          </p:cNvSpPr>
          <p:nvPr/>
        </p:nvSpPr>
        <p:spPr bwMode="auto">
          <a:xfrm>
            <a:off x="5408085" y="4514851"/>
            <a:ext cx="628649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67" b="1" dirty="0">
                <a:solidFill>
                  <a:srgbClr val="7030A0"/>
                </a:solidFill>
                <a:latin typeface="Times New Roman" panose="02020603050405020304" pitchFamily="18" charset="0"/>
              </a:rPr>
              <a:t>+</a:t>
            </a:r>
            <a:endParaRPr lang="en-US" altLang="en-US" sz="3467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" name="Line 27"/>
          <p:cNvSpPr>
            <a:spLocks noChangeShapeType="1"/>
          </p:cNvSpPr>
          <p:nvPr/>
        </p:nvSpPr>
        <p:spPr bwMode="auto">
          <a:xfrm>
            <a:off x="5670551" y="5528733"/>
            <a:ext cx="1322916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3467" b="1">
              <a:solidFill>
                <a:srgbClr val="7030A0"/>
              </a:solidFill>
            </a:endParaRPr>
          </a:p>
        </p:txBody>
      </p:sp>
      <p:sp>
        <p:nvSpPr>
          <p:cNvPr id="147" name="Text Box 25"/>
          <p:cNvSpPr txBox="1">
            <a:spLocks noChangeArrowheads="1"/>
          </p:cNvSpPr>
          <p:nvPr/>
        </p:nvSpPr>
        <p:spPr bwMode="auto">
          <a:xfrm>
            <a:off x="7446434" y="4216400"/>
            <a:ext cx="1830970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n-US" altLang="en-US" sz="3733" b="1" dirty="0">
                <a:solidFill>
                  <a:srgbClr val="7030A0"/>
                </a:solidFill>
              </a:rPr>
              <a:t>  </a:t>
            </a:r>
            <a:r>
              <a:rPr lang="en-US" altLang="en-US" sz="3467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8493</a:t>
            </a:r>
            <a:endParaRPr lang="en-US" altLang="en-US" sz="3467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en-US" sz="3467" b="1" spc="-2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3467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3667</a:t>
            </a:r>
            <a:endParaRPr lang="en-US" altLang="en-US" sz="3467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7363885" y="4514851"/>
            <a:ext cx="628649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67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3467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0" name="Line 27"/>
          <p:cNvSpPr>
            <a:spLocks noChangeShapeType="1"/>
          </p:cNvSpPr>
          <p:nvPr/>
        </p:nvSpPr>
        <p:spPr bwMode="auto">
          <a:xfrm>
            <a:off x="7715251" y="5513917"/>
            <a:ext cx="1322916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3467" b="1">
              <a:solidFill>
                <a:srgbClr val="7030A0"/>
              </a:solidFill>
            </a:endParaRPr>
          </a:p>
        </p:txBody>
      </p:sp>
      <p:sp>
        <p:nvSpPr>
          <p:cNvPr id="151" name="Text Box 25"/>
          <p:cNvSpPr txBox="1">
            <a:spLocks noChangeArrowheads="1"/>
          </p:cNvSpPr>
          <p:nvPr/>
        </p:nvSpPr>
        <p:spPr bwMode="auto">
          <a:xfrm>
            <a:off x="9389588" y="4226540"/>
            <a:ext cx="1570567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n-US" altLang="en-US" sz="3733" b="1" dirty="0">
                <a:solidFill>
                  <a:srgbClr val="7030A0"/>
                </a:solidFill>
              </a:rPr>
              <a:t>  </a:t>
            </a:r>
            <a:r>
              <a:rPr lang="en-US" altLang="en-US" sz="3467" b="1" spc="-2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4380</a:t>
            </a:r>
            <a:endParaRPr lang="en-US" altLang="en-US" sz="3467" b="1" spc="-200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en-US" sz="3467" b="1" spc="-200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3467" b="1" spc="-2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729</a:t>
            </a:r>
            <a:endParaRPr lang="en-US" altLang="en-US" sz="3467" b="1" spc="-2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54" name="Text Box 26"/>
          <p:cNvSpPr txBox="1">
            <a:spLocks noChangeArrowheads="1"/>
          </p:cNvSpPr>
          <p:nvPr/>
        </p:nvSpPr>
        <p:spPr bwMode="auto">
          <a:xfrm>
            <a:off x="9446685" y="4514851"/>
            <a:ext cx="628649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67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3467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" name="Line 27"/>
          <p:cNvSpPr>
            <a:spLocks noChangeShapeType="1"/>
          </p:cNvSpPr>
          <p:nvPr/>
        </p:nvSpPr>
        <p:spPr bwMode="auto">
          <a:xfrm>
            <a:off x="9709151" y="5528733"/>
            <a:ext cx="1322916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3467" b="1">
              <a:solidFill>
                <a:srgbClr val="7030A0"/>
              </a:solidFill>
            </a:endParaRPr>
          </a:p>
        </p:txBody>
      </p:sp>
      <p:sp>
        <p:nvSpPr>
          <p:cNvPr id="156" name="Text Box 40"/>
          <p:cNvSpPr txBox="1">
            <a:spLocks noChangeArrowheads="1"/>
          </p:cNvSpPr>
          <p:nvPr/>
        </p:nvSpPr>
        <p:spPr bwMode="auto">
          <a:xfrm>
            <a:off x="3643533" y="5657619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200" dirty="0" smtClean="0">
                <a:solidFill>
                  <a:srgbClr val="990000"/>
                </a:solidFill>
                <a:latin typeface="HP001 4 hàng" panose="020B0603050302020204" pitchFamily="34" charset="0"/>
              </a:rPr>
              <a:t>8460</a:t>
            </a:r>
            <a:endParaRPr lang="en-US" altLang="en-US" sz="3467" b="1" spc="-20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7" name="Text Box 40"/>
          <p:cNvSpPr txBox="1">
            <a:spLocks noChangeArrowheads="1"/>
          </p:cNvSpPr>
          <p:nvPr/>
        </p:nvSpPr>
        <p:spPr bwMode="auto">
          <a:xfrm>
            <a:off x="5689600" y="5631354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200" dirty="0" smtClean="0">
                <a:solidFill>
                  <a:srgbClr val="990000"/>
                </a:solidFill>
                <a:latin typeface="HP001 4 hàng" panose="020B0603050302020204" pitchFamily="34" charset="0"/>
              </a:rPr>
              <a:t>6354</a:t>
            </a:r>
            <a:endParaRPr lang="en-US" altLang="en-US" sz="3467" b="1" spc="-20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8" name="Text Box 40"/>
          <p:cNvSpPr txBox="1">
            <a:spLocks noChangeArrowheads="1"/>
          </p:cNvSpPr>
          <p:nvPr/>
        </p:nvSpPr>
        <p:spPr bwMode="auto">
          <a:xfrm>
            <a:off x="7715251" y="5623984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67" b="1" dirty="0" smtClean="0">
                <a:solidFill>
                  <a:srgbClr val="990000"/>
                </a:solidFill>
                <a:latin typeface="HP001 4 hàng" panose="020B0603050302020204" pitchFamily="34" charset="0"/>
              </a:rPr>
              <a:t>4826</a:t>
            </a:r>
            <a:endParaRPr lang="en-US" altLang="en-US" sz="3467" b="1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9" name="Text Box 41"/>
          <p:cNvSpPr txBox="1">
            <a:spLocks noChangeArrowheads="1"/>
          </p:cNvSpPr>
          <p:nvPr/>
        </p:nvSpPr>
        <p:spPr bwMode="auto">
          <a:xfrm>
            <a:off x="9690101" y="5623985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150" dirty="0" smtClean="0">
                <a:solidFill>
                  <a:srgbClr val="990000"/>
                </a:solidFill>
                <a:latin typeface="HP001 4 hàng" panose="020B0603050302020204" pitchFamily="34" charset="0"/>
              </a:rPr>
              <a:t>3651</a:t>
            </a:r>
            <a:endParaRPr lang="en-US" altLang="en-US" sz="3467" b="1" spc="-15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5" name="Rectangle 5">
            <a:extLst>
              <a:ext uri="{FF2B5EF4-FFF2-40B4-BE49-F238E27FC236}">
                <a16:creationId xmlns:a16="http://schemas.microsoft.com/office/drawing/2014/main" id="{3CDC4CE0-8B24-4A4D-BEC4-DF584537691D}"/>
              </a:ext>
            </a:extLst>
          </p:cNvPr>
          <p:cNvSpPr/>
          <p:nvPr/>
        </p:nvSpPr>
        <p:spPr>
          <a:xfrm>
            <a:off x="2143637" y="341698"/>
            <a:ext cx="7303048" cy="75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.VnArial" panose="020B7200000000000000" pitchFamily="34" charset="0"/>
              </a:rPr>
              <a:t> 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2(T.104): </a:t>
            </a:r>
            <a:r>
              <a:rPr lang="en-US" altLang="zh-CN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113" name="Text Box 27">
            <a:extLst>
              <a:ext uri="{FF2B5EF4-FFF2-40B4-BE49-F238E27FC236}">
                <a16:creationId xmlns:a16="http://schemas.microsoft.com/office/drawing/2014/main" id="{308D07E3-53E3-46D0-8863-7F66A29B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9" y="1754242"/>
            <a:ext cx="40957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a) 6924 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+ 1536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5718 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+ 636      </a:t>
            </a:r>
          </a:p>
        </p:txBody>
      </p:sp>
      <p:sp>
        <p:nvSpPr>
          <p:cNvPr id="114" name="Text Box 27">
            <a:extLst>
              <a:ext uri="{FF2B5EF4-FFF2-40B4-BE49-F238E27FC236}">
                <a16:creationId xmlns:a16="http://schemas.microsoft.com/office/drawing/2014/main" id="{308D07E3-53E3-46D0-8863-7F66A29B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3" y="3071897"/>
            <a:ext cx="2965523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8493 - 3667</a:t>
            </a: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</a:pPr>
            <a:r>
              <a:rPr lang="en-US" alt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  4380 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- 729</a:t>
            </a:r>
          </a:p>
        </p:txBody>
      </p:sp>
    </p:spTree>
    <p:extLst>
      <p:ext uri="{BB962C8B-B14F-4D97-AF65-F5344CB8AC3E}">
        <p14:creationId xmlns:p14="http://schemas.microsoft.com/office/powerpoint/2010/main" val="28186101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41" grpId="0"/>
      <p:bldP spid="145" grpId="0"/>
      <p:bldP spid="147" grpId="0"/>
      <p:bldP spid="149" grpId="0"/>
      <p:bldP spid="151" grpId="0"/>
      <p:bldP spid="154" grpId="0"/>
      <p:bldP spid="156" grpId="0"/>
      <p:bldP spid="157" grpId="0"/>
      <p:bldP spid="158" grpId="0"/>
      <p:bldP spid="159" grpId="0"/>
      <p:bldP spid="125" grpId="0"/>
      <p:bldP spid="125" grpId="1"/>
      <p:bldP spid="113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15"/>
          <p:cNvSpPr/>
          <p:nvPr/>
        </p:nvSpPr>
        <p:spPr>
          <a:xfrm>
            <a:off x="35984" y="6409267"/>
            <a:ext cx="12156016" cy="448733"/>
          </a:xfrm>
          <a:prstGeom prst="rect">
            <a:avLst/>
          </a:prstGeom>
          <a:solidFill>
            <a:srgbClr val="DA07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5541" name="Group 129"/>
          <p:cNvGrpSpPr>
            <a:grpSpLocks/>
          </p:cNvGrpSpPr>
          <p:nvPr/>
        </p:nvGrpSpPr>
        <p:grpSpPr bwMode="auto">
          <a:xfrm>
            <a:off x="11044767" y="69851"/>
            <a:ext cx="1128184" cy="2398183"/>
            <a:chOff x="914400" y="-249855"/>
            <a:chExt cx="2037913" cy="3998660"/>
          </a:xfrm>
        </p:grpSpPr>
        <p:grpSp>
          <p:nvGrpSpPr>
            <p:cNvPr id="65581" name="Group 130"/>
            <p:cNvGrpSpPr>
              <a:grpSpLocks/>
            </p:cNvGrpSpPr>
            <p:nvPr/>
          </p:nvGrpSpPr>
          <p:grpSpPr bwMode="auto">
            <a:xfrm>
              <a:off x="914400" y="-249855"/>
              <a:ext cx="1930759" cy="3998660"/>
              <a:chOff x="914400" y="-249855"/>
              <a:chExt cx="1930759" cy="3998660"/>
            </a:xfrm>
          </p:grpSpPr>
          <p:grpSp>
            <p:nvGrpSpPr>
              <p:cNvPr id="65616" name="Google Shape;2136;p85"/>
              <p:cNvGrpSpPr>
                <a:grpSpLocks/>
              </p:cNvGrpSpPr>
              <p:nvPr/>
            </p:nvGrpSpPr>
            <p:grpSpPr bwMode="auto"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65618" name="Google Shape;2137;p85"/>
                <p:cNvSpPr>
                  <a:spLocks/>
                </p:cNvSpPr>
                <p:nvPr/>
              </p:nvSpPr>
              <p:spPr bwMode="auto">
                <a:xfrm>
                  <a:off x="4405820" y="2586828"/>
                  <a:ext cx="422233" cy="84683"/>
                </a:xfrm>
                <a:custGeom>
                  <a:avLst/>
                  <a:gdLst>
                    <a:gd name="T0" fmla="*/ 2147483646 w 16105"/>
                    <a:gd name="T1" fmla="*/ 0 h 3230"/>
                    <a:gd name="T2" fmla="*/ 2147483646 w 16105"/>
                    <a:gd name="T3" fmla="*/ 2147483646 h 3230"/>
                    <a:gd name="T4" fmla="*/ 2147483646 w 16105"/>
                    <a:gd name="T5" fmla="*/ 2147483646 h 3230"/>
                    <a:gd name="T6" fmla="*/ 2147483646 w 16105"/>
                    <a:gd name="T7" fmla="*/ 2147483646 h 3230"/>
                    <a:gd name="T8" fmla="*/ 2147483646 w 16105"/>
                    <a:gd name="T9" fmla="*/ 2147483646 h 3230"/>
                    <a:gd name="T10" fmla="*/ 2147483646 w 16105"/>
                    <a:gd name="T11" fmla="*/ 2147483646 h 3230"/>
                    <a:gd name="T12" fmla="*/ 2147483646 w 16105"/>
                    <a:gd name="T13" fmla="*/ 2147483646 h 3230"/>
                    <a:gd name="T14" fmla="*/ 2147483646 w 16105"/>
                    <a:gd name="T15" fmla="*/ 2147483646 h 3230"/>
                    <a:gd name="T16" fmla="*/ 2147483646 w 16105"/>
                    <a:gd name="T17" fmla="*/ 2147483646 h 3230"/>
                    <a:gd name="T18" fmla="*/ 2147483646 w 16105"/>
                    <a:gd name="T19" fmla="*/ 2147483646 h 3230"/>
                    <a:gd name="T20" fmla="*/ 2147483646 w 16105"/>
                    <a:gd name="T21" fmla="*/ 2147483646 h 3230"/>
                    <a:gd name="T22" fmla="*/ 2147483646 w 16105"/>
                    <a:gd name="T23" fmla="*/ 2147483646 h 3230"/>
                    <a:gd name="T24" fmla="*/ 2147483646 w 16105"/>
                    <a:gd name="T25" fmla="*/ 2147483646 h 3230"/>
                    <a:gd name="T26" fmla="*/ 2147483646 w 16105"/>
                    <a:gd name="T27" fmla="*/ 0 h 3230"/>
                    <a:gd name="T28" fmla="*/ 2147483646 w 16105"/>
                    <a:gd name="T29" fmla="*/ 0 h 32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9" name="Google Shape;2138;p85"/>
                <p:cNvSpPr>
                  <a:spLocks/>
                </p:cNvSpPr>
                <p:nvPr/>
              </p:nvSpPr>
              <p:spPr bwMode="auto">
                <a:xfrm>
                  <a:off x="4447769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0" name="Google Shape;2139;p85"/>
                <p:cNvSpPr>
                  <a:spLocks/>
                </p:cNvSpPr>
                <p:nvPr/>
              </p:nvSpPr>
              <p:spPr bwMode="auto">
                <a:xfrm>
                  <a:off x="4764325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1" name="Google Shape;2140;p85"/>
                <p:cNvSpPr>
                  <a:spLocks/>
                </p:cNvSpPr>
                <p:nvPr/>
              </p:nvSpPr>
              <p:spPr bwMode="auto">
                <a:xfrm>
                  <a:off x="4637718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2" name="Google Shape;2141;p85"/>
                <p:cNvSpPr>
                  <a:spLocks/>
                </p:cNvSpPr>
                <p:nvPr/>
              </p:nvSpPr>
              <p:spPr bwMode="auto">
                <a:xfrm>
                  <a:off x="4701009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3" name="Google Shape;2142;p85"/>
                <p:cNvSpPr>
                  <a:spLocks/>
                </p:cNvSpPr>
                <p:nvPr/>
              </p:nvSpPr>
              <p:spPr bwMode="auto">
                <a:xfrm>
                  <a:off x="4574402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4" name="Google Shape;2143;p85"/>
                <p:cNvSpPr>
                  <a:spLocks/>
                </p:cNvSpPr>
                <p:nvPr/>
              </p:nvSpPr>
              <p:spPr bwMode="auto">
                <a:xfrm>
                  <a:off x="4511085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5" name="Google Shape;2144;p85"/>
                <p:cNvSpPr>
                  <a:spLocks/>
                </p:cNvSpPr>
                <p:nvPr/>
              </p:nvSpPr>
              <p:spPr bwMode="auto">
                <a:xfrm>
                  <a:off x="4124475" y="1250559"/>
                  <a:ext cx="984913" cy="984887"/>
                </a:xfrm>
                <a:custGeom>
                  <a:avLst/>
                  <a:gdLst>
                    <a:gd name="T0" fmla="*/ 2147483646 w 37567"/>
                    <a:gd name="T1" fmla="*/ 0 h 37566"/>
                    <a:gd name="T2" fmla="*/ 2147483646 w 37567"/>
                    <a:gd name="T3" fmla="*/ 2147483646 h 37566"/>
                    <a:gd name="T4" fmla="*/ 2147483646 w 37567"/>
                    <a:gd name="T5" fmla="*/ 2147483646 h 37566"/>
                    <a:gd name="T6" fmla="*/ 2147483646 w 37567"/>
                    <a:gd name="T7" fmla="*/ 2147483646 h 37566"/>
                    <a:gd name="T8" fmla="*/ 2147483646 w 37567"/>
                    <a:gd name="T9" fmla="*/ 2147483646 h 37566"/>
                    <a:gd name="T10" fmla="*/ 2147483646 w 37567"/>
                    <a:gd name="T11" fmla="*/ 2147483646 h 37566"/>
                    <a:gd name="T12" fmla="*/ 2147483646 w 37567"/>
                    <a:gd name="T13" fmla="*/ 2147483646 h 37566"/>
                    <a:gd name="T14" fmla="*/ 2147483646 w 37567"/>
                    <a:gd name="T15" fmla="*/ 2147483646 h 37566"/>
                    <a:gd name="T16" fmla="*/ 2147483646 w 37567"/>
                    <a:gd name="T17" fmla="*/ 2147483646 h 37566"/>
                    <a:gd name="T18" fmla="*/ 2147483646 w 37567"/>
                    <a:gd name="T19" fmla="*/ 2147483646 h 37566"/>
                    <a:gd name="T20" fmla="*/ 2147483646 w 37567"/>
                    <a:gd name="T21" fmla="*/ 2147483646 h 37566"/>
                    <a:gd name="T22" fmla="*/ 2147483646 w 37567"/>
                    <a:gd name="T23" fmla="*/ 2147483646 h 37566"/>
                    <a:gd name="T24" fmla="*/ 2147483646 w 37567"/>
                    <a:gd name="T25" fmla="*/ 2147483646 h 37566"/>
                    <a:gd name="T26" fmla="*/ 2147483646 w 37567"/>
                    <a:gd name="T27" fmla="*/ 2147483646 h 37566"/>
                    <a:gd name="T28" fmla="*/ 2147483646 w 37567"/>
                    <a:gd name="T29" fmla="*/ 2147483646 h 37566"/>
                    <a:gd name="T30" fmla="*/ 2147483646 w 37567"/>
                    <a:gd name="T31" fmla="*/ 2147483646 h 37566"/>
                    <a:gd name="T32" fmla="*/ 2147483646 w 37567"/>
                    <a:gd name="T33" fmla="*/ 2147483646 h 37566"/>
                    <a:gd name="T34" fmla="*/ 2147483646 w 37567"/>
                    <a:gd name="T35" fmla="*/ 2147483646 h 37566"/>
                    <a:gd name="T36" fmla="*/ 2147483646 w 37567"/>
                    <a:gd name="T37" fmla="*/ 2147483646 h 37566"/>
                    <a:gd name="T38" fmla="*/ 2147483646 w 37567"/>
                    <a:gd name="T39" fmla="*/ 2147483646 h 37566"/>
                    <a:gd name="T40" fmla="*/ 2147483646 w 37567"/>
                    <a:gd name="T41" fmla="*/ 2147483646 h 37566"/>
                    <a:gd name="T42" fmla="*/ 2147483646 w 37567"/>
                    <a:gd name="T43" fmla="*/ 2147483646 h 37566"/>
                    <a:gd name="T44" fmla="*/ 2147483646 w 37567"/>
                    <a:gd name="T45" fmla="*/ 2147483646 h 37566"/>
                    <a:gd name="T46" fmla="*/ 2147483646 w 37567"/>
                    <a:gd name="T47" fmla="*/ 0 h 37566"/>
                    <a:gd name="T48" fmla="*/ 2147483646 w 37567"/>
                    <a:gd name="T49" fmla="*/ 0 h 375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lnTo>
                        <a:pt x="1855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6" name="Google Shape;2145;p85"/>
                <p:cNvSpPr>
                  <a:spLocks/>
                </p:cNvSpPr>
                <p:nvPr/>
              </p:nvSpPr>
              <p:spPr bwMode="auto">
                <a:xfrm>
                  <a:off x="4229740" y="1355797"/>
                  <a:ext cx="774386" cy="774413"/>
                </a:xfrm>
                <a:custGeom>
                  <a:avLst/>
                  <a:gdLst>
                    <a:gd name="T0" fmla="*/ 2147483646 w 29537"/>
                    <a:gd name="T1" fmla="*/ 2147483646 h 29538"/>
                    <a:gd name="T2" fmla="*/ 2147483646 w 29537"/>
                    <a:gd name="T3" fmla="*/ 2147483646 h 29538"/>
                    <a:gd name="T4" fmla="*/ 2147483646 w 29537"/>
                    <a:gd name="T5" fmla="*/ 2147483646 h 29538"/>
                    <a:gd name="T6" fmla="*/ 2147483646 w 29537"/>
                    <a:gd name="T7" fmla="*/ 2147483646 h 29538"/>
                    <a:gd name="T8" fmla="*/ 2147483646 w 29537"/>
                    <a:gd name="T9" fmla="*/ 2147483646 h 29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7" name="Google Shape;2146;p85"/>
                <p:cNvSpPr>
                  <a:spLocks/>
                </p:cNvSpPr>
                <p:nvPr/>
              </p:nvSpPr>
              <p:spPr bwMode="auto">
                <a:xfrm>
                  <a:off x="4855747" y="1702449"/>
                  <a:ext cx="81536" cy="81117"/>
                </a:xfrm>
                <a:custGeom>
                  <a:avLst/>
                  <a:gdLst>
                    <a:gd name="T0" fmla="*/ 2147483646 w 3110"/>
                    <a:gd name="T1" fmla="*/ 0 h 3094"/>
                    <a:gd name="T2" fmla="*/ 0 w 3110"/>
                    <a:gd name="T3" fmla="*/ 2147483646 h 3094"/>
                    <a:gd name="T4" fmla="*/ 2147483646 w 3110"/>
                    <a:gd name="T5" fmla="*/ 2147483646 h 3094"/>
                    <a:gd name="T6" fmla="*/ 2147483646 w 3110"/>
                    <a:gd name="T7" fmla="*/ 2147483646 h 3094"/>
                    <a:gd name="T8" fmla="*/ 2147483646 w 3110"/>
                    <a:gd name="T9" fmla="*/ 0 h 30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8" name="Google Shape;2147;p85"/>
                <p:cNvSpPr>
                  <a:spLocks/>
                </p:cNvSpPr>
                <p:nvPr/>
              </p:nvSpPr>
              <p:spPr bwMode="auto">
                <a:xfrm>
                  <a:off x="4576762" y="1422679"/>
                  <a:ext cx="81143" cy="81143"/>
                </a:xfrm>
                <a:custGeom>
                  <a:avLst/>
                  <a:gdLst>
                    <a:gd name="T0" fmla="*/ 2147483646 w 3095"/>
                    <a:gd name="T1" fmla="*/ 2147483646 h 3095"/>
                    <a:gd name="T2" fmla="*/ 2147483646 w 3095"/>
                    <a:gd name="T3" fmla="*/ 2147483646 h 3095"/>
                    <a:gd name="T4" fmla="*/ 2147483646 w 3095"/>
                    <a:gd name="T5" fmla="*/ 2147483646 h 3095"/>
                    <a:gd name="T6" fmla="*/ 2147483646 w 3095"/>
                    <a:gd name="T7" fmla="*/ 2147483646 h 3095"/>
                    <a:gd name="T8" fmla="*/ 2147483646 w 3095"/>
                    <a:gd name="T9" fmla="*/ 2147483646 h 30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29" name="Google Shape;2148;p85"/>
                <p:cNvSpPr>
                  <a:spLocks/>
                </p:cNvSpPr>
                <p:nvPr/>
              </p:nvSpPr>
              <p:spPr bwMode="auto">
                <a:xfrm>
                  <a:off x="4464784" y="1478864"/>
                  <a:ext cx="304307" cy="164646"/>
                </a:xfrm>
                <a:custGeom>
                  <a:avLst/>
                  <a:gdLst>
                    <a:gd name="T0" fmla="*/ 2147483646 w 11607"/>
                    <a:gd name="T1" fmla="*/ 2147483646 h 6280"/>
                    <a:gd name="T2" fmla="*/ 2147483646 w 11607"/>
                    <a:gd name="T3" fmla="*/ 2147483646 h 6280"/>
                    <a:gd name="T4" fmla="*/ 2147483646 w 11607"/>
                    <a:gd name="T5" fmla="*/ 2147483646 h 6280"/>
                    <a:gd name="T6" fmla="*/ 2147483646 w 11607"/>
                    <a:gd name="T7" fmla="*/ 2147483646 h 6280"/>
                    <a:gd name="T8" fmla="*/ 2147483646 w 11607"/>
                    <a:gd name="T9" fmla="*/ 2147483646 h 6280"/>
                    <a:gd name="T10" fmla="*/ 2147483646 w 11607"/>
                    <a:gd name="T11" fmla="*/ 2147483646 h 6280"/>
                    <a:gd name="T12" fmla="*/ 2147483646 w 11607"/>
                    <a:gd name="T13" fmla="*/ 2147483646 h 6280"/>
                    <a:gd name="T14" fmla="*/ 2147483646 w 11607"/>
                    <a:gd name="T15" fmla="*/ 2147483646 h 6280"/>
                    <a:gd name="T16" fmla="*/ 2147483646 w 11607"/>
                    <a:gd name="T17" fmla="*/ 2147483646 h 6280"/>
                    <a:gd name="T18" fmla="*/ 2147483646 w 11607"/>
                    <a:gd name="T19" fmla="*/ 2147483646 h 6280"/>
                    <a:gd name="T20" fmla="*/ 2147483646 w 11607"/>
                    <a:gd name="T21" fmla="*/ 2147483646 h 6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0" name="Google Shape;2149;p85"/>
                <p:cNvSpPr>
                  <a:spLocks/>
                </p:cNvSpPr>
                <p:nvPr/>
              </p:nvSpPr>
              <p:spPr bwMode="auto">
                <a:xfrm>
                  <a:off x="4716451" y="1590840"/>
                  <a:ext cx="164646" cy="304726"/>
                </a:xfrm>
                <a:custGeom>
                  <a:avLst/>
                  <a:gdLst>
                    <a:gd name="T0" fmla="*/ 2147483646 w 6280"/>
                    <a:gd name="T1" fmla="*/ 2147483646 h 11623"/>
                    <a:gd name="T2" fmla="*/ 2147483646 w 6280"/>
                    <a:gd name="T3" fmla="*/ 2147483646 h 11623"/>
                    <a:gd name="T4" fmla="*/ 2147483646 w 6280"/>
                    <a:gd name="T5" fmla="*/ 2147483646 h 11623"/>
                    <a:gd name="T6" fmla="*/ 2147483646 w 6280"/>
                    <a:gd name="T7" fmla="*/ 2147483646 h 11623"/>
                    <a:gd name="T8" fmla="*/ 2147483646 w 6280"/>
                    <a:gd name="T9" fmla="*/ 2147483646 h 11623"/>
                    <a:gd name="T10" fmla="*/ 2147483646 w 6280"/>
                    <a:gd name="T11" fmla="*/ 2147483646 h 11623"/>
                    <a:gd name="T12" fmla="*/ 2147483646 w 6280"/>
                    <a:gd name="T13" fmla="*/ 2147483646 h 11623"/>
                    <a:gd name="T14" fmla="*/ 2147483646 w 6280"/>
                    <a:gd name="T15" fmla="*/ 2147483646 h 11623"/>
                    <a:gd name="T16" fmla="*/ 2147483646 w 6280"/>
                    <a:gd name="T17" fmla="*/ 2147483646 h 11623"/>
                    <a:gd name="T18" fmla="*/ 2147483646 w 6280"/>
                    <a:gd name="T19" fmla="*/ 2147483646 h 11623"/>
                    <a:gd name="T20" fmla="*/ 2147483646 w 6280"/>
                    <a:gd name="T21" fmla="*/ 2147483646 h 11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1" name="Google Shape;2150;p85"/>
                <p:cNvSpPr>
                  <a:spLocks/>
                </p:cNvSpPr>
                <p:nvPr/>
              </p:nvSpPr>
              <p:spPr bwMode="auto">
                <a:xfrm>
                  <a:off x="4674109" y="1674343"/>
                  <a:ext cx="53064" cy="53431"/>
                </a:xfrm>
                <a:custGeom>
                  <a:avLst/>
                  <a:gdLst>
                    <a:gd name="T0" fmla="*/ 2147483646 w 2024"/>
                    <a:gd name="T1" fmla="*/ 0 h 2038"/>
                    <a:gd name="T2" fmla="*/ 2147483646 w 2024"/>
                    <a:gd name="T3" fmla="*/ 2147483646 h 2038"/>
                    <a:gd name="T4" fmla="*/ 2147483646 w 2024"/>
                    <a:gd name="T5" fmla="*/ 2147483646 h 2038"/>
                    <a:gd name="T6" fmla="*/ 2147483646 w 2024"/>
                    <a:gd name="T7" fmla="*/ 2147483646 h 2038"/>
                    <a:gd name="T8" fmla="*/ 2147483646 w 2024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2" name="Google Shape;2151;p85"/>
                <p:cNvSpPr>
                  <a:spLocks/>
                </p:cNvSpPr>
                <p:nvPr/>
              </p:nvSpPr>
              <p:spPr bwMode="auto">
                <a:xfrm>
                  <a:off x="4632160" y="1632002"/>
                  <a:ext cx="53457" cy="53457"/>
                </a:xfrm>
                <a:custGeom>
                  <a:avLst/>
                  <a:gdLst>
                    <a:gd name="T0" fmla="*/ 2147483646 w 2039"/>
                    <a:gd name="T1" fmla="*/ 2147483646 h 2039"/>
                    <a:gd name="T2" fmla="*/ 2147483646 w 2039"/>
                    <a:gd name="T3" fmla="*/ 2147483646 h 2039"/>
                    <a:gd name="T4" fmla="*/ 2147483646 w 2039"/>
                    <a:gd name="T5" fmla="*/ 2147483646 h 2039"/>
                    <a:gd name="T6" fmla="*/ 2147483646 w 2039"/>
                    <a:gd name="T7" fmla="*/ 2147483646 h 2039"/>
                    <a:gd name="T8" fmla="*/ 2147483646 w 2039"/>
                    <a:gd name="T9" fmla="*/ 2147483646 h 20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3" name="Google Shape;2152;p85"/>
                <p:cNvSpPr>
                  <a:spLocks/>
                </p:cNvSpPr>
                <p:nvPr/>
              </p:nvSpPr>
              <p:spPr bwMode="auto">
                <a:xfrm>
                  <a:off x="4352414" y="1590840"/>
                  <a:ext cx="164620" cy="304726"/>
                </a:xfrm>
                <a:custGeom>
                  <a:avLst/>
                  <a:gdLst>
                    <a:gd name="T0" fmla="*/ 2147483646 w 6279"/>
                    <a:gd name="T1" fmla="*/ 2147483646 h 11623"/>
                    <a:gd name="T2" fmla="*/ 0 w 6279"/>
                    <a:gd name="T3" fmla="*/ 2147483646 h 11623"/>
                    <a:gd name="T4" fmla="*/ 2147483646 w 6279"/>
                    <a:gd name="T5" fmla="*/ 2147483646 h 11623"/>
                    <a:gd name="T6" fmla="*/ 0 w 6279"/>
                    <a:gd name="T7" fmla="*/ 2147483646 h 11623"/>
                    <a:gd name="T8" fmla="*/ 2147483646 w 6279"/>
                    <a:gd name="T9" fmla="*/ 2147483646 h 11623"/>
                    <a:gd name="T10" fmla="*/ 2147483646 w 6279"/>
                    <a:gd name="T11" fmla="*/ 2147483646 h 11623"/>
                    <a:gd name="T12" fmla="*/ 2147483646 w 6279"/>
                    <a:gd name="T13" fmla="*/ 2147483646 h 11623"/>
                    <a:gd name="T14" fmla="*/ 2147483646 w 6279"/>
                    <a:gd name="T15" fmla="*/ 2147483646 h 11623"/>
                    <a:gd name="T16" fmla="*/ 2147483646 w 6279"/>
                    <a:gd name="T17" fmla="*/ 2147483646 h 11623"/>
                    <a:gd name="T18" fmla="*/ 2147483646 w 6279"/>
                    <a:gd name="T19" fmla="*/ 2147483646 h 11623"/>
                    <a:gd name="T20" fmla="*/ 2147483646 w 6279"/>
                    <a:gd name="T21" fmla="*/ 2147483646 h 11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4" name="Google Shape;2153;p85"/>
                <p:cNvSpPr>
                  <a:spLocks/>
                </p:cNvSpPr>
                <p:nvPr/>
              </p:nvSpPr>
              <p:spPr bwMode="auto">
                <a:xfrm>
                  <a:off x="4296622" y="1702449"/>
                  <a:ext cx="81143" cy="81117"/>
                </a:xfrm>
                <a:custGeom>
                  <a:avLst/>
                  <a:gdLst>
                    <a:gd name="T0" fmla="*/ 2147483646 w 3095"/>
                    <a:gd name="T1" fmla="*/ 0 h 3094"/>
                    <a:gd name="T2" fmla="*/ 0 w 3095"/>
                    <a:gd name="T3" fmla="*/ 2147483646 h 3094"/>
                    <a:gd name="T4" fmla="*/ 2147483646 w 3095"/>
                    <a:gd name="T5" fmla="*/ 2147483646 h 3094"/>
                    <a:gd name="T6" fmla="*/ 2147483646 w 3095"/>
                    <a:gd name="T7" fmla="*/ 2147483646 h 3094"/>
                    <a:gd name="T8" fmla="*/ 2147483646 w 3095"/>
                    <a:gd name="T9" fmla="*/ 0 h 30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5" name="Google Shape;2154;p85"/>
                <p:cNvSpPr>
                  <a:spLocks/>
                </p:cNvSpPr>
                <p:nvPr/>
              </p:nvSpPr>
              <p:spPr bwMode="auto">
                <a:xfrm>
                  <a:off x="4548289" y="1632395"/>
                  <a:ext cx="53038" cy="53064"/>
                </a:xfrm>
                <a:custGeom>
                  <a:avLst/>
                  <a:gdLst>
                    <a:gd name="T0" fmla="*/ 2147483646 w 2023"/>
                    <a:gd name="T1" fmla="*/ 2147483646 h 2024"/>
                    <a:gd name="T2" fmla="*/ 0 w 2023"/>
                    <a:gd name="T3" fmla="*/ 2147483646 h 2024"/>
                    <a:gd name="T4" fmla="*/ 2147483646 w 2023"/>
                    <a:gd name="T5" fmla="*/ 2147483646 h 2024"/>
                    <a:gd name="T6" fmla="*/ 2147483646 w 2023"/>
                    <a:gd name="T7" fmla="*/ 2147483646 h 2024"/>
                    <a:gd name="T8" fmla="*/ 2147483646 w 2023"/>
                    <a:gd name="T9" fmla="*/ 2147483646 h 20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6" name="Google Shape;2155;p85"/>
                <p:cNvSpPr>
                  <a:spLocks/>
                </p:cNvSpPr>
                <p:nvPr/>
              </p:nvSpPr>
              <p:spPr bwMode="auto">
                <a:xfrm>
                  <a:off x="4506340" y="1674343"/>
                  <a:ext cx="53038" cy="53038"/>
                </a:xfrm>
                <a:custGeom>
                  <a:avLst/>
                  <a:gdLst>
                    <a:gd name="T0" fmla="*/ 2147483646 w 2023"/>
                    <a:gd name="T1" fmla="*/ 0 h 2023"/>
                    <a:gd name="T2" fmla="*/ 0 w 2023"/>
                    <a:gd name="T3" fmla="*/ 2147483646 h 2023"/>
                    <a:gd name="T4" fmla="*/ 2147483646 w 2023"/>
                    <a:gd name="T5" fmla="*/ 2147483646 h 2023"/>
                    <a:gd name="T6" fmla="*/ 2147483646 w 2023"/>
                    <a:gd name="T7" fmla="*/ 2147483646 h 2023"/>
                    <a:gd name="T8" fmla="*/ 2147483646 w 2023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7" name="Google Shape;2156;p85"/>
                <p:cNvSpPr>
                  <a:spLocks/>
                </p:cNvSpPr>
                <p:nvPr/>
              </p:nvSpPr>
              <p:spPr bwMode="auto">
                <a:xfrm>
                  <a:off x="4590238" y="1674343"/>
                  <a:ext cx="53431" cy="53038"/>
                </a:xfrm>
                <a:custGeom>
                  <a:avLst/>
                  <a:gdLst>
                    <a:gd name="T0" fmla="*/ 2147483646 w 2038"/>
                    <a:gd name="T1" fmla="*/ 0 h 2023"/>
                    <a:gd name="T2" fmla="*/ 0 w 2038"/>
                    <a:gd name="T3" fmla="*/ 2147483646 h 2023"/>
                    <a:gd name="T4" fmla="*/ 2147483646 w 2038"/>
                    <a:gd name="T5" fmla="*/ 2147483646 h 2023"/>
                    <a:gd name="T6" fmla="*/ 2147483646 w 2038"/>
                    <a:gd name="T7" fmla="*/ 2147483646 h 2023"/>
                    <a:gd name="T8" fmla="*/ 2147483646 w 2038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8" name="Google Shape;2157;p85"/>
                <p:cNvSpPr>
                  <a:spLocks/>
                </p:cNvSpPr>
                <p:nvPr/>
              </p:nvSpPr>
              <p:spPr bwMode="auto">
                <a:xfrm>
                  <a:off x="4548289" y="1716292"/>
                  <a:ext cx="53431" cy="53038"/>
                </a:xfrm>
                <a:custGeom>
                  <a:avLst/>
                  <a:gdLst>
                    <a:gd name="T0" fmla="*/ 2147483646 w 2038"/>
                    <a:gd name="T1" fmla="*/ 0 h 2023"/>
                    <a:gd name="T2" fmla="*/ 0 w 2038"/>
                    <a:gd name="T3" fmla="*/ 2147483646 h 2023"/>
                    <a:gd name="T4" fmla="*/ 2147483646 w 2038"/>
                    <a:gd name="T5" fmla="*/ 2147483646 h 2023"/>
                    <a:gd name="T6" fmla="*/ 2147483646 w 2038"/>
                    <a:gd name="T7" fmla="*/ 2147483646 h 2023"/>
                    <a:gd name="T8" fmla="*/ 2147483646 w 2038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39" name="Google Shape;2158;p85"/>
                <p:cNvSpPr>
                  <a:spLocks/>
                </p:cNvSpPr>
                <p:nvPr/>
              </p:nvSpPr>
              <p:spPr bwMode="auto">
                <a:xfrm>
                  <a:off x="4506340" y="1758240"/>
                  <a:ext cx="53038" cy="53431"/>
                </a:xfrm>
                <a:custGeom>
                  <a:avLst/>
                  <a:gdLst>
                    <a:gd name="T0" fmla="*/ 2147483646 w 2023"/>
                    <a:gd name="T1" fmla="*/ 0 h 2038"/>
                    <a:gd name="T2" fmla="*/ 0 w 2023"/>
                    <a:gd name="T3" fmla="*/ 2147483646 h 2038"/>
                    <a:gd name="T4" fmla="*/ 2147483646 w 2023"/>
                    <a:gd name="T5" fmla="*/ 2147483646 h 2038"/>
                    <a:gd name="T6" fmla="*/ 2147483646 w 2023"/>
                    <a:gd name="T7" fmla="*/ 2147483646 h 2038"/>
                    <a:gd name="T8" fmla="*/ 2147483646 w 2023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0" name="Google Shape;2159;p85"/>
                <p:cNvSpPr>
                  <a:spLocks/>
                </p:cNvSpPr>
                <p:nvPr/>
              </p:nvSpPr>
              <p:spPr bwMode="auto">
                <a:xfrm>
                  <a:off x="4632553" y="1716292"/>
                  <a:ext cx="53064" cy="53038"/>
                </a:xfrm>
                <a:custGeom>
                  <a:avLst/>
                  <a:gdLst>
                    <a:gd name="T0" fmla="*/ 2147483646 w 2024"/>
                    <a:gd name="T1" fmla="*/ 0 h 2023"/>
                    <a:gd name="T2" fmla="*/ 2147483646 w 2024"/>
                    <a:gd name="T3" fmla="*/ 2147483646 h 2023"/>
                    <a:gd name="T4" fmla="*/ 2147483646 w 2024"/>
                    <a:gd name="T5" fmla="*/ 2147483646 h 2023"/>
                    <a:gd name="T6" fmla="*/ 2147483646 w 2024"/>
                    <a:gd name="T7" fmla="*/ 2147483646 h 2023"/>
                    <a:gd name="T8" fmla="*/ 2147483646 w 2024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1" name="Google Shape;2160;p85"/>
                <p:cNvSpPr>
                  <a:spLocks/>
                </p:cNvSpPr>
                <p:nvPr/>
              </p:nvSpPr>
              <p:spPr bwMode="auto">
                <a:xfrm>
                  <a:off x="4590631" y="1758240"/>
                  <a:ext cx="53038" cy="53038"/>
                </a:xfrm>
                <a:custGeom>
                  <a:avLst/>
                  <a:gdLst>
                    <a:gd name="T0" fmla="*/ 2147483646 w 2023"/>
                    <a:gd name="T1" fmla="*/ 0 h 2023"/>
                    <a:gd name="T2" fmla="*/ 0 w 2023"/>
                    <a:gd name="T3" fmla="*/ 2147483646 h 2023"/>
                    <a:gd name="T4" fmla="*/ 2147483646 w 2023"/>
                    <a:gd name="T5" fmla="*/ 2147483646 h 2023"/>
                    <a:gd name="T6" fmla="*/ 2147483646 w 2023"/>
                    <a:gd name="T7" fmla="*/ 2147483646 h 2023"/>
                    <a:gd name="T8" fmla="*/ 2147483646 w 2023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2" name="Google Shape;2161;p85"/>
                <p:cNvSpPr>
                  <a:spLocks/>
                </p:cNvSpPr>
                <p:nvPr/>
              </p:nvSpPr>
              <p:spPr bwMode="auto">
                <a:xfrm>
                  <a:off x="4548289" y="1800163"/>
                  <a:ext cx="53431" cy="53457"/>
                </a:xfrm>
                <a:custGeom>
                  <a:avLst/>
                  <a:gdLst>
                    <a:gd name="T0" fmla="*/ 2147483646 w 2038"/>
                    <a:gd name="T1" fmla="*/ 2147483646 h 2039"/>
                    <a:gd name="T2" fmla="*/ 0 w 2038"/>
                    <a:gd name="T3" fmla="*/ 2147483646 h 2039"/>
                    <a:gd name="T4" fmla="*/ 2147483646 w 2038"/>
                    <a:gd name="T5" fmla="*/ 2147483646 h 2039"/>
                    <a:gd name="T6" fmla="*/ 2147483646 w 2038"/>
                    <a:gd name="T7" fmla="*/ 2147483646 h 2039"/>
                    <a:gd name="T8" fmla="*/ 2147483646 w 2038"/>
                    <a:gd name="T9" fmla="*/ 2147483646 h 20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3" name="Google Shape;2162;p85"/>
                <p:cNvSpPr>
                  <a:spLocks/>
                </p:cNvSpPr>
                <p:nvPr/>
              </p:nvSpPr>
              <p:spPr bwMode="auto">
                <a:xfrm>
                  <a:off x="4464784" y="1842504"/>
                  <a:ext cx="304307" cy="164646"/>
                </a:xfrm>
                <a:custGeom>
                  <a:avLst/>
                  <a:gdLst>
                    <a:gd name="T0" fmla="*/ 2147483646 w 11607"/>
                    <a:gd name="T1" fmla="*/ 2147483646 h 6280"/>
                    <a:gd name="T2" fmla="*/ 2147483646 w 11607"/>
                    <a:gd name="T3" fmla="*/ 2147483646 h 6280"/>
                    <a:gd name="T4" fmla="*/ 2147483646 w 11607"/>
                    <a:gd name="T5" fmla="*/ 2147483646 h 6280"/>
                    <a:gd name="T6" fmla="*/ 2147483646 w 11607"/>
                    <a:gd name="T7" fmla="*/ 2147483646 h 6280"/>
                    <a:gd name="T8" fmla="*/ 2147483646 w 11607"/>
                    <a:gd name="T9" fmla="*/ 2147483646 h 6280"/>
                    <a:gd name="T10" fmla="*/ 2147483646 w 11607"/>
                    <a:gd name="T11" fmla="*/ 2147483646 h 6280"/>
                    <a:gd name="T12" fmla="*/ 2147483646 w 11607"/>
                    <a:gd name="T13" fmla="*/ 2147483646 h 6280"/>
                    <a:gd name="T14" fmla="*/ 2147483646 w 11607"/>
                    <a:gd name="T15" fmla="*/ 2147483646 h 6280"/>
                    <a:gd name="T16" fmla="*/ 2147483646 w 11607"/>
                    <a:gd name="T17" fmla="*/ 2147483646 h 6280"/>
                    <a:gd name="T18" fmla="*/ 2147483646 w 11607"/>
                    <a:gd name="T19" fmla="*/ 2147483646 h 6280"/>
                    <a:gd name="T20" fmla="*/ 2147483646 w 11607"/>
                    <a:gd name="T21" fmla="*/ 2147483646 h 6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4" name="Google Shape;2163;p85"/>
                <p:cNvSpPr>
                  <a:spLocks/>
                </p:cNvSpPr>
                <p:nvPr/>
              </p:nvSpPr>
              <p:spPr bwMode="auto">
                <a:xfrm>
                  <a:off x="4674109" y="1758634"/>
                  <a:ext cx="53064" cy="53038"/>
                </a:xfrm>
                <a:custGeom>
                  <a:avLst/>
                  <a:gdLst>
                    <a:gd name="T0" fmla="*/ 2147483646 w 2024"/>
                    <a:gd name="T1" fmla="*/ 0 h 2023"/>
                    <a:gd name="T2" fmla="*/ 2147483646 w 2024"/>
                    <a:gd name="T3" fmla="*/ 2147483646 h 2023"/>
                    <a:gd name="T4" fmla="*/ 2147483646 w 2024"/>
                    <a:gd name="T5" fmla="*/ 2147483646 h 2023"/>
                    <a:gd name="T6" fmla="*/ 2147483646 w 2024"/>
                    <a:gd name="T7" fmla="*/ 2147483646 h 2023"/>
                    <a:gd name="T8" fmla="*/ 2147483646 w 2024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5" name="Google Shape;2164;p85"/>
                <p:cNvSpPr>
                  <a:spLocks/>
                </p:cNvSpPr>
                <p:nvPr/>
              </p:nvSpPr>
              <p:spPr bwMode="auto">
                <a:xfrm>
                  <a:off x="4632553" y="1800163"/>
                  <a:ext cx="53064" cy="53064"/>
                </a:xfrm>
                <a:custGeom>
                  <a:avLst/>
                  <a:gdLst>
                    <a:gd name="T0" fmla="*/ 2147483646 w 2024"/>
                    <a:gd name="T1" fmla="*/ 2147483646 h 2024"/>
                    <a:gd name="T2" fmla="*/ 2147483646 w 2024"/>
                    <a:gd name="T3" fmla="*/ 2147483646 h 2024"/>
                    <a:gd name="T4" fmla="*/ 2147483646 w 2024"/>
                    <a:gd name="T5" fmla="*/ 2147483646 h 2024"/>
                    <a:gd name="T6" fmla="*/ 2147483646 w 2024"/>
                    <a:gd name="T7" fmla="*/ 2147483646 h 2024"/>
                    <a:gd name="T8" fmla="*/ 2147483646 w 2024"/>
                    <a:gd name="T9" fmla="*/ 2147483646 h 20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6" name="Google Shape;2165;p85"/>
                <p:cNvSpPr>
                  <a:spLocks/>
                </p:cNvSpPr>
                <p:nvPr/>
              </p:nvSpPr>
              <p:spPr bwMode="auto">
                <a:xfrm>
                  <a:off x="4576368" y="1982193"/>
                  <a:ext cx="81143" cy="81143"/>
                </a:xfrm>
                <a:custGeom>
                  <a:avLst/>
                  <a:gdLst>
                    <a:gd name="T0" fmla="*/ 2147483646 w 3095"/>
                    <a:gd name="T1" fmla="*/ 0 h 3095"/>
                    <a:gd name="T2" fmla="*/ 2147483646 w 3095"/>
                    <a:gd name="T3" fmla="*/ 2147483646 h 3095"/>
                    <a:gd name="T4" fmla="*/ 2147483646 w 3095"/>
                    <a:gd name="T5" fmla="*/ 2147483646 h 3095"/>
                    <a:gd name="T6" fmla="*/ 2147483646 w 3095"/>
                    <a:gd name="T7" fmla="*/ 2147483646 h 3095"/>
                    <a:gd name="T8" fmla="*/ 2147483646 w 3095"/>
                    <a:gd name="T9" fmla="*/ 0 h 30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7" name="Google Shape;2166;p85"/>
                <p:cNvSpPr>
                  <a:spLocks/>
                </p:cNvSpPr>
                <p:nvPr/>
              </p:nvSpPr>
              <p:spPr bwMode="auto">
                <a:xfrm>
                  <a:off x="4479440" y="2280945"/>
                  <a:ext cx="274235" cy="313011"/>
                </a:xfrm>
                <a:custGeom>
                  <a:avLst/>
                  <a:gdLst>
                    <a:gd name="T0" fmla="*/ 2147483646 w 10460"/>
                    <a:gd name="T1" fmla="*/ 2147483646 h 11939"/>
                    <a:gd name="T2" fmla="*/ 2147483646 w 10460"/>
                    <a:gd name="T3" fmla="*/ 2147483646 h 11939"/>
                    <a:gd name="T4" fmla="*/ 2147483646 w 10460"/>
                    <a:gd name="T5" fmla="*/ 2147483646 h 11939"/>
                    <a:gd name="T6" fmla="*/ 2147483646 w 10460"/>
                    <a:gd name="T7" fmla="*/ 2147483646 h 11939"/>
                    <a:gd name="T8" fmla="*/ 2147483646 w 10460"/>
                    <a:gd name="T9" fmla="*/ 2147483646 h 11939"/>
                    <a:gd name="T10" fmla="*/ 2147483646 w 10460"/>
                    <a:gd name="T11" fmla="*/ 2147483646 h 11939"/>
                    <a:gd name="T12" fmla="*/ 2147483646 w 10460"/>
                    <a:gd name="T13" fmla="*/ 2147483646 h 11939"/>
                    <a:gd name="T14" fmla="*/ 2147483646 w 10460"/>
                    <a:gd name="T15" fmla="*/ 2147483646 h 11939"/>
                    <a:gd name="T16" fmla="*/ 2147483646 w 10460"/>
                    <a:gd name="T17" fmla="*/ 2147483646 h 11939"/>
                    <a:gd name="T18" fmla="*/ 2147483646 w 10460"/>
                    <a:gd name="T19" fmla="*/ 2147483646 h 11939"/>
                    <a:gd name="T20" fmla="*/ 2147483646 w 10460"/>
                    <a:gd name="T21" fmla="*/ 2147483646 h 11939"/>
                    <a:gd name="T22" fmla="*/ 2147483646 w 10460"/>
                    <a:gd name="T23" fmla="*/ 2147483646 h 11939"/>
                    <a:gd name="T24" fmla="*/ 2147483646 w 10460"/>
                    <a:gd name="T25" fmla="*/ 2147483646 h 11939"/>
                    <a:gd name="T26" fmla="*/ 2147483646 w 10460"/>
                    <a:gd name="T27" fmla="*/ 2147483646 h 11939"/>
                    <a:gd name="T28" fmla="*/ 2147483646 w 10460"/>
                    <a:gd name="T29" fmla="*/ 2147483646 h 11939"/>
                    <a:gd name="T30" fmla="*/ 2147483646 w 10460"/>
                    <a:gd name="T31" fmla="*/ 2147483646 h 11939"/>
                    <a:gd name="T32" fmla="*/ 2147483646 w 10460"/>
                    <a:gd name="T33" fmla="*/ 2147483646 h 11939"/>
                    <a:gd name="T34" fmla="*/ 2147483646 w 10460"/>
                    <a:gd name="T35" fmla="*/ 2147483646 h 11939"/>
                    <a:gd name="T36" fmla="*/ 2147483646 w 10460"/>
                    <a:gd name="T37" fmla="*/ 2147483646 h 11939"/>
                    <a:gd name="T38" fmla="*/ 2147483646 w 10460"/>
                    <a:gd name="T39" fmla="*/ 2147483646 h 11939"/>
                    <a:gd name="T40" fmla="*/ 2147483646 w 10460"/>
                    <a:gd name="T41" fmla="*/ 2147483646 h 11939"/>
                    <a:gd name="T42" fmla="*/ 2147483646 w 10460"/>
                    <a:gd name="T43" fmla="*/ 2147483646 h 11939"/>
                    <a:gd name="T44" fmla="*/ 2147483646 w 10460"/>
                    <a:gd name="T45" fmla="*/ 2147483646 h 11939"/>
                    <a:gd name="T46" fmla="*/ 2147483646 w 10460"/>
                    <a:gd name="T47" fmla="*/ 2147483646 h 11939"/>
                    <a:gd name="T48" fmla="*/ 2147483646 w 10460"/>
                    <a:gd name="T49" fmla="*/ 2147483646 h 11939"/>
                    <a:gd name="T50" fmla="*/ 2147483646 w 10460"/>
                    <a:gd name="T51" fmla="*/ 2147483646 h 11939"/>
                    <a:gd name="T52" fmla="*/ 2147483646 w 10460"/>
                    <a:gd name="T53" fmla="*/ 2147483646 h 11939"/>
                    <a:gd name="T54" fmla="*/ 2147483646 w 10460"/>
                    <a:gd name="T55" fmla="*/ 2147483646 h 11939"/>
                    <a:gd name="T56" fmla="*/ 2147483646 w 10460"/>
                    <a:gd name="T57" fmla="*/ 2147483646 h 11939"/>
                    <a:gd name="T58" fmla="*/ 2147483646 w 10460"/>
                    <a:gd name="T59" fmla="*/ 2147483646 h 11939"/>
                    <a:gd name="T60" fmla="*/ 2147483646 w 10460"/>
                    <a:gd name="T61" fmla="*/ 2147483646 h 11939"/>
                    <a:gd name="T62" fmla="*/ 2147483646 w 10460"/>
                    <a:gd name="T63" fmla="*/ 2147483646 h 11939"/>
                    <a:gd name="T64" fmla="*/ 2147483646 w 10460"/>
                    <a:gd name="T65" fmla="*/ 2147483646 h 11939"/>
                    <a:gd name="T66" fmla="*/ 2147483646 w 10460"/>
                    <a:gd name="T67" fmla="*/ 2147483646 h 11939"/>
                    <a:gd name="T68" fmla="*/ 2147483646 w 10460"/>
                    <a:gd name="T69" fmla="*/ 2147483646 h 11939"/>
                    <a:gd name="T70" fmla="*/ 2147483646 w 10460"/>
                    <a:gd name="T71" fmla="*/ 2147483646 h 11939"/>
                    <a:gd name="T72" fmla="*/ 2147483646 w 10460"/>
                    <a:gd name="T73" fmla="*/ 2147483646 h 11939"/>
                    <a:gd name="T74" fmla="*/ 2147483646 w 10460"/>
                    <a:gd name="T75" fmla="*/ 2147483646 h 11939"/>
                    <a:gd name="T76" fmla="*/ 2147483646 w 10460"/>
                    <a:gd name="T77" fmla="*/ 2147483646 h 11939"/>
                    <a:gd name="T78" fmla="*/ 2147483646 w 10460"/>
                    <a:gd name="T79" fmla="*/ 2147483646 h 11939"/>
                    <a:gd name="T80" fmla="*/ 2147483646 w 10460"/>
                    <a:gd name="T81" fmla="*/ 2147483646 h 11939"/>
                    <a:gd name="T82" fmla="*/ 2147483646 w 10460"/>
                    <a:gd name="T83" fmla="*/ 2147483646 h 11939"/>
                    <a:gd name="T84" fmla="*/ 2147483646 w 10460"/>
                    <a:gd name="T85" fmla="*/ 2147483646 h 11939"/>
                    <a:gd name="T86" fmla="*/ 2147483646 w 10460"/>
                    <a:gd name="T87" fmla="*/ 2147483646 h 11939"/>
                    <a:gd name="T88" fmla="*/ 2147483646 w 10460"/>
                    <a:gd name="T89" fmla="*/ 2147483646 h 11939"/>
                    <a:gd name="T90" fmla="*/ 2147483646 w 10460"/>
                    <a:gd name="T91" fmla="*/ 2147483646 h 11939"/>
                    <a:gd name="T92" fmla="*/ 2147483646 w 10460"/>
                    <a:gd name="T93" fmla="*/ 2147483646 h 11939"/>
                    <a:gd name="T94" fmla="*/ 2147483646 w 10460"/>
                    <a:gd name="T95" fmla="*/ 2147483646 h 11939"/>
                    <a:gd name="T96" fmla="*/ 2147483646 w 10460"/>
                    <a:gd name="T97" fmla="*/ 2147483646 h 11939"/>
                    <a:gd name="T98" fmla="*/ 2147483646 w 10460"/>
                    <a:gd name="T99" fmla="*/ 2147483646 h 11939"/>
                    <a:gd name="T100" fmla="*/ 2147483646 w 10460"/>
                    <a:gd name="T101" fmla="*/ 2147483646 h 11939"/>
                    <a:gd name="T102" fmla="*/ 2147483646 w 10460"/>
                    <a:gd name="T103" fmla="*/ 2147483646 h 11939"/>
                    <a:gd name="T104" fmla="*/ 2147483646 w 10460"/>
                    <a:gd name="T105" fmla="*/ 2147483646 h 11939"/>
                    <a:gd name="T106" fmla="*/ 2147483646 w 10460"/>
                    <a:gd name="T107" fmla="*/ 2147483646 h 11939"/>
                    <a:gd name="T108" fmla="*/ 2147483646 w 10460"/>
                    <a:gd name="T109" fmla="*/ 0 h 1193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lnTo>
                        <a:pt x="8407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48" name="Google Shape;2167;p85"/>
                <p:cNvSpPr>
                  <a:spLocks/>
                </p:cNvSpPr>
                <p:nvPr/>
              </p:nvSpPr>
              <p:spPr bwMode="auto">
                <a:xfrm>
                  <a:off x="4606047" y="2201793"/>
                  <a:ext cx="21000" cy="100544"/>
                </a:xfrm>
                <a:custGeom>
                  <a:avLst/>
                  <a:gdLst>
                    <a:gd name="T0" fmla="*/ 2147483646 w 801"/>
                    <a:gd name="T1" fmla="*/ 2147483646 h 3835"/>
                    <a:gd name="T2" fmla="*/ 2147483646 w 801"/>
                    <a:gd name="T3" fmla="*/ 2147483646 h 3835"/>
                    <a:gd name="T4" fmla="*/ 2147483646 w 801"/>
                    <a:gd name="T5" fmla="*/ 2147483646 h 3835"/>
                    <a:gd name="T6" fmla="*/ 2147483646 w 801"/>
                    <a:gd name="T7" fmla="*/ 2147483646 h 3835"/>
                    <a:gd name="T8" fmla="*/ 2147483646 w 801"/>
                    <a:gd name="T9" fmla="*/ 2147483646 h 3835"/>
                    <a:gd name="T10" fmla="*/ 2147483646 w 801"/>
                    <a:gd name="T11" fmla="*/ 2147483646 h 3835"/>
                    <a:gd name="T12" fmla="*/ 2147483646 w 801"/>
                    <a:gd name="T13" fmla="*/ 2147483646 h 3835"/>
                    <a:gd name="T14" fmla="*/ 2147483646 w 801"/>
                    <a:gd name="T15" fmla="*/ 2147483646 h 3835"/>
                    <a:gd name="T16" fmla="*/ 2147483646 w 801"/>
                    <a:gd name="T17" fmla="*/ 2147483646 h 3835"/>
                    <a:gd name="T18" fmla="*/ 2147483646 w 801"/>
                    <a:gd name="T19" fmla="*/ 2147483646 h 3835"/>
                    <a:gd name="T20" fmla="*/ 2147483646 w 801"/>
                    <a:gd name="T21" fmla="*/ 2147483646 h 3835"/>
                    <a:gd name="T22" fmla="*/ 2147483646 w 801"/>
                    <a:gd name="T23" fmla="*/ 2147483646 h 3835"/>
                    <a:gd name="T24" fmla="*/ 2147483646 w 801"/>
                    <a:gd name="T25" fmla="*/ 2147483646 h 3835"/>
                    <a:gd name="T26" fmla="*/ 2147483646 w 801"/>
                    <a:gd name="T27" fmla="*/ 2147483646 h 3835"/>
                    <a:gd name="T28" fmla="*/ 2147483646 w 801"/>
                    <a:gd name="T29" fmla="*/ 2147483646 h 383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</p:grpSp>
          <p:sp>
            <p:nvSpPr>
              <p:cNvPr id="85" name="Rectangle 166"/>
              <p:cNvSpPr/>
              <p:nvPr/>
            </p:nvSpPr>
            <p:spPr>
              <a:xfrm>
                <a:off x="1862621" y="-249855"/>
                <a:ext cx="45882" cy="811732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5582" name="Group 131"/>
            <p:cNvGrpSpPr>
              <a:grpSpLocks/>
            </p:cNvGrpSpPr>
            <p:nvPr/>
          </p:nvGrpSpPr>
          <p:grpSpPr bwMode="auto">
            <a:xfrm>
              <a:off x="2342733" y="-129373"/>
              <a:ext cx="609580" cy="1262458"/>
              <a:chOff x="914400" y="-249855"/>
              <a:chExt cx="1930759" cy="3998660"/>
            </a:xfrm>
          </p:grpSpPr>
          <p:grpSp>
            <p:nvGrpSpPr>
              <p:cNvPr id="65583" name="Google Shape;2136;p85"/>
              <p:cNvGrpSpPr>
                <a:grpSpLocks/>
              </p:cNvGrpSpPr>
              <p:nvPr/>
            </p:nvGrpSpPr>
            <p:grpSpPr bwMode="auto">
              <a:xfrm>
                <a:off x="914400" y="466787"/>
                <a:ext cx="1930759" cy="3282018"/>
                <a:chOff x="4124475" y="1250559"/>
                <a:chExt cx="984913" cy="1674213"/>
              </a:xfrm>
            </p:grpSpPr>
            <p:sp>
              <p:nvSpPr>
                <p:cNvPr id="65585" name="Google Shape;2137;p85"/>
                <p:cNvSpPr>
                  <a:spLocks/>
                </p:cNvSpPr>
                <p:nvPr/>
              </p:nvSpPr>
              <p:spPr bwMode="auto">
                <a:xfrm>
                  <a:off x="4405820" y="2586828"/>
                  <a:ext cx="422233" cy="84683"/>
                </a:xfrm>
                <a:custGeom>
                  <a:avLst/>
                  <a:gdLst>
                    <a:gd name="T0" fmla="*/ 2147483646 w 16105"/>
                    <a:gd name="T1" fmla="*/ 0 h 3230"/>
                    <a:gd name="T2" fmla="*/ 2147483646 w 16105"/>
                    <a:gd name="T3" fmla="*/ 2147483646 h 3230"/>
                    <a:gd name="T4" fmla="*/ 2147483646 w 16105"/>
                    <a:gd name="T5" fmla="*/ 2147483646 h 3230"/>
                    <a:gd name="T6" fmla="*/ 2147483646 w 16105"/>
                    <a:gd name="T7" fmla="*/ 2147483646 h 3230"/>
                    <a:gd name="T8" fmla="*/ 2147483646 w 16105"/>
                    <a:gd name="T9" fmla="*/ 2147483646 h 3230"/>
                    <a:gd name="T10" fmla="*/ 2147483646 w 16105"/>
                    <a:gd name="T11" fmla="*/ 2147483646 h 3230"/>
                    <a:gd name="T12" fmla="*/ 2147483646 w 16105"/>
                    <a:gd name="T13" fmla="*/ 2147483646 h 3230"/>
                    <a:gd name="T14" fmla="*/ 2147483646 w 16105"/>
                    <a:gd name="T15" fmla="*/ 2147483646 h 3230"/>
                    <a:gd name="T16" fmla="*/ 2147483646 w 16105"/>
                    <a:gd name="T17" fmla="*/ 2147483646 h 3230"/>
                    <a:gd name="T18" fmla="*/ 2147483646 w 16105"/>
                    <a:gd name="T19" fmla="*/ 2147483646 h 3230"/>
                    <a:gd name="T20" fmla="*/ 2147483646 w 16105"/>
                    <a:gd name="T21" fmla="*/ 2147483646 h 3230"/>
                    <a:gd name="T22" fmla="*/ 2147483646 w 16105"/>
                    <a:gd name="T23" fmla="*/ 2147483646 h 3230"/>
                    <a:gd name="T24" fmla="*/ 2147483646 w 16105"/>
                    <a:gd name="T25" fmla="*/ 2147483646 h 3230"/>
                    <a:gd name="T26" fmla="*/ 2147483646 w 16105"/>
                    <a:gd name="T27" fmla="*/ 0 h 3230"/>
                    <a:gd name="T28" fmla="*/ 2147483646 w 16105"/>
                    <a:gd name="T29" fmla="*/ 0 h 323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105" h="3230" extrusionOk="0">
                      <a:moveTo>
                        <a:pt x="1540" y="0"/>
                      </a:moveTo>
                      <a:lnTo>
                        <a:pt x="1238" y="15"/>
                      </a:lnTo>
                      <a:lnTo>
                        <a:pt x="680" y="257"/>
                      </a:lnTo>
                      <a:lnTo>
                        <a:pt x="257" y="679"/>
                      </a:lnTo>
                      <a:lnTo>
                        <a:pt x="16" y="1238"/>
                      </a:lnTo>
                      <a:lnTo>
                        <a:pt x="1" y="1555"/>
                      </a:lnTo>
                      <a:lnTo>
                        <a:pt x="1" y="3230"/>
                      </a:lnTo>
                      <a:lnTo>
                        <a:pt x="16105" y="3230"/>
                      </a:lnTo>
                      <a:lnTo>
                        <a:pt x="16105" y="1555"/>
                      </a:lnTo>
                      <a:lnTo>
                        <a:pt x="16090" y="1238"/>
                      </a:lnTo>
                      <a:lnTo>
                        <a:pt x="15848" y="679"/>
                      </a:lnTo>
                      <a:lnTo>
                        <a:pt x="15441" y="257"/>
                      </a:lnTo>
                      <a:lnTo>
                        <a:pt x="14882" y="15"/>
                      </a:lnTo>
                      <a:lnTo>
                        <a:pt x="14565" y="0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86" name="Google Shape;2138;p85"/>
                <p:cNvSpPr>
                  <a:spLocks/>
                </p:cNvSpPr>
                <p:nvPr/>
              </p:nvSpPr>
              <p:spPr bwMode="auto">
                <a:xfrm>
                  <a:off x="4447769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87" name="Google Shape;2139;p85"/>
                <p:cNvSpPr>
                  <a:spLocks/>
                </p:cNvSpPr>
                <p:nvPr/>
              </p:nvSpPr>
              <p:spPr bwMode="auto">
                <a:xfrm>
                  <a:off x="4764325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88" name="Google Shape;2140;p85"/>
                <p:cNvSpPr>
                  <a:spLocks/>
                </p:cNvSpPr>
                <p:nvPr/>
              </p:nvSpPr>
              <p:spPr bwMode="auto">
                <a:xfrm>
                  <a:off x="4637718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89" name="Google Shape;2141;p85"/>
                <p:cNvSpPr>
                  <a:spLocks/>
                </p:cNvSpPr>
                <p:nvPr/>
              </p:nvSpPr>
              <p:spPr bwMode="auto">
                <a:xfrm>
                  <a:off x="4701009" y="2671485"/>
                  <a:ext cx="21393" cy="253287"/>
                </a:xfrm>
                <a:custGeom>
                  <a:avLst/>
                  <a:gdLst>
                    <a:gd name="T0" fmla="*/ 2147483646 w 816"/>
                    <a:gd name="T1" fmla="*/ 2147483646 h 9661"/>
                    <a:gd name="T2" fmla="*/ 2147483646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2147483646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1" y="1"/>
                      </a:moveTo>
                      <a:lnTo>
                        <a:pt x="1" y="9660"/>
                      </a:lnTo>
                      <a:lnTo>
                        <a:pt x="816" y="9660"/>
                      </a:lnTo>
                      <a:lnTo>
                        <a:pt x="81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0" name="Google Shape;2142;p85"/>
                <p:cNvSpPr>
                  <a:spLocks/>
                </p:cNvSpPr>
                <p:nvPr/>
              </p:nvSpPr>
              <p:spPr bwMode="auto">
                <a:xfrm>
                  <a:off x="4574402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1" name="Google Shape;2143;p85"/>
                <p:cNvSpPr>
                  <a:spLocks/>
                </p:cNvSpPr>
                <p:nvPr/>
              </p:nvSpPr>
              <p:spPr bwMode="auto">
                <a:xfrm>
                  <a:off x="4511085" y="2671485"/>
                  <a:ext cx="21393" cy="253287"/>
                </a:xfrm>
                <a:custGeom>
                  <a:avLst/>
                  <a:gdLst>
                    <a:gd name="T0" fmla="*/ 0 w 816"/>
                    <a:gd name="T1" fmla="*/ 2147483646 h 9661"/>
                    <a:gd name="T2" fmla="*/ 0 w 816"/>
                    <a:gd name="T3" fmla="*/ 2147483646 h 9661"/>
                    <a:gd name="T4" fmla="*/ 2147483646 w 816"/>
                    <a:gd name="T5" fmla="*/ 2147483646 h 9661"/>
                    <a:gd name="T6" fmla="*/ 2147483646 w 816"/>
                    <a:gd name="T7" fmla="*/ 2147483646 h 9661"/>
                    <a:gd name="T8" fmla="*/ 0 w 816"/>
                    <a:gd name="T9" fmla="*/ 2147483646 h 96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16" h="9661" extrusionOk="0">
                      <a:moveTo>
                        <a:pt x="0" y="1"/>
                      </a:moveTo>
                      <a:lnTo>
                        <a:pt x="0" y="9660"/>
                      </a:lnTo>
                      <a:lnTo>
                        <a:pt x="815" y="9660"/>
                      </a:lnTo>
                      <a:lnTo>
                        <a:pt x="81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2" name="Google Shape;2144;p85"/>
                <p:cNvSpPr>
                  <a:spLocks/>
                </p:cNvSpPr>
                <p:nvPr/>
              </p:nvSpPr>
              <p:spPr bwMode="auto">
                <a:xfrm>
                  <a:off x="4124475" y="1250559"/>
                  <a:ext cx="984913" cy="984887"/>
                </a:xfrm>
                <a:custGeom>
                  <a:avLst/>
                  <a:gdLst>
                    <a:gd name="T0" fmla="*/ 2147483646 w 37567"/>
                    <a:gd name="T1" fmla="*/ 0 h 37566"/>
                    <a:gd name="T2" fmla="*/ 2147483646 w 37567"/>
                    <a:gd name="T3" fmla="*/ 2147483646 h 37566"/>
                    <a:gd name="T4" fmla="*/ 2147483646 w 37567"/>
                    <a:gd name="T5" fmla="*/ 2147483646 h 37566"/>
                    <a:gd name="T6" fmla="*/ 2147483646 w 37567"/>
                    <a:gd name="T7" fmla="*/ 2147483646 h 37566"/>
                    <a:gd name="T8" fmla="*/ 2147483646 w 37567"/>
                    <a:gd name="T9" fmla="*/ 2147483646 h 37566"/>
                    <a:gd name="T10" fmla="*/ 2147483646 w 37567"/>
                    <a:gd name="T11" fmla="*/ 2147483646 h 37566"/>
                    <a:gd name="T12" fmla="*/ 2147483646 w 37567"/>
                    <a:gd name="T13" fmla="*/ 2147483646 h 37566"/>
                    <a:gd name="T14" fmla="*/ 2147483646 w 37567"/>
                    <a:gd name="T15" fmla="*/ 2147483646 h 37566"/>
                    <a:gd name="T16" fmla="*/ 2147483646 w 37567"/>
                    <a:gd name="T17" fmla="*/ 2147483646 h 37566"/>
                    <a:gd name="T18" fmla="*/ 2147483646 w 37567"/>
                    <a:gd name="T19" fmla="*/ 2147483646 h 37566"/>
                    <a:gd name="T20" fmla="*/ 2147483646 w 37567"/>
                    <a:gd name="T21" fmla="*/ 2147483646 h 37566"/>
                    <a:gd name="T22" fmla="*/ 2147483646 w 37567"/>
                    <a:gd name="T23" fmla="*/ 2147483646 h 37566"/>
                    <a:gd name="T24" fmla="*/ 2147483646 w 37567"/>
                    <a:gd name="T25" fmla="*/ 2147483646 h 37566"/>
                    <a:gd name="T26" fmla="*/ 2147483646 w 37567"/>
                    <a:gd name="T27" fmla="*/ 2147483646 h 37566"/>
                    <a:gd name="T28" fmla="*/ 2147483646 w 37567"/>
                    <a:gd name="T29" fmla="*/ 2147483646 h 37566"/>
                    <a:gd name="T30" fmla="*/ 2147483646 w 37567"/>
                    <a:gd name="T31" fmla="*/ 2147483646 h 37566"/>
                    <a:gd name="T32" fmla="*/ 2147483646 w 37567"/>
                    <a:gd name="T33" fmla="*/ 2147483646 h 37566"/>
                    <a:gd name="T34" fmla="*/ 2147483646 w 37567"/>
                    <a:gd name="T35" fmla="*/ 2147483646 h 37566"/>
                    <a:gd name="T36" fmla="*/ 2147483646 w 37567"/>
                    <a:gd name="T37" fmla="*/ 2147483646 h 37566"/>
                    <a:gd name="T38" fmla="*/ 2147483646 w 37567"/>
                    <a:gd name="T39" fmla="*/ 2147483646 h 37566"/>
                    <a:gd name="T40" fmla="*/ 2147483646 w 37567"/>
                    <a:gd name="T41" fmla="*/ 2147483646 h 37566"/>
                    <a:gd name="T42" fmla="*/ 2147483646 w 37567"/>
                    <a:gd name="T43" fmla="*/ 2147483646 h 37566"/>
                    <a:gd name="T44" fmla="*/ 2147483646 w 37567"/>
                    <a:gd name="T45" fmla="*/ 2147483646 h 37566"/>
                    <a:gd name="T46" fmla="*/ 2147483646 w 37567"/>
                    <a:gd name="T47" fmla="*/ 0 h 37566"/>
                    <a:gd name="T48" fmla="*/ 2147483646 w 37567"/>
                    <a:gd name="T49" fmla="*/ 0 h 375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7567" h="37566" extrusionOk="0">
                      <a:moveTo>
                        <a:pt x="18550" y="0"/>
                      </a:moveTo>
                      <a:lnTo>
                        <a:pt x="18097" y="181"/>
                      </a:lnTo>
                      <a:lnTo>
                        <a:pt x="17901" y="347"/>
                      </a:lnTo>
                      <a:lnTo>
                        <a:pt x="363" y="17900"/>
                      </a:lnTo>
                      <a:lnTo>
                        <a:pt x="182" y="18096"/>
                      </a:lnTo>
                      <a:lnTo>
                        <a:pt x="1" y="18549"/>
                      </a:lnTo>
                      <a:lnTo>
                        <a:pt x="1" y="19017"/>
                      </a:lnTo>
                      <a:lnTo>
                        <a:pt x="182" y="19470"/>
                      </a:lnTo>
                      <a:lnTo>
                        <a:pt x="363" y="19666"/>
                      </a:lnTo>
                      <a:lnTo>
                        <a:pt x="17901" y="37219"/>
                      </a:lnTo>
                      <a:lnTo>
                        <a:pt x="18097" y="37385"/>
                      </a:lnTo>
                      <a:lnTo>
                        <a:pt x="18535" y="37566"/>
                      </a:lnTo>
                      <a:lnTo>
                        <a:pt x="19018" y="37566"/>
                      </a:lnTo>
                      <a:lnTo>
                        <a:pt x="19470" y="37385"/>
                      </a:lnTo>
                      <a:lnTo>
                        <a:pt x="19682" y="37219"/>
                      </a:lnTo>
                      <a:lnTo>
                        <a:pt x="37220" y="19666"/>
                      </a:lnTo>
                      <a:lnTo>
                        <a:pt x="37386" y="19470"/>
                      </a:lnTo>
                      <a:lnTo>
                        <a:pt x="37567" y="19017"/>
                      </a:lnTo>
                      <a:lnTo>
                        <a:pt x="37567" y="18549"/>
                      </a:lnTo>
                      <a:lnTo>
                        <a:pt x="37386" y="18096"/>
                      </a:lnTo>
                      <a:lnTo>
                        <a:pt x="37220" y="17900"/>
                      </a:lnTo>
                      <a:lnTo>
                        <a:pt x="19682" y="347"/>
                      </a:lnTo>
                      <a:lnTo>
                        <a:pt x="19486" y="181"/>
                      </a:lnTo>
                      <a:lnTo>
                        <a:pt x="19033" y="0"/>
                      </a:lnTo>
                      <a:lnTo>
                        <a:pt x="1855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3" name="Google Shape;2145;p85"/>
                <p:cNvSpPr>
                  <a:spLocks/>
                </p:cNvSpPr>
                <p:nvPr/>
              </p:nvSpPr>
              <p:spPr bwMode="auto">
                <a:xfrm>
                  <a:off x="4229740" y="1355797"/>
                  <a:ext cx="774386" cy="774413"/>
                </a:xfrm>
                <a:custGeom>
                  <a:avLst/>
                  <a:gdLst>
                    <a:gd name="T0" fmla="*/ 2147483646 w 29537"/>
                    <a:gd name="T1" fmla="*/ 2147483646 h 29538"/>
                    <a:gd name="T2" fmla="*/ 2147483646 w 29537"/>
                    <a:gd name="T3" fmla="*/ 2147483646 h 29538"/>
                    <a:gd name="T4" fmla="*/ 2147483646 w 29537"/>
                    <a:gd name="T5" fmla="*/ 2147483646 h 29538"/>
                    <a:gd name="T6" fmla="*/ 2147483646 w 29537"/>
                    <a:gd name="T7" fmla="*/ 2147483646 h 29538"/>
                    <a:gd name="T8" fmla="*/ 2147483646 w 29537"/>
                    <a:gd name="T9" fmla="*/ 2147483646 h 295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537" h="29538" extrusionOk="0">
                      <a:moveTo>
                        <a:pt x="14761" y="1"/>
                      </a:moveTo>
                      <a:lnTo>
                        <a:pt x="1" y="14777"/>
                      </a:lnTo>
                      <a:lnTo>
                        <a:pt x="14761" y="29537"/>
                      </a:lnTo>
                      <a:lnTo>
                        <a:pt x="29537" y="14777"/>
                      </a:lnTo>
                      <a:lnTo>
                        <a:pt x="14761" y="1"/>
                      </a:lnTo>
                      <a:close/>
                    </a:path>
                  </a:pathLst>
                </a:custGeom>
                <a:solidFill>
                  <a:srgbClr val="F1A20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4" name="Google Shape;2146;p85"/>
                <p:cNvSpPr>
                  <a:spLocks/>
                </p:cNvSpPr>
                <p:nvPr/>
              </p:nvSpPr>
              <p:spPr bwMode="auto">
                <a:xfrm>
                  <a:off x="4855747" y="1702449"/>
                  <a:ext cx="81536" cy="81117"/>
                </a:xfrm>
                <a:custGeom>
                  <a:avLst/>
                  <a:gdLst>
                    <a:gd name="T0" fmla="*/ 2147483646 w 3110"/>
                    <a:gd name="T1" fmla="*/ 0 h 3094"/>
                    <a:gd name="T2" fmla="*/ 0 w 3110"/>
                    <a:gd name="T3" fmla="*/ 2147483646 h 3094"/>
                    <a:gd name="T4" fmla="*/ 2147483646 w 3110"/>
                    <a:gd name="T5" fmla="*/ 2147483646 h 3094"/>
                    <a:gd name="T6" fmla="*/ 2147483646 w 3110"/>
                    <a:gd name="T7" fmla="*/ 2147483646 h 3094"/>
                    <a:gd name="T8" fmla="*/ 2147483646 w 3110"/>
                    <a:gd name="T9" fmla="*/ 0 h 30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10" h="3094" extrusionOk="0">
                      <a:moveTo>
                        <a:pt x="1555" y="0"/>
                      </a:moveTo>
                      <a:lnTo>
                        <a:pt x="0" y="1555"/>
                      </a:lnTo>
                      <a:lnTo>
                        <a:pt x="1555" y="3094"/>
                      </a:lnTo>
                      <a:lnTo>
                        <a:pt x="3109" y="1555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5" name="Google Shape;2147;p85"/>
                <p:cNvSpPr>
                  <a:spLocks/>
                </p:cNvSpPr>
                <p:nvPr/>
              </p:nvSpPr>
              <p:spPr bwMode="auto">
                <a:xfrm>
                  <a:off x="4576762" y="1422679"/>
                  <a:ext cx="81143" cy="81143"/>
                </a:xfrm>
                <a:custGeom>
                  <a:avLst/>
                  <a:gdLst>
                    <a:gd name="T0" fmla="*/ 2147483646 w 3095"/>
                    <a:gd name="T1" fmla="*/ 2147483646 h 3095"/>
                    <a:gd name="T2" fmla="*/ 2147483646 w 3095"/>
                    <a:gd name="T3" fmla="*/ 2147483646 h 3095"/>
                    <a:gd name="T4" fmla="*/ 2147483646 w 3095"/>
                    <a:gd name="T5" fmla="*/ 2147483646 h 3095"/>
                    <a:gd name="T6" fmla="*/ 2147483646 w 3095"/>
                    <a:gd name="T7" fmla="*/ 2147483646 h 3095"/>
                    <a:gd name="T8" fmla="*/ 2147483646 w 3095"/>
                    <a:gd name="T9" fmla="*/ 2147483646 h 30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5" extrusionOk="0">
                      <a:moveTo>
                        <a:pt x="1540" y="1"/>
                      </a:moveTo>
                      <a:lnTo>
                        <a:pt x="1" y="1555"/>
                      </a:lnTo>
                      <a:lnTo>
                        <a:pt x="1540" y="3095"/>
                      </a:lnTo>
                      <a:lnTo>
                        <a:pt x="3095" y="1555"/>
                      </a:lnTo>
                      <a:lnTo>
                        <a:pt x="1540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6" name="Google Shape;2148;p85"/>
                <p:cNvSpPr>
                  <a:spLocks/>
                </p:cNvSpPr>
                <p:nvPr/>
              </p:nvSpPr>
              <p:spPr bwMode="auto">
                <a:xfrm>
                  <a:off x="4464784" y="1478864"/>
                  <a:ext cx="304307" cy="164646"/>
                </a:xfrm>
                <a:custGeom>
                  <a:avLst/>
                  <a:gdLst>
                    <a:gd name="T0" fmla="*/ 2147483646 w 11607"/>
                    <a:gd name="T1" fmla="*/ 2147483646 h 6280"/>
                    <a:gd name="T2" fmla="*/ 2147483646 w 11607"/>
                    <a:gd name="T3" fmla="*/ 2147483646 h 6280"/>
                    <a:gd name="T4" fmla="*/ 2147483646 w 11607"/>
                    <a:gd name="T5" fmla="*/ 2147483646 h 6280"/>
                    <a:gd name="T6" fmla="*/ 2147483646 w 11607"/>
                    <a:gd name="T7" fmla="*/ 2147483646 h 6280"/>
                    <a:gd name="T8" fmla="*/ 2147483646 w 11607"/>
                    <a:gd name="T9" fmla="*/ 2147483646 h 6280"/>
                    <a:gd name="T10" fmla="*/ 2147483646 w 11607"/>
                    <a:gd name="T11" fmla="*/ 2147483646 h 6280"/>
                    <a:gd name="T12" fmla="*/ 2147483646 w 11607"/>
                    <a:gd name="T13" fmla="*/ 2147483646 h 6280"/>
                    <a:gd name="T14" fmla="*/ 2147483646 w 11607"/>
                    <a:gd name="T15" fmla="*/ 2147483646 h 6280"/>
                    <a:gd name="T16" fmla="*/ 2147483646 w 11607"/>
                    <a:gd name="T17" fmla="*/ 2147483646 h 6280"/>
                    <a:gd name="T18" fmla="*/ 2147483646 w 11607"/>
                    <a:gd name="T19" fmla="*/ 2147483646 h 6280"/>
                    <a:gd name="T20" fmla="*/ 2147483646 w 11607"/>
                    <a:gd name="T21" fmla="*/ 2147483646 h 6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607" h="6280" extrusionOk="0">
                      <a:moveTo>
                        <a:pt x="3653" y="1"/>
                      </a:moveTo>
                      <a:lnTo>
                        <a:pt x="1" y="3683"/>
                      </a:lnTo>
                      <a:lnTo>
                        <a:pt x="2597" y="6279"/>
                      </a:lnTo>
                      <a:lnTo>
                        <a:pt x="4211" y="4679"/>
                      </a:lnTo>
                      <a:lnTo>
                        <a:pt x="5796" y="6279"/>
                      </a:lnTo>
                      <a:lnTo>
                        <a:pt x="7396" y="4679"/>
                      </a:lnTo>
                      <a:lnTo>
                        <a:pt x="8996" y="6279"/>
                      </a:lnTo>
                      <a:lnTo>
                        <a:pt x="11607" y="3683"/>
                      </a:lnTo>
                      <a:lnTo>
                        <a:pt x="7939" y="1"/>
                      </a:lnTo>
                      <a:lnTo>
                        <a:pt x="5796" y="2129"/>
                      </a:lnTo>
                      <a:lnTo>
                        <a:pt x="365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7" name="Google Shape;2149;p85"/>
                <p:cNvSpPr>
                  <a:spLocks/>
                </p:cNvSpPr>
                <p:nvPr/>
              </p:nvSpPr>
              <p:spPr bwMode="auto">
                <a:xfrm>
                  <a:off x="4716451" y="1590840"/>
                  <a:ext cx="164646" cy="304726"/>
                </a:xfrm>
                <a:custGeom>
                  <a:avLst/>
                  <a:gdLst>
                    <a:gd name="T0" fmla="*/ 2147483646 w 6280"/>
                    <a:gd name="T1" fmla="*/ 2147483646 h 11623"/>
                    <a:gd name="T2" fmla="*/ 2147483646 w 6280"/>
                    <a:gd name="T3" fmla="*/ 2147483646 h 11623"/>
                    <a:gd name="T4" fmla="*/ 2147483646 w 6280"/>
                    <a:gd name="T5" fmla="*/ 2147483646 h 11623"/>
                    <a:gd name="T6" fmla="*/ 2147483646 w 6280"/>
                    <a:gd name="T7" fmla="*/ 2147483646 h 11623"/>
                    <a:gd name="T8" fmla="*/ 2147483646 w 6280"/>
                    <a:gd name="T9" fmla="*/ 2147483646 h 11623"/>
                    <a:gd name="T10" fmla="*/ 2147483646 w 6280"/>
                    <a:gd name="T11" fmla="*/ 2147483646 h 11623"/>
                    <a:gd name="T12" fmla="*/ 2147483646 w 6280"/>
                    <a:gd name="T13" fmla="*/ 2147483646 h 11623"/>
                    <a:gd name="T14" fmla="*/ 2147483646 w 6280"/>
                    <a:gd name="T15" fmla="*/ 2147483646 h 11623"/>
                    <a:gd name="T16" fmla="*/ 2147483646 w 6280"/>
                    <a:gd name="T17" fmla="*/ 2147483646 h 11623"/>
                    <a:gd name="T18" fmla="*/ 2147483646 w 6280"/>
                    <a:gd name="T19" fmla="*/ 2147483646 h 11623"/>
                    <a:gd name="T20" fmla="*/ 2147483646 w 6280"/>
                    <a:gd name="T21" fmla="*/ 2147483646 h 11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80" h="11623" extrusionOk="0">
                      <a:moveTo>
                        <a:pt x="2612" y="1"/>
                      </a:moveTo>
                      <a:lnTo>
                        <a:pt x="1" y="2597"/>
                      </a:lnTo>
                      <a:lnTo>
                        <a:pt x="1585" y="4197"/>
                      </a:lnTo>
                      <a:lnTo>
                        <a:pt x="1" y="5812"/>
                      </a:lnTo>
                      <a:lnTo>
                        <a:pt x="1585" y="7411"/>
                      </a:lnTo>
                      <a:lnTo>
                        <a:pt x="1" y="9011"/>
                      </a:lnTo>
                      <a:lnTo>
                        <a:pt x="2612" y="11622"/>
                      </a:lnTo>
                      <a:lnTo>
                        <a:pt x="6279" y="7940"/>
                      </a:lnTo>
                      <a:lnTo>
                        <a:pt x="4151" y="5812"/>
                      </a:lnTo>
                      <a:lnTo>
                        <a:pt x="6279" y="3668"/>
                      </a:lnTo>
                      <a:lnTo>
                        <a:pt x="26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8" name="Google Shape;2150;p85"/>
                <p:cNvSpPr>
                  <a:spLocks/>
                </p:cNvSpPr>
                <p:nvPr/>
              </p:nvSpPr>
              <p:spPr bwMode="auto">
                <a:xfrm>
                  <a:off x="4674109" y="1674343"/>
                  <a:ext cx="53064" cy="53431"/>
                </a:xfrm>
                <a:custGeom>
                  <a:avLst/>
                  <a:gdLst>
                    <a:gd name="T0" fmla="*/ 2147483646 w 2024"/>
                    <a:gd name="T1" fmla="*/ 0 h 2038"/>
                    <a:gd name="T2" fmla="*/ 2147483646 w 2024"/>
                    <a:gd name="T3" fmla="*/ 2147483646 h 2038"/>
                    <a:gd name="T4" fmla="*/ 2147483646 w 2024"/>
                    <a:gd name="T5" fmla="*/ 2147483646 h 2038"/>
                    <a:gd name="T6" fmla="*/ 2147483646 w 2024"/>
                    <a:gd name="T7" fmla="*/ 2147483646 h 2038"/>
                    <a:gd name="T8" fmla="*/ 2147483646 w 2024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38" extrusionOk="0">
                      <a:moveTo>
                        <a:pt x="1012" y="0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599" name="Google Shape;2151;p85"/>
                <p:cNvSpPr>
                  <a:spLocks/>
                </p:cNvSpPr>
                <p:nvPr/>
              </p:nvSpPr>
              <p:spPr bwMode="auto">
                <a:xfrm>
                  <a:off x="4632160" y="1632002"/>
                  <a:ext cx="53457" cy="53457"/>
                </a:xfrm>
                <a:custGeom>
                  <a:avLst/>
                  <a:gdLst>
                    <a:gd name="T0" fmla="*/ 2147483646 w 2039"/>
                    <a:gd name="T1" fmla="*/ 2147483646 h 2039"/>
                    <a:gd name="T2" fmla="*/ 2147483646 w 2039"/>
                    <a:gd name="T3" fmla="*/ 2147483646 h 2039"/>
                    <a:gd name="T4" fmla="*/ 2147483646 w 2039"/>
                    <a:gd name="T5" fmla="*/ 2147483646 h 2039"/>
                    <a:gd name="T6" fmla="*/ 2147483646 w 2039"/>
                    <a:gd name="T7" fmla="*/ 2147483646 h 2039"/>
                    <a:gd name="T8" fmla="*/ 2147483646 w 2039"/>
                    <a:gd name="T9" fmla="*/ 2147483646 h 20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9" h="2039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38"/>
                      </a:lnTo>
                      <a:lnTo>
                        <a:pt x="2038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0" name="Google Shape;2152;p85"/>
                <p:cNvSpPr>
                  <a:spLocks/>
                </p:cNvSpPr>
                <p:nvPr/>
              </p:nvSpPr>
              <p:spPr bwMode="auto">
                <a:xfrm>
                  <a:off x="4352414" y="1590840"/>
                  <a:ext cx="164620" cy="304726"/>
                </a:xfrm>
                <a:custGeom>
                  <a:avLst/>
                  <a:gdLst>
                    <a:gd name="T0" fmla="*/ 2147483646 w 6279"/>
                    <a:gd name="T1" fmla="*/ 2147483646 h 11623"/>
                    <a:gd name="T2" fmla="*/ 0 w 6279"/>
                    <a:gd name="T3" fmla="*/ 2147483646 h 11623"/>
                    <a:gd name="T4" fmla="*/ 2147483646 w 6279"/>
                    <a:gd name="T5" fmla="*/ 2147483646 h 11623"/>
                    <a:gd name="T6" fmla="*/ 0 w 6279"/>
                    <a:gd name="T7" fmla="*/ 2147483646 h 11623"/>
                    <a:gd name="T8" fmla="*/ 2147483646 w 6279"/>
                    <a:gd name="T9" fmla="*/ 2147483646 h 11623"/>
                    <a:gd name="T10" fmla="*/ 2147483646 w 6279"/>
                    <a:gd name="T11" fmla="*/ 2147483646 h 11623"/>
                    <a:gd name="T12" fmla="*/ 2147483646 w 6279"/>
                    <a:gd name="T13" fmla="*/ 2147483646 h 11623"/>
                    <a:gd name="T14" fmla="*/ 2147483646 w 6279"/>
                    <a:gd name="T15" fmla="*/ 2147483646 h 11623"/>
                    <a:gd name="T16" fmla="*/ 2147483646 w 6279"/>
                    <a:gd name="T17" fmla="*/ 2147483646 h 11623"/>
                    <a:gd name="T18" fmla="*/ 2147483646 w 6279"/>
                    <a:gd name="T19" fmla="*/ 2147483646 h 11623"/>
                    <a:gd name="T20" fmla="*/ 2147483646 w 6279"/>
                    <a:gd name="T21" fmla="*/ 2147483646 h 116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279" h="11623" extrusionOk="0">
                      <a:moveTo>
                        <a:pt x="3683" y="1"/>
                      </a:moveTo>
                      <a:lnTo>
                        <a:pt x="0" y="3668"/>
                      </a:lnTo>
                      <a:lnTo>
                        <a:pt x="2128" y="5812"/>
                      </a:lnTo>
                      <a:lnTo>
                        <a:pt x="0" y="7940"/>
                      </a:lnTo>
                      <a:lnTo>
                        <a:pt x="3683" y="11622"/>
                      </a:lnTo>
                      <a:lnTo>
                        <a:pt x="6279" y="9011"/>
                      </a:lnTo>
                      <a:lnTo>
                        <a:pt x="4694" y="7411"/>
                      </a:lnTo>
                      <a:lnTo>
                        <a:pt x="6279" y="5812"/>
                      </a:lnTo>
                      <a:lnTo>
                        <a:pt x="4694" y="4197"/>
                      </a:lnTo>
                      <a:lnTo>
                        <a:pt x="6279" y="2597"/>
                      </a:lnTo>
                      <a:lnTo>
                        <a:pt x="3683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1" name="Google Shape;2153;p85"/>
                <p:cNvSpPr>
                  <a:spLocks/>
                </p:cNvSpPr>
                <p:nvPr/>
              </p:nvSpPr>
              <p:spPr bwMode="auto">
                <a:xfrm>
                  <a:off x="4296622" y="1702449"/>
                  <a:ext cx="81143" cy="81117"/>
                </a:xfrm>
                <a:custGeom>
                  <a:avLst/>
                  <a:gdLst>
                    <a:gd name="T0" fmla="*/ 2147483646 w 3095"/>
                    <a:gd name="T1" fmla="*/ 0 h 3094"/>
                    <a:gd name="T2" fmla="*/ 0 w 3095"/>
                    <a:gd name="T3" fmla="*/ 2147483646 h 3094"/>
                    <a:gd name="T4" fmla="*/ 2147483646 w 3095"/>
                    <a:gd name="T5" fmla="*/ 2147483646 h 3094"/>
                    <a:gd name="T6" fmla="*/ 2147483646 w 3095"/>
                    <a:gd name="T7" fmla="*/ 2147483646 h 3094"/>
                    <a:gd name="T8" fmla="*/ 2147483646 w 3095"/>
                    <a:gd name="T9" fmla="*/ 0 h 309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4" extrusionOk="0">
                      <a:moveTo>
                        <a:pt x="1540" y="0"/>
                      </a:moveTo>
                      <a:lnTo>
                        <a:pt x="0" y="1539"/>
                      </a:lnTo>
                      <a:lnTo>
                        <a:pt x="1540" y="3094"/>
                      </a:lnTo>
                      <a:lnTo>
                        <a:pt x="3094" y="1539"/>
                      </a:lnTo>
                      <a:lnTo>
                        <a:pt x="1540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2" name="Google Shape;2154;p85"/>
                <p:cNvSpPr>
                  <a:spLocks/>
                </p:cNvSpPr>
                <p:nvPr/>
              </p:nvSpPr>
              <p:spPr bwMode="auto">
                <a:xfrm>
                  <a:off x="4548289" y="1632395"/>
                  <a:ext cx="53038" cy="53064"/>
                </a:xfrm>
                <a:custGeom>
                  <a:avLst/>
                  <a:gdLst>
                    <a:gd name="T0" fmla="*/ 2147483646 w 2023"/>
                    <a:gd name="T1" fmla="*/ 2147483646 h 2024"/>
                    <a:gd name="T2" fmla="*/ 0 w 2023"/>
                    <a:gd name="T3" fmla="*/ 2147483646 h 2024"/>
                    <a:gd name="T4" fmla="*/ 2147483646 w 2023"/>
                    <a:gd name="T5" fmla="*/ 2147483646 h 2024"/>
                    <a:gd name="T6" fmla="*/ 2147483646 w 2023"/>
                    <a:gd name="T7" fmla="*/ 2147483646 h 2024"/>
                    <a:gd name="T8" fmla="*/ 2147483646 w 2023"/>
                    <a:gd name="T9" fmla="*/ 2147483646 h 20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4" extrusionOk="0">
                      <a:moveTo>
                        <a:pt x="1011" y="1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23" y="1012"/>
                      </a:lnTo>
                      <a:lnTo>
                        <a:pt x="1011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3" name="Google Shape;2155;p85"/>
                <p:cNvSpPr>
                  <a:spLocks/>
                </p:cNvSpPr>
                <p:nvPr/>
              </p:nvSpPr>
              <p:spPr bwMode="auto">
                <a:xfrm>
                  <a:off x="4506340" y="1674343"/>
                  <a:ext cx="53038" cy="53038"/>
                </a:xfrm>
                <a:custGeom>
                  <a:avLst/>
                  <a:gdLst>
                    <a:gd name="T0" fmla="*/ 2147483646 w 2023"/>
                    <a:gd name="T1" fmla="*/ 0 h 2023"/>
                    <a:gd name="T2" fmla="*/ 0 w 2023"/>
                    <a:gd name="T3" fmla="*/ 2147483646 h 2023"/>
                    <a:gd name="T4" fmla="*/ 2147483646 w 2023"/>
                    <a:gd name="T5" fmla="*/ 2147483646 h 2023"/>
                    <a:gd name="T6" fmla="*/ 2147483646 w 2023"/>
                    <a:gd name="T7" fmla="*/ 2147483646 h 2023"/>
                    <a:gd name="T8" fmla="*/ 2147483646 w 2023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3" extrusionOk="0">
                      <a:moveTo>
                        <a:pt x="1012" y="0"/>
                      </a:moveTo>
                      <a:lnTo>
                        <a:pt x="0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4" name="Google Shape;2156;p85"/>
                <p:cNvSpPr>
                  <a:spLocks/>
                </p:cNvSpPr>
                <p:nvPr/>
              </p:nvSpPr>
              <p:spPr bwMode="auto">
                <a:xfrm>
                  <a:off x="4590238" y="1674343"/>
                  <a:ext cx="53431" cy="53038"/>
                </a:xfrm>
                <a:custGeom>
                  <a:avLst/>
                  <a:gdLst>
                    <a:gd name="T0" fmla="*/ 2147483646 w 2038"/>
                    <a:gd name="T1" fmla="*/ 0 h 2023"/>
                    <a:gd name="T2" fmla="*/ 0 w 2038"/>
                    <a:gd name="T3" fmla="*/ 2147483646 h 2023"/>
                    <a:gd name="T4" fmla="*/ 2147483646 w 2038"/>
                    <a:gd name="T5" fmla="*/ 2147483646 h 2023"/>
                    <a:gd name="T6" fmla="*/ 2147483646 w 2038"/>
                    <a:gd name="T7" fmla="*/ 2147483646 h 2023"/>
                    <a:gd name="T8" fmla="*/ 2147483646 w 2038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2"/>
                      </a:lnTo>
                      <a:lnTo>
                        <a:pt x="1011" y="2023"/>
                      </a:lnTo>
                      <a:lnTo>
                        <a:pt x="2038" y="1012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5" name="Google Shape;2157;p85"/>
                <p:cNvSpPr>
                  <a:spLocks/>
                </p:cNvSpPr>
                <p:nvPr/>
              </p:nvSpPr>
              <p:spPr bwMode="auto">
                <a:xfrm>
                  <a:off x="4548289" y="1716292"/>
                  <a:ext cx="53431" cy="53038"/>
                </a:xfrm>
                <a:custGeom>
                  <a:avLst/>
                  <a:gdLst>
                    <a:gd name="T0" fmla="*/ 2147483646 w 2038"/>
                    <a:gd name="T1" fmla="*/ 0 h 2023"/>
                    <a:gd name="T2" fmla="*/ 0 w 2038"/>
                    <a:gd name="T3" fmla="*/ 2147483646 h 2023"/>
                    <a:gd name="T4" fmla="*/ 2147483646 w 2038"/>
                    <a:gd name="T5" fmla="*/ 2147483646 h 2023"/>
                    <a:gd name="T6" fmla="*/ 2147483646 w 2038"/>
                    <a:gd name="T7" fmla="*/ 2147483646 h 2023"/>
                    <a:gd name="T8" fmla="*/ 2147483646 w 2038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3"/>
                      </a:lnTo>
                      <a:lnTo>
                        <a:pt x="2038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6" name="Google Shape;2158;p85"/>
                <p:cNvSpPr>
                  <a:spLocks/>
                </p:cNvSpPr>
                <p:nvPr/>
              </p:nvSpPr>
              <p:spPr bwMode="auto">
                <a:xfrm>
                  <a:off x="4506340" y="1758240"/>
                  <a:ext cx="53038" cy="53431"/>
                </a:xfrm>
                <a:custGeom>
                  <a:avLst/>
                  <a:gdLst>
                    <a:gd name="T0" fmla="*/ 2147483646 w 2023"/>
                    <a:gd name="T1" fmla="*/ 0 h 2038"/>
                    <a:gd name="T2" fmla="*/ 0 w 2023"/>
                    <a:gd name="T3" fmla="*/ 2147483646 h 2038"/>
                    <a:gd name="T4" fmla="*/ 2147483646 w 2023"/>
                    <a:gd name="T5" fmla="*/ 2147483646 h 2038"/>
                    <a:gd name="T6" fmla="*/ 2147483646 w 2023"/>
                    <a:gd name="T7" fmla="*/ 2147483646 h 2038"/>
                    <a:gd name="T8" fmla="*/ 2147483646 w 2023"/>
                    <a:gd name="T9" fmla="*/ 0 h 20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38" extrusionOk="0">
                      <a:moveTo>
                        <a:pt x="1012" y="0"/>
                      </a:moveTo>
                      <a:lnTo>
                        <a:pt x="0" y="1026"/>
                      </a:lnTo>
                      <a:lnTo>
                        <a:pt x="1012" y="2038"/>
                      </a:lnTo>
                      <a:lnTo>
                        <a:pt x="2023" y="1026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7" name="Google Shape;2159;p85"/>
                <p:cNvSpPr>
                  <a:spLocks/>
                </p:cNvSpPr>
                <p:nvPr/>
              </p:nvSpPr>
              <p:spPr bwMode="auto">
                <a:xfrm>
                  <a:off x="4632553" y="1716292"/>
                  <a:ext cx="53064" cy="53038"/>
                </a:xfrm>
                <a:custGeom>
                  <a:avLst/>
                  <a:gdLst>
                    <a:gd name="T0" fmla="*/ 2147483646 w 2024"/>
                    <a:gd name="T1" fmla="*/ 0 h 2023"/>
                    <a:gd name="T2" fmla="*/ 2147483646 w 2024"/>
                    <a:gd name="T3" fmla="*/ 2147483646 h 2023"/>
                    <a:gd name="T4" fmla="*/ 2147483646 w 2024"/>
                    <a:gd name="T5" fmla="*/ 2147483646 h 2023"/>
                    <a:gd name="T6" fmla="*/ 2147483646 w 2024"/>
                    <a:gd name="T7" fmla="*/ 2147483646 h 2023"/>
                    <a:gd name="T8" fmla="*/ 2147483646 w 2024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8" name="Google Shape;2160;p85"/>
                <p:cNvSpPr>
                  <a:spLocks/>
                </p:cNvSpPr>
                <p:nvPr/>
              </p:nvSpPr>
              <p:spPr bwMode="auto">
                <a:xfrm>
                  <a:off x="4590631" y="1758240"/>
                  <a:ext cx="53038" cy="53038"/>
                </a:xfrm>
                <a:custGeom>
                  <a:avLst/>
                  <a:gdLst>
                    <a:gd name="T0" fmla="*/ 2147483646 w 2023"/>
                    <a:gd name="T1" fmla="*/ 0 h 2023"/>
                    <a:gd name="T2" fmla="*/ 0 w 2023"/>
                    <a:gd name="T3" fmla="*/ 2147483646 h 2023"/>
                    <a:gd name="T4" fmla="*/ 2147483646 w 2023"/>
                    <a:gd name="T5" fmla="*/ 2147483646 h 2023"/>
                    <a:gd name="T6" fmla="*/ 2147483646 w 2023"/>
                    <a:gd name="T7" fmla="*/ 2147483646 h 2023"/>
                    <a:gd name="T8" fmla="*/ 2147483646 w 2023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3" h="2023" extrusionOk="0">
                      <a:moveTo>
                        <a:pt x="1011" y="0"/>
                      </a:moveTo>
                      <a:lnTo>
                        <a:pt x="0" y="1011"/>
                      </a:lnTo>
                      <a:lnTo>
                        <a:pt x="1011" y="2022"/>
                      </a:lnTo>
                      <a:lnTo>
                        <a:pt x="2023" y="1011"/>
                      </a:lnTo>
                      <a:lnTo>
                        <a:pt x="1011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09" name="Google Shape;2161;p85"/>
                <p:cNvSpPr>
                  <a:spLocks/>
                </p:cNvSpPr>
                <p:nvPr/>
              </p:nvSpPr>
              <p:spPr bwMode="auto">
                <a:xfrm>
                  <a:off x="4548289" y="1800163"/>
                  <a:ext cx="53431" cy="53457"/>
                </a:xfrm>
                <a:custGeom>
                  <a:avLst/>
                  <a:gdLst>
                    <a:gd name="T0" fmla="*/ 2147483646 w 2038"/>
                    <a:gd name="T1" fmla="*/ 2147483646 h 2039"/>
                    <a:gd name="T2" fmla="*/ 0 w 2038"/>
                    <a:gd name="T3" fmla="*/ 2147483646 h 2039"/>
                    <a:gd name="T4" fmla="*/ 2147483646 w 2038"/>
                    <a:gd name="T5" fmla="*/ 2147483646 h 2039"/>
                    <a:gd name="T6" fmla="*/ 2147483646 w 2038"/>
                    <a:gd name="T7" fmla="*/ 2147483646 h 2039"/>
                    <a:gd name="T8" fmla="*/ 2147483646 w 2038"/>
                    <a:gd name="T9" fmla="*/ 2147483646 h 20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38" h="2039" extrusionOk="0">
                      <a:moveTo>
                        <a:pt x="1026" y="1"/>
                      </a:moveTo>
                      <a:lnTo>
                        <a:pt x="0" y="1027"/>
                      </a:lnTo>
                      <a:lnTo>
                        <a:pt x="1026" y="2038"/>
                      </a:lnTo>
                      <a:lnTo>
                        <a:pt x="2038" y="1027"/>
                      </a:lnTo>
                      <a:lnTo>
                        <a:pt x="1026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0" name="Google Shape;2162;p85"/>
                <p:cNvSpPr>
                  <a:spLocks/>
                </p:cNvSpPr>
                <p:nvPr/>
              </p:nvSpPr>
              <p:spPr bwMode="auto">
                <a:xfrm>
                  <a:off x="4464784" y="1842504"/>
                  <a:ext cx="304307" cy="164646"/>
                </a:xfrm>
                <a:custGeom>
                  <a:avLst/>
                  <a:gdLst>
                    <a:gd name="T0" fmla="*/ 2147483646 w 11607"/>
                    <a:gd name="T1" fmla="*/ 2147483646 h 6280"/>
                    <a:gd name="T2" fmla="*/ 2147483646 w 11607"/>
                    <a:gd name="T3" fmla="*/ 2147483646 h 6280"/>
                    <a:gd name="T4" fmla="*/ 2147483646 w 11607"/>
                    <a:gd name="T5" fmla="*/ 2147483646 h 6280"/>
                    <a:gd name="T6" fmla="*/ 2147483646 w 11607"/>
                    <a:gd name="T7" fmla="*/ 2147483646 h 6280"/>
                    <a:gd name="T8" fmla="*/ 2147483646 w 11607"/>
                    <a:gd name="T9" fmla="*/ 2147483646 h 6280"/>
                    <a:gd name="T10" fmla="*/ 2147483646 w 11607"/>
                    <a:gd name="T11" fmla="*/ 2147483646 h 6280"/>
                    <a:gd name="T12" fmla="*/ 2147483646 w 11607"/>
                    <a:gd name="T13" fmla="*/ 2147483646 h 6280"/>
                    <a:gd name="T14" fmla="*/ 2147483646 w 11607"/>
                    <a:gd name="T15" fmla="*/ 2147483646 h 6280"/>
                    <a:gd name="T16" fmla="*/ 2147483646 w 11607"/>
                    <a:gd name="T17" fmla="*/ 2147483646 h 6280"/>
                    <a:gd name="T18" fmla="*/ 2147483646 w 11607"/>
                    <a:gd name="T19" fmla="*/ 2147483646 h 6280"/>
                    <a:gd name="T20" fmla="*/ 2147483646 w 11607"/>
                    <a:gd name="T21" fmla="*/ 2147483646 h 628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607" h="6280" extrusionOk="0">
                      <a:moveTo>
                        <a:pt x="2597" y="1"/>
                      </a:moveTo>
                      <a:lnTo>
                        <a:pt x="1" y="2597"/>
                      </a:lnTo>
                      <a:lnTo>
                        <a:pt x="3653" y="6279"/>
                      </a:lnTo>
                      <a:lnTo>
                        <a:pt x="5796" y="4151"/>
                      </a:lnTo>
                      <a:lnTo>
                        <a:pt x="7939" y="6279"/>
                      </a:lnTo>
                      <a:lnTo>
                        <a:pt x="11607" y="2597"/>
                      </a:lnTo>
                      <a:lnTo>
                        <a:pt x="8996" y="1"/>
                      </a:lnTo>
                      <a:lnTo>
                        <a:pt x="7396" y="1601"/>
                      </a:lnTo>
                      <a:lnTo>
                        <a:pt x="5796" y="1"/>
                      </a:lnTo>
                      <a:lnTo>
                        <a:pt x="4211" y="1601"/>
                      </a:lnTo>
                      <a:lnTo>
                        <a:pt x="2597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1" name="Google Shape;2163;p85"/>
                <p:cNvSpPr>
                  <a:spLocks/>
                </p:cNvSpPr>
                <p:nvPr/>
              </p:nvSpPr>
              <p:spPr bwMode="auto">
                <a:xfrm>
                  <a:off x="4674109" y="1758634"/>
                  <a:ext cx="53064" cy="53038"/>
                </a:xfrm>
                <a:custGeom>
                  <a:avLst/>
                  <a:gdLst>
                    <a:gd name="T0" fmla="*/ 2147483646 w 2024"/>
                    <a:gd name="T1" fmla="*/ 0 h 2023"/>
                    <a:gd name="T2" fmla="*/ 2147483646 w 2024"/>
                    <a:gd name="T3" fmla="*/ 2147483646 h 2023"/>
                    <a:gd name="T4" fmla="*/ 2147483646 w 2024"/>
                    <a:gd name="T5" fmla="*/ 2147483646 h 2023"/>
                    <a:gd name="T6" fmla="*/ 2147483646 w 2024"/>
                    <a:gd name="T7" fmla="*/ 2147483646 h 2023"/>
                    <a:gd name="T8" fmla="*/ 2147483646 w 2024"/>
                    <a:gd name="T9" fmla="*/ 0 h 2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3" extrusionOk="0">
                      <a:moveTo>
                        <a:pt x="1012" y="0"/>
                      </a:moveTo>
                      <a:lnTo>
                        <a:pt x="1" y="1011"/>
                      </a:lnTo>
                      <a:lnTo>
                        <a:pt x="1012" y="2023"/>
                      </a:lnTo>
                      <a:lnTo>
                        <a:pt x="2023" y="1011"/>
                      </a:lnTo>
                      <a:lnTo>
                        <a:pt x="1012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2" name="Google Shape;2164;p85"/>
                <p:cNvSpPr>
                  <a:spLocks/>
                </p:cNvSpPr>
                <p:nvPr/>
              </p:nvSpPr>
              <p:spPr bwMode="auto">
                <a:xfrm>
                  <a:off x="4632553" y="1800163"/>
                  <a:ext cx="53064" cy="53064"/>
                </a:xfrm>
                <a:custGeom>
                  <a:avLst/>
                  <a:gdLst>
                    <a:gd name="T0" fmla="*/ 2147483646 w 2024"/>
                    <a:gd name="T1" fmla="*/ 2147483646 h 2024"/>
                    <a:gd name="T2" fmla="*/ 2147483646 w 2024"/>
                    <a:gd name="T3" fmla="*/ 2147483646 h 2024"/>
                    <a:gd name="T4" fmla="*/ 2147483646 w 2024"/>
                    <a:gd name="T5" fmla="*/ 2147483646 h 2024"/>
                    <a:gd name="T6" fmla="*/ 2147483646 w 2024"/>
                    <a:gd name="T7" fmla="*/ 2147483646 h 2024"/>
                    <a:gd name="T8" fmla="*/ 2147483646 w 2024"/>
                    <a:gd name="T9" fmla="*/ 2147483646 h 20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24" h="2024" extrusionOk="0">
                      <a:moveTo>
                        <a:pt x="1012" y="1"/>
                      </a:moveTo>
                      <a:lnTo>
                        <a:pt x="1" y="1012"/>
                      </a:lnTo>
                      <a:lnTo>
                        <a:pt x="1012" y="2023"/>
                      </a:lnTo>
                      <a:lnTo>
                        <a:pt x="2023" y="1012"/>
                      </a:lnTo>
                      <a:lnTo>
                        <a:pt x="1012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3" name="Google Shape;2165;p85"/>
                <p:cNvSpPr>
                  <a:spLocks/>
                </p:cNvSpPr>
                <p:nvPr/>
              </p:nvSpPr>
              <p:spPr bwMode="auto">
                <a:xfrm>
                  <a:off x="4576368" y="1982193"/>
                  <a:ext cx="81143" cy="81143"/>
                </a:xfrm>
                <a:custGeom>
                  <a:avLst/>
                  <a:gdLst>
                    <a:gd name="T0" fmla="*/ 2147483646 w 3095"/>
                    <a:gd name="T1" fmla="*/ 0 h 3095"/>
                    <a:gd name="T2" fmla="*/ 2147483646 w 3095"/>
                    <a:gd name="T3" fmla="*/ 2147483646 h 3095"/>
                    <a:gd name="T4" fmla="*/ 2147483646 w 3095"/>
                    <a:gd name="T5" fmla="*/ 2147483646 h 3095"/>
                    <a:gd name="T6" fmla="*/ 2147483646 w 3095"/>
                    <a:gd name="T7" fmla="*/ 2147483646 h 3095"/>
                    <a:gd name="T8" fmla="*/ 2147483646 w 3095"/>
                    <a:gd name="T9" fmla="*/ 0 h 30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95" h="3095" extrusionOk="0">
                      <a:moveTo>
                        <a:pt x="1555" y="0"/>
                      </a:moveTo>
                      <a:lnTo>
                        <a:pt x="1" y="1540"/>
                      </a:lnTo>
                      <a:lnTo>
                        <a:pt x="1555" y="3094"/>
                      </a:lnTo>
                      <a:lnTo>
                        <a:pt x="3095" y="1540"/>
                      </a:lnTo>
                      <a:lnTo>
                        <a:pt x="1555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4" name="Google Shape;2166;p85"/>
                <p:cNvSpPr>
                  <a:spLocks/>
                </p:cNvSpPr>
                <p:nvPr/>
              </p:nvSpPr>
              <p:spPr bwMode="auto">
                <a:xfrm>
                  <a:off x="4479440" y="2280945"/>
                  <a:ext cx="274235" cy="313011"/>
                </a:xfrm>
                <a:custGeom>
                  <a:avLst/>
                  <a:gdLst>
                    <a:gd name="T0" fmla="*/ 2147483646 w 10460"/>
                    <a:gd name="T1" fmla="*/ 2147483646 h 11939"/>
                    <a:gd name="T2" fmla="*/ 2147483646 w 10460"/>
                    <a:gd name="T3" fmla="*/ 2147483646 h 11939"/>
                    <a:gd name="T4" fmla="*/ 2147483646 w 10460"/>
                    <a:gd name="T5" fmla="*/ 2147483646 h 11939"/>
                    <a:gd name="T6" fmla="*/ 2147483646 w 10460"/>
                    <a:gd name="T7" fmla="*/ 2147483646 h 11939"/>
                    <a:gd name="T8" fmla="*/ 2147483646 w 10460"/>
                    <a:gd name="T9" fmla="*/ 2147483646 h 11939"/>
                    <a:gd name="T10" fmla="*/ 2147483646 w 10460"/>
                    <a:gd name="T11" fmla="*/ 2147483646 h 11939"/>
                    <a:gd name="T12" fmla="*/ 2147483646 w 10460"/>
                    <a:gd name="T13" fmla="*/ 2147483646 h 11939"/>
                    <a:gd name="T14" fmla="*/ 2147483646 w 10460"/>
                    <a:gd name="T15" fmla="*/ 2147483646 h 11939"/>
                    <a:gd name="T16" fmla="*/ 2147483646 w 10460"/>
                    <a:gd name="T17" fmla="*/ 2147483646 h 11939"/>
                    <a:gd name="T18" fmla="*/ 2147483646 w 10460"/>
                    <a:gd name="T19" fmla="*/ 2147483646 h 11939"/>
                    <a:gd name="T20" fmla="*/ 2147483646 w 10460"/>
                    <a:gd name="T21" fmla="*/ 2147483646 h 11939"/>
                    <a:gd name="T22" fmla="*/ 2147483646 w 10460"/>
                    <a:gd name="T23" fmla="*/ 2147483646 h 11939"/>
                    <a:gd name="T24" fmla="*/ 2147483646 w 10460"/>
                    <a:gd name="T25" fmla="*/ 2147483646 h 11939"/>
                    <a:gd name="T26" fmla="*/ 2147483646 w 10460"/>
                    <a:gd name="T27" fmla="*/ 2147483646 h 11939"/>
                    <a:gd name="T28" fmla="*/ 2147483646 w 10460"/>
                    <a:gd name="T29" fmla="*/ 2147483646 h 11939"/>
                    <a:gd name="T30" fmla="*/ 2147483646 w 10460"/>
                    <a:gd name="T31" fmla="*/ 2147483646 h 11939"/>
                    <a:gd name="T32" fmla="*/ 2147483646 w 10460"/>
                    <a:gd name="T33" fmla="*/ 2147483646 h 11939"/>
                    <a:gd name="T34" fmla="*/ 2147483646 w 10460"/>
                    <a:gd name="T35" fmla="*/ 2147483646 h 11939"/>
                    <a:gd name="T36" fmla="*/ 2147483646 w 10460"/>
                    <a:gd name="T37" fmla="*/ 2147483646 h 11939"/>
                    <a:gd name="T38" fmla="*/ 2147483646 w 10460"/>
                    <a:gd name="T39" fmla="*/ 2147483646 h 11939"/>
                    <a:gd name="T40" fmla="*/ 2147483646 w 10460"/>
                    <a:gd name="T41" fmla="*/ 2147483646 h 11939"/>
                    <a:gd name="T42" fmla="*/ 2147483646 w 10460"/>
                    <a:gd name="T43" fmla="*/ 2147483646 h 11939"/>
                    <a:gd name="T44" fmla="*/ 2147483646 w 10460"/>
                    <a:gd name="T45" fmla="*/ 2147483646 h 11939"/>
                    <a:gd name="T46" fmla="*/ 2147483646 w 10460"/>
                    <a:gd name="T47" fmla="*/ 2147483646 h 11939"/>
                    <a:gd name="T48" fmla="*/ 2147483646 w 10460"/>
                    <a:gd name="T49" fmla="*/ 2147483646 h 11939"/>
                    <a:gd name="T50" fmla="*/ 2147483646 w 10460"/>
                    <a:gd name="T51" fmla="*/ 2147483646 h 11939"/>
                    <a:gd name="T52" fmla="*/ 2147483646 w 10460"/>
                    <a:gd name="T53" fmla="*/ 2147483646 h 11939"/>
                    <a:gd name="T54" fmla="*/ 2147483646 w 10460"/>
                    <a:gd name="T55" fmla="*/ 2147483646 h 11939"/>
                    <a:gd name="T56" fmla="*/ 2147483646 w 10460"/>
                    <a:gd name="T57" fmla="*/ 2147483646 h 11939"/>
                    <a:gd name="T58" fmla="*/ 2147483646 w 10460"/>
                    <a:gd name="T59" fmla="*/ 2147483646 h 11939"/>
                    <a:gd name="T60" fmla="*/ 2147483646 w 10460"/>
                    <a:gd name="T61" fmla="*/ 2147483646 h 11939"/>
                    <a:gd name="T62" fmla="*/ 2147483646 w 10460"/>
                    <a:gd name="T63" fmla="*/ 2147483646 h 11939"/>
                    <a:gd name="T64" fmla="*/ 2147483646 w 10460"/>
                    <a:gd name="T65" fmla="*/ 2147483646 h 11939"/>
                    <a:gd name="T66" fmla="*/ 2147483646 w 10460"/>
                    <a:gd name="T67" fmla="*/ 2147483646 h 11939"/>
                    <a:gd name="T68" fmla="*/ 2147483646 w 10460"/>
                    <a:gd name="T69" fmla="*/ 2147483646 h 11939"/>
                    <a:gd name="T70" fmla="*/ 2147483646 w 10460"/>
                    <a:gd name="T71" fmla="*/ 2147483646 h 11939"/>
                    <a:gd name="T72" fmla="*/ 2147483646 w 10460"/>
                    <a:gd name="T73" fmla="*/ 2147483646 h 11939"/>
                    <a:gd name="T74" fmla="*/ 2147483646 w 10460"/>
                    <a:gd name="T75" fmla="*/ 2147483646 h 11939"/>
                    <a:gd name="T76" fmla="*/ 2147483646 w 10460"/>
                    <a:gd name="T77" fmla="*/ 2147483646 h 11939"/>
                    <a:gd name="T78" fmla="*/ 2147483646 w 10460"/>
                    <a:gd name="T79" fmla="*/ 2147483646 h 11939"/>
                    <a:gd name="T80" fmla="*/ 2147483646 w 10460"/>
                    <a:gd name="T81" fmla="*/ 2147483646 h 11939"/>
                    <a:gd name="T82" fmla="*/ 2147483646 w 10460"/>
                    <a:gd name="T83" fmla="*/ 2147483646 h 11939"/>
                    <a:gd name="T84" fmla="*/ 2147483646 w 10460"/>
                    <a:gd name="T85" fmla="*/ 2147483646 h 11939"/>
                    <a:gd name="T86" fmla="*/ 2147483646 w 10460"/>
                    <a:gd name="T87" fmla="*/ 2147483646 h 11939"/>
                    <a:gd name="T88" fmla="*/ 2147483646 w 10460"/>
                    <a:gd name="T89" fmla="*/ 2147483646 h 11939"/>
                    <a:gd name="T90" fmla="*/ 2147483646 w 10460"/>
                    <a:gd name="T91" fmla="*/ 2147483646 h 11939"/>
                    <a:gd name="T92" fmla="*/ 2147483646 w 10460"/>
                    <a:gd name="T93" fmla="*/ 2147483646 h 11939"/>
                    <a:gd name="T94" fmla="*/ 2147483646 w 10460"/>
                    <a:gd name="T95" fmla="*/ 2147483646 h 11939"/>
                    <a:gd name="T96" fmla="*/ 2147483646 w 10460"/>
                    <a:gd name="T97" fmla="*/ 2147483646 h 11939"/>
                    <a:gd name="T98" fmla="*/ 2147483646 w 10460"/>
                    <a:gd name="T99" fmla="*/ 2147483646 h 11939"/>
                    <a:gd name="T100" fmla="*/ 2147483646 w 10460"/>
                    <a:gd name="T101" fmla="*/ 2147483646 h 11939"/>
                    <a:gd name="T102" fmla="*/ 2147483646 w 10460"/>
                    <a:gd name="T103" fmla="*/ 2147483646 h 11939"/>
                    <a:gd name="T104" fmla="*/ 2147483646 w 10460"/>
                    <a:gd name="T105" fmla="*/ 2147483646 h 11939"/>
                    <a:gd name="T106" fmla="*/ 2147483646 w 10460"/>
                    <a:gd name="T107" fmla="*/ 2147483646 h 11939"/>
                    <a:gd name="T108" fmla="*/ 2147483646 w 10460"/>
                    <a:gd name="T109" fmla="*/ 0 h 1193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0460" h="11939" extrusionOk="0">
                      <a:moveTo>
                        <a:pt x="5237" y="1781"/>
                      </a:moveTo>
                      <a:lnTo>
                        <a:pt x="5449" y="2445"/>
                      </a:lnTo>
                      <a:lnTo>
                        <a:pt x="5735" y="3155"/>
                      </a:lnTo>
                      <a:lnTo>
                        <a:pt x="5464" y="3336"/>
                      </a:lnTo>
                      <a:lnTo>
                        <a:pt x="5237" y="3532"/>
                      </a:lnTo>
                      <a:lnTo>
                        <a:pt x="5011" y="3336"/>
                      </a:lnTo>
                      <a:lnTo>
                        <a:pt x="4724" y="3155"/>
                      </a:lnTo>
                      <a:lnTo>
                        <a:pt x="5011" y="2430"/>
                      </a:lnTo>
                      <a:lnTo>
                        <a:pt x="5237" y="1781"/>
                      </a:lnTo>
                      <a:close/>
                      <a:moveTo>
                        <a:pt x="2068" y="3336"/>
                      </a:moveTo>
                      <a:lnTo>
                        <a:pt x="2747" y="3351"/>
                      </a:lnTo>
                      <a:lnTo>
                        <a:pt x="3381" y="3442"/>
                      </a:lnTo>
                      <a:lnTo>
                        <a:pt x="3668" y="3517"/>
                      </a:lnTo>
                      <a:lnTo>
                        <a:pt x="3471" y="3925"/>
                      </a:lnTo>
                      <a:lnTo>
                        <a:pt x="3064" y="4634"/>
                      </a:lnTo>
                      <a:lnTo>
                        <a:pt x="2671" y="5147"/>
                      </a:lnTo>
                      <a:lnTo>
                        <a:pt x="2309" y="5419"/>
                      </a:lnTo>
                      <a:lnTo>
                        <a:pt x="2128" y="5449"/>
                      </a:lnTo>
                      <a:lnTo>
                        <a:pt x="2068" y="5434"/>
                      </a:lnTo>
                      <a:lnTo>
                        <a:pt x="1841" y="5313"/>
                      </a:lnTo>
                      <a:lnTo>
                        <a:pt x="1524" y="4921"/>
                      </a:lnTo>
                      <a:lnTo>
                        <a:pt x="1132" y="4106"/>
                      </a:lnTo>
                      <a:lnTo>
                        <a:pt x="936" y="3487"/>
                      </a:lnTo>
                      <a:lnTo>
                        <a:pt x="1313" y="3411"/>
                      </a:lnTo>
                      <a:lnTo>
                        <a:pt x="2068" y="3336"/>
                      </a:lnTo>
                      <a:close/>
                      <a:moveTo>
                        <a:pt x="8422" y="3336"/>
                      </a:moveTo>
                      <a:lnTo>
                        <a:pt x="9161" y="3426"/>
                      </a:lnTo>
                      <a:lnTo>
                        <a:pt x="9554" y="3502"/>
                      </a:lnTo>
                      <a:lnTo>
                        <a:pt x="9342" y="4121"/>
                      </a:lnTo>
                      <a:lnTo>
                        <a:pt x="8950" y="4936"/>
                      </a:lnTo>
                      <a:lnTo>
                        <a:pt x="8633" y="5328"/>
                      </a:lnTo>
                      <a:lnTo>
                        <a:pt x="8407" y="5449"/>
                      </a:lnTo>
                      <a:lnTo>
                        <a:pt x="8346" y="5464"/>
                      </a:lnTo>
                      <a:lnTo>
                        <a:pt x="8180" y="5434"/>
                      </a:lnTo>
                      <a:lnTo>
                        <a:pt x="7803" y="5162"/>
                      </a:lnTo>
                      <a:lnTo>
                        <a:pt x="7411" y="4649"/>
                      </a:lnTo>
                      <a:lnTo>
                        <a:pt x="7018" y="3955"/>
                      </a:lnTo>
                      <a:lnTo>
                        <a:pt x="6822" y="3532"/>
                      </a:lnTo>
                      <a:lnTo>
                        <a:pt x="7109" y="3457"/>
                      </a:lnTo>
                      <a:lnTo>
                        <a:pt x="7728" y="3351"/>
                      </a:lnTo>
                      <a:lnTo>
                        <a:pt x="8422" y="3336"/>
                      </a:lnTo>
                      <a:close/>
                      <a:moveTo>
                        <a:pt x="5237" y="4800"/>
                      </a:moveTo>
                      <a:lnTo>
                        <a:pt x="5373" y="5087"/>
                      </a:lnTo>
                      <a:lnTo>
                        <a:pt x="5524" y="5675"/>
                      </a:lnTo>
                      <a:lnTo>
                        <a:pt x="5524" y="6279"/>
                      </a:lnTo>
                      <a:lnTo>
                        <a:pt x="5373" y="6868"/>
                      </a:lnTo>
                      <a:lnTo>
                        <a:pt x="5237" y="7139"/>
                      </a:lnTo>
                      <a:lnTo>
                        <a:pt x="5086" y="6868"/>
                      </a:lnTo>
                      <a:lnTo>
                        <a:pt x="4950" y="6279"/>
                      </a:lnTo>
                      <a:lnTo>
                        <a:pt x="4950" y="5675"/>
                      </a:lnTo>
                      <a:lnTo>
                        <a:pt x="5086" y="5087"/>
                      </a:lnTo>
                      <a:lnTo>
                        <a:pt x="5237" y="4800"/>
                      </a:lnTo>
                      <a:close/>
                      <a:moveTo>
                        <a:pt x="4392" y="3879"/>
                      </a:moveTo>
                      <a:lnTo>
                        <a:pt x="4573" y="3985"/>
                      </a:lnTo>
                      <a:lnTo>
                        <a:pt x="4724" y="4121"/>
                      </a:lnTo>
                      <a:lnTo>
                        <a:pt x="4588" y="4332"/>
                      </a:lnTo>
                      <a:lnTo>
                        <a:pt x="4377" y="4770"/>
                      </a:lnTo>
                      <a:lnTo>
                        <a:pt x="4226" y="5238"/>
                      </a:lnTo>
                      <a:lnTo>
                        <a:pt x="4166" y="5705"/>
                      </a:lnTo>
                      <a:lnTo>
                        <a:pt x="4166" y="6188"/>
                      </a:lnTo>
                      <a:lnTo>
                        <a:pt x="4226" y="6671"/>
                      </a:lnTo>
                      <a:lnTo>
                        <a:pt x="4377" y="7139"/>
                      </a:lnTo>
                      <a:lnTo>
                        <a:pt x="4588" y="7592"/>
                      </a:lnTo>
                      <a:lnTo>
                        <a:pt x="4724" y="7803"/>
                      </a:lnTo>
                      <a:lnTo>
                        <a:pt x="4558" y="7939"/>
                      </a:lnTo>
                      <a:lnTo>
                        <a:pt x="4392" y="8045"/>
                      </a:lnTo>
                      <a:lnTo>
                        <a:pt x="4060" y="7411"/>
                      </a:lnTo>
                      <a:lnTo>
                        <a:pt x="3517" y="6581"/>
                      </a:lnTo>
                      <a:lnTo>
                        <a:pt x="3124" y="6143"/>
                      </a:lnTo>
                      <a:lnTo>
                        <a:pt x="2913" y="5962"/>
                      </a:lnTo>
                      <a:lnTo>
                        <a:pt x="3124" y="5796"/>
                      </a:lnTo>
                      <a:lnTo>
                        <a:pt x="3517" y="5358"/>
                      </a:lnTo>
                      <a:lnTo>
                        <a:pt x="4075" y="4528"/>
                      </a:lnTo>
                      <a:lnTo>
                        <a:pt x="4392" y="3879"/>
                      </a:lnTo>
                      <a:close/>
                      <a:moveTo>
                        <a:pt x="6098" y="3909"/>
                      </a:moveTo>
                      <a:lnTo>
                        <a:pt x="6430" y="4558"/>
                      </a:lnTo>
                      <a:lnTo>
                        <a:pt x="6988" y="5388"/>
                      </a:lnTo>
                      <a:lnTo>
                        <a:pt x="7380" y="5826"/>
                      </a:lnTo>
                      <a:lnTo>
                        <a:pt x="7592" y="5992"/>
                      </a:lnTo>
                      <a:lnTo>
                        <a:pt x="7380" y="6143"/>
                      </a:lnTo>
                      <a:lnTo>
                        <a:pt x="6973" y="6581"/>
                      </a:lnTo>
                      <a:lnTo>
                        <a:pt x="6414" y="7426"/>
                      </a:lnTo>
                      <a:lnTo>
                        <a:pt x="6098" y="8060"/>
                      </a:lnTo>
                      <a:lnTo>
                        <a:pt x="5931" y="7954"/>
                      </a:lnTo>
                      <a:lnTo>
                        <a:pt x="5781" y="7818"/>
                      </a:lnTo>
                      <a:lnTo>
                        <a:pt x="5916" y="7607"/>
                      </a:lnTo>
                      <a:lnTo>
                        <a:pt x="6128" y="7154"/>
                      </a:lnTo>
                      <a:lnTo>
                        <a:pt x="6264" y="6686"/>
                      </a:lnTo>
                      <a:lnTo>
                        <a:pt x="6339" y="6219"/>
                      </a:lnTo>
                      <a:lnTo>
                        <a:pt x="6339" y="5736"/>
                      </a:lnTo>
                      <a:lnTo>
                        <a:pt x="6264" y="5253"/>
                      </a:lnTo>
                      <a:lnTo>
                        <a:pt x="6128" y="4800"/>
                      </a:lnTo>
                      <a:lnTo>
                        <a:pt x="5916" y="4362"/>
                      </a:lnTo>
                      <a:lnTo>
                        <a:pt x="5781" y="4151"/>
                      </a:lnTo>
                      <a:lnTo>
                        <a:pt x="5931" y="4030"/>
                      </a:lnTo>
                      <a:lnTo>
                        <a:pt x="6098" y="3909"/>
                      </a:lnTo>
                      <a:close/>
                      <a:moveTo>
                        <a:pt x="2128" y="6475"/>
                      </a:moveTo>
                      <a:lnTo>
                        <a:pt x="2309" y="6505"/>
                      </a:lnTo>
                      <a:lnTo>
                        <a:pt x="2671" y="6777"/>
                      </a:lnTo>
                      <a:lnTo>
                        <a:pt x="3064" y="7290"/>
                      </a:lnTo>
                      <a:lnTo>
                        <a:pt x="3471" y="7984"/>
                      </a:lnTo>
                      <a:lnTo>
                        <a:pt x="3668" y="8407"/>
                      </a:lnTo>
                      <a:lnTo>
                        <a:pt x="3381" y="8482"/>
                      </a:lnTo>
                      <a:lnTo>
                        <a:pt x="2747" y="8588"/>
                      </a:lnTo>
                      <a:lnTo>
                        <a:pt x="2068" y="8603"/>
                      </a:lnTo>
                      <a:lnTo>
                        <a:pt x="1313" y="8543"/>
                      </a:lnTo>
                      <a:lnTo>
                        <a:pt x="936" y="8467"/>
                      </a:lnTo>
                      <a:lnTo>
                        <a:pt x="1132" y="7834"/>
                      </a:lnTo>
                      <a:lnTo>
                        <a:pt x="1524" y="7019"/>
                      </a:lnTo>
                      <a:lnTo>
                        <a:pt x="1841" y="6626"/>
                      </a:lnTo>
                      <a:lnTo>
                        <a:pt x="2068" y="6490"/>
                      </a:lnTo>
                      <a:lnTo>
                        <a:pt x="2128" y="6475"/>
                      </a:lnTo>
                      <a:close/>
                      <a:moveTo>
                        <a:pt x="8407" y="6505"/>
                      </a:moveTo>
                      <a:lnTo>
                        <a:pt x="8633" y="6626"/>
                      </a:lnTo>
                      <a:lnTo>
                        <a:pt x="8950" y="7034"/>
                      </a:lnTo>
                      <a:lnTo>
                        <a:pt x="9342" y="7834"/>
                      </a:lnTo>
                      <a:lnTo>
                        <a:pt x="9554" y="8467"/>
                      </a:lnTo>
                      <a:lnTo>
                        <a:pt x="9161" y="8528"/>
                      </a:lnTo>
                      <a:lnTo>
                        <a:pt x="8422" y="8603"/>
                      </a:lnTo>
                      <a:lnTo>
                        <a:pt x="7728" y="8588"/>
                      </a:lnTo>
                      <a:lnTo>
                        <a:pt x="7109" y="8482"/>
                      </a:lnTo>
                      <a:lnTo>
                        <a:pt x="6822" y="8407"/>
                      </a:lnTo>
                      <a:lnTo>
                        <a:pt x="7018" y="8000"/>
                      </a:lnTo>
                      <a:lnTo>
                        <a:pt x="7411" y="7305"/>
                      </a:lnTo>
                      <a:lnTo>
                        <a:pt x="7803" y="6792"/>
                      </a:lnTo>
                      <a:lnTo>
                        <a:pt x="8180" y="6520"/>
                      </a:lnTo>
                      <a:lnTo>
                        <a:pt x="8346" y="6505"/>
                      </a:lnTo>
                      <a:lnTo>
                        <a:pt x="8407" y="6505"/>
                      </a:lnTo>
                      <a:close/>
                      <a:moveTo>
                        <a:pt x="5237" y="8422"/>
                      </a:moveTo>
                      <a:lnTo>
                        <a:pt x="5449" y="8618"/>
                      </a:lnTo>
                      <a:lnTo>
                        <a:pt x="5735" y="8799"/>
                      </a:lnTo>
                      <a:lnTo>
                        <a:pt x="5464" y="9524"/>
                      </a:lnTo>
                      <a:lnTo>
                        <a:pt x="5237" y="10173"/>
                      </a:lnTo>
                      <a:lnTo>
                        <a:pt x="5011" y="9509"/>
                      </a:lnTo>
                      <a:lnTo>
                        <a:pt x="4724" y="8799"/>
                      </a:lnTo>
                      <a:lnTo>
                        <a:pt x="5011" y="8603"/>
                      </a:lnTo>
                      <a:lnTo>
                        <a:pt x="5237" y="8422"/>
                      </a:lnTo>
                      <a:close/>
                      <a:moveTo>
                        <a:pt x="5237" y="0"/>
                      </a:moveTo>
                      <a:lnTo>
                        <a:pt x="5086" y="31"/>
                      </a:lnTo>
                      <a:lnTo>
                        <a:pt x="4890" y="182"/>
                      </a:lnTo>
                      <a:lnTo>
                        <a:pt x="4830" y="302"/>
                      </a:lnTo>
                      <a:lnTo>
                        <a:pt x="4649" y="951"/>
                      </a:lnTo>
                      <a:lnTo>
                        <a:pt x="4226" y="2204"/>
                      </a:lnTo>
                      <a:lnTo>
                        <a:pt x="3985" y="2793"/>
                      </a:lnTo>
                      <a:lnTo>
                        <a:pt x="3652" y="2687"/>
                      </a:lnTo>
                      <a:lnTo>
                        <a:pt x="2868" y="2551"/>
                      </a:lnTo>
                      <a:lnTo>
                        <a:pt x="1962" y="2536"/>
                      </a:lnTo>
                      <a:lnTo>
                        <a:pt x="906" y="2657"/>
                      </a:lnTo>
                      <a:lnTo>
                        <a:pt x="302" y="2793"/>
                      </a:lnTo>
                      <a:lnTo>
                        <a:pt x="166" y="2853"/>
                      </a:lnTo>
                      <a:lnTo>
                        <a:pt x="60" y="2989"/>
                      </a:lnTo>
                      <a:lnTo>
                        <a:pt x="30" y="3064"/>
                      </a:lnTo>
                      <a:lnTo>
                        <a:pt x="0" y="3215"/>
                      </a:lnTo>
                      <a:lnTo>
                        <a:pt x="30" y="3291"/>
                      </a:lnTo>
                      <a:lnTo>
                        <a:pt x="166" y="3789"/>
                      </a:lnTo>
                      <a:lnTo>
                        <a:pt x="483" y="4649"/>
                      </a:lnTo>
                      <a:lnTo>
                        <a:pt x="815" y="5313"/>
                      </a:lnTo>
                      <a:lnTo>
                        <a:pt x="1177" y="5796"/>
                      </a:lnTo>
                      <a:lnTo>
                        <a:pt x="1358" y="5962"/>
                      </a:lnTo>
                      <a:lnTo>
                        <a:pt x="1162" y="6143"/>
                      </a:lnTo>
                      <a:lnTo>
                        <a:pt x="800" y="6626"/>
                      </a:lnTo>
                      <a:lnTo>
                        <a:pt x="468" y="7290"/>
                      </a:lnTo>
                      <a:lnTo>
                        <a:pt x="166" y="8150"/>
                      </a:lnTo>
                      <a:lnTo>
                        <a:pt x="30" y="8649"/>
                      </a:lnTo>
                      <a:lnTo>
                        <a:pt x="0" y="8799"/>
                      </a:lnTo>
                      <a:lnTo>
                        <a:pt x="60" y="8950"/>
                      </a:lnTo>
                      <a:lnTo>
                        <a:pt x="151" y="9086"/>
                      </a:lnTo>
                      <a:lnTo>
                        <a:pt x="302" y="9131"/>
                      </a:lnTo>
                      <a:lnTo>
                        <a:pt x="906" y="9282"/>
                      </a:lnTo>
                      <a:lnTo>
                        <a:pt x="1962" y="9403"/>
                      </a:lnTo>
                      <a:lnTo>
                        <a:pt x="2883" y="9388"/>
                      </a:lnTo>
                      <a:lnTo>
                        <a:pt x="3652" y="9252"/>
                      </a:lnTo>
                      <a:lnTo>
                        <a:pt x="3985" y="9131"/>
                      </a:lnTo>
                      <a:lnTo>
                        <a:pt x="4226" y="9735"/>
                      </a:lnTo>
                      <a:lnTo>
                        <a:pt x="4649" y="10988"/>
                      </a:lnTo>
                      <a:lnTo>
                        <a:pt x="4830" y="11622"/>
                      </a:lnTo>
                      <a:lnTo>
                        <a:pt x="4890" y="11758"/>
                      </a:lnTo>
                      <a:lnTo>
                        <a:pt x="5086" y="11924"/>
                      </a:lnTo>
                      <a:lnTo>
                        <a:pt x="5237" y="11939"/>
                      </a:lnTo>
                      <a:lnTo>
                        <a:pt x="5373" y="11924"/>
                      </a:lnTo>
                      <a:lnTo>
                        <a:pt x="5569" y="11758"/>
                      </a:lnTo>
                      <a:lnTo>
                        <a:pt x="5630" y="11622"/>
                      </a:lnTo>
                      <a:lnTo>
                        <a:pt x="5811" y="10988"/>
                      </a:lnTo>
                      <a:lnTo>
                        <a:pt x="6233" y="9735"/>
                      </a:lnTo>
                      <a:lnTo>
                        <a:pt x="6475" y="9131"/>
                      </a:lnTo>
                      <a:lnTo>
                        <a:pt x="6807" y="9252"/>
                      </a:lnTo>
                      <a:lnTo>
                        <a:pt x="7592" y="9388"/>
                      </a:lnTo>
                      <a:lnTo>
                        <a:pt x="8497" y="9403"/>
                      </a:lnTo>
                      <a:lnTo>
                        <a:pt x="9554" y="9282"/>
                      </a:lnTo>
                      <a:lnTo>
                        <a:pt x="10157" y="9131"/>
                      </a:lnTo>
                      <a:lnTo>
                        <a:pt x="10293" y="9086"/>
                      </a:lnTo>
                      <a:lnTo>
                        <a:pt x="10399" y="8950"/>
                      </a:lnTo>
                      <a:lnTo>
                        <a:pt x="10444" y="8875"/>
                      </a:lnTo>
                      <a:lnTo>
                        <a:pt x="10459" y="8724"/>
                      </a:lnTo>
                      <a:lnTo>
                        <a:pt x="10444" y="8649"/>
                      </a:lnTo>
                      <a:lnTo>
                        <a:pt x="10293" y="8150"/>
                      </a:lnTo>
                      <a:lnTo>
                        <a:pt x="9976" y="7290"/>
                      </a:lnTo>
                      <a:lnTo>
                        <a:pt x="9644" y="6626"/>
                      </a:lnTo>
                      <a:lnTo>
                        <a:pt x="9282" y="6143"/>
                      </a:lnTo>
                      <a:lnTo>
                        <a:pt x="9101" y="5962"/>
                      </a:lnTo>
                      <a:lnTo>
                        <a:pt x="9297" y="5796"/>
                      </a:lnTo>
                      <a:lnTo>
                        <a:pt x="9659" y="5313"/>
                      </a:lnTo>
                      <a:lnTo>
                        <a:pt x="9991" y="4649"/>
                      </a:lnTo>
                      <a:lnTo>
                        <a:pt x="10293" y="3789"/>
                      </a:lnTo>
                      <a:lnTo>
                        <a:pt x="10444" y="3291"/>
                      </a:lnTo>
                      <a:lnTo>
                        <a:pt x="10459" y="3140"/>
                      </a:lnTo>
                      <a:lnTo>
                        <a:pt x="10399" y="2989"/>
                      </a:lnTo>
                      <a:lnTo>
                        <a:pt x="10308" y="2853"/>
                      </a:lnTo>
                      <a:lnTo>
                        <a:pt x="10157" y="2793"/>
                      </a:lnTo>
                      <a:lnTo>
                        <a:pt x="9554" y="2657"/>
                      </a:lnTo>
                      <a:lnTo>
                        <a:pt x="8497" y="2536"/>
                      </a:lnTo>
                      <a:lnTo>
                        <a:pt x="7577" y="2551"/>
                      </a:lnTo>
                      <a:lnTo>
                        <a:pt x="6807" y="2687"/>
                      </a:lnTo>
                      <a:lnTo>
                        <a:pt x="6475" y="2793"/>
                      </a:lnTo>
                      <a:lnTo>
                        <a:pt x="6233" y="2204"/>
                      </a:lnTo>
                      <a:lnTo>
                        <a:pt x="5811" y="951"/>
                      </a:lnTo>
                      <a:lnTo>
                        <a:pt x="5630" y="302"/>
                      </a:lnTo>
                      <a:lnTo>
                        <a:pt x="5569" y="182"/>
                      </a:lnTo>
                      <a:lnTo>
                        <a:pt x="5373" y="16"/>
                      </a:lnTo>
                      <a:lnTo>
                        <a:pt x="5237" y="0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  <p:sp>
              <p:nvSpPr>
                <p:cNvPr id="65615" name="Google Shape;2167;p85"/>
                <p:cNvSpPr>
                  <a:spLocks/>
                </p:cNvSpPr>
                <p:nvPr/>
              </p:nvSpPr>
              <p:spPr bwMode="auto">
                <a:xfrm>
                  <a:off x="4606047" y="2201793"/>
                  <a:ext cx="21000" cy="100544"/>
                </a:xfrm>
                <a:custGeom>
                  <a:avLst/>
                  <a:gdLst>
                    <a:gd name="T0" fmla="*/ 2147483646 w 801"/>
                    <a:gd name="T1" fmla="*/ 2147483646 h 3835"/>
                    <a:gd name="T2" fmla="*/ 2147483646 w 801"/>
                    <a:gd name="T3" fmla="*/ 2147483646 h 3835"/>
                    <a:gd name="T4" fmla="*/ 2147483646 w 801"/>
                    <a:gd name="T5" fmla="*/ 2147483646 h 3835"/>
                    <a:gd name="T6" fmla="*/ 2147483646 w 801"/>
                    <a:gd name="T7" fmla="*/ 2147483646 h 3835"/>
                    <a:gd name="T8" fmla="*/ 2147483646 w 801"/>
                    <a:gd name="T9" fmla="*/ 2147483646 h 3835"/>
                    <a:gd name="T10" fmla="*/ 2147483646 w 801"/>
                    <a:gd name="T11" fmla="*/ 2147483646 h 3835"/>
                    <a:gd name="T12" fmla="*/ 2147483646 w 801"/>
                    <a:gd name="T13" fmla="*/ 2147483646 h 3835"/>
                    <a:gd name="T14" fmla="*/ 2147483646 w 801"/>
                    <a:gd name="T15" fmla="*/ 2147483646 h 3835"/>
                    <a:gd name="T16" fmla="*/ 2147483646 w 801"/>
                    <a:gd name="T17" fmla="*/ 2147483646 h 3835"/>
                    <a:gd name="T18" fmla="*/ 2147483646 w 801"/>
                    <a:gd name="T19" fmla="*/ 2147483646 h 3835"/>
                    <a:gd name="T20" fmla="*/ 2147483646 w 801"/>
                    <a:gd name="T21" fmla="*/ 2147483646 h 3835"/>
                    <a:gd name="T22" fmla="*/ 2147483646 w 801"/>
                    <a:gd name="T23" fmla="*/ 2147483646 h 3835"/>
                    <a:gd name="T24" fmla="*/ 2147483646 w 801"/>
                    <a:gd name="T25" fmla="*/ 2147483646 h 3835"/>
                    <a:gd name="T26" fmla="*/ 2147483646 w 801"/>
                    <a:gd name="T27" fmla="*/ 2147483646 h 3835"/>
                    <a:gd name="T28" fmla="*/ 2147483646 w 801"/>
                    <a:gd name="T29" fmla="*/ 2147483646 h 383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1" h="3835" extrusionOk="0">
                      <a:moveTo>
                        <a:pt x="408" y="1"/>
                      </a:moveTo>
                      <a:lnTo>
                        <a:pt x="242" y="31"/>
                      </a:lnTo>
                      <a:lnTo>
                        <a:pt x="31" y="242"/>
                      </a:lnTo>
                      <a:lnTo>
                        <a:pt x="1" y="408"/>
                      </a:lnTo>
                      <a:lnTo>
                        <a:pt x="1" y="3442"/>
                      </a:lnTo>
                      <a:lnTo>
                        <a:pt x="31" y="3593"/>
                      </a:lnTo>
                      <a:lnTo>
                        <a:pt x="242" y="3819"/>
                      </a:lnTo>
                      <a:lnTo>
                        <a:pt x="408" y="3834"/>
                      </a:lnTo>
                      <a:lnTo>
                        <a:pt x="559" y="3819"/>
                      </a:lnTo>
                      <a:lnTo>
                        <a:pt x="786" y="3593"/>
                      </a:lnTo>
                      <a:lnTo>
                        <a:pt x="801" y="3442"/>
                      </a:lnTo>
                      <a:lnTo>
                        <a:pt x="801" y="408"/>
                      </a:lnTo>
                      <a:lnTo>
                        <a:pt x="770" y="257"/>
                      </a:lnTo>
                      <a:lnTo>
                        <a:pt x="559" y="31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DA07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en-US" sz="2400"/>
                </a:p>
              </p:txBody>
            </p:sp>
          </p:grpSp>
          <p:sp>
            <p:nvSpPr>
              <p:cNvPr id="49" name="Rectangle 133"/>
              <p:cNvSpPr/>
              <p:nvPr/>
            </p:nvSpPr>
            <p:spPr>
              <a:xfrm>
                <a:off x="1864221" y="-251397"/>
                <a:ext cx="48441" cy="816025"/>
              </a:xfrm>
              <a:prstGeom prst="rect">
                <a:avLst/>
              </a:prstGeom>
              <a:solidFill>
                <a:srgbClr val="DA07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65542" name="Picture 223" descr="A picture containing flower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" y="45628"/>
            <a:ext cx="3619500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51" name="Group 199"/>
          <p:cNvGrpSpPr>
            <a:grpSpLocks/>
          </p:cNvGrpSpPr>
          <p:nvPr/>
        </p:nvGrpSpPr>
        <p:grpSpPr bwMode="auto">
          <a:xfrm rot="16200000">
            <a:off x="211667" y="5207001"/>
            <a:ext cx="1011767" cy="1570567"/>
            <a:chOff x="-967853" y="565287"/>
            <a:chExt cx="3681721" cy="5807740"/>
          </a:xfrm>
        </p:grpSpPr>
        <p:sp>
          <p:nvSpPr>
            <p:cNvPr id="65566" name="Google Shape;2199;p85"/>
            <p:cNvSpPr>
              <a:spLocks/>
            </p:cNvSpPr>
            <p:nvPr/>
          </p:nvSpPr>
          <p:spPr bwMode="auto">
            <a:xfrm rot="5400000">
              <a:off x="-1607408" y="2051758"/>
              <a:ext cx="5665961" cy="2834811"/>
            </a:xfrm>
            <a:custGeom>
              <a:avLst/>
              <a:gdLst>
                <a:gd name="T0" fmla="*/ 2147483646 w 49474"/>
                <a:gd name="T1" fmla="*/ 0 h 24753"/>
                <a:gd name="T2" fmla="*/ 2147483646 w 49474"/>
                <a:gd name="T3" fmla="*/ 2147483646 h 24753"/>
                <a:gd name="T4" fmla="*/ 2147483646 w 49474"/>
                <a:gd name="T5" fmla="*/ 2147483646 h 24753"/>
                <a:gd name="T6" fmla="*/ 2147483646 w 49474"/>
                <a:gd name="T7" fmla="*/ 2147483646 h 24753"/>
                <a:gd name="T8" fmla="*/ 2147483646 w 49474"/>
                <a:gd name="T9" fmla="*/ 2147483646 h 24753"/>
                <a:gd name="T10" fmla="*/ 2147483646 w 49474"/>
                <a:gd name="T11" fmla="*/ 2147483646 h 24753"/>
                <a:gd name="T12" fmla="*/ 2147483646 w 49474"/>
                <a:gd name="T13" fmla="*/ 2147483646 h 24753"/>
                <a:gd name="T14" fmla="*/ 2147483646 w 49474"/>
                <a:gd name="T15" fmla="*/ 2147483646 h 24753"/>
                <a:gd name="T16" fmla="*/ 2147483646 w 49474"/>
                <a:gd name="T17" fmla="*/ 2147483646 h 24753"/>
                <a:gd name="T18" fmla="*/ 2147483646 w 49474"/>
                <a:gd name="T19" fmla="*/ 2147483646 h 24753"/>
                <a:gd name="T20" fmla="*/ 2147483646 w 49474"/>
                <a:gd name="T21" fmla="*/ 2147483646 h 24753"/>
                <a:gd name="T22" fmla="*/ 2147483646 w 49474"/>
                <a:gd name="T23" fmla="*/ 2147483646 h 24753"/>
                <a:gd name="T24" fmla="*/ 2147483646 w 49474"/>
                <a:gd name="T25" fmla="*/ 2147483646 h 24753"/>
                <a:gd name="T26" fmla="*/ 2147483646 w 49474"/>
                <a:gd name="T27" fmla="*/ 2147483646 h 24753"/>
                <a:gd name="T28" fmla="*/ 2147483646 w 49474"/>
                <a:gd name="T29" fmla="*/ 2147483646 h 24753"/>
                <a:gd name="T30" fmla="*/ 2147483646 w 49474"/>
                <a:gd name="T31" fmla="*/ 2147483646 h 24753"/>
                <a:gd name="T32" fmla="*/ 2147483646 w 49474"/>
                <a:gd name="T33" fmla="*/ 2147483646 h 24753"/>
                <a:gd name="T34" fmla="*/ 0 w 49474"/>
                <a:gd name="T35" fmla="*/ 2147483646 h 24753"/>
                <a:gd name="T36" fmla="*/ 0 w 49474"/>
                <a:gd name="T37" fmla="*/ 2147483646 h 24753"/>
                <a:gd name="T38" fmla="*/ 2147483646 w 49474"/>
                <a:gd name="T39" fmla="*/ 2147483646 h 24753"/>
                <a:gd name="T40" fmla="*/ 2147483646 w 49474"/>
                <a:gd name="T41" fmla="*/ 2147483646 h 24753"/>
                <a:gd name="T42" fmla="*/ 2147483646 w 49474"/>
                <a:gd name="T43" fmla="*/ 2147483646 h 24753"/>
                <a:gd name="T44" fmla="*/ 2147483646 w 49474"/>
                <a:gd name="T45" fmla="*/ 2147483646 h 24753"/>
                <a:gd name="T46" fmla="*/ 2147483646 w 49474"/>
                <a:gd name="T47" fmla="*/ 2147483646 h 24753"/>
                <a:gd name="T48" fmla="*/ 2147483646 w 49474"/>
                <a:gd name="T49" fmla="*/ 2147483646 h 24753"/>
                <a:gd name="T50" fmla="*/ 2147483646 w 49474"/>
                <a:gd name="T51" fmla="*/ 2147483646 h 24753"/>
                <a:gd name="T52" fmla="*/ 2147483646 w 49474"/>
                <a:gd name="T53" fmla="*/ 2147483646 h 24753"/>
                <a:gd name="T54" fmla="*/ 2147483646 w 49474"/>
                <a:gd name="T55" fmla="*/ 2147483646 h 24753"/>
                <a:gd name="T56" fmla="*/ 2147483646 w 49474"/>
                <a:gd name="T57" fmla="*/ 2147483646 h 24753"/>
                <a:gd name="T58" fmla="*/ 2147483646 w 49474"/>
                <a:gd name="T59" fmla="*/ 2147483646 h 24753"/>
                <a:gd name="T60" fmla="*/ 2147483646 w 49474"/>
                <a:gd name="T61" fmla="*/ 2147483646 h 24753"/>
                <a:gd name="T62" fmla="*/ 2147483646 w 49474"/>
                <a:gd name="T63" fmla="*/ 2147483646 h 24753"/>
                <a:gd name="T64" fmla="*/ 2147483646 w 49474"/>
                <a:gd name="T65" fmla="*/ 2147483646 h 24753"/>
                <a:gd name="T66" fmla="*/ 2147483646 w 49474"/>
                <a:gd name="T67" fmla="*/ 2147483646 h 24753"/>
                <a:gd name="T68" fmla="*/ 2147483646 w 49474"/>
                <a:gd name="T69" fmla="*/ 2147483646 h 24753"/>
                <a:gd name="T70" fmla="*/ 2147483646 w 49474"/>
                <a:gd name="T71" fmla="*/ 2147483646 h 24753"/>
                <a:gd name="T72" fmla="*/ 2147483646 w 49474"/>
                <a:gd name="T73" fmla="*/ 2147483646 h 24753"/>
                <a:gd name="T74" fmla="*/ 2147483646 w 49474"/>
                <a:gd name="T75" fmla="*/ 0 h 247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474" h="24753" extrusionOk="0">
                  <a:moveTo>
                    <a:pt x="24737" y="0"/>
                  </a:moveTo>
                  <a:lnTo>
                    <a:pt x="23469" y="16"/>
                  </a:lnTo>
                  <a:lnTo>
                    <a:pt x="20994" y="272"/>
                  </a:lnTo>
                  <a:lnTo>
                    <a:pt x="18579" y="770"/>
                  </a:lnTo>
                  <a:lnTo>
                    <a:pt x="16270" y="1495"/>
                  </a:lnTo>
                  <a:lnTo>
                    <a:pt x="14051" y="2445"/>
                  </a:lnTo>
                  <a:lnTo>
                    <a:pt x="11953" y="3592"/>
                  </a:lnTo>
                  <a:lnTo>
                    <a:pt x="9976" y="4936"/>
                  </a:lnTo>
                  <a:lnTo>
                    <a:pt x="8135" y="6445"/>
                  </a:lnTo>
                  <a:lnTo>
                    <a:pt x="6460" y="8135"/>
                  </a:lnTo>
                  <a:lnTo>
                    <a:pt x="4935" y="9962"/>
                  </a:lnTo>
                  <a:lnTo>
                    <a:pt x="3592" y="11939"/>
                  </a:lnTo>
                  <a:lnTo>
                    <a:pt x="2445" y="14037"/>
                  </a:lnTo>
                  <a:lnTo>
                    <a:pt x="1509" y="16255"/>
                  </a:lnTo>
                  <a:lnTo>
                    <a:pt x="785" y="18579"/>
                  </a:lnTo>
                  <a:lnTo>
                    <a:pt x="287" y="20979"/>
                  </a:lnTo>
                  <a:lnTo>
                    <a:pt x="30" y="23469"/>
                  </a:lnTo>
                  <a:lnTo>
                    <a:pt x="0" y="24737"/>
                  </a:lnTo>
                  <a:lnTo>
                    <a:pt x="0" y="24752"/>
                  </a:lnTo>
                  <a:lnTo>
                    <a:pt x="24737" y="24737"/>
                  </a:lnTo>
                  <a:lnTo>
                    <a:pt x="49474" y="24737"/>
                  </a:lnTo>
                  <a:lnTo>
                    <a:pt x="49444" y="23469"/>
                  </a:lnTo>
                  <a:lnTo>
                    <a:pt x="49187" y="20979"/>
                  </a:lnTo>
                  <a:lnTo>
                    <a:pt x="48689" y="18579"/>
                  </a:lnTo>
                  <a:lnTo>
                    <a:pt x="47965" y="16255"/>
                  </a:lnTo>
                  <a:lnTo>
                    <a:pt x="47029" y="14037"/>
                  </a:lnTo>
                  <a:lnTo>
                    <a:pt x="45882" y="11939"/>
                  </a:lnTo>
                  <a:lnTo>
                    <a:pt x="44539" y="9962"/>
                  </a:lnTo>
                  <a:lnTo>
                    <a:pt x="43014" y="8135"/>
                  </a:lnTo>
                  <a:lnTo>
                    <a:pt x="41339" y="6445"/>
                  </a:lnTo>
                  <a:lnTo>
                    <a:pt x="39498" y="4936"/>
                  </a:lnTo>
                  <a:lnTo>
                    <a:pt x="37521" y="3592"/>
                  </a:lnTo>
                  <a:lnTo>
                    <a:pt x="35423" y="2445"/>
                  </a:lnTo>
                  <a:lnTo>
                    <a:pt x="33204" y="1495"/>
                  </a:lnTo>
                  <a:lnTo>
                    <a:pt x="30895" y="770"/>
                  </a:lnTo>
                  <a:lnTo>
                    <a:pt x="28480" y="272"/>
                  </a:lnTo>
                  <a:lnTo>
                    <a:pt x="26005" y="16"/>
                  </a:lnTo>
                  <a:lnTo>
                    <a:pt x="24737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67" name="Google Shape;2200;p85"/>
            <p:cNvSpPr>
              <a:spLocks/>
            </p:cNvSpPr>
            <p:nvPr/>
          </p:nvSpPr>
          <p:spPr bwMode="auto">
            <a:xfrm rot="5400000">
              <a:off x="-1607408" y="2051758"/>
              <a:ext cx="5665961" cy="2834811"/>
            </a:xfrm>
            <a:custGeom>
              <a:avLst/>
              <a:gdLst>
                <a:gd name="T0" fmla="*/ 2147483646 w 49474"/>
                <a:gd name="T1" fmla="*/ 0 h 24753"/>
                <a:gd name="T2" fmla="*/ 2147483646 w 49474"/>
                <a:gd name="T3" fmla="*/ 2147483646 h 24753"/>
                <a:gd name="T4" fmla="*/ 2147483646 w 49474"/>
                <a:gd name="T5" fmla="*/ 2147483646 h 24753"/>
                <a:gd name="T6" fmla="*/ 2147483646 w 49474"/>
                <a:gd name="T7" fmla="*/ 2147483646 h 24753"/>
                <a:gd name="T8" fmla="*/ 2147483646 w 49474"/>
                <a:gd name="T9" fmla="*/ 2147483646 h 24753"/>
                <a:gd name="T10" fmla="*/ 2147483646 w 49474"/>
                <a:gd name="T11" fmla="*/ 2147483646 h 24753"/>
                <a:gd name="T12" fmla="*/ 2147483646 w 49474"/>
                <a:gd name="T13" fmla="*/ 2147483646 h 24753"/>
                <a:gd name="T14" fmla="*/ 2147483646 w 49474"/>
                <a:gd name="T15" fmla="*/ 2147483646 h 24753"/>
                <a:gd name="T16" fmla="*/ 2147483646 w 49474"/>
                <a:gd name="T17" fmla="*/ 2147483646 h 24753"/>
                <a:gd name="T18" fmla="*/ 2147483646 w 49474"/>
                <a:gd name="T19" fmla="*/ 2147483646 h 24753"/>
                <a:gd name="T20" fmla="*/ 2147483646 w 49474"/>
                <a:gd name="T21" fmla="*/ 2147483646 h 24753"/>
                <a:gd name="T22" fmla="*/ 2147483646 w 49474"/>
                <a:gd name="T23" fmla="*/ 2147483646 h 24753"/>
                <a:gd name="T24" fmla="*/ 2147483646 w 49474"/>
                <a:gd name="T25" fmla="*/ 2147483646 h 24753"/>
                <a:gd name="T26" fmla="*/ 2147483646 w 49474"/>
                <a:gd name="T27" fmla="*/ 2147483646 h 24753"/>
                <a:gd name="T28" fmla="*/ 2147483646 w 49474"/>
                <a:gd name="T29" fmla="*/ 2147483646 h 24753"/>
                <a:gd name="T30" fmla="*/ 2147483646 w 49474"/>
                <a:gd name="T31" fmla="*/ 2147483646 h 24753"/>
                <a:gd name="T32" fmla="*/ 2147483646 w 49474"/>
                <a:gd name="T33" fmla="*/ 2147483646 h 24753"/>
                <a:gd name="T34" fmla="*/ 0 w 49474"/>
                <a:gd name="T35" fmla="*/ 2147483646 h 24753"/>
                <a:gd name="T36" fmla="*/ 0 w 49474"/>
                <a:gd name="T37" fmla="*/ 2147483646 h 24753"/>
                <a:gd name="T38" fmla="*/ 2147483646 w 49474"/>
                <a:gd name="T39" fmla="*/ 2147483646 h 24753"/>
                <a:gd name="T40" fmla="*/ 2147483646 w 49474"/>
                <a:gd name="T41" fmla="*/ 2147483646 h 24753"/>
                <a:gd name="T42" fmla="*/ 2147483646 w 49474"/>
                <a:gd name="T43" fmla="*/ 2147483646 h 24753"/>
                <a:gd name="T44" fmla="*/ 2147483646 w 49474"/>
                <a:gd name="T45" fmla="*/ 2147483646 h 24753"/>
                <a:gd name="T46" fmla="*/ 2147483646 w 49474"/>
                <a:gd name="T47" fmla="*/ 2147483646 h 24753"/>
                <a:gd name="T48" fmla="*/ 2147483646 w 49474"/>
                <a:gd name="T49" fmla="*/ 2147483646 h 24753"/>
                <a:gd name="T50" fmla="*/ 2147483646 w 49474"/>
                <a:gd name="T51" fmla="*/ 2147483646 h 24753"/>
                <a:gd name="T52" fmla="*/ 2147483646 w 49474"/>
                <a:gd name="T53" fmla="*/ 2147483646 h 24753"/>
                <a:gd name="T54" fmla="*/ 2147483646 w 49474"/>
                <a:gd name="T55" fmla="*/ 2147483646 h 24753"/>
                <a:gd name="T56" fmla="*/ 2147483646 w 49474"/>
                <a:gd name="T57" fmla="*/ 2147483646 h 24753"/>
                <a:gd name="T58" fmla="*/ 2147483646 w 49474"/>
                <a:gd name="T59" fmla="*/ 2147483646 h 24753"/>
                <a:gd name="T60" fmla="*/ 2147483646 w 49474"/>
                <a:gd name="T61" fmla="*/ 2147483646 h 24753"/>
                <a:gd name="T62" fmla="*/ 2147483646 w 49474"/>
                <a:gd name="T63" fmla="*/ 2147483646 h 24753"/>
                <a:gd name="T64" fmla="*/ 2147483646 w 49474"/>
                <a:gd name="T65" fmla="*/ 2147483646 h 24753"/>
                <a:gd name="T66" fmla="*/ 2147483646 w 49474"/>
                <a:gd name="T67" fmla="*/ 2147483646 h 24753"/>
                <a:gd name="T68" fmla="*/ 2147483646 w 49474"/>
                <a:gd name="T69" fmla="*/ 2147483646 h 24753"/>
                <a:gd name="T70" fmla="*/ 2147483646 w 49474"/>
                <a:gd name="T71" fmla="*/ 2147483646 h 24753"/>
                <a:gd name="T72" fmla="*/ 2147483646 w 49474"/>
                <a:gd name="T73" fmla="*/ 2147483646 h 24753"/>
                <a:gd name="T74" fmla="*/ 2147483646 w 49474"/>
                <a:gd name="T75" fmla="*/ 0 h 247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474" h="24753" extrusionOk="0">
                  <a:moveTo>
                    <a:pt x="24737" y="0"/>
                  </a:moveTo>
                  <a:lnTo>
                    <a:pt x="23469" y="16"/>
                  </a:lnTo>
                  <a:lnTo>
                    <a:pt x="20994" y="272"/>
                  </a:lnTo>
                  <a:lnTo>
                    <a:pt x="18579" y="770"/>
                  </a:lnTo>
                  <a:lnTo>
                    <a:pt x="16270" y="1495"/>
                  </a:lnTo>
                  <a:lnTo>
                    <a:pt x="14051" y="2445"/>
                  </a:lnTo>
                  <a:lnTo>
                    <a:pt x="11953" y="3592"/>
                  </a:lnTo>
                  <a:lnTo>
                    <a:pt x="9976" y="4936"/>
                  </a:lnTo>
                  <a:lnTo>
                    <a:pt x="8135" y="6445"/>
                  </a:lnTo>
                  <a:lnTo>
                    <a:pt x="6460" y="8135"/>
                  </a:lnTo>
                  <a:lnTo>
                    <a:pt x="4935" y="9962"/>
                  </a:lnTo>
                  <a:lnTo>
                    <a:pt x="3592" y="11939"/>
                  </a:lnTo>
                  <a:lnTo>
                    <a:pt x="2445" y="14037"/>
                  </a:lnTo>
                  <a:lnTo>
                    <a:pt x="1509" y="16255"/>
                  </a:lnTo>
                  <a:lnTo>
                    <a:pt x="785" y="18579"/>
                  </a:lnTo>
                  <a:lnTo>
                    <a:pt x="287" y="20979"/>
                  </a:lnTo>
                  <a:lnTo>
                    <a:pt x="30" y="23469"/>
                  </a:lnTo>
                  <a:lnTo>
                    <a:pt x="0" y="24737"/>
                  </a:lnTo>
                  <a:lnTo>
                    <a:pt x="0" y="24752"/>
                  </a:lnTo>
                  <a:lnTo>
                    <a:pt x="24737" y="24737"/>
                  </a:lnTo>
                  <a:lnTo>
                    <a:pt x="49474" y="24737"/>
                  </a:lnTo>
                  <a:lnTo>
                    <a:pt x="49444" y="23469"/>
                  </a:lnTo>
                  <a:lnTo>
                    <a:pt x="49187" y="20979"/>
                  </a:lnTo>
                  <a:lnTo>
                    <a:pt x="48689" y="18579"/>
                  </a:lnTo>
                  <a:lnTo>
                    <a:pt x="47965" y="16255"/>
                  </a:lnTo>
                  <a:lnTo>
                    <a:pt x="47029" y="14037"/>
                  </a:lnTo>
                  <a:lnTo>
                    <a:pt x="45882" y="11939"/>
                  </a:lnTo>
                  <a:lnTo>
                    <a:pt x="44539" y="9962"/>
                  </a:lnTo>
                  <a:lnTo>
                    <a:pt x="43014" y="8135"/>
                  </a:lnTo>
                  <a:lnTo>
                    <a:pt x="41339" y="6445"/>
                  </a:lnTo>
                  <a:lnTo>
                    <a:pt x="39498" y="4936"/>
                  </a:lnTo>
                  <a:lnTo>
                    <a:pt x="37521" y="3592"/>
                  </a:lnTo>
                  <a:lnTo>
                    <a:pt x="35423" y="2445"/>
                  </a:lnTo>
                  <a:lnTo>
                    <a:pt x="33204" y="1495"/>
                  </a:lnTo>
                  <a:lnTo>
                    <a:pt x="30895" y="770"/>
                  </a:lnTo>
                  <a:lnTo>
                    <a:pt x="28480" y="272"/>
                  </a:lnTo>
                  <a:lnTo>
                    <a:pt x="26005" y="16"/>
                  </a:lnTo>
                  <a:lnTo>
                    <a:pt x="24737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68" name="Google Shape;2201;p85"/>
            <p:cNvSpPr>
              <a:spLocks/>
            </p:cNvSpPr>
            <p:nvPr/>
          </p:nvSpPr>
          <p:spPr bwMode="auto">
            <a:xfrm rot="5400000">
              <a:off x="-575550" y="3080178"/>
              <a:ext cx="1555694" cy="777962"/>
            </a:xfrm>
            <a:custGeom>
              <a:avLst/>
              <a:gdLst>
                <a:gd name="T0" fmla="*/ 2147483646 w 13584"/>
                <a:gd name="T1" fmla="*/ 0 h 6793"/>
                <a:gd name="T2" fmla="*/ 2147483646 w 13584"/>
                <a:gd name="T3" fmla="*/ 2147483646 h 6793"/>
                <a:gd name="T4" fmla="*/ 2147483646 w 13584"/>
                <a:gd name="T5" fmla="*/ 2147483646 h 6793"/>
                <a:gd name="T6" fmla="*/ 2147483646 w 13584"/>
                <a:gd name="T7" fmla="*/ 2147483646 h 6793"/>
                <a:gd name="T8" fmla="*/ 2147483646 w 13584"/>
                <a:gd name="T9" fmla="*/ 2147483646 h 6793"/>
                <a:gd name="T10" fmla="*/ 2147483646 w 13584"/>
                <a:gd name="T11" fmla="*/ 2147483646 h 6793"/>
                <a:gd name="T12" fmla="*/ 2147483646 w 13584"/>
                <a:gd name="T13" fmla="*/ 2147483646 h 6793"/>
                <a:gd name="T14" fmla="*/ 2147483646 w 13584"/>
                <a:gd name="T15" fmla="*/ 2147483646 h 6793"/>
                <a:gd name="T16" fmla="*/ 2147483646 w 13584"/>
                <a:gd name="T17" fmla="*/ 2147483646 h 6793"/>
                <a:gd name="T18" fmla="*/ 0 w 13584"/>
                <a:gd name="T19" fmla="*/ 2147483646 h 6793"/>
                <a:gd name="T20" fmla="*/ 2147483646 w 13584"/>
                <a:gd name="T21" fmla="*/ 2147483646 h 6793"/>
                <a:gd name="T22" fmla="*/ 2147483646 w 13584"/>
                <a:gd name="T23" fmla="*/ 2147483646 h 6793"/>
                <a:gd name="T24" fmla="*/ 2147483646 w 13584"/>
                <a:gd name="T25" fmla="*/ 2147483646 h 6793"/>
                <a:gd name="T26" fmla="*/ 2147483646 w 13584"/>
                <a:gd name="T27" fmla="*/ 2147483646 h 6793"/>
                <a:gd name="T28" fmla="*/ 2147483646 w 13584"/>
                <a:gd name="T29" fmla="*/ 2147483646 h 6793"/>
                <a:gd name="T30" fmla="*/ 2147483646 w 13584"/>
                <a:gd name="T31" fmla="*/ 2147483646 h 6793"/>
                <a:gd name="T32" fmla="*/ 2147483646 w 13584"/>
                <a:gd name="T33" fmla="*/ 2147483646 h 6793"/>
                <a:gd name="T34" fmla="*/ 2147483646 w 13584"/>
                <a:gd name="T35" fmla="*/ 2147483646 h 6793"/>
                <a:gd name="T36" fmla="*/ 2147483646 w 13584"/>
                <a:gd name="T37" fmla="*/ 2147483646 h 6793"/>
                <a:gd name="T38" fmla="*/ 2147483646 w 13584"/>
                <a:gd name="T39" fmla="*/ 0 h 67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584" h="6793" extrusionOk="0">
                  <a:moveTo>
                    <a:pt x="6792" y="0"/>
                  </a:moveTo>
                  <a:lnTo>
                    <a:pt x="6098" y="31"/>
                  </a:lnTo>
                  <a:lnTo>
                    <a:pt x="4770" y="302"/>
                  </a:lnTo>
                  <a:lnTo>
                    <a:pt x="3562" y="815"/>
                  </a:lnTo>
                  <a:lnTo>
                    <a:pt x="2475" y="1555"/>
                  </a:lnTo>
                  <a:lnTo>
                    <a:pt x="1555" y="2491"/>
                  </a:lnTo>
                  <a:lnTo>
                    <a:pt x="815" y="3562"/>
                  </a:lnTo>
                  <a:lnTo>
                    <a:pt x="302" y="4785"/>
                  </a:lnTo>
                  <a:lnTo>
                    <a:pt x="30" y="6098"/>
                  </a:lnTo>
                  <a:lnTo>
                    <a:pt x="0" y="6792"/>
                  </a:lnTo>
                  <a:lnTo>
                    <a:pt x="13584" y="6792"/>
                  </a:lnTo>
                  <a:lnTo>
                    <a:pt x="13554" y="6098"/>
                  </a:lnTo>
                  <a:lnTo>
                    <a:pt x="13282" y="4785"/>
                  </a:lnTo>
                  <a:lnTo>
                    <a:pt x="12769" y="3562"/>
                  </a:lnTo>
                  <a:lnTo>
                    <a:pt x="12029" y="2491"/>
                  </a:lnTo>
                  <a:lnTo>
                    <a:pt x="11109" y="1555"/>
                  </a:lnTo>
                  <a:lnTo>
                    <a:pt x="10022" y="815"/>
                  </a:lnTo>
                  <a:lnTo>
                    <a:pt x="8814" y="302"/>
                  </a:lnTo>
                  <a:lnTo>
                    <a:pt x="7486" y="31"/>
                  </a:lnTo>
                  <a:lnTo>
                    <a:pt x="6792" y="0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69" name="Google Shape;2202;p85"/>
            <p:cNvSpPr>
              <a:spLocks/>
            </p:cNvSpPr>
            <p:nvPr/>
          </p:nvSpPr>
          <p:spPr bwMode="auto">
            <a:xfrm rot="5400000">
              <a:off x="1509877" y="2408668"/>
              <a:ext cx="285278" cy="2122704"/>
            </a:xfrm>
            <a:custGeom>
              <a:avLst/>
              <a:gdLst>
                <a:gd name="T0" fmla="*/ 0 w 2491"/>
                <a:gd name="T1" fmla="*/ 2147483646 h 18535"/>
                <a:gd name="T2" fmla="*/ 2147483646 w 2491"/>
                <a:gd name="T3" fmla="*/ 2147483646 h 18535"/>
                <a:gd name="T4" fmla="*/ 2147483646 w 2491"/>
                <a:gd name="T5" fmla="*/ 2147483646 h 18535"/>
                <a:gd name="T6" fmla="*/ 2147483646 w 2491"/>
                <a:gd name="T7" fmla="*/ 2147483646 h 18535"/>
                <a:gd name="T8" fmla="*/ 0 w 2491"/>
                <a:gd name="T9" fmla="*/ 2147483646 h 18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91" h="18535" extrusionOk="0">
                  <a:moveTo>
                    <a:pt x="0" y="1"/>
                  </a:moveTo>
                  <a:lnTo>
                    <a:pt x="619" y="18534"/>
                  </a:lnTo>
                  <a:lnTo>
                    <a:pt x="1857" y="18534"/>
                  </a:lnTo>
                  <a:lnTo>
                    <a:pt x="249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0" name="Google Shape;2203;p85"/>
            <p:cNvSpPr>
              <a:spLocks/>
            </p:cNvSpPr>
            <p:nvPr/>
          </p:nvSpPr>
          <p:spPr bwMode="auto">
            <a:xfrm rot="5400000">
              <a:off x="1021544" y="1709502"/>
              <a:ext cx="1009531" cy="2043225"/>
            </a:xfrm>
            <a:custGeom>
              <a:avLst/>
              <a:gdLst>
                <a:gd name="T0" fmla="*/ 2147483646 w 8815"/>
                <a:gd name="T1" fmla="*/ 2147483646 h 17841"/>
                <a:gd name="T2" fmla="*/ 0 w 8815"/>
                <a:gd name="T3" fmla="*/ 2147483646 h 17841"/>
                <a:gd name="T4" fmla="*/ 2147483646 w 8815"/>
                <a:gd name="T5" fmla="*/ 2147483646 h 17841"/>
                <a:gd name="T6" fmla="*/ 2147483646 w 8815"/>
                <a:gd name="T7" fmla="*/ 2147483646 h 17841"/>
                <a:gd name="T8" fmla="*/ 2147483646 w 8815"/>
                <a:gd name="T9" fmla="*/ 2147483646 h 17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15" h="17841" extrusionOk="0">
                  <a:moveTo>
                    <a:pt x="2294" y="1"/>
                  </a:moveTo>
                  <a:lnTo>
                    <a:pt x="0" y="966"/>
                  </a:lnTo>
                  <a:lnTo>
                    <a:pt x="7683" y="17840"/>
                  </a:lnTo>
                  <a:lnTo>
                    <a:pt x="8814" y="17372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1" name="Google Shape;2204;p85"/>
            <p:cNvSpPr>
              <a:spLocks/>
            </p:cNvSpPr>
            <p:nvPr/>
          </p:nvSpPr>
          <p:spPr bwMode="auto">
            <a:xfrm rot="5400000">
              <a:off x="312870" y="1315423"/>
              <a:ext cx="1650864" cy="1654301"/>
            </a:xfrm>
            <a:custGeom>
              <a:avLst/>
              <a:gdLst>
                <a:gd name="T0" fmla="*/ 2147483646 w 14415"/>
                <a:gd name="T1" fmla="*/ 2147483646 h 14445"/>
                <a:gd name="T2" fmla="*/ 2147483646 w 14415"/>
                <a:gd name="T3" fmla="*/ 2147483646 h 14445"/>
                <a:gd name="T4" fmla="*/ 2147483646 w 14415"/>
                <a:gd name="T5" fmla="*/ 2147483646 h 14445"/>
                <a:gd name="T6" fmla="*/ 2147483646 w 14415"/>
                <a:gd name="T7" fmla="*/ 2147483646 h 14445"/>
                <a:gd name="T8" fmla="*/ 2147483646 w 14415"/>
                <a:gd name="T9" fmla="*/ 2147483646 h 14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15" h="14445" extrusionOk="0">
                  <a:moveTo>
                    <a:pt x="1736" y="1"/>
                  </a:moveTo>
                  <a:lnTo>
                    <a:pt x="1" y="1767"/>
                  </a:lnTo>
                  <a:lnTo>
                    <a:pt x="13554" y="14444"/>
                  </a:lnTo>
                  <a:lnTo>
                    <a:pt x="14414" y="1356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2" name="Google Shape;2205;p85"/>
            <p:cNvSpPr>
              <a:spLocks/>
            </p:cNvSpPr>
            <p:nvPr/>
          </p:nvSpPr>
          <p:spPr bwMode="auto">
            <a:xfrm rot="5400000">
              <a:off x="-473509" y="1251459"/>
              <a:ext cx="2043109" cy="1009530"/>
            </a:xfrm>
            <a:custGeom>
              <a:avLst/>
              <a:gdLst>
                <a:gd name="T0" fmla="*/ 2147483646 w 17840"/>
                <a:gd name="T1" fmla="*/ 2147483646 h 8815"/>
                <a:gd name="T2" fmla="*/ 0 w 17840"/>
                <a:gd name="T3" fmla="*/ 2147483646 h 8815"/>
                <a:gd name="T4" fmla="*/ 2147483646 w 17840"/>
                <a:gd name="T5" fmla="*/ 2147483646 h 8815"/>
                <a:gd name="T6" fmla="*/ 2147483646 w 17840"/>
                <a:gd name="T7" fmla="*/ 2147483646 h 8815"/>
                <a:gd name="T8" fmla="*/ 2147483646 w 17840"/>
                <a:gd name="T9" fmla="*/ 2147483646 h 8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40" h="8815" extrusionOk="0">
                  <a:moveTo>
                    <a:pt x="936" y="1"/>
                  </a:moveTo>
                  <a:lnTo>
                    <a:pt x="0" y="2280"/>
                  </a:lnTo>
                  <a:lnTo>
                    <a:pt x="17357" y="8815"/>
                  </a:lnTo>
                  <a:lnTo>
                    <a:pt x="17840" y="7683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3" name="Google Shape;2206;p85"/>
            <p:cNvSpPr>
              <a:spLocks/>
            </p:cNvSpPr>
            <p:nvPr/>
          </p:nvSpPr>
          <p:spPr bwMode="auto">
            <a:xfrm rot="5400000">
              <a:off x="-1181383" y="1556550"/>
              <a:ext cx="2126140" cy="143613"/>
            </a:xfrm>
            <a:custGeom>
              <a:avLst/>
              <a:gdLst>
                <a:gd name="T0" fmla="*/ 0 w 18565"/>
                <a:gd name="T1" fmla="*/ 2147483646 h 1254"/>
                <a:gd name="T2" fmla="*/ 0 w 18565"/>
                <a:gd name="T3" fmla="*/ 2147483646 h 1254"/>
                <a:gd name="T4" fmla="*/ 2147483646 w 18565"/>
                <a:gd name="T5" fmla="*/ 2147483646 h 1254"/>
                <a:gd name="T6" fmla="*/ 2147483646 w 18565"/>
                <a:gd name="T7" fmla="*/ 2147483646 h 1254"/>
                <a:gd name="T8" fmla="*/ 0 w 18565"/>
                <a:gd name="T9" fmla="*/ 2147483646 h 1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65" h="1254" extrusionOk="0">
                  <a:moveTo>
                    <a:pt x="0" y="1"/>
                  </a:moveTo>
                  <a:lnTo>
                    <a:pt x="0" y="1253"/>
                  </a:lnTo>
                  <a:lnTo>
                    <a:pt x="18564" y="1253"/>
                  </a:lnTo>
                  <a:lnTo>
                    <a:pt x="18564" y="6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4" name="Google Shape;2207;p85"/>
            <p:cNvSpPr>
              <a:spLocks/>
            </p:cNvSpPr>
            <p:nvPr/>
          </p:nvSpPr>
          <p:spPr bwMode="auto">
            <a:xfrm rot="5400000">
              <a:off x="-1181383" y="5238150"/>
              <a:ext cx="2126140" cy="143613"/>
            </a:xfrm>
            <a:custGeom>
              <a:avLst/>
              <a:gdLst>
                <a:gd name="T0" fmla="*/ 2147483646 w 18565"/>
                <a:gd name="T1" fmla="*/ 2147483646 h 1254"/>
                <a:gd name="T2" fmla="*/ 2147483646 w 18565"/>
                <a:gd name="T3" fmla="*/ 2147483646 h 1254"/>
                <a:gd name="T4" fmla="*/ 2147483646 w 18565"/>
                <a:gd name="T5" fmla="*/ 2147483646 h 1254"/>
                <a:gd name="T6" fmla="*/ 2147483646 w 18565"/>
                <a:gd name="T7" fmla="*/ 2147483646 h 1254"/>
                <a:gd name="T8" fmla="*/ 2147483646 w 18565"/>
                <a:gd name="T9" fmla="*/ 2147483646 h 1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65" h="1254" extrusionOk="0">
                  <a:moveTo>
                    <a:pt x="18565" y="1"/>
                  </a:moveTo>
                  <a:lnTo>
                    <a:pt x="1" y="619"/>
                  </a:lnTo>
                  <a:lnTo>
                    <a:pt x="1" y="1253"/>
                  </a:lnTo>
                  <a:lnTo>
                    <a:pt x="18565" y="1253"/>
                  </a:lnTo>
                  <a:lnTo>
                    <a:pt x="18565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5" name="Google Shape;2208;p85"/>
            <p:cNvSpPr>
              <a:spLocks/>
            </p:cNvSpPr>
            <p:nvPr/>
          </p:nvSpPr>
          <p:spPr bwMode="auto">
            <a:xfrm rot="5400000">
              <a:off x="-474368" y="4678192"/>
              <a:ext cx="2044827" cy="1009530"/>
            </a:xfrm>
            <a:custGeom>
              <a:avLst/>
              <a:gdLst>
                <a:gd name="T0" fmla="*/ 2147483646 w 17855"/>
                <a:gd name="T1" fmla="*/ 2147483646 h 8815"/>
                <a:gd name="T2" fmla="*/ 0 w 17855"/>
                <a:gd name="T3" fmla="*/ 2147483646 h 8815"/>
                <a:gd name="T4" fmla="*/ 2147483646 w 17855"/>
                <a:gd name="T5" fmla="*/ 2147483646 h 8815"/>
                <a:gd name="T6" fmla="*/ 2147483646 w 17855"/>
                <a:gd name="T7" fmla="*/ 2147483646 h 8815"/>
                <a:gd name="T8" fmla="*/ 2147483646 w 17855"/>
                <a:gd name="T9" fmla="*/ 2147483646 h 8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55" h="8815" extrusionOk="0">
                  <a:moveTo>
                    <a:pt x="16904" y="1"/>
                  </a:moveTo>
                  <a:lnTo>
                    <a:pt x="0" y="7683"/>
                  </a:lnTo>
                  <a:lnTo>
                    <a:pt x="498" y="8815"/>
                  </a:lnTo>
                  <a:lnTo>
                    <a:pt x="17855" y="2280"/>
                  </a:lnTo>
                  <a:lnTo>
                    <a:pt x="16904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6" name="Google Shape;2209;p85"/>
            <p:cNvSpPr>
              <a:spLocks/>
            </p:cNvSpPr>
            <p:nvPr/>
          </p:nvSpPr>
          <p:spPr bwMode="auto">
            <a:xfrm rot="5400000">
              <a:off x="312870" y="3968599"/>
              <a:ext cx="1650864" cy="1654301"/>
            </a:xfrm>
            <a:custGeom>
              <a:avLst/>
              <a:gdLst>
                <a:gd name="T0" fmla="*/ 2147483646 w 14415"/>
                <a:gd name="T1" fmla="*/ 2147483646 h 14445"/>
                <a:gd name="T2" fmla="*/ 2147483646 w 14415"/>
                <a:gd name="T3" fmla="*/ 2147483646 h 14445"/>
                <a:gd name="T4" fmla="*/ 2147483646 w 14415"/>
                <a:gd name="T5" fmla="*/ 2147483646 h 14445"/>
                <a:gd name="T6" fmla="*/ 2147483646 w 14415"/>
                <a:gd name="T7" fmla="*/ 2147483646 h 14445"/>
                <a:gd name="T8" fmla="*/ 2147483646 w 14415"/>
                <a:gd name="T9" fmla="*/ 2147483646 h 14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15" h="14445" extrusionOk="0">
                  <a:moveTo>
                    <a:pt x="12679" y="1"/>
                  </a:moveTo>
                  <a:lnTo>
                    <a:pt x="1" y="13569"/>
                  </a:lnTo>
                  <a:lnTo>
                    <a:pt x="876" y="14444"/>
                  </a:lnTo>
                  <a:lnTo>
                    <a:pt x="14414" y="1767"/>
                  </a:lnTo>
                  <a:lnTo>
                    <a:pt x="12679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7" name="Google Shape;2210;p85"/>
            <p:cNvSpPr>
              <a:spLocks/>
            </p:cNvSpPr>
            <p:nvPr/>
          </p:nvSpPr>
          <p:spPr bwMode="auto">
            <a:xfrm rot="5400000">
              <a:off x="1021544" y="3185609"/>
              <a:ext cx="1009531" cy="2043225"/>
            </a:xfrm>
            <a:custGeom>
              <a:avLst/>
              <a:gdLst>
                <a:gd name="T0" fmla="*/ 2147483646 w 8815"/>
                <a:gd name="T1" fmla="*/ 2147483646 h 17841"/>
                <a:gd name="T2" fmla="*/ 2147483646 w 8815"/>
                <a:gd name="T3" fmla="*/ 2147483646 h 17841"/>
                <a:gd name="T4" fmla="*/ 2147483646 w 8815"/>
                <a:gd name="T5" fmla="*/ 2147483646 h 17841"/>
                <a:gd name="T6" fmla="*/ 2147483646 w 8815"/>
                <a:gd name="T7" fmla="*/ 2147483646 h 17841"/>
                <a:gd name="T8" fmla="*/ 2147483646 w 8815"/>
                <a:gd name="T9" fmla="*/ 2147483646 h 17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15" h="17841" extrusionOk="0">
                  <a:moveTo>
                    <a:pt x="6536" y="1"/>
                  </a:moveTo>
                  <a:lnTo>
                    <a:pt x="1" y="17372"/>
                  </a:lnTo>
                  <a:lnTo>
                    <a:pt x="1132" y="17840"/>
                  </a:lnTo>
                  <a:lnTo>
                    <a:pt x="8815" y="966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DA0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8" name="Google Shape;2211;p85"/>
            <p:cNvSpPr>
              <a:spLocks/>
            </p:cNvSpPr>
            <p:nvPr/>
          </p:nvSpPr>
          <p:spPr bwMode="auto">
            <a:xfrm rot="5400000">
              <a:off x="-1129503" y="3081114"/>
              <a:ext cx="1101147" cy="777848"/>
            </a:xfrm>
            <a:custGeom>
              <a:avLst/>
              <a:gdLst>
                <a:gd name="T0" fmla="*/ 2147483646 w 9615"/>
                <a:gd name="T1" fmla="*/ 0 h 6792"/>
                <a:gd name="T2" fmla="*/ 2147483646 w 9615"/>
                <a:gd name="T3" fmla="*/ 2147483646 h 6792"/>
                <a:gd name="T4" fmla="*/ 2147483646 w 9615"/>
                <a:gd name="T5" fmla="*/ 2147483646 h 6792"/>
                <a:gd name="T6" fmla="*/ 2147483646 w 9615"/>
                <a:gd name="T7" fmla="*/ 2147483646 h 6792"/>
                <a:gd name="T8" fmla="*/ 2147483646 w 9615"/>
                <a:gd name="T9" fmla="*/ 2147483646 h 6792"/>
                <a:gd name="T10" fmla="*/ 2147483646 w 9615"/>
                <a:gd name="T11" fmla="*/ 2147483646 h 6792"/>
                <a:gd name="T12" fmla="*/ 2147483646 w 9615"/>
                <a:gd name="T13" fmla="*/ 2147483646 h 6792"/>
                <a:gd name="T14" fmla="*/ 2147483646 w 9615"/>
                <a:gd name="T15" fmla="*/ 2147483646 h 6792"/>
                <a:gd name="T16" fmla="*/ 2147483646 w 9615"/>
                <a:gd name="T17" fmla="*/ 2147483646 h 6792"/>
                <a:gd name="T18" fmla="*/ 2147483646 w 9615"/>
                <a:gd name="T19" fmla="*/ 2147483646 h 6792"/>
                <a:gd name="T20" fmla="*/ 2147483646 w 9615"/>
                <a:gd name="T21" fmla="*/ 2147483646 h 6792"/>
                <a:gd name="T22" fmla="*/ 2147483646 w 9615"/>
                <a:gd name="T23" fmla="*/ 2147483646 h 6792"/>
                <a:gd name="T24" fmla="*/ 2147483646 w 9615"/>
                <a:gd name="T25" fmla="*/ 0 h 67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615" h="6792" extrusionOk="0">
                  <a:moveTo>
                    <a:pt x="4815" y="0"/>
                  </a:moveTo>
                  <a:lnTo>
                    <a:pt x="1" y="4800"/>
                  </a:lnTo>
                  <a:lnTo>
                    <a:pt x="499" y="5268"/>
                  </a:lnTo>
                  <a:lnTo>
                    <a:pt x="1600" y="5992"/>
                  </a:lnTo>
                  <a:lnTo>
                    <a:pt x="2823" y="6505"/>
                  </a:lnTo>
                  <a:lnTo>
                    <a:pt x="4121" y="6762"/>
                  </a:lnTo>
                  <a:lnTo>
                    <a:pt x="4800" y="6792"/>
                  </a:lnTo>
                  <a:lnTo>
                    <a:pt x="5464" y="6762"/>
                  </a:lnTo>
                  <a:lnTo>
                    <a:pt x="6777" y="6505"/>
                  </a:lnTo>
                  <a:lnTo>
                    <a:pt x="8000" y="5992"/>
                  </a:lnTo>
                  <a:lnTo>
                    <a:pt x="9117" y="5268"/>
                  </a:lnTo>
                  <a:lnTo>
                    <a:pt x="9615" y="4800"/>
                  </a:lnTo>
                  <a:lnTo>
                    <a:pt x="4815" y="0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79" name="Google Shape;2212;p85"/>
            <p:cNvSpPr>
              <a:spLocks/>
            </p:cNvSpPr>
            <p:nvPr/>
          </p:nvSpPr>
          <p:spPr bwMode="auto">
            <a:xfrm rot="5400000">
              <a:off x="-472762" y="3186534"/>
              <a:ext cx="567125" cy="565291"/>
            </a:xfrm>
            <a:custGeom>
              <a:avLst/>
              <a:gdLst>
                <a:gd name="T0" fmla="*/ 2147483646 w 4952"/>
                <a:gd name="T1" fmla="*/ 0 h 4936"/>
                <a:gd name="T2" fmla="*/ 2147483646 w 4952"/>
                <a:gd name="T3" fmla="*/ 2147483646 h 4936"/>
                <a:gd name="T4" fmla="*/ 2147483646 w 4952"/>
                <a:gd name="T5" fmla="*/ 2147483646 h 4936"/>
                <a:gd name="T6" fmla="*/ 2147483646 w 4952"/>
                <a:gd name="T7" fmla="*/ 2147483646 h 4936"/>
                <a:gd name="T8" fmla="*/ 2147483646 w 4952"/>
                <a:gd name="T9" fmla="*/ 2147483646 h 4936"/>
                <a:gd name="T10" fmla="*/ 2147483646 w 4952"/>
                <a:gd name="T11" fmla="*/ 2147483646 h 4936"/>
                <a:gd name="T12" fmla="*/ 2147483646 w 4952"/>
                <a:gd name="T13" fmla="*/ 2147483646 h 4936"/>
                <a:gd name="T14" fmla="*/ 2147483646 w 4952"/>
                <a:gd name="T15" fmla="*/ 2147483646 h 4936"/>
                <a:gd name="T16" fmla="*/ 2147483646 w 4952"/>
                <a:gd name="T17" fmla="*/ 2147483646 h 4936"/>
                <a:gd name="T18" fmla="*/ 2147483646 w 4952"/>
                <a:gd name="T19" fmla="*/ 2147483646 h 4936"/>
                <a:gd name="T20" fmla="*/ 2147483646 w 4952"/>
                <a:gd name="T21" fmla="*/ 2147483646 h 4936"/>
                <a:gd name="T22" fmla="*/ 2147483646 w 4952"/>
                <a:gd name="T23" fmla="*/ 2147483646 h 4936"/>
                <a:gd name="T24" fmla="*/ 2147483646 w 4952"/>
                <a:gd name="T25" fmla="*/ 2147483646 h 4936"/>
                <a:gd name="T26" fmla="*/ 2147483646 w 4952"/>
                <a:gd name="T27" fmla="*/ 2147483646 h 4936"/>
                <a:gd name="T28" fmla="*/ 2147483646 w 4952"/>
                <a:gd name="T29" fmla="*/ 2147483646 h 4936"/>
                <a:gd name="T30" fmla="*/ 2147483646 w 4952"/>
                <a:gd name="T31" fmla="*/ 2147483646 h 4936"/>
                <a:gd name="T32" fmla="*/ 2147483646 w 4952"/>
                <a:gd name="T33" fmla="*/ 2147483646 h 4936"/>
                <a:gd name="T34" fmla="*/ 2147483646 w 4952"/>
                <a:gd name="T35" fmla="*/ 2147483646 h 4936"/>
                <a:gd name="T36" fmla="*/ 2147483646 w 4952"/>
                <a:gd name="T37" fmla="*/ 2147483646 h 4936"/>
                <a:gd name="T38" fmla="*/ 2147483646 w 4952"/>
                <a:gd name="T39" fmla="*/ 2147483646 h 4936"/>
                <a:gd name="T40" fmla="*/ 2147483646 w 4952"/>
                <a:gd name="T41" fmla="*/ 2147483646 h 4936"/>
                <a:gd name="T42" fmla="*/ 2147483646 w 4952"/>
                <a:gd name="T43" fmla="*/ 2147483646 h 4936"/>
                <a:gd name="T44" fmla="*/ 2147483646 w 4952"/>
                <a:gd name="T45" fmla="*/ 2147483646 h 4936"/>
                <a:gd name="T46" fmla="*/ 2147483646 w 4952"/>
                <a:gd name="T47" fmla="*/ 2147483646 h 4936"/>
                <a:gd name="T48" fmla="*/ 2147483646 w 4952"/>
                <a:gd name="T49" fmla="*/ 2147483646 h 4936"/>
                <a:gd name="T50" fmla="*/ 2147483646 w 4952"/>
                <a:gd name="T51" fmla="*/ 2147483646 h 4936"/>
                <a:gd name="T52" fmla="*/ 2147483646 w 4952"/>
                <a:gd name="T53" fmla="*/ 2147483646 h 4936"/>
                <a:gd name="T54" fmla="*/ 2147483646 w 4952"/>
                <a:gd name="T55" fmla="*/ 2147483646 h 4936"/>
                <a:gd name="T56" fmla="*/ 2147483646 w 4952"/>
                <a:gd name="T57" fmla="*/ 2147483646 h 4936"/>
                <a:gd name="T58" fmla="*/ 2147483646 w 4952"/>
                <a:gd name="T59" fmla="*/ 2147483646 h 4936"/>
                <a:gd name="T60" fmla="*/ 2147483646 w 4952"/>
                <a:gd name="T61" fmla="*/ 2147483646 h 4936"/>
                <a:gd name="T62" fmla="*/ 2147483646 w 4952"/>
                <a:gd name="T63" fmla="*/ 2147483646 h 4936"/>
                <a:gd name="T64" fmla="*/ 2147483646 w 4952"/>
                <a:gd name="T65" fmla="*/ 2147483646 h 4936"/>
                <a:gd name="T66" fmla="*/ 2147483646 w 4952"/>
                <a:gd name="T67" fmla="*/ 0 h 4936"/>
                <a:gd name="T68" fmla="*/ 2147483646 w 4952"/>
                <a:gd name="T69" fmla="*/ 0 h 49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52" h="4936" extrusionOk="0">
                  <a:moveTo>
                    <a:pt x="2219" y="0"/>
                  </a:moveTo>
                  <a:lnTo>
                    <a:pt x="1736" y="106"/>
                  </a:lnTo>
                  <a:lnTo>
                    <a:pt x="1299" y="287"/>
                  </a:lnTo>
                  <a:lnTo>
                    <a:pt x="906" y="558"/>
                  </a:lnTo>
                  <a:lnTo>
                    <a:pt x="559" y="891"/>
                  </a:lnTo>
                  <a:lnTo>
                    <a:pt x="303" y="1283"/>
                  </a:lnTo>
                  <a:lnTo>
                    <a:pt x="106" y="1736"/>
                  </a:lnTo>
                  <a:lnTo>
                    <a:pt x="16" y="2219"/>
                  </a:lnTo>
                  <a:lnTo>
                    <a:pt x="1" y="2475"/>
                  </a:lnTo>
                  <a:lnTo>
                    <a:pt x="16" y="2717"/>
                  </a:lnTo>
                  <a:lnTo>
                    <a:pt x="106" y="3200"/>
                  </a:lnTo>
                  <a:lnTo>
                    <a:pt x="303" y="3652"/>
                  </a:lnTo>
                  <a:lnTo>
                    <a:pt x="559" y="4045"/>
                  </a:lnTo>
                  <a:lnTo>
                    <a:pt x="906" y="4377"/>
                  </a:lnTo>
                  <a:lnTo>
                    <a:pt x="1299" y="4649"/>
                  </a:lnTo>
                  <a:lnTo>
                    <a:pt x="1736" y="4830"/>
                  </a:lnTo>
                  <a:lnTo>
                    <a:pt x="2219" y="4935"/>
                  </a:lnTo>
                  <a:lnTo>
                    <a:pt x="2733" y="4935"/>
                  </a:lnTo>
                  <a:lnTo>
                    <a:pt x="3216" y="4830"/>
                  </a:lnTo>
                  <a:lnTo>
                    <a:pt x="3653" y="4649"/>
                  </a:lnTo>
                  <a:lnTo>
                    <a:pt x="4046" y="4377"/>
                  </a:lnTo>
                  <a:lnTo>
                    <a:pt x="4393" y="4045"/>
                  </a:lnTo>
                  <a:lnTo>
                    <a:pt x="4649" y="3652"/>
                  </a:lnTo>
                  <a:lnTo>
                    <a:pt x="4846" y="3200"/>
                  </a:lnTo>
                  <a:lnTo>
                    <a:pt x="4936" y="2717"/>
                  </a:lnTo>
                  <a:lnTo>
                    <a:pt x="4951" y="2475"/>
                  </a:lnTo>
                  <a:lnTo>
                    <a:pt x="4936" y="2219"/>
                  </a:lnTo>
                  <a:lnTo>
                    <a:pt x="4846" y="1736"/>
                  </a:lnTo>
                  <a:lnTo>
                    <a:pt x="4649" y="1283"/>
                  </a:lnTo>
                  <a:lnTo>
                    <a:pt x="4393" y="891"/>
                  </a:lnTo>
                  <a:lnTo>
                    <a:pt x="4046" y="558"/>
                  </a:lnTo>
                  <a:lnTo>
                    <a:pt x="3653" y="287"/>
                  </a:lnTo>
                  <a:lnTo>
                    <a:pt x="3216" y="106"/>
                  </a:lnTo>
                  <a:lnTo>
                    <a:pt x="2733" y="0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1A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  <p:sp>
          <p:nvSpPr>
            <p:cNvPr id="65580" name="Google Shape;2213;p85"/>
            <p:cNvSpPr>
              <a:spLocks/>
            </p:cNvSpPr>
            <p:nvPr/>
          </p:nvSpPr>
          <p:spPr bwMode="auto">
            <a:xfrm rot="5400000">
              <a:off x="-331785" y="3325681"/>
              <a:ext cx="285278" cy="285280"/>
            </a:xfrm>
            <a:custGeom>
              <a:avLst/>
              <a:gdLst>
                <a:gd name="T0" fmla="*/ 2147483646 w 2491"/>
                <a:gd name="T1" fmla="*/ 2147483646 h 2491"/>
                <a:gd name="T2" fmla="*/ 2147483646 w 2491"/>
                <a:gd name="T3" fmla="*/ 2147483646 h 2491"/>
                <a:gd name="T4" fmla="*/ 2147483646 w 2491"/>
                <a:gd name="T5" fmla="*/ 2147483646 h 2491"/>
                <a:gd name="T6" fmla="*/ 2147483646 w 2491"/>
                <a:gd name="T7" fmla="*/ 2147483646 h 2491"/>
                <a:gd name="T8" fmla="*/ 2147483646 w 2491"/>
                <a:gd name="T9" fmla="*/ 2147483646 h 2491"/>
                <a:gd name="T10" fmla="*/ 0 w 2491"/>
                <a:gd name="T11" fmla="*/ 2147483646 h 2491"/>
                <a:gd name="T12" fmla="*/ 2147483646 w 2491"/>
                <a:gd name="T13" fmla="*/ 2147483646 h 2491"/>
                <a:gd name="T14" fmla="*/ 2147483646 w 2491"/>
                <a:gd name="T15" fmla="*/ 2147483646 h 2491"/>
                <a:gd name="T16" fmla="*/ 2147483646 w 2491"/>
                <a:gd name="T17" fmla="*/ 2147483646 h 2491"/>
                <a:gd name="T18" fmla="*/ 2147483646 w 2491"/>
                <a:gd name="T19" fmla="*/ 2147483646 h 2491"/>
                <a:gd name="T20" fmla="*/ 2147483646 w 2491"/>
                <a:gd name="T21" fmla="*/ 2147483646 h 2491"/>
                <a:gd name="T22" fmla="*/ 2147483646 w 2491"/>
                <a:gd name="T23" fmla="*/ 2147483646 h 2491"/>
                <a:gd name="T24" fmla="*/ 2147483646 w 2491"/>
                <a:gd name="T25" fmla="*/ 2147483646 h 2491"/>
                <a:gd name="T26" fmla="*/ 2147483646 w 2491"/>
                <a:gd name="T27" fmla="*/ 2147483646 h 2491"/>
                <a:gd name="T28" fmla="*/ 2147483646 w 2491"/>
                <a:gd name="T29" fmla="*/ 2147483646 h 2491"/>
                <a:gd name="T30" fmla="*/ 2147483646 w 2491"/>
                <a:gd name="T31" fmla="*/ 2147483646 h 2491"/>
                <a:gd name="T32" fmla="*/ 2147483646 w 2491"/>
                <a:gd name="T33" fmla="*/ 2147483646 h 2491"/>
                <a:gd name="T34" fmla="*/ 2147483646 w 2491"/>
                <a:gd name="T35" fmla="*/ 2147483646 h 2491"/>
                <a:gd name="T36" fmla="*/ 2147483646 w 2491"/>
                <a:gd name="T37" fmla="*/ 2147483646 h 2491"/>
                <a:gd name="T38" fmla="*/ 2147483646 w 2491"/>
                <a:gd name="T39" fmla="*/ 2147483646 h 2491"/>
                <a:gd name="T40" fmla="*/ 2147483646 w 2491"/>
                <a:gd name="T41" fmla="*/ 2147483646 h 24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491" h="2491" extrusionOk="0">
                  <a:moveTo>
                    <a:pt x="1253" y="1"/>
                  </a:moveTo>
                  <a:lnTo>
                    <a:pt x="996" y="16"/>
                  </a:lnTo>
                  <a:lnTo>
                    <a:pt x="559" y="212"/>
                  </a:lnTo>
                  <a:lnTo>
                    <a:pt x="212" y="544"/>
                  </a:lnTo>
                  <a:lnTo>
                    <a:pt x="31" y="997"/>
                  </a:lnTo>
                  <a:lnTo>
                    <a:pt x="0" y="1253"/>
                  </a:lnTo>
                  <a:lnTo>
                    <a:pt x="31" y="1495"/>
                  </a:lnTo>
                  <a:lnTo>
                    <a:pt x="212" y="1948"/>
                  </a:lnTo>
                  <a:lnTo>
                    <a:pt x="559" y="2280"/>
                  </a:lnTo>
                  <a:lnTo>
                    <a:pt x="996" y="2476"/>
                  </a:lnTo>
                  <a:lnTo>
                    <a:pt x="1253" y="2491"/>
                  </a:lnTo>
                  <a:lnTo>
                    <a:pt x="1510" y="2476"/>
                  </a:lnTo>
                  <a:lnTo>
                    <a:pt x="1947" y="2280"/>
                  </a:lnTo>
                  <a:lnTo>
                    <a:pt x="2294" y="1948"/>
                  </a:lnTo>
                  <a:lnTo>
                    <a:pt x="2476" y="1495"/>
                  </a:lnTo>
                  <a:lnTo>
                    <a:pt x="2491" y="1253"/>
                  </a:lnTo>
                  <a:lnTo>
                    <a:pt x="2476" y="997"/>
                  </a:lnTo>
                  <a:lnTo>
                    <a:pt x="2294" y="544"/>
                  </a:lnTo>
                  <a:lnTo>
                    <a:pt x="1947" y="212"/>
                  </a:lnTo>
                  <a:lnTo>
                    <a:pt x="1510" y="16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3F1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 sz="2400"/>
            </a:p>
          </p:txBody>
        </p:sp>
      </p:grp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15668" r="16245" b="-1059"/>
          <a:stretch>
            <a:fillRect/>
          </a:stretch>
        </p:blipFill>
        <p:spPr bwMode="auto">
          <a:xfrm>
            <a:off x="3185585" y="1536700"/>
            <a:ext cx="884131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Hộp Văn bản 4">
            <a:extLst>
              <a:ext uri="{FF2B5EF4-FFF2-40B4-BE49-F238E27FC236}">
                <a16:creationId xmlns:a16="http://schemas.microsoft.com/office/drawing/2014/main" id="{B299574E-28F7-4147-BE90-45F7AC4C746F}"/>
              </a:ext>
            </a:extLst>
          </p:cNvPr>
          <p:cNvSpPr txBox="1"/>
          <p:nvPr/>
        </p:nvSpPr>
        <p:spPr>
          <a:xfrm>
            <a:off x="219749" y="1560690"/>
            <a:ext cx="12871451" cy="1364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Bài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 2 (</a:t>
            </a:r>
            <a:r>
              <a:rPr lang="en-US" altLang="vi-VN" sz="3467" dirty="0" smtClean="0">
                <a:solidFill>
                  <a:srgbClr val="002060"/>
                </a:solidFill>
                <a:latin typeface="+mj-lt"/>
              </a:rPr>
              <a:t>T</a:t>
            </a:r>
            <a:r>
              <a:rPr lang="en-US" altLang="vi-VN" sz="3467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.106): </a:t>
            </a: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Đặt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ǟē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467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tính</a:t>
            </a:r>
            <a:r>
              <a:rPr lang="en-US" altLang="vi-VN" sz="3467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  <a:endParaRPr lang="en-US" altLang="en-US" sz="3467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vi-V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  <p:grpSp>
        <p:nvGrpSpPr>
          <p:cNvPr id="123" name="Group 24"/>
          <p:cNvGrpSpPr>
            <a:grpSpLocks/>
          </p:cNvGrpSpPr>
          <p:nvPr/>
        </p:nvGrpSpPr>
        <p:grpSpPr bwMode="auto">
          <a:xfrm>
            <a:off x="3200400" y="2309358"/>
            <a:ext cx="2029582" cy="1262205"/>
            <a:chOff x="231" y="1505"/>
            <a:chExt cx="857" cy="1466"/>
          </a:xfrm>
        </p:grpSpPr>
        <p:sp>
          <p:nvSpPr>
            <p:cNvPr id="124" name="Text Box 25"/>
            <p:cNvSpPr txBox="1">
              <a:spLocks noChangeArrowheads="1"/>
            </p:cNvSpPr>
            <p:nvPr/>
          </p:nvSpPr>
          <p:spPr bwMode="auto">
            <a:xfrm>
              <a:off x="346" y="1505"/>
              <a:ext cx="742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800"/>
                </a:spcBef>
                <a:buNone/>
                <a:defRPr/>
              </a:pPr>
              <a:r>
                <a:rPr lang="en-US" altLang="en-US" sz="3467" b="1" spc="-300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6924</a:t>
              </a:r>
              <a:endParaRPr lang="en-US" altLang="en-US" sz="3467" b="1" spc="-300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  <a:p>
              <a:pPr>
                <a:spcBef>
                  <a:spcPts val="800"/>
                </a:spcBef>
                <a:buNone/>
                <a:defRPr/>
              </a:pPr>
              <a:r>
                <a:rPr lang="en-US" altLang="en-US" sz="3467" b="1" dirty="0" smtClean="0">
                  <a:solidFill>
                    <a:srgbClr val="7030A0"/>
                  </a:solidFill>
                  <a:latin typeface="HP001 4 hàng" panose="020B0603050302020204" pitchFamily="34" charset="0"/>
                </a:rPr>
                <a:t>1536</a:t>
              </a:r>
              <a:endParaRPr lang="en-US" altLang="en-US" sz="3467" b="1" dirty="0">
                <a:solidFill>
                  <a:srgbClr val="7030A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65564" name="Text Box 26"/>
            <p:cNvSpPr txBox="1">
              <a:spLocks noChangeArrowheads="1"/>
            </p:cNvSpPr>
            <p:nvPr/>
          </p:nvSpPr>
          <p:spPr bwMode="auto">
            <a:xfrm>
              <a:off x="231" y="1674"/>
              <a:ext cx="297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467" b="1" dirty="0" smtClean="0">
                  <a:solidFill>
                    <a:srgbClr val="7030A0"/>
                  </a:solidFill>
                  <a:latin typeface="Times New Roman" panose="02020603050405020304" pitchFamily="18" charset="0"/>
                </a:rPr>
                <a:t>+</a:t>
              </a:r>
              <a:endParaRPr lang="en-US" altLang="en-US" sz="3467" b="1" dirty="0">
                <a:solidFill>
                  <a:srgbClr val="7030A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" name="Line 27"/>
            <p:cNvSpPr>
              <a:spLocks noChangeShapeType="1"/>
            </p:cNvSpPr>
            <p:nvPr/>
          </p:nvSpPr>
          <p:spPr bwMode="auto">
            <a:xfrm>
              <a:off x="362" y="2857"/>
              <a:ext cx="625" cy="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3467" b="1">
                <a:solidFill>
                  <a:srgbClr val="7030A0"/>
                </a:solidFill>
              </a:endParaRPr>
            </a:p>
          </p:txBody>
        </p:sp>
      </p:grpSp>
      <p:sp>
        <p:nvSpPr>
          <p:cNvPr id="141" name="Text Box 25"/>
          <p:cNvSpPr txBox="1">
            <a:spLocks noChangeArrowheads="1"/>
          </p:cNvSpPr>
          <p:nvPr/>
        </p:nvSpPr>
        <p:spPr bwMode="auto">
          <a:xfrm>
            <a:off x="5100066" y="2185842"/>
            <a:ext cx="1684867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600"/>
              </a:spcBef>
              <a:buNone/>
              <a:defRPr/>
            </a:pPr>
            <a:r>
              <a:rPr lang="en-US" altLang="en-US" sz="3733" b="1" dirty="0">
                <a:solidFill>
                  <a:srgbClr val="7030A0"/>
                </a:solidFill>
              </a:rPr>
              <a:t>   </a:t>
            </a:r>
            <a:r>
              <a:rPr lang="en-US" altLang="en-US" sz="3467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5718</a:t>
            </a:r>
            <a:endParaRPr lang="en-US" altLang="en-US" sz="3467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>
              <a:spcBef>
                <a:spcPts val="1600"/>
              </a:spcBef>
              <a:buNone/>
              <a:defRPr/>
            </a:pPr>
            <a:r>
              <a:rPr lang="en-US" altLang="en-US" sz="3467" b="1" spc="-200" dirty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3467" b="1" spc="-2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</a:t>
            </a:r>
            <a:r>
              <a:rPr lang="en-US" altLang="en-US" sz="3467" b="1" spc="-300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636</a:t>
            </a:r>
            <a:endParaRPr lang="en-US" altLang="en-US" sz="3467" b="1" spc="-300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45" name="Text Box 26"/>
          <p:cNvSpPr txBox="1">
            <a:spLocks noChangeArrowheads="1"/>
          </p:cNvSpPr>
          <p:nvPr/>
        </p:nvSpPr>
        <p:spPr bwMode="auto">
          <a:xfrm>
            <a:off x="5229982" y="2498555"/>
            <a:ext cx="628649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67" b="1" dirty="0">
                <a:solidFill>
                  <a:srgbClr val="7030A0"/>
                </a:solidFill>
                <a:latin typeface="Times New Roman" panose="02020603050405020304" pitchFamily="18" charset="0"/>
              </a:rPr>
              <a:t>+</a:t>
            </a:r>
            <a:endParaRPr lang="en-US" altLang="en-US" sz="3467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6" name="Line 27"/>
          <p:cNvSpPr>
            <a:spLocks noChangeShapeType="1"/>
          </p:cNvSpPr>
          <p:nvPr/>
        </p:nvSpPr>
        <p:spPr bwMode="auto">
          <a:xfrm>
            <a:off x="5492448" y="3512437"/>
            <a:ext cx="1322916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3467" b="1">
              <a:solidFill>
                <a:srgbClr val="7030A0"/>
              </a:solidFill>
            </a:endParaRPr>
          </a:p>
        </p:txBody>
      </p:sp>
      <p:sp>
        <p:nvSpPr>
          <p:cNvPr id="156" name="Text Box 40"/>
          <p:cNvSpPr txBox="1">
            <a:spLocks noChangeArrowheads="1"/>
          </p:cNvSpPr>
          <p:nvPr/>
        </p:nvSpPr>
        <p:spPr bwMode="auto">
          <a:xfrm>
            <a:off x="3465430" y="3641323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200" dirty="0" smtClean="0">
                <a:solidFill>
                  <a:srgbClr val="990000"/>
                </a:solidFill>
                <a:latin typeface="HP001 4 hàng" panose="020B0603050302020204" pitchFamily="34" charset="0"/>
              </a:rPr>
              <a:t>8460</a:t>
            </a:r>
            <a:endParaRPr lang="en-US" altLang="en-US" sz="3467" b="1" spc="-20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7" name="Text Box 40"/>
          <p:cNvSpPr txBox="1">
            <a:spLocks noChangeArrowheads="1"/>
          </p:cNvSpPr>
          <p:nvPr/>
        </p:nvSpPr>
        <p:spPr bwMode="auto">
          <a:xfrm>
            <a:off x="5511497" y="3615058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200" dirty="0" smtClean="0">
                <a:solidFill>
                  <a:srgbClr val="990000"/>
                </a:solidFill>
                <a:latin typeface="HP001 4 hàng" panose="020B0603050302020204" pitchFamily="34" charset="0"/>
              </a:rPr>
              <a:t>6354</a:t>
            </a:r>
            <a:endParaRPr lang="en-US" altLang="en-US" sz="3467" b="1" spc="-20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5" name="Rectangle 5">
            <a:extLst>
              <a:ext uri="{FF2B5EF4-FFF2-40B4-BE49-F238E27FC236}">
                <a16:creationId xmlns:a16="http://schemas.microsoft.com/office/drawing/2014/main" id="{3CDC4CE0-8B24-4A4D-BEC4-DF584537691D}"/>
              </a:ext>
            </a:extLst>
          </p:cNvPr>
          <p:cNvSpPr/>
          <p:nvPr/>
        </p:nvSpPr>
        <p:spPr>
          <a:xfrm>
            <a:off x="2143637" y="341698"/>
            <a:ext cx="7303048" cy="7571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.VnArial" panose="020B7200000000000000" pitchFamily="34" charset="0"/>
              </a:rPr>
              <a:t>  </a:t>
            </a: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VNI-Avo" pitchFamily="2" charset="0"/>
              </a:rPr>
              <a:t> </a:t>
            </a:r>
            <a:r>
              <a:rPr lang="en-US" altLang="zh-CN" sz="36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zh-CN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r>
              <a:rPr lang="en-US" altLang="zh-CN" sz="36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3200" b="1" dirty="0">
              <a:solidFill>
                <a:schemeClr val="accent1">
                  <a:lumMod val="50000"/>
                </a:schemeClr>
              </a:solidFill>
              <a:latin typeface="VNI-Avo" pitchFamily="2" charset="0"/>
            </a:endParaRPr>
          </a:p>
        </p:txBody>
      </p:sp>
      <p:sp>
        <p:nvSpPr>
          <p:cNvPr id="115" name="Text Box 26"/>
          <p:cNvSpPr txBox="1">
            <a:spLocks noChangeArrowheads="1"/>
          </p:cNvSpPr>
          <p:nvPr/>
        </p:nvSpPr>
        <p:spPr bwMode="auto">
          <a:xfrm>
            <a:off x="5229982" y="3938532"/>
            <a:ext cx="628649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67" b="1" dirty="0">
                <a:solidFill>
                  <a:srgbClr val="7030A0"/>
                </a:solidFill>
                <a:latin typeface="Times New Roman" panose="02020603050405020304" pitchFamily="18" charset="0"/>
              </a:rPr>
              <a:t>+</a:t>
            </a:r>
            <a:endParaRPr lang="en-US" altLang="en-US" sz="3467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6" name="Text Box 26"/>
          <p:cNvSpPr txBox="1">
            <a:spLocks noChangeArrowheads="1"/>
          </p:cNvSpPr>
          <p:nvPr/>
        </p:nvSpPr>
        <p:spPr bwMode="auto">
          <a:xfrm>
            <a:off x="3098855" y="3990068"/>
            <a:ext cx="628649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467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-</a:t>
            </a:r>
            <a:endParaRPr lang="en-US" altLang="en-US" sz="3467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" name="Text Box 40"/>
          <p:cNvSpPr txBox="1">
            <a:spLocks noChangeArrowheads="1"/>
          </p:cNvSpPr>
          <p:nvPr/>
        </p:nvSpPr>
        <p:spPr bwMode="auto">
          <a:xfrm>
            <a:off x="3477917" y="4291244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200" smtClean="0">
                <a:solidFill>
                  <a:srgbClr val="990000"/>
                </a:solidFill>
                <a:latin typeface="HP001 4 hàng" panose="020B0603050302020204" pitchFamily="34" charset="0"/>
              </a:rPr>
              <a:t>3000</a:t>
            </a:r>
            <a:endParaRPr lang="en-US" altLang="en-US" sz="3467" b="1" spc="-20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7" name="Text Box 40"/>
          <p:cNvSpPr txBox="1">
            <a:spLocks noChangeArrowheads="1"/>
          </p:cNvSpPr>
          <p:nvPr/>
        </p:nvSpPr>
        <p:spPr bwMode="auto">
          <a:xfrm>
            <a:off x="5544306" y="4291243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200">
                <a:solidFill>
                  <a:srgbClr val="990000"/>
                </a:solidFill>
                <a:latin typeface="HP001 4 hàng" panose="020B0603050302020204" pitchFamily="34" charset="0"/>
              </a:rPr>
              <a:t>2</a:t>
            </a:r>
            <a:r>
              <a:rPr lang="en-US" altLang="en-US" sz="3467" b="1" spc="-200" smtClean="0">
                <a:solidFill>
                  <a:srgbClr val="990000"/>
                </a:solidFill>
                <a:latin typeface="HP001 4 hàng" panose="020B0603050302020204" pitchFamily="34" charset="0"/>
              </a:rPr>
              <a:t>000</a:t>
            </a:r>
            <a:endParaRPr lang="en-US" altLang="en-US" sz="3467" b="1" spc="-20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28" name="Line 27"/>
          <p:cNvSpPr>
            <a:spLocks noChangeShapeType="1"/>
          </p:cNvSpPr>
          <p:nvPr/>
        </p:nvSpPr>
        <p:spPr bwMode="auto">
          <a:xfrm>
            <a:off x="3413179" y="4800600"/>
            <a:ext cx="148015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3467" b="1">
              <a:solidFill>
                <a:srgbClr val="7030A0"/>
              </a:solidFill>
            </a:endParaRPr>
          </a:p>
        </p:txBody>
      </p:sp>
      <p:sp>
        <p:nvSpPr>
          <p:cNvPr id="129" name="Line 27"/>
          <p:cNvSpPr>
            <a:spLocks noChangeShapeType="1"/>
          </p:cNvSpPr>
          <p:nvPr/>
        </p:nvSpPr>
        <p:spPr bwMode="auto">
          <a:xfrm>
            <a:off x="5304783" y="4800600"/>
            <a:ext cx="1480150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 sz="3467" b="1">
              <a:solidFill>
                <a:srgbClr val="7030A0"/>
              </a:solidFill>
            </a:endParaRPr>
          </a:p>
        </p:txBody>
      </p:sp>
      <p:sp>
        <p:nvSpPr>
          <p:cNvPr id="130" name="Text Box 40"/>
          <p:cNvSpPr txBox="1">
            <a:spLocks noChangeArrowheads="1"/>
          </p:cNvSpPr>
          <p:nvPr/>
        </p:nvSpPr>
        <p:spPr bwMode="auto">
          <a:xfrm>
            <a:off x="3477917" y="4971327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200" smtClean="0">
                <a:solidFill>
                  <a:srgbClr val="990000"/>
                </a:solidFill>
                <a:latin typeface="HP001 4 hàng" panose="020B0603050302020204" pitchFamily="34" charset="0"/>
              </a:rPr>
              <a:t>5460</a:t>
            </a:r>
            <a:endParaRPr lang="en-US" altLang="en-US" sz="3467" b="1" spc="-20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1" name="Text Box 40"/>
          <p:cNvSpPr txBox="1">
            <a:spLocks noChangeArrowheads="1"/>
          </p:cNvSpPr>
          <p:nvPr/>
        </p:nvSpPr>
        <p:spPr bwMode="auto">
          <a:xfrm>
            <a:off x="5544305" y="4930762"/>
            <a:ext cx="1570567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67" b="1" spc="-200" smtClean="0">
                <a:solidFill>
                  <a:srgbClr val="990000"/>
                </a:solidFill>
                <a:latin typeface="HP001 4 hàng" panose="020B0603050302020204" pitchFamily="34" charset="0"/>
              </a:rPr>
              <a:t>8354</a:t>
            </a:r>
            <a:endParaRPr lang="en-US" altLang="en-US" sz="3467" b="1" spc="-200" dirty="0">
              <a:solidFill>
                <a:srgbClr val="99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82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41" grpId="0"/>
      <p:bldP spid="145" grpId="0"/>
      <p:bldP spid="156" grpId="0"/>
      <p:bldP spid="157" grpId="0"/>
      <p:bldP spid="125" grpId="0"/>
      <p:bldP spid="125" grpId="1"/>
      <p:bldP spid="115" grpId="0"/>
      <p:bldP spid="116" grpId="0"/>
      <p:bldP spid="117" grpId="0"/>
      <p:bldP spid="127" grpId="0"/>
      <p:bldP spid="128" grpId="0" animBg="1"/>
      <p:bldP spid="129" grpId="0" animBg="1"/>
      <p:bldP spid="130" grpId="0"/>
      <p:bldP spid="1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2755901" y="1219201"/>
            <a:ext cx="1012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trừ các số có bốn chữ số, ta làm như sau: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3125789" y="1676401"/>
            <a:ext cx="425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Đặt tính</a:t>
            </a: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3463926" y="2209801"/>
            <a:ext cx="453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số bị trừ.</a:t>
            </a: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3429000" y="2667000"/>
            <a:ext cx="6934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số trừ dưới số bị trừ sao cho các chữ số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cùng một hàng đều thẳng cột với nhau.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3438526" y="3581401"/>
            <a:ext cx="265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dấu trừ.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3429000" y="40386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Kẻ vạch ngang.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3200401" y="4581526"/>
            <a:ext cx="668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Thực hiện tính từ phải sang trái</a:t>
            </a:r>
          </a:p>
        </p:txBody>
      </p:sp>
    </p:spTree>
    <p:extLst>
      <p:ext uri="{BB962C8B-B14F-4D97-AF65-F5344CB8AC3E}">
        <p14:creationId xmlns:p14="http://schemas.microsoft.com/office/powerpoint/2010/main" val="397926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2133601" y="665164"/>
            <a:ext cx="1012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cộng các số có bốn chữ số, ta làm như sau: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2638426" y="1255714"/>
            <a:ext cx="4257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Đặt tính</a:t>
            </a: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2719389" y="1893889"/>
            <a:ext cx="453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số hạng thứ nhất.</a:t>
            </a: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2628900" y="2530475"/>
            <a:ext cx="7886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số hạng thứ hai dưới số bị trừ sao cho các chữ số ở cùng một hàng đều thẳng cột với nhau.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2514601" y="3517901"/>
            <a:ext cx="2657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dấu cộng.</a:t>
            </a:r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2514600" y="4089401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2800" b="1" i="1">
                <a:solidFill>
                  <a:srgbClr val="6325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Kẻ vạch ngang.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2533651" y="4954589"/>
            <a:ext cx="668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Thực hiện tính từ phải sang trái</a:t>
            </a:r>
          </a:p>
        </p:txBody>
      </p:sp>
    </p:spTree>
    <p:extLst>
      <p:ext uri="{BB962C8B-B14F-4D97-AF65-F5344CB8AC3E}">
        <p14:creationId xmlns:p14="http://schemas.microsoft.com/office/powerpoint/2010/main" val="26667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96"/>
          <p:cNvSpPr txBox="1">
            <a:spLocks noChangeArrowheads="1"/>
          </p:cNvSpPr>
          <p:nvPr/>
        </p:nvSpPr>
        <p:spPr bwMode="auto">
          <a:xfrm>
            <a:off x="0" y="1309361"/>
            <a:ext cx="247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u="sng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6" name="Hình ảnh 2" descr="Ảnh có chứa cửa shoji, nhà vệ sinh, lát gạch, phòng tắm&#10;&#10;Mô tả được tạo tự độ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7"/>
          <a:stretch/>
        </p:blipFill>
        <p:spPr bwMode="auto">
          <a:xfrm>
            <a:off x="4554919" y="2724589"/>
            <a:ext cx="7592484" cy="42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047525" y="2982015"/>
            <a:ext cx="4831388" cy="1113063"/>
            <a:chOff x="5718705" y="3698613"/>
            <a:chExt cx="5133635" cy="1185142"/>
          </a:xfrm>
        </p:grpSpPr>
        <p:sp>
          <p:nvSpPr>
            <p:cNvPr id="66584" name="Hộp Văn bản 14"/>
            <p:cNvSpPr txBox="1">
              <a:spLocks noChangeArrowheads="1"/>
            </p:cNvSpPr>
            <p:nvPr/>
          </p:nvSpPr>
          <p:spPr bwMode="auto">
            <a:xfrm>
              <a:off x="8270391" y="3977164"/>
              <a:ext cx="2581949" cy="90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851"/>
                </a:spcBef>
                <a:buNone/>
              </a:pPr>
              <a:r>
                <a:rPr lang="en-US" altLang="en-US" sz="2133" b="1" dirty="0">
                  <a:solidFill>
                    <a:srgbClr val="00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133" b="1" dirty="0">
                  <a:solidFill>
                    <a:srgbClr val="7030A0"/>
                  </a:solidFill>
                  <a:latin typeface="HP001 4 hàng" panose="020B0603050302020204" pitchFamily="34" charset="0"/>
                </a:rPr>
                <a:t>                      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HP001 4 hàng" panose="020B0603050302020204" pitchFamily="34" charset="0"/>
                </a:rPr>
                <a:t>Bài</a:t>
              </a:r>
              <a:r>
                <a:rPr lang="en-US" altLang="en-US" sz="2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002060"/>
                  </a:solidFill>
                  <a:latin typeface="HP001 4 hàng" panose="020B0603050302020204" pitchFamily="34" charset="0"/>
                </a:rPr>
                <a:t>giải</a:t>
              </a:r>
              <a:endParaRPr lang="vi-VN" altLang="en-US" sz="2800" b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66585" name="Hộp Văn bản 14"/>
            <p:cNvSpPr txBox="1">
              <a:spLocks noChangeArrowheads="1"/>
            </p:cNvSpPr>
            <p:nvPr/>
          </p:nvSpPr>
          <p:spPr bwMode="auto">
            <a:xfrm>
              <a:off x="5718705" y="3698613"/>
              <a:ext cx="2894571" cy="55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ts val="851"/>
                </a:spcBef>
                <a:buNone/>
              </a:pPr>
              <a:r>
                <a:rPr lang="en-US" altLang="en-US" sz="2800" b="1" dirty="0" err="1">
                  <a:solidFill>
                    <a:srgbClr val="002060"/>
                  </a:solidFill>
                  <a:latin typeface="HP001 4 hàng" panose="020B0603050302020204" pitchFamily="34" charset="0"/>
                </a:rPr>
                <a:t>Bài</a:t>
              </a:r>
              <a:r>
                <a:rPr lang="en-US" altLang="en-US" sz="2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3</a:t>
              </a:r>
              <a:r>
                <a:rPr lang="vi-VN" altLang="en-US" sz="2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altLang="en-US" sz="2800" b="1" dirty="0">
                  <a:solidFill>
                    <a:srgbClr val="002060"/>
                  </a:solidFill>
                  <a:latin typeface="HP001 4 hàng" panose="020B0603050302020204" pitchFamily="34" charset="0"/>
                </a:rPr>
                <a:t>(</a:t>
              </a:r>
              <a:r>
                <a:rPr lang="en-US" altLang="en-US" sz="2800" b="1" dirty="0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T106</a:t>
              </a:r>
              <a:r>
                <a:rPr lang="en-US" altLang="en-US" sz="2133" b="1" dirty="0" smtClean="0">
                  <a:solidFill>
                    <a:srgbClr val="002060"/>
                  </a:solidFill>
                  <a:latin typeface="HP001 4 hàng" panose="020B0603050302020204" pitchFamily="34" charset="0"/>
                </a:rPr>
                <a:t>):</a:t>
              </a:r>
              <a:endParaRPr lang="en-US" altLang="en-US" sz="2133" b="1" dirty="0">
                <a:solidFill>
                  <a:srgbClr val="002060"/>
                </a:solidFill>
                <a:latin typeface="HP001 4 hàng" panose="020B0603050302020204" pitchFamily="34" charset="0"/>
              </a:endParaRPr>
            </a:p>
          </p:txBody>
        </p:sp>
      </p:grpSp>
      <p:pic>
        <p:nvPicPr>
          <p:cNvPr id="6657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31" y="3505236"/>
            <a:ext cx="2928698" cy="311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3CDC4CE0-8B24-4A4D-BEC4-DF584537691D}"/>
                  </a:ext>
                </a:extLst>
              </p:cNvPr>
              <p:cNvSpPr/>
              <p:nvPr/>
            </p:nvSpPr>
            <p:spPr>
              <a:xfrm>
                <a:off x="184757" y="47900"/>
                <a:ext cx="11751020" cy="1268681"/>
              </a:xfrm>
              <a:prstGeom prst="rect">
                <a:avLst/>
              </a:prstGeom>
              <a:solidFill>
                <a:srgbClr val="EDF1F9"/>
              </a:solidFill>
              <a:ln w="9525">
                <a:solidFill>
                  <a:schemeClr val="accent4"/>
                </a:solidFill>
              </a:ln>
            </p:spPr>
            <p:txBody>
              <a:bodyPr wrap="square" anchor="t">
                <a:spAutoFit/>
              </a:bodyPr>
              <a:lstStyle/>
              <a:p>
                <a:pPr algn="just" fontAlgn="base">
                  <a:spcAft>
                    <a:spcPct val="0"/>
                  </a:spcAft>
                </a:pPr>
                <a:r>
                  <a:rPr lang="en-US" altLang="zh-CN" sz="3600" b="1" dirty="0">
                    <a:solidFill>
                      <a:schemeClr val="accent1">
                        <a:lumMod val="50000"/>
                      </a:schemeClr>
                    </a:solidFill>
                    <a:latin typeface=".VnArial" panose="020B7200000000000000" pitchFamily="34" charset="0"/>
                  </a:rPr>
                  <a:t>  </a:t>
                </a:r>
                <a:r>
                  <a:rPr lang="en-US" altLang="zh-CN" sz="3600" b="1" dirty="0">
                    <a:solidFill>
                      <a:schemeClr val="accent1">
                        <a:lumMod val="50000"/>
                      </a:schemeClr>
                    </a:solidFill>
                    <a:latin typeface="VNI-Avo" pitchFamily="2" charset="0"/>
                  </a:rPr>
                  <a:t> </a:t>
                </a:r>
                <a:r>
                  <a:rPr lang="en-US" altLang="zh-CN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zh-CN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3(T.106): 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đội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948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thêm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vi-V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vi-VN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đội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tất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altLang="vi-VN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3CDC4CE0-8B24-4A4D-BEC4-DF5845376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7" y="47900"/>
                <a:ext cx="11751020" cy="1268681"/>
              </a:xfrm>
              <a:prstGeom prst="rect">
                <a:avLst/>
              </a:prstGeom>
              <a:blipFill>
                <a:blip r:embed="rId6"/>
                <a:stretch>
                  <a:fillRect l="-984" r="-1036" b="-4286"/>
                </a:stretch>
              </a:blipFill>
              <a:ln w="952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5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94" y="1188352"/>
            <a:ext cx="3515783" cy="11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3958019" y="1782917"/>
            <a:ext cx="3505200" cy="4603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3958019" y="1706728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5101019" y="1706728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7463219" y="1669151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6244019" y="1706728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4796219" y="1249526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3057525" algn="l"/>
              </a:tabLst>
              <a:defRPr/>
            </a:pPr>
            <a:r>
              <a:rPr lang="vi-VN" altLang="en-US" sz="2800" b="1" i="1" kern="0" dirty="0">
                <a:solidFill>
                  <a:prstClr val="black"/>
                </a:solidFill>
                <a:cs typeface="Times New Roman" pitchFamily="18" charset="0"/>
              </a:rPr>
              <a:t>   </a:t>
            </a:r>
            <a:r>
              <a:rPr lang="en-US" altLang="en-US" sz="28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948 </a:t>
            </a:r>
            <a:r>
              <a:rPr lang="en-US" altLang="en-US" sz="28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altLang="en-US" sz="2800" b="1" i="1" kern="0" dirty="0">
                <a:solidFill>
                  <a:prstClr val="black"/>
                </a:solidFill>
                <a:latin typeface="VNI-Times" pitchFamily="2" charset="0"/>
                <a:cs typeface="Times New Roman" pitchFamily="18" charset="0"/>
              </a:rPr>
              <a:t>       </a:t>
            </a:r>
            <a:endParaRPr lang="en-US" altLang="en-US" sz="2800" b="1" i="1" kern="0" dirty="0">
              <a:solidFill>
                <a:prstClr val="black"/>
              </a:solidFill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1584708" y="2221084"/>
            <a:ext cx="419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vi-VN" altLang="en-US" sz="28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 thêm</a:t>
            </a:r>
            <a:r>
              <a:rPr lang="vi-VN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kern="0" dirty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95819" y="1554322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3057525" algn="l"/>
              </a:tabLst>
              <a:defRPr/>
            </a:pPr>
            <a:r>
              <a:rPr lang="vi-VN" altLang="en-US" sz="2800" b="1" i="1" kern="0" dirty="0">
                <a:solidFill>
                  <a:prstClr val="black"/>
                </a:solidFill>
                <a:cs typeface="Times New Roman" pitchFamily="18" charset="0"/>
              </a:rPr>
              <a:t>   </a:t>
            </a:r>
            <a:r>
              <a:rPr lang="en-US" altLang="en-US" sz="28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en-US" sz="28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</a:t>
            </a:r>
            <a:r>
              <a:rPr lang="en-US" altLang="en-US" sz="2800" b="1" i="1" kern="0" dirty="0">
                <a:solidFill>
                  <a:prstClr val="black"/>
                </a:solidFill>
                <a:latin typeface="VNI-Times" pitchFamily="2" charset="0"/>
                <a:cs typeface="Times New Roman" pitchFamily="18" charset="0"/>
              </a:rPr>
              <a:t>       </a:t>
            </a:r>
            <a:endParaRPr lang="en-US" altLang="en-US" sz="2800" b="1" i="1" kern="0" dirty="0">
              <a:solidFill>
                <a:prstClr val="black"/>
              </a:solidFill>
            </a:endParaRPr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3958019" y="2341386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5101019" y="2353912"/>
            <a:ext cx="1588" cy="227013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 flipH="1">
            <a:off x="4528725" y="1901937"/>
            <a:ext cx="1588" cy="11430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6" name="Right Brace 35"/>
          <p:cNvSpPr/>
          <p:nvPr/>
        </p:nvSpPr>
        <p:spPr bwMode="auto">
          <a:xfrm>
            <a:off x="7768019" y="1419128"/>
            <a:ext cx="304800" cy="1143000"/>
          </a:xfrm>
          <a:prstGeom prst="righ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8155368" y="1874087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8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alt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altLang="en-US" sz="28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A08450D5-2D65-43F3-93ED-9068C37F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086" y="4095078"/>
            <a:ext cx="5800912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altLang="vi-VN" sz="2800" b="1" dirty="0" smtClean="0">
                <a:latin typeface="HP001 4 hàng" panose="020B0603050302020204" pitchFamily="34" charset="0"/>
              </a:rPr>
              <a:t>ĐĖ </a:t>
            </a:r>
            <a:r>
              <a:rPr lang="en-US" altLang="vi-VN" sz="2800" b="1" dirty="0" err="1" smtClean="0">
                <a:latin typeface="HP001 4 hàng" panose="020B0603050302020204" pitchFamily="34" charset="0"/>
              </a:rPr>
              <a:t>đó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 smtClean="0">
                <a:latin typeface="HP001 4 hàng" panose="020B0603050302020204" pitchFamily="34" charset="0"/>
              </a:rPr>
              <a:t>đã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 smtClean="0">
                <a:latin typeface="HP001 4 hàng" panose="020B0603050302020204" pitchFamily="34" charset="0"/>
              </a:rPr>
              <a:t>trồng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thêm</a:t>
            </a:r>
            <a:r>
              <a:rPr lang="en-US" altLang="vi-VN" sz="2800" b="1" dirty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là</a:t>
            </a:r>
            <a:r>
              <a:rPr lang="en-US" altLang="vi-VN" sz="2800" b="1" dirty="0">
                <a:latin typeface="HP001 4 hàng" panose="020B0603050302020204" pitchFamily="34" charset="0"/>
              </a:rPr>
              <a:t>: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altLang="vi-VN" sz="2800" b="1" dirty="0">
                <a:latin typeface="HP001 4 hàng" panose="020B0603050302020204" pitchFamily="34" charset="0"/>
              </a:rPr>
              <a:t>   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vi-VN" sz="2800" b="1" dirty="0">
                <a:latin typeface="HP001 4 hàng" panose="020B0603050302020204" pitchFamily="34" charset="0"/>
              </a:rPr>
              <a:t>948 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 : 3  =  316 </a:t>
            </a:r>
            <a:r>
              <a:rPr lang="en-US" altLang="vi-VN" sz="2800" b="1" dirty="0">
                <a:latin typeface="HP001 4 hàng" panose="020B0603050302020204" pitchFamily="34" charset="0"/>
              </a:rPr>
              <a:t>(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cây</a:t>
            </a:r>
            <a:r>
              <a:rPr lang="en-US" altLang="vi-VN" sz="2800" b="1" dirty="0">
                <a:latin typeface="HP001 4 hàng" panose="020B0603050302020204" pitchFamily="34" charset="0"/>
              </a:rPr>
              <a:t>)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altLang="vi-VN" sz="2800" b="1" dirty="0" err="1">
                <a:latin typeface="HP001 4 hàng" panose="020B0603050302020204" pitchFamily="34" charset="0"/>
              </a:rPr>
              <a:t>Số</a:t>
            </a:r>
            <a:r>
              <a:rPr lang="en-US" altLang="vi-VN" sz="2800" b="1" dirty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cây</a:t>
            </a:r>
            <a:r>
              <a:rPr lang="en-US" altLang="vi-VN" sz="2800" b="1" dirty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 smtClean="0">
                <a:latin typeface="HP001 4 hàng" panose="020B0603050302020204" pitchFamily="34" charset="0"/>
              </a:rPr>
              <a:t>đĖ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đó</a:t>
            </a:r>
            <a:r>
              <a:rPr lang="en-US" altLang="vi-VN" sz="2800" b="1" dirty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đã</a:t>
            </a:r>
            <a:r>
              <a:rPr lang="en-US" altLang="vi-VN" sz="2800" b="1" dirty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trồng</a:t>
            </a:r>
            <a:r>
              <a:rPr lang="en-US" altLang="vi-VN" sz="2800" b="1" dirty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 smtClean="0">
                <a:latin typeface="HP001 4 hàng" panose="020B0603050302020204" pitchFamily="34" charset="0"/>
              </a:rPr>
              <a:t>đư</a:t>
            </a:r>
            <a:r>
              <a:rPr lang="el-GR" altLang="vi-VN" sz="2800" b="1" dirty="0" smtClean="0">
                <a:latin typeface="HP001 4 hàng" panose="020B0603050302020204" pitchFamily="34" charset="0"/>
              </a:rPr>
              <a:t>ϑ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tất</a:t>
            </a:r>
            <a:r>
              <a:rPr lang="en-US" altLang="vi-VN" sz="2800" b="1" dirty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cả</a:t>
            </a:r>
            <a:r>
              <a:rPr lang="en-US" altLang="vi-VN" sz="2800" b="1" dirty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là</a:t>
            </a:r>
            <a:r>
              <a:rPr lang="en-US" altLang="vi-VN" sz="2800" b="1" dirty="0">
                <a:latin typeface="HP001 4 hàng" panose="020B0603050302020204" pitchFamily="34" charset="0"/>
              </a:rPr>
              <a:t>:</a:t>
            </a:r>
          </a:p>
          <a:p>
            <a:pPr eaLnBrk="1" fontAlgn="base" hangingPunct="1">
              <a:spcBef>
                <a:spcPts val="1200"/>
              </a:spcBef>
              <a:spcAft>
                <a:spcPct val="0"/>
              </a:spcAft>
            </a:pPr>
            <a:r>
              <a:rPr lang="en-US" altLang="vi-VN" sz="2800" b="1" dirty="0">
                <a:latin typeface="HP001 4 hàng" panose="020B0603050302020204" pitchFamily="34" charset="0"/>
              </a:rPr>
              <a:t>    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948 </a:t>
            </a:r>
            <a:r>
              <a:rPr lang="en-US" altLang="vi-VN" sz="2800" b="1" dirty="0">
                <a:latin typeface="HP001 4 hàng" panose="020B0603050302020204" pitchFamily="34" charset="0"/>
              </a:rPr>
              <a:t>+ 316 = 1264 (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cây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)</a:t>
            </a:r>
            <a:endParaRPr lang="en-US" altLang="vi-VN" sz="2800" b="1" dirty="0">
              <a:latin typeface="HP001 4 hàng" panose="020B0603050302020204" pitchFamily="34" charset="0"/>
            </a:endParaRP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A08450D5-2D65-43F3-93ED-9068C37FB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578" y="6372625"/>
            <a:ext cx="3079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dirty="0" err="1" smtClean="0">
                <a:latin typeface="HP001 4 hàng" panose="020B0603050302020204" pitchFamily="34" charset="0"/>
              </a:rPr>
              <a:t>Đáp</a:t>
            </a:r>
            <a:r>
              <a:rPr lang="en-US" altLang="vi-VN" sz="2800" b="1" dirty="0" smtClean="0">
                <a:latin typeface="HP001 4 hàng" panose="020B0603050302020204" pitchFamily="34" charset="0"/>
              </a:rPr>
              <a:t>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số</a:t>
            </a:r>
            <a:r>
              <a:rPr lang="en-US" altLang="vi-VN" sz="2800" b="1" dirty="0">
                <a:latin typeface="HP001 4 hàng" panose="020B0603050302020204" pitchFamily="34" charset="0"/>
              </a:rPr>
              <a:t>: 1264 </a:t>
            </a:r>
            <a:r>
              <a:rPr lang="en-US" altLang="vi-VN" sz="2800" b="1" dirty="0" err="1">
                <a:latin typeface="HP001 4 hàng" panose="020B0603050302020204" pitchFamily="34" charset="0"/>
              </a:rPr>
              <a:t>cây</a:t>
            </a:r>
            <a:endParaRPr lang="en-US" altLang="vi-VN" sz="2800" b="1" dirty="0"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07022"/>
      </p:ext>
    </p:extLst>
  </p:cSld>
  <p:clrMapOvr>
    <a:masterClrMapping/>
  </p:clrMapOvr>
  <p:transition spd="slow" advTm="7935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6" grpId="0" animBg="1"/>
      <p:bldP spid="26" grpId="1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30" grpId="0" animBg="1"/>
      <p:bldP spid="31" grpId="0" animBg="1"/>
      <p:bldP spid="36" grpId="0" animBg="1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09600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3352825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5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598"/>
            <a:ext cx="12191997" cy="70865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17779" b="23421"/>
          <a:stretch/>
        </p:blipFill>
        <p:spPr>
          <a:xfrm>
            <a:off x="2743199" y="-137484"/>
            <a:ext cx="7391401" cy="7003484"/>
          </a:xfrm>
          <a:prstGeom prst="rect">
            <a:avLst/>
          </a:prstGeom>
        </p:spPr>
      </p:pic>
      <p:sp>
        <p:nvSpPr>
          <p:cNvPr id="19" name="Hộp Văn bản 14"/>
          <p:cNvSpPr txBox="1">
            <a:spLocks noChangeArrowheads="1"/>
          </p:cNvSpPr>
          <p:nvPr/>
        </p:nvSpPr>
        <p:spPr bwMode="auto">
          <a:xfrm>
            <a:off x="3823753" y="550333"/>
            <a:ext cx="4938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851"/>
              </a:spcBef>
              <a:buNone/>
            </a:pPr>
            <a:r>
              <a:rPr lang="en-US" altLang="en-US" sz="2400" b="1" dirty="0" err="1">
                <a:latin typeface="HP001 4 hàng" panose="020B0603050302020204" pitchFamily="34" charset="0"/>
              </a:rPr>
              <a:t>Bài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smtClean="0">
                <a:latin typeface="HP001 4 hàng" panose="020B0603050302020204" pitchFamily="34" charset="0"/>
              </a:rPr>
              <a:t>4</a:t>
            </a:r>
            <a:r>
              <a:rPr lang="vi-VN" altLang="en-US" sz="24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2400" b="1" dirty="0">
                <a:latin typeface="HP001 4 hàng" panose="020B0603050302020204" pitchFamily="34" charset="0"/>
              </a:rPr>
              <a:t>(</a:t>
            </a:r>
            <a:r>
              <a:rPr lang="en-US" altLang="en-US" sz="2400" b="1" dirty="0" smtClean="0">
                <a:latin typeface="HP001 4 hàng" panose="020B0603050302020204" pitchFamily="34" charset="0"/>
              </a:rPr>
              <a:t>T106): </a:t>
            </a:r>
            <a:r>
              <a:rPr lang="en-US" altLang="en-US" sz="2400" b="1" dirty="0" err="1" smtClean="0">
                <a:latin typeface="HP001 4 hàng" panose="020B0603050302020204" pitchFamily="34" charset="0"/>
              </a:rPr>
              <a:t>Tìm</a:t>
            </a:r>
            <a:r>
              <a:rPr lang="en-US" altLang="en-US" sz="2400" b="1" dirty="0" smtClean="0">
                <a:latin typeface="HP001 4 hàng" panose="020B0603050302020204" pitchFamily="34" charset="0"/>
              </a:rPr>
              <a:t> x:</a:t>
            </a:r>
            <a:endParaRPr lang="en-US" altLang="en-US" sz="2400" b="1" dirty="0">
              <a:latin typeface="HP001 4 hàng" panose="020B0603050302020204" pitchFamily="34" charset="0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837D957F-FB95-45CE-8D9C-4C677894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927333"/>
            <a:ext cx="419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vi-VN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vi-VN" sz="2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x </a:t>
            </a:r>
            <a:r>
              <a:rPr lang="en-US" altLang="vi-VN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1909 </a:t>
            </a:r>
            <a:r>
              <a:rPr lang="en-US" altLang="vi-VN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= 2050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837D957F-FB95-45CE-8D9C-4C6778943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132" y="2396404"/>
            <a:ext cx="4377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vi-VN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vi-VN" sz="2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 x   –  586 </a:t>
            </a:r>
            <a:r>
              <a:rPr lang="en-US" altLang="vi-VN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= 3705</a:t>
            </a:r>
          </a:p>
        </p:txBody>
      </p:sp>
      <p:sp>
        <p:nvSpPr>
          <p:cNvPr id="22" name="Hộp Văn bản 17">
            <a:extLst>
              <a:ext uri="{FF2B5EF4-FFF2-40B4-BE49-F238E27FC236}">
                <a16:creationId xmlns:a16="http://schemas.microsoft.com/office/drawing/2014/main" id="{AD57A7C3-F823-4BF1-A113-D4B15BEC8030}"/>
              </a:ext>
            </a:extLst>
          </p:cNvPr>
          <p:cNvSpPr txBox="1"/>
          <p:nvPr/>
        </p:nvSpPr>
        <p:spPr>
          <a:xfrm>
            <a:off x="3395132" y="3753839"/>
            <a:ext cx="4691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c) </a:t>
            </a:r>
            <a:r>
              <a:rPr lang="en-US" altLang="vi-VN" sz="24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8462 –  x  = </a:t>
            </a:r>
            <a:r>
              <a:rPr lang="en-US" altLang="vi-VN" sz="2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762 </a:t>
            </a:r>
            <a:endParaRPr lang="vi-VN" sz="2400" dirty="0">
              <a:latin typeface="HP001 4 hàng" panose="020B0603050302020204" pitchFamily="34" charset="0"/>
            </a:endParaRP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681836E9-3CC9-45A2-B5E6-9E00AED95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783" y="1465406"/>
            <a:ext cx="449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vi-VN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  = 2050 - 1909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BF3E657B-5158-4D9F-9817-964E9B44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029" y="1912728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   =  141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54EE32DD-4C10-48B9-840E-CAE12B54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400" y="2857034"/>
            <a:ext cx="4104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   </a:t>
            </a:r>
            <a:r>
              <a:rPr lang="en-US" altLang="vi-VN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3705 + 586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6A1E0C76-15C1-4BAC-BC95-AC4834BD0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232" y="3304356"/>
            <a:ext cx="3262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   </a:t>
            </a:r>
            <a:r>
              <a:rPr lang="en-US" altLang="vi-VN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=  4291</a:t>
            </a: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E7B38C6D-61EC-4715-95E7-F45CC1B25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996" y="4214469"/>
            <a:ext cx="3656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 = </a:t>
            </a:r>
            <a:r>
              <a:rPr lang="en-US" altLang="vi-VN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8462 - 762</a:t>
            </a: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8A9EE8FE-205B-4379-86BD-3F352FF30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29" y="4677448"/>
            <a:ext cx="2169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vi-VN" sz="24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  = 7700</a:t>
            </a:r>
            <a:endParaRPr lang="en-US" altLang="vi-VN" sz="24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2667000" y="762000"/>
            <a:ext cx="1524000" cy="1295400"/>
          </a:xfrm>
          <a:prstGeom prst="rtTriangle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34819" name="AutoShape 1"/>
          <p:cNvSpPr>
            <a:spLocks noChangeArrowheads="1"/>
          </p:cNvSpPr>
          <p:nvPr/>
        </p:nvSpPr>
        <p:spPr bwMode="auto">
          <a:xfrm>
            <a:off x="2438400" y="2743200"/>
            <a:ext cx="7086600" cy="38862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524000" y="-89"/>
            <a:ext cx="80217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u="sng">
                <a:solidFill>
                  <a:srgbClr val="000000"/>
                </a:solidFill>
                <a:latin typeface="VNI-Times" pitchFamily="2" charset="0"/>
                <a:cs typeface="Times New Roman" panose="02020603050405020304" pitchFamily="18" charset="0"/>
              </a:rPr>
              <a:t>Bài 5:</a:t>
            </a:r>
            <a:r>
              <a:rPr lang="en-US" altLang="en-US" sz="3600">
                <a:solidFill>
                  <a:srgbClr val="000000"/>
                </a:solidFill>
                <a:latin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VNI-Times" pitchFamily="2" charset="0"/>
                <a:cs typeface="Times New Roman" panose="02020603050405020304" pitchFamily="18" charset="0"/>
              </a:rPr>
              <a:t>Cho 8 hình tam giác, moãi hình như hình bên :</a:t>
            </a:r>
            <a:endParaRPr lang="en-US" altLang="en-US" sz="2800" b="1">
              <a:solidFill>
                <a:srgbClr val="000000"/>
              </a:solidFill>
              <a:latin typeface="VNI-Times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828801" y="990987"/>
            <a:ext cx="596958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  <a:latin typeface="VNI-Times" pitchFamily="2" charset="0"/>
                <a:cs typeface="Times New Roman" panose="02020603050405020304" pitchFamily="18" charset="0"/>
              </a:rPr>
              <a:t/>
            </a:r>
            <a:br>
              <a:rPr lang="en-US" altLang="en-US" sz="3600">
                <a:solidFill>
                  <a:srgbClr val="000000"/>
                </a:solidFill>
                <a:latin typeface="VNI-Times" pitchFamily="2" charset="0"/>
                <a:cs typeface="Times New Roman" panose="02020603050405020304" pitchFamily="18" charset="0"/>
              </a:rPr>
            </a:br>
            <a:endParaRPr lang="en-US" altLang="en-US" sz="360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VNI-Times" pitchFamily="2" charset="0"/>
                <a:cs typeface="Times New Roman" panose="02020603050405020304" pitchFamily="18" charset="0"/>
              </a:rPr>
              <a:t>Hãy xếp thành hình tam giác to dưới đây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>
            <a:stCxn id="34818" idx="2"/>
            <a:endCxn id="34818" idx="4"/>
          </p:cNvCxnSpPr>
          <p:nvPr/>
        </p:nvCxnSpPr>
        <p:spPr bwMode="auto">
          <a:xfrm rot="16200000" flipH="1">
            <a:off x="3429001" y="1295401"/>
            <a:ext cx="3175" cy="152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34818" idx="0"/>
          </p:cNvCxnSpPr>
          <p:nvPr/>
        </p:nvCxnSpPr>
        <p:spPr bwMode="auto">
          <a:xfrm rot="16200000" flipV="1">
            <a:off x="2134394" y="1294606"/>
            <a:ext cx="1066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1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514596" y="1447800"/>
            <a:ext cx="7620004" cy="4343400"/>
            <a:chOff x="2787" y="6044"/>
            <a:chExt cx="3254" cy="1936"/>
          </a:xfrm>
          <a:solidFill>
            <a:srgbClr val="FFFF00"/>
          </a:solidFill>
        </p:grpSpPr>
        <p:sp>
          <p:nvSpPr>
            <p:cNvPr id="19458" name="AutoShape 2"/>
            <p:cNvSpPr>
              <a:spLocks noChangeArrowheads="1"/>
            </p:cNvSpPr>
            <p:nvPr/>
          </p:nvSpPr>
          <p:spPr bwMode="auto">
            <a:xfrm>
              <a:off x="2787" y="6044"/>
              <a:ext cx="3254" cy="1932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459" name="Line 3"/>
            <p:cNvSpPr>
              <a:spLocks noChangeShapeType="1"/>
            </p:cNvSpPr>
            <p:nvPr/>
          </p:nvSpPr>
          <p:spPr bwMode="auto">
            <a:xfrm>
              <a:off x="4414" y="6048"/>
              <a:ext cx="0" cy="193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flipH="1">
              <a:off x="3601" y="7010"/>
              <a:ext cx="1635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3601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3601" y="7029"/>
              <a:ext cx="813" cy="951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flipV="1">
              <a:off x="4430" y="7014"/>
              <a:ext cx="805" cy="96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>
              <a:off x="5235" y="7014"/>
              <a:ext cx="0" cy="966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V="1">
              <a:off x="2787" y="7960"/>
              <a:ext cx="3254" cy="2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80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33600" y="1244601"/>
            <a:ext cx="13003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000000"/>
                </a:solidFill>
              </a:rPr>
              <a:t>Bài 5</a:t>
            </a:r>
            <a:r>
              <a:rPr lang="en-US" altLang="en-US" sz="3200" b="1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524000"/>
            <a:ext cx="5638800" cy="3278188"/>
            <a:chOff x="1447800" y="1066800"/>
            <a:chExt cx="5638800" cy="3277394"/>
          </a:xfrm>
        </p:grpSpPr>
        <p:grpSp>
          <p:nvGrpSpPr>
            <p:cNvPr id="38916" name="Group 3"/>
            <p:cNvGrpSpPr>
              <a:grpSpLocks/>
            </p:cNvGrpSpPr>
            <p:nvPr/>
          </p:nvGrpSpPr>
          <p:grpSpPr bwMode="auto">
            <a:xfrm>
              <a:off x="1447800" y="1066800"/>
              <a:ext cx="5638800" cy="3277394"/>
              <a:chOff x="1447800" y="1066800"/>
              <a:chExt cx="5638800" cy="3277394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1447800" y="1066800"/>
                <a:ext cx="5638800" cy="3275806"/>
              </a:xfrm>
              <a:prstGeom prst="triangle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14" name="Straight Connector 13"/>
              <p:cNvCxnSpPr>
                <a:stCxn id="13" idx="0"/>
                <a:endCxn id="13" idx="3"/>
              </p:cNvCxnSpPr>
              <p:nvPr/>
            </p:nvCxnSpPr>
            <p:spPr>
              <a:xfrm rot="16200000" flipH="1">
                <a:off x="2629298" y="2704703"/>
                <a:ext cx="3275806" cy="3175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3" idx="1"/>
                <a:endCxn id="13" idx="3"/>
              </p:cNvCxnSpPr>
              <p:nvPr/>
            </p:nvCxnSpPr>
            <p:spPr>
              <a:xfrm rot="10800000" flipH="1" flipV="1">
                <a:off x="2857500" y="2704703"/>
                <a:ext cx="1409700" cy="1637903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3" idx="5"/>
                <a:endCxn id="13" idx="3"/>
              </p:cNvCxnSpPr>
              <p:nvPr/>
            </p:nvCxnSpPr>
            <p:spPr>
              <a:xfrm flipH="1">
                <a:off x="4267200" y="2704703"/>
                <a:ext cx="1409700" cy="1637903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3" idx="1"/>
                <a:endCxn id="13" idx="5"/>
              </p:cNvCxnSpPr>
              <p:nvPr/>
            </p:nvCxnSpPr>
            <p:spPr>
              <a:xfrm rot="10800000" flipH="1">
                <a:off x="2857500" y="2704703"/>
                <a:ext cx="2819400" cy="1588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3" idx="1"/>
              </p:cNvCxnSpPr>
              <p:nvPr/>
            </p:nvCxnSpPr>
            <p:spPr>
              <a:xfrm rot="10800000" flipV="1">
                <a:off x="2819400" y="2704703"/>
                <a:ext cx="38100" cy="1637903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 flipH="1">
                <a:off x="4896044" y="3523650"/>
                <a:ext cx="1599812" cy="38100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917" name="TextBox 4"/>
            <p:cNvSpPr txBox="1">
              <a:spLocks noChangeArrowheads="1"/>
            </p:cNvSpPr>
            <p:nvPr/>
          </p:nvSpPr>
          <p:spPr bwMode="auto">
            <a:xfrm>
              <a:off x="3657600" y="28956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8918" name="TextBox 5"/>
            <p:cNvSpPr txBox="1">
              <a:spLocks noChangeArrowheads="1"/>
            </p:cNvSpPr>
            <p:nvPr/>
          </p:nvSpPr>
          <p:spPr bwMode="auto">
            <a:xfrm>
              <a:off x="2209800" y="3505201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8919" name="TextBox 6"/>
            <p:cNvSpPr txBox="1">
              <a:spLocks noChangeArrowheads="1"/>
            </p:cNvSpPr>
            <p:nvPr/>
          </p:nvSpPr>
          <p:spPr bwMode="auto">
            <a:xfrm>
              <a:off x="3048000" y="35052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8920" name="TextBox 7"/>
            <p:cNvSpPr txBox="1">
              <a:spLocks noChangeArrowheads="1"/>
            </p:cNvSpPr>
            <p:nvPr/>
          </p:nvSpPr>
          <p:spPr bwMode="auto">
            <a:xfrm>
              <a:off x="3733800" y="17526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8921" name="TextBox 8"/>
            <p:cNvSpPr txBox="1">
              <a:spLocks noChangeArrowheads="1"/>
            </p:cNvSpPr>
            <p:nvPr/>
          </p:nvSpPr>
          <p:spPr bwMode="auto">
            <a:xfrm>
              <a:off x="4419600" y="18288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8922" name="TextBox 9"/>
            <p:cNvSpPr txBox="1">
              <a:spLocks noChangeArrowheads="1"/>
            </p:cNvSpPr>
            <p:nvPr/>
          </p:nvSpPr>
          <p:spPr bwMode="auto">
            <a:xfrm>
              <a:off x="4419600" y="28194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8923" name="TextBox 10"/>
            <p:cNvSpPr txBox="1">
              <a:spLocks noChangeArrowheads="1"/>
            </p:cNvSpPr>
            <p:nvPr/>
          </p:nvSpPr>
          <p:spPr bwMode="auto">
            <a:xfrm>
              <a:off x="5029200" y="35052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38924" name="TextBox 11"/>
            <p:cNvSpPr txBox="1">
              <a:spLocks noChangeArrowheads="1"/>
            </p:cNvSpPr>
            <p:nvPr/>
          </p:nvSpPr>
          <p:spPr bwMode="auto">
            <a:xfrm>
              <a:off x="5867400" y="3581400"/>
              <a:ext cx="381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600" b="1">
                  <a:solidFill>
                    <a:srgbClr val="000000"/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05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CC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752600" y="57151"/>
            <a:ext cx="1657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0" cap="none" spc="0" normalizeH="0" baseline="0" noProof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Trò chơi:</a:t>
            </a:r>
            <a:endParaRPr kumimoji="0" lang="en-US" sz="3200" b="0" i="0" u="none" strike="noStrike" kern="10" cap="none" spc="0" normalizeH="0" baseline="0" noProof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389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4114800" y="0"/>
            <a:ext cx="59436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Tiếp sức...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57600" y="2057401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7400 – 300  =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657600" y="3352801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8000 – 4000 =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343400" y="4449763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9744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343400" y="5821363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3305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343400" y="5091113"/>
            <a:ext cx="152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6439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962400" y="4830763"/>
            <a:ext cx="53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4419600" y="5791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934200" y="335280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4000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858000" y="2057401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7100</a:t>
            </a:r>
          </a:p>
        </p:txBody>
      </p:sp>
      <p:pic>
        <p:nvPicPr>
          <p:cNvPr id="16399" name="Picture 15" descr="bd13656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724400"/>
            <a:ext cx="1143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 descr="bd13656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51816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9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/>
      <p:bldP spid="16391" grpId="0"/>
      <p:bldP spid="16392" grpId="0"/>
      <p:bldP spid="16393" grpId="0"/>
      <p:bldP spid="16394" grpId="0"/>
      <p:bldP spid="16395" grpId="0"/>
      <p:bldP spid="16396" grpId="0" animBg="1"/>
      <p:bldP spid="16397" grpId="0"/>
      <p:bldP spid="163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352800"/>
            <a:ext cx="7239000" cy="762000"/>
          </a:xfrm>
          <a:prstGeom prst="rect">
            <a:avLst/>
          </a:prstGeom>
          <a:noFill/>
        </p:spPr>
        <p:txBody>
          <a:bodyPr wrap="none" rtlCol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Rung chuông vàng</a:t>
            </a:r>
            <a:endParaRPr kumimoji="0" lang="en-US" sz="5400" b="0" i="0" u="none" strike="noStrike" kern="120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.VnAristote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990600"/>
            <a:ext cx="4495800" cy="11079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 chơi</a:t>
            </a:r>
            <a:endParaRPr kumimoji="0" lang="en-US" sz="66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  <a:uLnTx/>
              <a:uFillTx/>
              <a:latin typeface=".VnFree" pitchFamily="34" charset="0"/>
              <a:ea typeface="+mn-ea"/>
              <a:cs typeface="+mn-cs"/>
            </a:endParaRPr>
          </a:p>
        </p:txBody>
      </p:sp>
      <p:pic>
        <p:nvPicPr>
          <p:cNvPr id="8198" name="Picture 6" descr="http://hstatic.net/418/1000070418/10/2016/4-23/animation_gif_insect_anh_dong__16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371600"/>
            <a:ext cx="666750" cy="762000"/>
          </a:xfrm>
          <a:prstGeom prst="rect">
            <a:avLst/>
          </a:prstGeom>
          <a:noFill/>
        </p:spPr>
      </p:pic>
      <p:pic>
        <p:nvPicPr>
          <p:cNvPr id="5" name="Picture 4" descr="http://i807.photobucket.com/albums/yy355/xuanchinh0302/201052_1870887596_ujdpwob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286250"/>
            <a:ext cx="5105400" cy="1276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163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505200" y="914400"/>
            <a:ext cx="5334000" cy="12954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6962 – 2071 = 4891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733800" y="2667000"/>
            <a:ext cx="1905000" cy="16764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172200" y="2743200"/>
            <a:ext cx="1905000" cy="1676400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>
            <a:endCxn id="7" idx="6"/>
          </p:cNvCxnSpPr>
          <p:nvPr/>
        </p:nvCxnSpPr>
        <p:spPr>
          <a:xfrm>
            <a:off x="9296400" y="4533900"/>
            <a:ext cx="1143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Vertical Scroll 29"/>
          <p:cNvSpPr/>
          <p:nvPr/>
        </p:nvSpPr>
        <p:spPr>
          <a:xfrm>
            <a:off x="7848600" y="2667000"/>
            <a:ext cx="762000" cy="6858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</a:p>
        </p:txBody>
      </p:sp>
      <p:sp>
        <p:nvSpPr>
          <p:cNvPr id="11" name="Down Ribbon 10"/>
          <p:cNvSpPr/>
          <p:nvPr/>
        </p:nvSpPr>
        <p:spPr>
          <a:xfrm>
            <a:off x="9372600" y="60960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30" grpId="0" animBg="1"/>
      <p:bldP spid="30" grpId="1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733800" y="1524000"/>
            <a:ext cx="5105400" cy="9144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9972 – 3487 = ?</a:t>
            </a:r>
          </a:p>
        </p:txBody>
      </p:sp>
      <p:sp>
        <p:nvSpPr>
          <p:cNvPr id="4" name="Oval 3"/>
          <p:cNvSpPr/>
          <p:nvPr/>
        </p:nvSpPr>
        <p:spPr>
          <a:xfrm>
            <a:off x="2590800" y="2667000"/>
            <a:ext cx="2667000" cy="16002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5485</a:t>
            </a:r>
          </a:p>
        </p:txBody>
      </p:sp>
      <p:sp>
        <p:nvSpPr>
          <p:cNvPr id="6" name="Oval 5"/>
          <p:cNvSpPr/>
          <p:nvPr/>
        </p:nvSpPr>
        <p:spPr>
          <a:xfrm>
            <a:off x="6019800" y="2819400"/>
            <a:ext cx="3276600" cy="1600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6485</a:t>
            </a:r>
          </a:p>
        </p:txBody>
      </p:sp>
      <p:sp>
        <p:nvSpPr>
          <p:cNvPr id="7" name="Smiley Face 6"/>
          <p:cNvSpPr/>
          <p:nvPr/>
        </p:nvSpPr>
        <p:spPr>
          <a:xfrm>
            <a:off x="2590800" y="2362200"/>
            <a:ext cx="609600" cy="533400"/>
          </a:xfrm>
          <a:prstGeom prst="smileyFac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miley Face 7"/>
          <p:cNvSpPr/>
          <p:nvPr/>
        </p:nvSpPr>
        <p:spPr>
          <a:xfrm>
            <a:off x="2324100" y="2667000"/>
            <a:ext cx="838200" cy="762000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Down Ribbon 10"/>
          <p:cNvSpPr/>
          <p:nvPr/>
        </p:nvSpPr>
        <p:spPr>
          <a:xfrm>
            <a:off x="8839200" y="60198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8749314" y="2781300"/>
            <a:ext cx="685800" cy="6858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D:\hình ảnh powerpoint\24511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4724400"/>
            <a:ext cx="222885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5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" grpId="1" animBg="1"/>
      <p:bldP spid="8" grpId="0" animBg="1"/>
      <p:bldP spid="8" grpId="1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581400" y="2819400"/>
            <a:ext cx="1219200" cy="1524000"/>
          </a:xfrm>
          <a:prstGeom prst="vertic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429000" y="1143000"/>
            <a:ext cx="5105400" cy="1219200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vi 10000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6400800" y="2819400"/>
            <a:ext cx="1219200" cy="15240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7696200" y="2514600"/>
            <a:ext cx="1371600" cy="990600"/>
          </a:xfrm>
          <a:prstGeom prst="smileyFace">
            <a:avLst>
              <a:gd name="adj" fmla="val -465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2438400" y="3276600"/>
            <a:ext cx="1066800" cy="990600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own Ribbon 11"/>
          <p:cNvSpPr/>
          <p:nvPr/>
        </p:nvSpPr>
        <p:spPr>
          <a:xfrm>
            <a:off x="9144000" y="6019800"/>
            <a:ext cx="1295400" cy="762000"/>
          </a:xfrm>
          <a:prstGeom prst="ribbo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83016" y="526415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C393A0D6B0F44E2BDCF0A912FDC3DC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7" grpId="0" animBg="1"/>
      <p:bldP spid="9" grpId="0" animBg="1"/>
      <p:bldP spid="9" grpId="1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_Văn_Bản 2"/>
          <p:cNvSpPr txBox="1">
            <a:spLocks noChangeArrowheads="1"/>
          </p:cNvSpPr>
          <p:nvPr/>
        </p:nvSpPr>
        <p:spPr bwMode="auto">
          <a:xfrm>
            <a:off x="3962400" y="2438401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Dặn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dò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" name="Hộp_Văn_Bản 3"/>
          <p:cNvSpPr txBox="1">
            <a:spLocks noChangeArrowheads="1"/>
          </p:cNvSpPr>
          <p:nvPr/>
        </p:nvSpPr>
        <p:spPr bwMode="auto">
          <a:xfrm>
            <a:off x="2666999" y="3124201"/>
            <a:ext cx="82880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Chuẩn bị bài sau 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106)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44" name="Nơi giữ chỗ cho Ngày tháng 5"/>
          <p:cNvSpPr txBox="1">
            <a:spLocks noGrp="1"/>
          </p:cNvSpPr>
          <p:nvPr/>
        </p:nvSpPr>
        <p:spPr bwMode="auto">
          <a:xfrm>
            <a:off x="5105400" y="63055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8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0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Freeform 3"/>
          <p:cNvSpPr/>
          <p:nvPr/>
        </p:nvSpPr>
        <p:spPr bwMode="auto">
          <a:xfrm>
            <a:off x="4572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22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22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676400" y="2228787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2743200" y="685822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4038600" y="2616222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676403" y="3685809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5200 + 400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4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4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7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4469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8" descr="B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9677400" cy="715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001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10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001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0017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4648200" y="5791200"/>
            <a:ext cx="5715000" cy="1143000"/>
            <a:chOff x="0" y="3552"/>
            <a:chExt cx="1392" cy="768"/>
          </a:xfrm>
        </p:grpSpPr>
        <p:pic>
          <p:nvPicPr>
            <p:cNvPr id="39950" name="Picture 7" descr="67169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1" name="Picture 8" descr="67169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5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43" name="Picture 24" descr="~~~~"/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24" descr="~~~~"/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24" descr="~~~~"/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24" descr="~~~~"/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4" descr="~~~~"/>
          <p:cNvPicPr>
            <a:picLocks noChangeAspect="1" noChangeArrowheads="1" noCrop="1"/>
          </p:cNvPicPr>
          <p:nvPr/>
        </p:nvPicPr>
        <p:blipFill>
          <a:blip r:embed="rId6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24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AutoShape 14"/>
          <p:cNvSpPr>
            <a:spLocks noChangeArrowheads="1"/>
          </p:cNvSpPr>
          <p:nvPr/>
        </p:nvSpPr>
        <p:spPr bwMode="auto">
          <a:xfrm>
            <a:off x="3810000" y="304800"/>
            <a:ext cx="4495800" cy="2057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u="sng">
                <a:solidFill>
                  <a:srgbClr val="FF3300"/>
                </a:solidFill>
                <a:latin typeface="Times New Roman" panose="02020603050405020304" pitchFamily="18" charset="0"/>
              </a:rPr>
              <a:t>Dặn dò: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1676400" y="1600201"/>
            <a:ext cx="8610600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-Về nhà học bài.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</a:rPr>
              <a:t>Chuẩn bị: Tháng - Năm</a:t>
            </a:r>
            <a:endParaRPr lang="en-US" altLang="en-US" sz="4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9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2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857251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4227601" y="-1688924"/>
            <a:ext cx="1364499" cy="120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920247" y="2071951"/>
            <a:ext cx="841566" cy="6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24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 rot="10800000" flipH="1">
            <a:off x="4293054" y="929864"/>
            <a:ext cx="4036048" cy="94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24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793016" y="1401133"/>
            <a:ext cx="1588476" cy="459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24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3473536" y="4318644"/>
            <a:ext cx="3785407" cy="143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4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524000" y="3097648"/>
            <a:ext cx="9144000" cy="29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4"/>
          <p:cNvSpPr txBox="1"/>
          <p:nvPr/>
        </p:nvSpPr>
        <p:spPr>
          <a:xfrm>
            <a:off x="5391613" y="3860332"/>
            <a:ext cx="1228442" cy="2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</a:bodyPr>
          <a:lstStyle/>
          <a:p>
            <a:pPr algn="ctr" defTabSz="677296" eaLnBrk="0" fontAlgn="base" hangingPunct="0">
              <a:lnSpc>
                <a:spcPct val="120000"/>
              </a:lnSpc>
            </a:pPr>
            <a:r>
              <a:rPr lang="zh-CN" altLang="en-US" sz="1200">
                <a:solidFill>
                  <a:prstClr val="white"/>
                </a:solidFill>
                <a:latin typeface="Yeseva One" panose="00000500000000000000"/>
                <a:ea typeface="Yeseva One" panose="00000500000000000000"/>
                <a:cs typeface="Yeseva One" panose="00000500000000000000"/>
                <a:sym typeface="Yeseva One" panose="00000500000000000000"/>
              </a:rPr>
              <a:t>汇报人：通用名</a:t>
            </a:r>
            <a:endParaRPr sz="1200">
              <a:solidFill>
                <a:prstClr val="white"/>
              </a:solidFill>
              <a:latin typeface="Yeseva One" panose="00000500000000000000"/>
              <a:ea typeface="Yeseva One" panose="00000500000000000000"/>
              <a:cs typeface="Yeseva One" panose="00000500000000000000"/>
              <a:sym typeface="Yeseva One" panose="00000500000000000000"/>
            </a:endParaRPr>
          </a:p>
        </p:txBody>
      </p:sp>
      <p:sp>
        <p:nvSpPr>
          <p:cNvPr id="711" name="Google Shape;711;p24"/>
          <p:cNvSpPr txBox="1"/>
          <p:nvPr/>
        </p:nvSpPr>
        <p:spPr>
          <a:xfrm>
            <a:off x="2765789" y="2370923"/>
            <a:ext cx="8012759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8" tIns="34275" rIns="68568" bIns="34275" anchor="t" anchorCtr="0">
            <a:spAutoFit/>
            <a:scene3d>
              <a:camera prst="orthographicFront"/>
              <a:lightRig rig="threePt" dir="t"/>
            </a:scene3d>
          </a:bodyPr>
          <a:lstStyle/>
          <a:p>
            <a:pPr defTabSz="677296" eaLnBrk="0" fontAlgn="base" hangingPunct="0"/>
            <a:r>
              <a:rPr lang="en-US" sz="3703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Chúc các em chăm ngoan, học giỏi!</a:t>
            </a:r>
            <a:r>
              <a:rPr lang="en-US" sz="6000" b="1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Yeseva One" panose="00000500000000000000"/>
                <a:cs typeface="Times New Roman" panose="02020603050405020304" pitchFamily="18" charset="0"/>
                <a:sym typeface="Yeseva One" panose="000005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6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0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Freeform 3"/>
          <p:cNvSpPr/>
          <p:nvPr/>
        </p:nvSpPr>
        <p:spPr bwMode="auto">
          <a:xfrm>
            <a:off x="4572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22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22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676400" y="2228787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2743200" y="685822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4038600" y="2616222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676403" y="3685810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5600 - 400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4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4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7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4469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5200</a:t>
            </a:r>
          </a:p>
        </p:txBody>
      </p:sp>
    </p:spTree>
    <p:extLst>
      <p:ext uri="{BB962C8B-B14F-4D97-AF65-F5344CB8AC3E}">
        <p14:creationId xmlns:p14="http://schemas.microsoft.com/office/powerpoint/2010/main" val="189029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0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/>
          <p:nvPr/>
        </p:nvSpPr>
        <p:spPr bwMode="auto">
          <a:xfrm>
            <a:off x="4572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22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22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676400" y="2228787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2743200" y="685822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4038600" y="2616222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676403" y="3685810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6300 + 500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4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4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7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4469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6800</a:t>
            </a:r>
          </a:p>
        </p:txBody>
      </p:sp>
    </p:spTree>
    <p:extLst>
      <p:ext uri="{BB962C8B-B14F-4D97-AF65-F5344CB8AC3E}">
        <p14:creationId xmlns:p14="http://schemas.microsoft.com/office/powerpoint/2010/main" val="861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0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/>
          <p:nvPr/>
        </p:nvSpPr>
        <p:spPr bwMode="auto">
          <a:xfrm>
            <a:off x="4572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22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22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676400" y="2228787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2743200" y="685822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4038600" y="2616222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676403" y="3685810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6800 - 500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4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4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7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4469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6300</a:t>
            </a:r>
          </a:p>
        </p:txBody>
      </p:sp>
    </p:spTree>
    <p:extLst>
      <p:ext uri="{BB962C8B-B14F-4D97-AF65-F5344CB8AC3E}">
        <p14:creationId xmlns:p14="http://schemas.microsoft.com/office/powerpoint/2010/main" val="24411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0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/>
          <p:nvPr/>
        </p:nvSpPr>
        <p:spPr bwMode="auto">
          <a:xfrm>
            <a:off x="4572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22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22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676400" y="2228787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2743200" y="685822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4038600" y="2616222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676403" y="3685810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8600 + 200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4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4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7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4469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8800</a:t>
            </a:r>
          </a:p>
        </p:txBody>
      </p:sp>
    </p:spTree>
    <p:extLst>
      <p:ext uri="{BB962C8B-B14F-4D97-AF65-F5344CB8AC3E}">
        <p14:creationId xmlns:p14="http://schemas.microsoft.com/office/powerpoint/2010/main" val="24411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524000" y="406400"/>
            <a:ext cx="8667750" cy="645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979" name="Freeform 3"/>
          <p:cNvSpPr/>
          <p:nvPr/>
        </p:nvSpPr>
        <p:spPr bwMode="auto">
          <a:xfrm>
            <a:off x="4572000" y="1092200"/>
            <a:ext cx="3441700" cy="5765800"/>
          </a:xfrm>
          <a:custGeom>
            <a:avLst/>
            <a:gdLst/>
            <a:ahLst/>
            <a:cxnLst>
              <a:cxn ang="0">
                <a:pos x="280" y="3296"/>
              </a:cxn>
              <a:cxn ang="0">
                <a:pos x="520" y="2288"/>
              </a:cxn>
              <a:cxn ang="0">
                <a:pos x="40" y="1760"/>
              </a:cxn>
              <a:cxn ang="0">
                <a:pos x="280" y="1760"/>
              </a:cxn>
              <a:cxn ang="0">
                <a:pos x="616" y="2144"/>
              </a:cxn>
              <a:cxn ang="0">
                <a:pos x="616" y="1616"/>
              </a:cxn>
              <a:cxn ang="0">
                <a:pos x="376" y="1376"/>
              </a:cxn>
              <a:cxn ang="0">
                <a:pos x="616" y="1328"/>
              </a:cxn>
              <a:cxn ang="0">
                <a:pos x="856" y="1376"/>
              </a:cxn>
              <a:cxn ang="0">
                <a:pos x="952" y="272"/>
              </a:cxn>
              <a:cxn ang="0">
                <a:pos x="1192" y="176"/>
              </a:cxn>
              <a:cxn ang="0">
                <a:pos x="1240" y="1328"/>
              </a:cxn>
              <a:cxn ang="0">
                <a:pos x="2200" y="896"/>
              </a:cxn>
              <a:cxn ang="0">
                <a:pos x="2152" y="1376"/>
              </a:cxn>
              <a:cxn ang="0">
                <a:pos x="1480" y="1760"/>
              </a:cxn>
              <a:cxn ang="0">
                <a:pos x="1624" y="2336"/>
              </a:cxn>
              <a:cxn ang="0">
                <a:pos x="2200" y="3344"/>
              </a:cxn>
              <a:cxn ang="0">
                <a:pos x="1816" y="3152"/>
              </a:cxn>
              <a:cxn ang="0">
                <a:pos x="1576" y="3344"/>
              </a:cxn>
              <a:cxn ang="0">
                <a:pos x="1192" y="3104"/>
              </a:cxn>
              <a:cxn ang="0">
                <a:pos x="904" y="3248"/>
              </a:cxn>
              <a:cxn ang="0">
                <a:pos x="424" y="3392"/>
              </a:cxn>
              <a:cxn ang="0">
                <a:pos x="280" y="3296"/>
              </a:cxn>
            </a:cxnLst>
            <a:rect l="0" t="0" r="r" b="b"/>
            <a:pathLst>
              <a:path w="2352" h="3480">
                <a:moveTo>
                  <a:pt x="280" y="3296"/>
                </a:moveTo>
                <a:cubicBezTo>
                  <a:pt x="296" y="3112"/>
                  <a:pt x="560" y="2544"/>
                  <a:pt x="520" y="2288"/>
                </a:cubicBezTo>
                <a:cubicBezTo>
                  <a:pt x="480" y="2032"/>
                  <a:pt x="80" y="1848"/>
                  <a:pt x="40" y="1760"/>
                </a:cubicBezTo>
                <a:cubicBezTo>
                  <a:pt x="0" y="1672"/>
                  <a:pt x="184" y="1696"/>
                  <a:pt x="280" y="1760"/>
                </a:cubicBezTo>
                <a:cubicBezTo>
                  <a:pt x="376" y="1824"/>
                  <a:pt x="560" y="2168"/>
                  <a:pt x="616" y="2144"/>
                </a:cubicBezTo>
                <a:cubicBezTo>
                  <a:pt x="672" y="2120"/>
                  <a:pt x="656" y="1744"/>
                  <a:pt x="616" y="1616"/>
                </a:cubicBezTo>
                <a:cubicBezTo>
                  <a:pt x="576" y="1488"/>
                  <a:pt x="376" y="1424"/>
                  <a:pt x="376" y="1376"/>
                </a:cubicBezTo>
                <a:cubicBezTo>
                  <a:pt x="376" y="1328"/>
                  <a:pt x="536" y="1328"/>
                  <a:pt x="616" y="1328"/>
                </a:cubicBezTo>
                <a:cubicBezTo>
                  <a:pt x="696" y="1328"/>
                  <a:pt x="800" y="1552"/>
                  <a:pt x="856" y="1376"/>
                </a:cubicBezTo>
                <a:cubicBezTo>
                  <a:pt x="912" y="1200"/>
                  <a:pt x="896" y="472"/>
                  <a:pt x="952" y="272"/>
                </a:cubicBezTo>
                <a:cubicBezTo>
                  <a:pt x="1008" y="72"/>
                  <a:pt x="1144" y="0"/>
                  <a:pt x="1192" y="176"/>
                </a:cubicBezTo>
                <a:cubicBezTo>
                  <a:pt x="1240" y="352"/>
                  <a:pt x="1072" y="1208"/>
                  <a:pt x="1240" y="1328"/>
                </a:cubicBezTo>
                <a:cubicBezTo>
                  <a:pt x="1408" y="1448"/>
                  <a:pt x="2048" y="888"/>
                  <a:pt x="2200" y="896"/>
                </a:cubicBezTo>
                <a:cubicBezTo>
                  <a:pt x="2352" y="904"/>
                  <a:pt x="2272" y="1232"/>
                  <a:pt x="2152" y="1376"/>
                </a:cubicBezTo>
                <a:cubicBezTo>
                  <a:pt x="2032" y="1520"/>
                  <a:pt x="1568" y="1600"/>
                  <a:pt x="1480" y="1760"/>
                </a:cubicBezTo>
                <a:cubicBezTo>
                  <a:pt x="1392" y="1920"/>
                  <a:pt x="1504" y="2072"/>
                  <a:pt x="1624" y="2336"/>
                </a:cubicBezTo>
                <a:cubicBezTo>
                  <a:pt x="1744" y="2600"/>
                  <a:pt x="2168" y="3208"/>
                  <a:pt x="2200" y="3344"/>
                </a:cubicBezTo>
                <a:cubicBezTo>
                  <a:pt x="2232" y="3480"/>
                  <a:pt x="1920" y="3152"/>
                  <a:pt x="1816" y="3152"/>
                </a:cubicBezTo>
                <a:cubicBezTo>
                  <a:pt x="1712" y="3152"/>
                  <a:pt x="1680" y="3352"/>
                  <a:pt x="1576" y="3344"/>
                </a:cubicBezTo>
                <a:cubicBezTo>
                  <a:pt x="1472" y="3336"/>
                  <a:pt x="1304" y="3120"/>
                  <a:pt x="1192" y="3104"/>
                </a:cubicBezTo>
                <a:cubicBezTo>
                  <a:pt x="1080" y="3088"/>
                  <a:pt x="1032" y="3200"/>
                  <a:pt x="904" y="3248"/>
                </a:cubicBezTo>
                <a:cubicBezTo>
                  <a:pt x="776" y="3296"/>
                  <a:pt x="520" y="3384"/>
                  <a:pt x="424" y="3392"/>
                </a:cubicBezTo>
                <a:cubicBezTo>
                  <a:pt x="328" y="3400"/>
                  <a:pt x="264" y="3480"/>
                  <a:pt x="280" y="3296"/>
                </a:cubicBezTo>
                <a:close/>
              </a:path>
            </a:pathLst>
          </a:custGeom>
          <a:gradFill rotWithShape="1">
            <a:gsLst>
              <a:gs pos="0">
                <a:srgbClr val="007370">
                  <a:alpha val="99001"/>
                </a:srgbClr>
              </a:gs>
              <a:gs pos="50000">
                <a:srgbClr val="7E3F00"/>
              </a:gs>
              <a:gs pos="100000">
                <a:srgbClr val="007370">
                  <a:alpha val="99001"/>
                </a:srgbClr>
              </a:gs>
            </a:gsLst>
            <a:lin ang="0" scaled="1"/>
          </a:gradFill>
          <a:ln w="9525">
            <a:solidFill>
              <a:srgbClr val="00737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6980" name="Picture 4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939822"/>
            <a:ext cx="762000" cy="71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/>
          <p:nvPr/>
        </p:nvGrpSpPr>
        <p:grpSpPr bwMode="auto">
          <a:xfrm>
            <a:off x="4038600" y="558800"/>
            <a:ext cx="3124200" cy="2209800"/>
            <a:chOff x="1440" y="144"/>
            <a:chExt cx="1968" cy="1392"/>
          </a:xfrm>
        </p:grpSpPr>
        <p:sp>
          <p:nvSpPr>
            <p:cNvPr id="4166" name="AutoShape 6"/>
            <p:cNvSpPr>
              <a:spLocks noChangeArrowheads="1"/>
            </p:cNvSpPr>
            <p:nvPr/>
          </p:nvSpPr>
          <p:spPr bwMode="auto">
            <a:xfrm>
              <a:off x="1440" y="672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67" name="AutoShape 7"/>
            <p:cNvSpPr>
              <a:spLocks noChangeArrowheads="1"/>
            </p:cNvSpPr>
            <p:nvPr/>
          </p:nvSpPr>
          <p:spPr bwMode="auto">
            <a:xfrm>
              <a:off x="1824" y="144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8" name="Picture 8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2" y="336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Picture 9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2" y="1008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6986" name="Picture 1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39822"/>
            <a:ext cx="762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7620000" y="787400"/>
            <a:ext cx="2514600" cy="1219200"/>
            <a:chOff x="3408" y="240"/>
            <a:chExt cx="1584" cy="768"/>
          </a:xfrm>
        </p:grpSpPr>
        <p:sp>
          <p:nvSpPr>
            <p:cNvPr id="4162" name="AutoShape 12"/>
            <p:cNvSpPr>
              <a:spLocks noChangeArrowheads="1"/>
            </p:cNvSpPr>
            <p:nvPr/>
          </p:nvSpPr>
          <p:spPr bwMode="auto">
            <a:xfrm>
              <a:off x="3408" y="240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63" name="Picture 13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62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Picture 14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384"/>
              <a:ext cx="384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Picture 1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" y="38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/>
          <p:nvPr/>
        </p:nvGrpSpPr>
        <p:grpSpPr bwMode="auto">
          <a:xfrm>
            <a:off x="6324600" y="2082800"/>
            <a:ext cx="2971800" cy="1752600"/>
            <a:chOff x="3513" y="1968"/>
            <a:chExt cx="1872" cy="1104"/>
          </a:xfrm>
        </p:grpSpPr>
        <p:sp>
          <p:nvSpPr>
            <p:cNvPr id="4155" name="AutoShape 17"/>
            <p:cNvSpPr>
              <a:spLocks noChangeArrowheads="1"/>
            </p:cNvSpPr>
            <p:nvPr/>
          </p:nvSpPr>
          <p:spPr bwMode="auto">
            <a:xfrm>
              <a:off x="3513" y="2365"/>
              <a:ext cx="1584" cy="672"/>
            </a:xfrm>
            <a:prstGeom prst="cloudCallout">
              <a:avLst>
                <a:gd name="adj1" fmla="val 12625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6" name="AutoShape 18"/>
            <p:cNvSpPr>
              <a:spLocks noChangeArrowheads="1"/>
            </p:cNvSpPr>
            <p:nvPr/>
          </p:nvSpPr>
          <p:spPr bwMode="auto">
            <a:xfrm>
              <a:off x="4281" y="1968"/>
              <a:ext cx="1104" cy="672"/>
            </a:xfrm>
            <a:prstGeom prst="cloudCallout">
              <a:avLst>
                <a:gd name="adj1" fmla="val 12593"/>
                <a:gd name="adj2" fmla="val -5356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7" name="AutoShape 19"/>
            <p:cNvSpPr>
              <a:spLocks noChangeArrowheads="1"/>
            </p:cNvSpPr>
            <p:nvPr/>
          </p:nvSpPr>
          <p:spPr bwMode="auto">
            <a:xfrm>
              <a:off x="3657" y="2688"/>
              <a:ext cx="1344" cy="384"/>
            </a:xfrm>
            <a:prstGeom prst="cloudCallout">
              <a:avLst>
                <a:gd name="adj1" fmla="val 31426"/>
                <a:gd name="adj2" fmla="val 16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8" name="Picture 2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1" y="2173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Picture 21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28" y="244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Picture 22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249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Picture 23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0" y="211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/>
          <p:nvPr/>
        </p:nvGrpSpPr>
        <p:grpSpPr bwMode="auto">
          <a:xfrm>
            <a:off x="1676400" y="2228787"/>
            <a:ext cx="2971800" cy="1655763"/>
            <a:chOff x="480" y="1824"/>
            <a:chExt cx="1872" cy="1043"/>
          </a:xfrm>
        </p:grpSpPr>
        <p:sp>
          <p:nvSpPr>
            <p:cNvPr id="4148" name="AutoShape 25"/>
            <p:cNvSpPr>
              <a:spLocks noChangeArrowheads="1"/>
            </p:cNvSpPr>
            <p:nvPr/>
          </p:nvSpPr>
          <p:spPr bwMode="auto">
            <a:xfrm>
              <a:off x="768" y="2256"/>
              <a:ext cx="1584" cy="576"/>
            </a:xfrm>
            <a:prstGeom prst="cloudCallout">
              <a:avLst>
                <a:gd name="adj1" fmla="val 12625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49" name="AutoShape 26"/>
            <p:cNvSpPr>
              <a:spLocks noChangeArrowheads="1"/>
            </p:cNvSpPr>
            <p:nvPr/>
          </p:nvSpPr>
          <p:spPr bwMode="auto">
            <a:xfrm>
              <a:off x="1056" y="1968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50" name="AutoShape 27"/>
            <p:cNvSpPr>
              <a:spLocks noChangeArrowheads="1"/>
            </p:cNvSpPr>
            <p:nvPr/>
          </p:nvSpPr>
          <p:spPr bwMode="auto">
            <a:xfrm>
              <a:off x="480" y="1824"/>
              <a:ext cx="1008" cy="576"/>
            </a:xfrm>
            <a:prstGeom prst="cloudCallout">
              <a:avLst>
                <a:gd name="adj1" fmla="val 13491"/>
                <a:gd name="adj2" fmla="val -5380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51" name="Picture 28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496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Picture 2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1872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Picture 30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2208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Picture 31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48" y="2064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2"/>
          <p:cNvGrpSpPr/>
          <p:nvPr/>
        </p:nvGrpSpPr>
        <p:grpSpPr bwMode="auto">
          <a:xfrm>
            <a:off x="2743200" y="685822"/>
            <a:ext cx="2514600" cy="1430339"/>
            <a:chOff x="720" y="288"/>
            <a:chExt cx="1584" cy="901"/>
          </a:xfrm>
        </p:grpSpPr>
        <p:sp>
          <p:nvSpPr>
            <p:cNvPr id="4144" name="AutoShape 33"/>
            <p:cNvSpPr>
              <a:spLocks noChangeArrowheads="1"/>
            </p:cNvSpPr>
            <p:nvPr/>
          </p:nvSpPr>
          <p:spPr bwMode="auto">
            <a:xfrm>
              <a:off x="720" y="288"/>
              <a:ext cx="1584" cy="864"/>
            </a:xfrm>
            <a:prstGeom prst="cloudCallout">
              <a:avLst>
                <a:gd name="adj1" fmla="val 12625"/>
                <a:gd name="adj2" fmla="val -5324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5" name="Picture 3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92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6" name="Picture 35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432"/>
              <a:ext cx="48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Picture 36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432"/>
              <a:ext cx="48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7"/>
          <p:cNvGrpSpPr/>
          <p:nvPr/>
        </p:nvGrpSpPr>
        <p:grpSpPr bwMode="auto">
          <a:xfrm>
            <a:off x="4038600" y="2616222"/>
            <a:ext cx="1600200" cy="1198563"/>
            <a:chOff x="1632" y="1584"/>
            <a:chExt cx="1008" cy="755"/>
          </a:xfrm>
        </p:grpSpPr>
        <p:sp>
          <p:nvSpPr>
            <p:cNvPr id="4141" name="AutoShape 38"/>
            <p:cNvSpPr>
              <a:spLocks noChangeArrowheads="1"/>
            </p:cNvSpPr>
            <p:nvPr/>
          </p:nvSpPr>
          <p:spPr bwMode="auto">
            <a:xfrm rot="1551333">
              <a:off x="1632" y="1728"/>
              <a:ext cx="1008" cy="288"/>
            </a:xfrm>
            <a:prstGeom prst="cloudCallout">
              <a:avLst>
                <a:gd name="adj1" fmla="val 13491"/>
                <a:gd name="adj2" fmla="val -520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42" name="Picture 39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80" y="1584"/>
              <a:ext cx="24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0" descr="TRAI TAO D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2" y="1968"/>
              <a:ext cx="288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/>
          <p:nvPr/>
        </p:nvGrpSpPr>
        <p:grpSpPr bwMode="auto">
          <a:xfrm>
            <a:off x="6172200" y="254000"/>
            <a:ext cx="2514600" cy="1905000"/>
            <a:chOff x="2592" y="336"/>
            <a:chExt cx="1584" cy="1200"/>
          </a:xfrm>
        </p:grpSpPr>
        <p:sp>
          <p:nvSpPr>
            <p:cNvPr id="4136" name="AutoShape 42"/>
            <p:cNvSpPr>
              <a:spLocks noChangeArrowheads="1"/>
            </p:cNvSpPr>
            <p:nvPr/>
          </p:nvSpPr>
          <p:spPr bwMode="auto">
            <a:xfrm>
              <a:off x="2592" y="432"/>
              <a:ext cx="1584" cy="768"/>
            </a:xfrm>
            <a:prstGeom prst="cloudCallout">
              <a:avLst>
                <a:gd name="adj1" fmla="val 12625"/>
                <a:gd name="adj2" fmla="val -5338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sp>
          <p:nvSpPr>
            <p:cNvPr id="4137" name="AutoShape 43"/>
            <p:cNvSpPr>
              <a:spLocks noChangeArrowheads="1"/>
            </p:cNvSpPr>
            <p:nvPr/>
          </p:nvSpPr>
          <p:spPr bwMode="auto">
            <a:xfrm>
              <a:off x="2592" y="1056"/>
              <a:ext cx="1104" cy="480"/>
            </a:xfrm>
            <a:prstGeom prst="cloudCallout">
              <a:avLst>
                <a:gd name="adj1" fmla="val 12593"/>
                <a:gd name="adj2" fmla="val -5417"/>
              </a:avLst>
            </a:prstGeom>
            <a:gradFill rotWithShape="1">
              <a:gsLst>
                <a:gs pos="0">
                  <a:srgbClr val="33CC33"/>
                </a:gs>
                <a:gs pos="100000">
                  <a:srgbClr val="185E18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algn="ctr"/>
              <a:endParaRPr lang="en-US">
                <a:solidFill>
                  <a:prstClr val="black"/>
                </a:solidFill>
                <a:latin typeface="VNI-Aptima" pitchFamily="2" charset="0"/>
              </a:endParaRPr>
            </a:p>
          </p:txBody>
        </p:sp>
        <p:pic>
          <p:nvPicPr>
            <p:cNvPr id="4138" name="Picture 44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8" y="33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45" descr="TRAI TAO VA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6" y="816"/>
              <a:ext cx="336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46" descr="TRAI TAO XAN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960"/>
              <a:ext cx="336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7"/>
          <p:cNvGrpSpPr/>
          <p:nvPr/>
        </p:nvGrpSpPr>
        <p:grpSpPr bwMode="auto">
          <a:xfrm>
            <a:off x="1676403" y="3685810"/>
            <a:ext cx="3686325" cy="2661837"/>
            <a:chOff x="1392" y="3134"/>
            <a:chExt cx="1155" cy="1296"/>
          </a:xfrm>
        </p:grpSpPr>
        <p:pic>
          <p:nvPicPr>
            <p:cNvPr id="4134" name="Picture 48" descr="11949861182029597463an_apple_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3134"/>
              <a:ext cx="1130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35" name="Text Box 49"/>
            <p:cNvSpPr txBox="1">
              <a:spLocks noChangeArrowheads="1"/>
            </p:cNvSpPr>
            <p:nvPr/>
          </p:nvSpPr>
          <p:spPr bwMode="auto">
            <a:xfrm>
              <a:off x="1587" y="3381"/>
              <a:ext cx="960" cy="10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endParaRPr lang="en-US" sz="3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r>
                <a:rPr lang="en-US" sz="4000" b="1" baseline="300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8800 - 200 = </a:t>
              </a:r>
              <a:endParaRPr lang="en-US" sz="40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Aft>
                  <a:spcPts val="600"/>
                </a:spcAft>
              </a:pPr>
              <a:endParaRPr lang="en-US" sz="3600" b="1" baseline="30000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pic>
        <p:nvPicPr>
          <p:cNvPr id="4112" name="Picture 5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51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2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676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53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914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54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55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3716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56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3200403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57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0" y="1447804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58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59" descr="TRAI TAO VA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981222"/>
            <a:ext cx="457200" cy="5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61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4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62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7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5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7640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66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19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67" descr="TRAI TAO X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33421"/>
            <a:ext cx="457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68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057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69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70" descr="TRAI TAO 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94469" y="4916269"/>
            <a:ext cx="1233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8600</a:t>
            </a:r>
          </a:p>
        </p:txBody>
      </p:sp>
    </p:spTree>
    <p:extLst>
      <p:ext uri="{BB962C8B-B14F-4D97-AF65-F5344CB8AC3E}">
        <p14:creationId xmlns:p14="http://schemas.microsoft.com/office/powerpoint/2010/main" val="35590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ách tạo nền bảng xanh trên Powerpoint - Cách tạo nền slide trong Powerpoint  - VnDoc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396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4867" name="Straight Connector 4"/>
          <p:cNvCxnSpPr>
            <a:cxnSpLocks noChangeShapeType="1"/>
          </p:cNvCxnSpPr>
          <p:nvPr/>
        </p:nvCxnSpPr>
        <p:spPr bwMode="auto">
          <a:xfrm flipH="1">
            <a:off x="2078567" y="218018"/>
            <a:ext cx="0" cy="6421967"/>
          </a:xfrm>
          <a:prstGeom prst="line">
            <a:avLst/>
          </a:prstGeom>
          <a:noFill/>
          <a:ln w="3810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35767" y="519740"/>
            <a:ext cx="6238503" cy="4978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en-US" sz="2635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2635" b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ứ</a:t>
            </a:r>
            <a:r>
              <a:rPr lang="vi-VN" altLang="en-US" sz="2635" b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35" b="1" smtClean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635" b="1" smtClean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35" b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635" b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35" b="1" smtClean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10</a:t>
            </a:r>
            <a:r>
              <a:rPr lang="vi-VN" altLang="en-US" sz="2635" b="1" smtClean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35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 </a:t>
            </a:r>
            <a:r>
              <a:rPr lang="en-US" altLang="en-US" sz="2635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</a:t>
            </a:r>
            <a:r>
              <a:rPr lang="vi-VN" altLang="en-US" sz="2635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35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 202</a:t>
            </a:r>
            <a:r>
              <a:rPr lang="en-US" altLang="en-US" sz="2635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809068" y="1035051"/>
            <a:ext cx="2758017" cy="4978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635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TǨn</a:t>
            </a:r>
            <a:endParaRPr lang="en-US" altLang="en-US" sz="2635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922155" y="1590773"/>
            <a:ext cx="3005664" cy="4978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635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Luyện</a:t>
            </a:r>
            <a:r>
              <a:rPr lang="en-US" altLang="en-US" sz="2635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2635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tập</a:t>
            </a:r>
            <a:r>
              <a:rPr lang="en-US" altLang="en-US" sz="2635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en-US" sz="2635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 panose="020B0604020202020204" pitchFamily="34" charset="0"/>
              </a:rPr>
              <a:t>chung</a:t>
            </a:r>
            <a:endParaRPr lang="en-US" altLang="en-US" sz="2635" b="1" i="1" dirty="0">
              <a:solidFill>
                <a:schemeClr val="accent6">
                  <a:lumMod val="50000"/>
                </a:schemeClr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4|4.4|1.4|4.8|0.9|4.2|1.5|4.1|1.5|4.3|1.3|3.9|1.3|3.9|1.6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1.4|4.4|1.4|4.8|0.9|4.2|1.5|4.1|1.5|4.3|1.3|3.9|1.3|3.9|1.6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4|2.6|4|6.3|1.7|3.7|5.4|0.9|2.2|2.7|5.9|1.6|2.4|9.3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972</Words>
  <Application>Microsoft Office PowerPoint</Application>
  <PresentationFormat>Widescreen</PresentationFormat>
  <Paragraphs>205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62" baseType="lpstr">
      <vt:lpstr>Microsoft YaHei</vt:lpstr>
      <vt:lpstr>SimSun</vt:lpstr>
      <vt:lpstr>SimSun</vt:lpstr>
      <vt:lpstr>.VnArial</vt:lpstr>
      <vt:lpstr>.VnAristote</vt:lpstr>
      <vt:lpstr>.VnFree</vt:lpstr>
      <vt:lpstr>Arial</vt:lpstr>
      <vt:lpstr>Calibri</vt:lpstr>
      <vt:lpstr>Calibri Light</vt:lpstr>
      <vt:lpstr>Cambria Math</vt:lpstr>
      <vt:lpstr>Comic Sans MS</vt:lpstr>
      <vt:lpstr>等线</vt:lpstr>
      <vt:lpstr>HP001 4 hàng</vt:lpstr>
      <vt:lpstr>Segoe UI Symbol</vt:lpstr>
      <vt:lpstr>Tahoma</vt:lpstr>
      <vt:lpstr>Thu phap chungviet</vt:lpstr>
      <vt:lpstr>Times New Roman</vt:lpstr>
      <vt:lpstr>VNI-Aptima</vt:lpstr>
      <vt:lpstr>VNI-Avo</vt:lpstr>
      <vt:lpstr>VNI-Times</vt:lpstr>
      <vt:lpstr>Yeseva One</vt:lpstr>
      <vt:lpstr>3_Office Theme</vt:lpstr>
      <vt:lpstr>包图主题2</vt:lpstr>
      <vt:lpstr>Office Theme</vt:lpstr>
      <vt:lpstr>1_Office Theme</vt:lpstr>
      <vt:lpstr>4_Office Theme</vt:lpstr>
      <vt:lpstr>6_Office Theme</vt:lpstr>
      <vt:lpstr>Default Design</vt:lpstr>
      <vt:lpstr>2_Office Theme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NHU THUY</dc:creator>
  <cp:lastModifiedBy>Admin</cp:lastModifiedBy>
  <cp:revision>230</cp:revision>
  <cp:lastPrinted>2016-01-17T09:15:00Z</cp:lastPrinted>
  <dcterms:created xsi:type="dcterms:W3CDTF">2006-08-16T00:00:00Z</dcterms:created>
  <dcterms:modified xsi:type="dcterms:W3CDTF">2022-02-09T14:17:23Z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A7E2BAAD2EDB414293C03D5391EDDF37</vt:lpwstr>
  </property>
  <property fmtid="{D5CDD505-2E9C-101B-9397-08002B2CF9AE}" pid="3" name="KSOProductBuildVer">
    <vt:lpwstr>1033-11.2.0.10382</vt:lpwstr>
  </property>
</Properties>
</file>