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49"/>
  </p:notesMasterIdLst>
  <p:sldIdLst>
    <p:sldId id="286" r:id="rId7"/>
    <p:sldId id="299" r:id="rId8"/>
    <p:sldId id="303" r:id="rId9"/>
    <p:sldId id="259" r:id="rId10"/>
    <p:sldId id="301" r:id="rId11"/>
    <p:sldId id="264" r:id="rId12"/>
    <p:sldId id="257" r:id="rId13"/>
    <p:sldId id="296" r:id="rId14"/>
    <p:sldId id="258" r:id="rId15"/>
    <p:sldId id="298" r:id="rId16"/>
    <p:sldId id="297" r:id="rId17"/>
    <p:sldId id="304" r:id="rId18"/>
    <p:sldId id="260" r:id="rId19"/>
    <p:sldId id="305" r:id="rId20"/>
    <p:sldId id="261" r:id="rId21"/>
    <p:sldId id="291" r:id="rId22"/>
    <p:sldId id="292" r:id="rId23"/>
    <p:sldId id="293" r:id="rId24"/>
    <p:sldId id="294" r:id="rId25"/>
    <p:sldId id="266" r:id="rId26"/>
    <p:sldId id="306" r:id="rId27"/>
    <p:sldId id="295" r:id="rId28"/>
    <p:sldId id="290" r:id="rId29"/>
    <p:sldId id="270" r:id="rId30"/>
    <p:sldId id="307" r:id="rId31"/>
    <p:sldId id="271" r:id="rId32"/>
    <p:sldId id="272" r:id="rId33"/>
    <p:sldId id="289" r:id="rId34"/>
    <p:sldId id="302" r:id="rId35"/>
    <p:sldId id="309" r:id="rId36"/>
    <p:sldId id="273" r:id="rId37"/>
    <p:sldId id="274" r:id="rId38"/>
    <p:sldId id="279" r:id="rId39"/>
    <p:sldId id="269" r:id="rId40"/>
    <p:sldId id="311" r:id="rId41"/>
    <p:sldId id="312" r:id="rId42"/>
    <p:sldId id="313" r:id="rId43"/>
    <p:sldId id="314" r:id="rId44"/>
    <p:sldId id="300" r:id="rId45"/>
    <p:sldId id="315" r:id="rId46"/>
    <p:sldId id="283" r:id="rId47"/>
    <p:sldId id="28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0878-EDE6-4752-BCD5-BA5E3F05AAF0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26700-D9C0-4CF6-941A-7DA68D89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DF1B91-585A-49D9-B29A-0CB38F7412BE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499CDB-5FD4-4FC3-9D49-07DFCB331603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1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9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BCBC-2647-4498-849F-9D1BCDD25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686C-F37D-4EA1-BA3A-E47200A816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9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5FFD-2758-46DC-BA3F-242FC2E11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3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558F-D9EE-4AC1-96D8-122B4942F2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4C29-3288-43E4-9BFB-07E560AC6D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3196-9F38-468D-A455-2219836BAB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D0F4-B42C-4D9C-BCBE-2A51E29DF3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7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064F-AAF6-41C8-A673-61F3B1D588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2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F818-4D20-4A24-B396-2A9AF1B63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6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F7F-0994-4FDD-9DFE-29D8C8A01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241B-ED50-448B-BCD5-09B72DF39E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6C32-E046-42FC-A4DB-07C79E519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BCBC-2647-4498-849F-9D1BCDD25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4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686C-F37D-4EA1-BA3A-E47200A816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73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5FFD-2758-46DC-BA3F-242FC2E11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558F-D9EE-4AC1-96D8-122B4942F2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0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4C29-3288-43E4-9BFB-07E560AC6D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4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3196-9F38-468D-A455-2219836BAB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0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D0F4-B42C-4D9C-BCBE-2A51E29DF3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4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064F-AAF6-41C8-A673-61F3B1D588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3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F818-4D20-4A24-B396-2A9AF1B63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9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F7F-0994-4FDD-9DFE-29D8C8A01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38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241B-ED50-448B-BCD5-09B72DF39E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70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6C32-E046-42FC-A4DB-07C79E519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39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BCBC-2647-4498-849F-9D1BCDD25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53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686C-F37D-4EA1-BA3A-E47200A816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12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5FFD-2758-46DC-BA3F-242FC2E11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4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558F-D9EE-4AC1-96D8-122B4942F2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6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8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4C29-3288-43E4-9BFB-07E560AC6D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5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3196-9F38-468D-A455-2219836BAB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3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D0F4-B42C-4D9C-BCBE-2A51E29DF3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96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064F-AAF6-41C8-A673-61F3B1D588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43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F818-4D20-4A24-B396-2A9AF1B63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91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F7F-0994-4FDD-9DFE-29D8C8A01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33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241B-ED50-448B-BCD5-09B72DF39E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1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6C32-E046-42FC-A4DB-07C79E519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8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408C-0C5F-4A58-B66A-0E37E65D9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810B3-2DC3-491D-8C99-8305A9DD1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F0EA2-895B-4B29-A2D8-F588FA97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5D777-AC88-401F-8ECD-31CF32E2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7BCE-CF74-44FB-ADB2-872F989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6C7A0-84A4-4627-BCDB-D46189A78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526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B178-2609-4D3B-A886-3E51F7AD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00233-E172-4568-A7A9-9942CD0A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80F19-55C0-459F-8E84-634D59A0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DB05E-EA90-4516-85A9-4239C548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9C78-50D0-4933-A15B-F9242E88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C6C7-7595-4919-AF42-0405E537B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8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3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742-B59E-4809-AD6E-842F1DB2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3384D-6303-4AA2-B3C3-EA00403F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1528-6907-4F5B-BE21-AB08E679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9F965-D706-439D-9DFC-AAD475C2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827D7-477D-488B-86FF-26E862D8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17C98-EA53-4DBF-902C-0E6FB9372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80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656A-BA36-4062-A61C-1601D26F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B0C7-C950-4780-BF2C-7108D99B7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5FD77-074A-41FB-9BB0-A2E22A0A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6B9DA-451B-4574-B63D-66ACDC85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A25DF-0E3E-43FD-8021-B32F17FA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E1C76-D9F8-49B0-A961-6EDBD9D5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21E09-BF8A-42A9-A6DB-2500E801F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89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84E6-0E89-4041-9FC8-2B7B4511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1DEA6-4A48-442A-9D78-64150401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B7F39-D55A-4344-A732-B8874103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D40C-0DB6-4D90-A969-9F8624AA4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AC349-5CE8-4435-87A6-13E9236CF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8379-9274-49B8-AB42-446EB28D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3BDAC-C08B-4CD4-9AE4-63FB38FA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D6D91-FEBC-4CAF-A6AB-D1E97EB3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C546-3782-4401-B779-C41DAC9EF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30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D359-9269-4469-9173-63AF1BB2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8D028-18F9-4038-9A37-AA04F23B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E350D-D116-4CAA-9A26-4925E3D2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9D5E-09B1-4D92-BB49-20D8B36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7B6D-F6AB-4052-80D3-6B031B044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77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12C2-D248-4F23-B79A-352EB199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EF492-2AE7-4458-AC05-7819D605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BADD1-AB5E-4EF8-9ACA-66895EA1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0E10E-0C5F-455E-8260-26835C0F9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19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0658-26F0-49E6-86CC-EF43354A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1518-4216-490B-9BB3-D35264B2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5DE1E-3777-4D05-BC08-C27DE905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8B477-FA2F-41FA-87A6-2F66CC96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D871B-8872-4D4A-B060-9786D05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B02E-DB30-4B2C-A3E7-4010EB84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8657-1A91-4171-9002-66EDD3DBB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48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473E-1B89-4E6E-8707-712949A1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BAD1-91F0-466F-9E9C-80B8AEACC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07667-3C4A-4217-B6E7-CB6B6E3F9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A171E-4243-4E07-B704-27E2C6F0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BFEBC-20A6-484B-AEF0-A409D132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73BD3-C930-4ACA-87CD-2DA7A8FB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E6EA-7B36-4CB4-95C4-8006C39F1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33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075B-D0DF-4B08-8993-75C0A75C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163E1-0E41-4114-BE9E-105907FE3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6328-DD23-4B77-8742-6E19283F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A1F7B-3519-4E73-87CE-84589DB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DC55C-D7F1-432E-8E97-0FC42D24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A8BD-26CD-42BE-BF5B-80398B217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55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DC1EB-F109-47E4-BA77-1580B367F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77EDD-1F79-4FD9-BD4E-BC7838760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9879F-6337-48D4-88C2-FA3D1B0F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27338-1AE4-43CB-95A7-3F54FBD7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EBE14-B3D4-4E62-BF10-7C7FA31A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E992A-E19A-44BB-9715-07B19A095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061EA-0CDD-497E-BBDF-68195B4A18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5A0BA-0A9B-4ED0-9926-4F95F7FB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EB2-4783-40A7-B2F5-5C23788F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372A6-7C63-41C9-978E-060A9A41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A4FDF4-99F3-44C8-89D8-D632F751C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E35B53-54F2-4FC9-B17C-6B14018077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8BD8C8-C946-4C75-A02F-39B4CDFA0C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667F512-AFB2-4880-98D9-28B1E8C6D5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1917B8D-AF92-4325-86C1-990074B25E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CFC5F77-BC31-4FC7-9EFD-C1685D18B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FCBCED9-BBAD-479D-A00A-59C7CF9F4F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CDA9710-6A67-4BF3-962D-89595A59C6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0F843A8B-A52A-4D79-AB11-E88657175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7DE46DD-D96D-4D9C-9A61-F47EB44976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61B4CE6-FFBD-4199-A32F-35AC41016D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36C5340C-38B2-401E-BAFF-8A4B750037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7F871FE1-7B15-422E-B8D1-AA3B79A883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68A00794-955C-4786-8903-D23D61E514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2DC667F-7857-4316-B008-1F6245EB60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0DCA03D9-2C65-4896-A39E-7C26C1A3D8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A497C75E-D00D-4367-BB49-B76EFFE855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59F3AFD4-DD84-4CAB-8596-AF3659AB5A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53260CF-0C61-4329-B081-45E4CFDFD0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CCB60C7-003F-4C06-91E6-7FD1FF179C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A143D44-869E-435C-8844-C671AF9704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240890E-C94D-421D-9B4D-BC2509770D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62A2529F-E12D-468E-A834-8009E4AE22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83EC600-20B6-42CE-95F0-14A5751E4C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F3826D0-689D-4EA4-9F2A-89A5E08610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B6B95713-62B0-4EBD-8330-BC7D79E51D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288A09E-03C1-499C-ADB9-0C29CD5A04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C8E28D07-50A3-4854-BC4D-29CB0E4DAF8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98D06BA5-C2AC-4F03-91B4-EA77DA3215D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D5B68B01-6C06-485A-B24A-528AB10FCD7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3808560F-DA06-4C87-ABA1-E22328D36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758C591F-8A26-4400-937B-94B7B98B1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BD5C2DB3-F240-4863-887B-9E63B7AD85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CAD145DF-B83B-41C1-A0B6-346B3C58D5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0416085E-810B-4DC8-9733-9A08323BBB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B672F093-02A2-4D90-A508-4C29170C95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B1E94DB3-1D49-44F8-84FA-30D328135B6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5E3E2ABC-92BB-4747-8195-47542F08864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47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0AC7AD8B-B8CF-4ADE-BA8C-A36DB144B32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E2F9AAB-AA03-4842-BD80-0CFE25A4E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14BEC0A6-79C3-4024-9640-6D202F4BA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97D6-B7A7-4187-8196-ECBBE15BA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953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D96A5EC-6FAE-4136-BF29-C0892074A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D72C2C4-1C4A-4D6B-B6E1-58AFEC5A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B751EFC-7E21-4776-9B3E-F319DDCEC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68E64-5E66-4AA8-9FA5-CBB08EA29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57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36F7FB0-EA2B-4F28-8490-13B943368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65C8B52-06A9-43C6-AD32-91BC76F87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66C27939-7CC9-4011-A3D7-ABA1627E3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75248-1943-4F50-9313-C63B41319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73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F70F4E34-63AB-4DDC-8334-2B373FECA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4C01CE0-3040-4590-8F81-E506860AD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5E2552D9-40F1-4586-937A-011996D33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D7175-D12B-44F5-95C6-EA0F3E77E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23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A62E130-A8EB-434A-AE27-20FA73BE5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DDE9F7D3-9647-4DE9-9660-5D5A94751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0608E613-76B4-4A7F-B9B6-B9080C497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3627-3EE4-485C-B03B-4AA6E5305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81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E02D55F3-4A6B-4CEA-B95F-1F5B3070C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76D0F4E1-F470-42C1-9210-DF33F8A38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A27E26E-B3ED-4DC2-95B8-7D8C66C16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CAEB-E054-4CEC-8E8F-85DD47FAD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61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3E070B1-4B13-479D-A804-24EBE34B6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69B8C2F2-5BBE-47DA-A491-5CF2E461A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0F598FC-2006-4894-8A7F-118697E05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2793-F81E-4868-BDD3-B9C73F66C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89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9023B8C-6C63-4717-8E85-856E30395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CE3E1A2-4844-45A2-A264-70E220F2D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2DD63D8-1E3C-45CA-9E9F-DCE42257E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DF33-6473-4352-AFDE-E7FED5B57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43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CD262A6-021E-4306-B63C-B3C7D6951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2B4D327-375A-40EE-A4FE-269C3A107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32B9AEF-5096-4ABF-B2A6-69E3E8209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FA592-537C-412A-8904-A121BAE65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70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E3C78C7-D7DD-4598-AA55-C7C64ED97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A609CCB-E19D-4406-83E4-8289157EB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61321E1D-8711-41C8-A43B-16390FB1F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4719B-0FA2-4850-ABFF-849A12D3D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8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3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294DE49-1EFB-445E-99DF-619122C56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7F86BF4-B925-4F72-9725-A604A312E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68D8906C-8088-4991-A7DB-571D1713E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24494-E691-450D-9C63-2C693C06E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48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014150E-4F5A-4AE1-B5E3-8CCB2E9EC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A2CFF34-8D64-47C7-9D28-EFE533092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A50A155C-E231-48A7-949F-BE405BC18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4182A-EB3C-4AD1-B7E0-8FD161CFE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FDA6-A6D8-4321-AA92-038D2DCB1875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537D-D45C-4F8A-A816-FF5DF3E3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8F0E03-5A35-4D28-A534-013E1822A46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8F0E03-5A35-4D28-A534-013E1822A46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8F0E03-5A35-4D28-A534-013E1822A46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A0E14F-A12B-4CF8-8D39-49481ED78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979D5F-63FA-4CA1-9109-74D0CDDFE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0045FA-BEE8-4A2D-814C-5150EC698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FDCF22-D5A6-44A0-B3E4-1E240C9F06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824D7B-590B-45A5-94A2-F3BB43F537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CE3D23-E92C-452F-B9F8-F21E2F6EE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47C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411B8DB-5818-4F8B-9693-901BC6E4527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3731" name="Freeform 3">
              <a:extLst>
                <a:ext uri="{FF2B5EF4-FFF2-40B4-BE49-F238E27FC236}">
                  <a16:creationId xmlns:a16="http://schemas.microsoft.com/office/drawing/2014/main" id="{004EEB6A-66F3-4861-A256-C9126A3E61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32" name="Freeform 4">
              <a:extLst>
                <a:ext uri="{FF2B5EF4-FFF2-40B4-BE49-F238E27FC236}">
                  <a16:creationId xmlns:a16="http://schemas.microsoft.com/office/drawing/2014/main" id="{F63FD93F-759D-4946-BEF2-063BA6FC6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33" name="Freeform 5">
              <a:extLst>
                <a:ext uri="{FF2B5EF4-FFF2-40B4-BE49-F238E27FC236}">
                  <a16:creationId xmlns:a16="http://schemas.microsoft.com/office/drawing/2014/main" id="{7779E469-6CCD-4687-BBBE-D01B87E966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2C0402F4-4DD1-4D3D-918B-7CEBF7064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3735" name="Freeform 7">
                <a:extLst>
                  <a:ext uri="{FF2B5EF4-FFF2-40B4-BE49-F238E27FC236}">
                    <a16:creationId xmlns:a16="http://schemas.microsoft.com/office/drawing/2014/main" id="{AB6F2F18-F776-498D-8D15-71028C05D0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36" name="Freeform 8">
                <a:extLst>
                  <a:ext uri="{FF2B5EF4-FFF2-40B4-BE49-F238E27FC236}">
                    <a16:creationId xmlns:a16="http://schemas.microsoft.com/office/drawing/2014/main" id="{A88FD693-BEFE-4416-85E1-4EFC4F91E0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37" name="Freeform 9">
                <a:extLst>
                  <a:ext uri="{FF2B5EF4-FFF2-40B4-BE49-F238E27FC236}">
                    <a16:creationId xmlns:a16="http://schemas.microsoft.com/office/drawing/2014/main" id="{4217828E-9A0E-42EE-B40A-CB92468BD2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38" name="Freeform 10">
                <a:extLst>
                  <a:ext uri="{FF2B5EF4-FFF2-40B4-BE49-F238E27FC236}">
                    <a16:creationId xmlns:a16="http://schemas.microsoft.com/office/drawing/2014/main" id="{FEA000A6-29A9-44D0-8545-346B06A0B0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39" name="Freeform 11">
                <a:extLst>
                  <a:ext uri="{FF2B5EF4-FFF2-40B4-BE49-F238E27FC236}">
                    <a16:creationId xmlns:a16="http://schemas.microsoft.com/office/drawing/2014/main" id="{FD88FF50-FCBA-4918-9105-9DB4D6D81A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0" name="Freeform 12">
                <a:extLst>
                  <a:ext uri="{FF2B5EF4-FFF2-40B4-BE49-F238E27FC236}">
                    <a16:creationId xmlns:a16="http://schemas.microsoft.com/office/drawing/2014/main" id="{9F43E71C-8F8C-4D0C-A24E-D82CF119B4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1" name="Freeform 13">
                <a:extLst>
                  <a:ext uri="{FF2B5EF4-FFF2-40B4-BE49-F238E27FC236}">
                    <a16:creationId xmlns:a16="http://schemas.microsoft.com/office/drawing/2014/main" id="{6E477C20-E885-4208-8B16-E8E2E53A6A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2" name="Freeform 14">
                <a:extLst>
                  <a:ext uri="{FF2B5EF4-FFF2-40B4-BE49-F238E27FC236}">
                    <a16:creationId xmlns:a16="http://schemas.microsoft.com/office/drawing/2014/main" id="{B7F94E7D-3B3A-407E-ACDF-099CEB4DC0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3" name="Freeform 15">
                <a:extLst>
                  <a:ext uri="{FF2B5EF4-FFF2-40B4-BE49-F238E27FC236}">
                    <a16:creationId xmlns:a16="http://schemas.microsoft.com/office/drawing/2014/main" id="{51C6310D-A38E-47B9-A08B-1446B7E76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4" name="Freeform 16">
                <a:extLst>
                  <a:ext uri="{FF2B5EF4-FFF2-40B4-BE49-F238E27FC236}">
                    <a16:creationId xmlns:a16="http://schemas.microsoft.com/office/drawing/2014/main" id="{5B994A8F-5781-43BA-B556-C50515CB7E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5" name="Freeform 17">
                <a:extLst>
                  <a:ext uri="{FF2B5EF4-FFF2-40B4-BE49-F238E27FC236}">
                    <a16:creationId xmlns:a16="http://schemas.microsoft.com/office/drawing/2014/main" id="{B2F6BC32-D335-4AD6-A9ED-767C09ACF5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6" name="Freeform 18">
                <a:extLst>
                  <a:ext uri="{FF2B5EF4-FFF2-40B4-BE49-F238E27FC236}">
                    <a16:creationId xmlns:a16="http://schemas.microsoft.com/office/drawing/2014/main" id="{9BA09626-B127-448A-A01D-D56E929613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47" name="Freeform 19">
                <a:extLst>
                  <a:ext uri="{FF2B5EF4-FFF2-40B4-BE49-F238E27FC236}">
                    <a16:creationId xmlns:a16="http://schemas.microsoft.com/office/drawing/2014/main" id="{95B8FE51-83A6-4D55-A669-D7940195CD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95F0F676-B02C-4ECB-8F22-94B2E1E27B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F4396B25-103A-40B3-91DB-6D2C652775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50" name="Freeform 22">
              <a:extLst>
                <a:ext uri="{FF2B5EF4-FFF2-40B4-BE49-F238E27FC236}">
                  <a16:creationId xmlns:a16="http://schemas.microsoft.com/office/drawing/2014/main" id="{FE8AFB57-BD48-49AC-8B4B-7EDD91252F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1D0750C8-04FB-473F-AAD3-49701AB35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0E85A4CC-17D7-49EA-BCB3-F6C4CC53DC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25">
              <a:extLst>
                <a:ext uri="{FF2B5EF4-FFF2-40B4-BE49-F238E27FC236}">
                  <a16:creationId xmlns:a16="http://schemas.microsoft.com/office/drawing/2014/main" id="{3FA09EB3-3EB6-48B4-9939-14860372D2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0AAD687E-B169-41D3-B792-104C16CF4B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176690C8-A96B-4C48-9269-056042485A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6B41A55A-D062-4819-9A48-CA300104482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AB03839C-A263-4DCE-9747-C40EF5BE3D0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114D64B6-EDF9-4D32-85BF-5498DB3EE27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A527DD09-F057-4253-AF61-389FBEBB7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3B06E8AB-C1A7-4424-87B6-BFF5ADFF92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E931363E-7250-4104-9468-DDE3F78021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A578EBA4-A426-4D79-AE12-CDEE3D6C05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BFC4697A-DF39-483C-B01E-95B1779FE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3E4C2F6A-1970-4AC6-AEB9-F0DBFDC79A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D1741124-12CE-44B6-A671-5CA7F979FD7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E81D6350-819D-4B2E-B60F-E21006CF754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67" name="Rectangle 39">
            <a:extLst>
              <a:ext uri="{FF2B5EF4-FFF2-40B4-BE49-F238E27FC236}">
                <a16:creationId xmlns:a16="http://schemas.microsoft.com/office/drawing/2014/main" id="{BF4F7125-C6B5-4D17-94D7-7DDBE9E4C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68" name="Rectangle 40">
            <a:extLst>
              <a:ext uri="{FF2B5EF4-FFF2-40B4-BE49-F238E27FC236}">
                <a16:creationId xmlns:a16="http://schemas.microsoft.com/office/drawing/2014/main" id="{957CC381-23A5-4693-B21E-2835B47E0F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69" name="Rectangle 41">
            <a:extLst>
              <a:ext uri="{FF2B5EF4-FFF2-40B4-BE49-F238E27FC236}">
                <a16:creationId xmlns:a16="http://schemas.microsoft.com/office/drawing/2014/main" id="{82B2E7D7-6515-47D0-A5FD-9371843B33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70" name="Rectangle 42">
            <a:extLst>
              <a:ext uri="{FF2B5EF4-FFF2-40B4-BE49-F238E27FC236}">
                <a16:creationId xmlns:a16="http://schemas.microsoft.com/office/drawing/2014/main" id="{F8467AB3-5F7B-4728-9A77-D8A3A34DC1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817C6AE1-3A06-40FC-8AE3-13E4BB17FE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3771" name="Rectangle 43">
            <a:extLst>
              <a:ext uri="{FF2B5EF4-FFF2-40B4-BE49-F238E27FC236}">
                <a16:creationId xmlns:a16="http://schemas.microsoft.com/office/drawing/2014/main" id="{1615F69D-B705-45F5-A3E6-7AC3FC68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203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5" Type="http://schemas.openxmlformats.org/officeDocument/2006/relationships/slide" Target="slide39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6137" y="1986325"/>
            <a:ext cx="87137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9950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64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30272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1000485"/>
            <a:ext cx="44386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" y="3429000"/>
            <a:ext cx="4103688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050" y="1035050"/>
            <a:ext cx="4724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250" y="3341174"/>
            <a:ext cx="44196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8036" y="5530646"/>
            <a:ext cx="441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5074" y="-34026"/>
            <a:ext cx="53014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06784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20" y="442982"/>
            <a:ext cx="8548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đọc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chia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làm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khổ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4043" y="1752600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en-US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khổ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914400" y="2971800"/>
            <a:ext cx="6858000" cy="2251075"/>
          </a:xfrm>
          <a:prstGeom prst="irregularSeal1">
            <a:avLst/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200" dirty="0" err="1">
                <a:solidFill>
                  <a:srgbClr val="0000CC"/>
                </a:solidFill>
              </a:rPr>
              <a:t>Đọc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nối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tiếp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khổ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thơ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1000485"/>
            <a:ext cx="44386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" y="3429000"/>
            <a:ext cx="4103688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050" y="1035050"/>
            <a:ext cx="4724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250" y="3341174"/>
            <a:ext cx="44196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8036" y="5530646"/>
            <a:ext cx="441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5074" y="-34026"/>
            <a:ext cx="53014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2962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85800" y="302359"/>
            <a:ext cx="77724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" y="1000485"/>
            <a:ext cx="44386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" y="3429000"/>
            <a:ext cx="4103688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050" y="1035050"/>
            <a:ext cx="4724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250" y="3341174"/>
            <a:ext cx="44196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8036" y="5530646"/>
            <a:ext cx="441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5074" y="-34026"/>
            <a:ext cx="53014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32197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Luyện đọc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86400" y="12192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T</a:t>
            </a:r>
            <a:r>
              <a:rPr lang="en-US" sz="2800" b="1" u="sng">
                <a:latin typeface="VNI-Times" pitchFamily="2" charset="0"/>
              </a:rPr>
              <a:t>ìm hiểu </a:t>
            </a:r>
            <a:r>
              <a:rPr lang="en-US" sz="2800" b="1" u="sng">
                <a:latin typeface="Times New Roman" pitchFamily="18" charset="0"/>
              </a:rPr>
              <a:t>bài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00600" y="4419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4872038" y="1676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1000" y="1828800"/>
            <a:ext cx="419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uyền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0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6667"/>
          <a:stretch>
            <a:fillRect/>
          </a:stretch>
        </p:blipFill>
        <p:spPr bwMode="auto">
          <a:xfrm>
            <a:off x="0" y="157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81200" y="381000"/>
            <a:ext cx="5410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968A2C-E75E-4A6D-BF92-CE78E79F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696200" cy="1083215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31AFE-2D12-4F8E-AB78-01567995CA30}"/>
              </a:ext>
            </a:extLst>
          </p:cNvPr>
          <p:cNvSpPr/>
          <p:nvPr/>
        </p:nvSpPr>
        <p:spPr>
          <a:xfrm>
            <a:off x="2514600" y="5410200"/>
            <a:ext cx="4762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18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6667"/>
          <a:stretch>
            <a:fillRect/>
          </a:stretch>
        </p:blipFill>
        <p:spPr bwMode="auto">
          <a:xfrm>
            <a:off x="-78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76200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6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6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6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161174-B443-4963-84BB-038DABBCC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456022"/>
            <a:ext cx="6934200" cy="1083215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26227-2F1D-448A-A783-5887DB504D8F}"/>
              </a:ext>
            </a:extLst>
          </p:cNvPr>
          <p:cNvSpPr/>
          <p:nvPr/>
        </p:nvSpPr>
        <p:spPr>
          <a:xfrm>
            <a:off x="38100" y="57150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câu: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68_binhminhweb_3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4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457200"/>
            <a:ext cx="51816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F55F38-3329-4720-B9C9-A73EA3D69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57600"/>
            <a:ext cx="8534400" cy="1083215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21230-E026-4661-B0A9-0B66967F4B84}"/>
              </a:ext>
            </a:extLst>
          </p:cNvPr>
          <p:cNvSpPr/>
          <p:nvPr/>
        </p:nvSpPr>
        <p:spPr>
          <a:xfrm>
            <a:off x="1330751" y="5029200"/>
            <a:ext cx="7391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8C4A83-C746-47B8-B798-7F474A5E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2895600" cy="12954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A3D1DE5F-6954-4151-969C-3926F0A6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3" y="2087300"/>
            <a:ext cx="86868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530BED4A-C002-417C-BBD6-18437918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95" y="3429000"/>
            <a:ext cx="8590962" cy="2514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DF2D0E59-212A-4DFF-844B-C00F89C90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5" y="3612802"/>
            <a:ext cx="84558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thai.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/>
      <p:bldP spid="3083" grpId="0" animBg="1"/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uline[1]">
            <a:extLst>
              <a:ext uri="{FF2B5EF4-FFF2-40B4-BE49-F238E27FC236}">
                <a16:creationId xmlns:a16="http://schemas.microsoft.com/office/drawing/2014/main" id="{E978C87A-117A-4732-92B2-820E4075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bluline[1]">
            <a:extLst>
              <a:ext uri="{FF2B5EF4-FFF2-40B4-BE49-F238E27FC236}">
                <a16:creationId xmlns:a16="http://schemas.microsoft.com/office/drawing/2014/main" id="{D4BB7949-F99D-453A-B49E-62E2ABBC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>
            <a:extLst>
              <a:ext uri="{FF2B5EF4-FFF2-40B4-BE49-F238E27FC236}">
                <a16:creationId xmlns:a16="http://schemas.microsoft.com/office/drawing/2014/main" id="{39C9F826-0444-4DD5-82C8-6E45DBBA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MÆt n­íc dËp dÒnh.</a:t>
            </a:r>
          </a:p>
        </p:txBody>
      </p:sp>
      <p:pic>
        <p:nvPicPr>
          <p:cNvPr id="21509" name="Picture 9" descr="bien dap denh">
            <a:extLst>
              <a:ext uri="{FF2B5EF4-FFF2-40B4-BE49-F238E27FC236}">
                <a16:creationId xmlns:a16="http://schemas.microsoft.com/office/drawing/2014/main" id="{8E71BD06-DEC1-4DA1-A1F2-46046AA24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0">
            <a:extLst>
              <a:ext uri="{FF2B5EF4-FFF2-40B4-BE49-F238E27FC236}">
                <a16:creationId xmlns:a16="http://schemas.microsoft.com/office/drawing/2014/main" id="{FA8D4EF5-F6CF-4868-B8E1-C1E0E2FB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48363"/>
            <a:ext cx="37338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MÆt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n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­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íc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dËp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dÒnh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6667"/>
          <a:stretch>
            <a:fillRect/>
          </a:stretch>
        </p:blipFill>
        <p:spPr bwMode="auto">
          <a:xfrm>
            <a:off x="0" y="-329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51816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//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F55F38-3329-4720-B9C9-A73EA3D69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57600"/>
            <a:ext cx="8534400" cy="1083215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21230-E026-4661-B0A9-0B66967F4B84}"/>
              </a:ext>
            </a:extLst>
          </p:cNvPr>
          <p:cNvSpPr/>
          <p:nvPr/>
        </p:nvSpPr>
        <p:spPr>
          <a:xfrm>
            <a:off x="1998875" y="5029200"/>
            <a:ext cx="51462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19812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//</a:t>
            </a:r>
            <a:endParaRPr lang="en-US" sz="36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3"/>
          <p:cNvGrpSpPr>
            <a:grpSpLocks/>
          </p:cNvGrpSpPr>
          <p:nvPr/>
        </p:nvGrpSpPr>
        <p:grpSpPr bwMode="auto">
          <a:xfrm>
            <a:off x="152400" y="604838"/>
            <a:ext cx="2667000" cy="1585912"/>
            <a:chOff x="480" y="825"/>
            <a:chExt cx="1680" cy="999"/>
          </a:xfrm>
        </p:grpSpPr>
        <p:sp>
          <p:nvSpPr>
            <p:cNvPr id="7177" name="Rectangle 24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7178" name="Picture 25" descr="DSC_00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1750" y="2433638"/>
            <a:ext cx="45529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" y="4546600"/>
            <a:ext cx="41052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035050"/>
            <a:ext cx="5048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700" y="3236913"/>
            <a:ext cx="44196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050" y="5324475"/>
            <a:ext cx="38862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111720"/>
            <a:ext cx="53014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39392"/>
      </p:ext>
    </p:extLst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938463" y="3048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đọc cá nhân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Notched Right Arrow 1"/>
          <p:cNvSpPr>
            <a:spLocks noChangeArrowheads="1"/>
          </p:cNvSpPr>
          <p:nvPr/>
        </p:nvSpPr>
        <p:spPr bwMode="auto">
          <a:xfrm>
            <a:off x="2667000" y="3181865"/>
            <a:ext cx="4343400" cy="2133600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3"/>
          <p:cNvGrpSpPr>
            <a:grpSpLocks/>
          </p:cNvGrpSpPr>
          <p:nvPr/>
        </p:nvGrpSpPr>
        <p:grpSpPr bwMode="auto">
          <a:xfrm>
            <a:off x="152400" y="604838"/>
            <a:ext cx="2667000" cy="1585912"/>
            <a:chOff x="480" y="825"/>
            <a:chExt cx="1680" cy="999"/>
          </a:xfrm>
        </p:grpSpPr>
        <p:sp>
          <p:nvSpPr>
            <p:cNvPr id="7177" name="Rectangle 24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7178" name="Picture 25" descr="DSC_00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1750" y="2433638"/>
            <a:ext cx="45529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" y="4546600"/>
            <a:ext cx="41052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035050"/>
            <a:ext cx="5048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700" y="3236913"/>
            <a:ext cx="44196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050" y="5324475"/>
            <a:ext cx="38862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8064A2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200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111720"/>
            <a:ext cx="53014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898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914471" y="17526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6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63236" y="228600"/>
            <a:ext cx="8248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3345" y="2082883"/>
            <a:ext cx="86868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0163" y="3429000"/>
            <a:ext cx="888769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0361" y="47244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Picture 15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23" y="-290781"/>
            <a:ext cx="18383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600"/>
            <a:ext cx="883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700482" y="3920836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338782" y="2549236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3327400" y="2549236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79136" y="329045"/>
            <a:ext cx="2743200" cy="2286000"/>
            <a:chOff x="96" y="912"/>
            <a:chExt cx="1728" cy="144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17"/>
          <p:cNvSpPr>
            <a:spLocks/>
          </p:cNvSpPr>
          <p:nvPr/>
        </p:nvSpPr>
        <p:spPr bwMode="auto">
          <a:xfrm>
            <a:off x="6205682" y="5117641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8"/>
          <p:cNvSpPr>
            <a:spLocks/>
          </p:cNvSpPr>
          <p:nvPr/>
        </p:nvSpPr>
        <p:spPr bwMode="auto">
          <a:xfrm>
            <a:off x="6612082" y="5727241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6535882" y="62345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770082" y="4786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820882" y="54725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2370282" y="4862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2929082" y="5548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4275282" y="4862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4681682" y="56249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2929082" y="6310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744682" y="63107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4630882" y="6158345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152400" y="3082636"/>
            <a:ext cx="2344882" cy="1420091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45" name="Oval Callout 44"/>
          <p:cNvSpPr/>
          <p:nvPr/>
        </p:nvSpPr>
        <p:spPr>
          <a:xfrm>
            <a:off x="5096164" y="817417"/>
            <a:ext cx="2344882" cy="1420091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endParaRPr lang="en-US" sz="2000" dirty="0"/>
          </a:p>
        </p:txBody>
      </p:sp>
      <p:sp>
        <p:nvSpPr>
          <p:cNvPr id="46" name="Oval Callout 45"/>
          <p:cNvSpPr/>
          <p:nvPr/>
        </p:nvSpPr>
        <p:spPr>
          <a:xfrm>
            <a:off x="6799118" y="1929245"/>
            <a:ext cx="2344882" cy="1420091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37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8D29F455-575F-4B3D-9E22-82DB2C62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65558" name="Group 22">
            <a:extLst>
              <a:ext uri="{FF2B5EF4-FFF2-40B4-BE49-F238E27FC236}">
                <a16:creationId xmlns:a16="http://schemas.microsoft.com/office/drawing/2014/main" id="{F3316E39-2C4B-428D-8A0B-0FD66B10AAC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810000"/>
            <a:ext cx="2438400" cy="1219200"/>
            <a:chOff x="288" y="1488"/>
            <a:chExt cx="2064" cy="1488"/>
          </a:xfrm>
        </p:grpSpPr>
        <p:sp>
          <p:nvSpPr>
            <p:cNvPr id="23596" name="AutoShape 23">
              <a:extLst>
                <a:ext uri="{FF2B5EF4-FFF2-40B4-BE49-F238E27FC236}">
                  <a16:creationId xmlns:a16="http://schemas.microsoft.com/office/drawing/2014/main" id="{61D7A570-6B93-49FB-AEDF-24DCB10EC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7" name="AutoShape 24">
              <a:extLst>
                <a:ext uri="{FF2B5EF4-FFF2-40B4-BE49-F238E27FC236}">
                  <a16:creationId xmlns:a16="http://schemas.microsoft.com/office/drawing/2014/main" id="{F0CDBD2D-563D-450A-A442-80081967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8" name="AutoShape 25">
              <a:extLst>
                <a:ext uri="{FF2B5EF4-FFF2-40B4-BE49-F238E27FC236}">
                  <a16:creationId xmlns:a16="http://schemas.microsoft.com/office/drawing/2014/main" id="{B227B77A-EF11-4A07-B61F-187D994497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562" name="Group 26">
            <a:extLst>
              <a:ext uri="{FF2B5EF4-FFF2-40B4-BE49-F238E27FC236}">
                <a16:creationId xmlns:a16="http://schemas.microsoft.com/office/drawing/2014/main" id="{EC84F116-D98A-4F29-BAED-FED8D90A54C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67000"/>
            <a:ext cx="1676400" cy="914400"/>
            <a:chOff x="288" y="1488"/>
            <a:chExt cx="2064" cy="1488"/>
          </a:xfrm>
        </p:grpSpPr>
        <p:sp>
          <p:nvSpPr>
            <p:cNvPr id="23593" name="AutoShape 27">
              <a:extLst>
                <a:ext uri="{FF2B5EF4-FFF2-40B4-BE49-F238E27FC236}">
                  <a16:creationId xmlns:a16="http://schemas.microsoft.com/office/drawing/2014/main" id="{CB5372B0-8D29-4C5F-8AE3-BEB08EF2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4" name="AutoShape 28">
              <a:extLst>
                <a:ext uri="{FF2B5EF4-FFF2-40B4-BE49-F238E27FC236}">
                  <a16:creationId xmlns:a16="http://schemas.microsoft.com/office/drawing/2014/main" id="{AFEC8063-6916-4CBA-AFB4-31F3399C7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5" name="AutoShape 29">
              <a:extLst>
                <a:ext uri="{FF2B5EF4-FFF2-40B4-BE49-F238E27FC236}">
                  <a16:creationId xmlns:a16="http://schemas.microsoft.com/office/drawing/2014/main" id="{3D2650C8-2482-4713-8F9B-C2CD3927DD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5566" name="Freeform 30">
            <a:extLst>
              <a:ext uri="{FF2B5EF4-FFF2-40B4-BE49-F238E27FC236}">
                <a16:creationId xmlns:a16="http://schemas.microsoft.com/office/drawing/2014/main" id="{D80F9887-3E49-4594-B1AE-0F6875B8B2C1}"/>
              </a:ext>
            </a:extLst>
          </p:cNvPr>
          <p:cNvSpPr>
            <a:spLocks/>
          </p:cNvSpPr>
          <p:nvPr/>
        </p:nvSpPr>
        <p:spPr bwMode="auto">
          <a:xfrm>
            <a:off x="635000" y="5105400"/>
            <a:ext cx="1879600" cy="228600"/>
          </a:xfrm>
          <a:custGeom>
            <a:avLst/>
            <a:gdLst>
              <a:gd name="T0" fmla="*/ 50800 w 1184"/>
              <a:gd name="T1" fmla="*/ 134007 h 464"/>
              <a:gd name="T2" fmla="*/ 584200 w 1184"/>
              <a:gd name="T3" fmla="*/ 15766 h 464"/>
              <a:gd name="T4" fmla="*/ 965200 w 1184"/>
              <a:gd name="T5" fmla="*/ 39414 h 464"/>
              <a:gd name="T6" fmla="*/ 1270000 w 1184"/>
              <a:gd name="T7" fmla="*/ 134007 h 464"/>
              <a:gd name="T8" fmla="*/ 1879600 w 1184"/>
              <a:gd name="T9" fmla="*/ 63062 h 464"/>
              <a:gd name="T10" fmla="*/ 1270000 w 1184"/>
              <a:gd name="T11" fmla="*/ 204952 h 464"/>
              <a:gd name="T12" fmla="*/ 889000 w 1184"/>
              <a:gd name="T13" fmla="*/ 204952 h 464"/>
              <a:gd name="T14" fmla="*/ 660400 w 1184"/>
              <a:gd name="T15" fmla="*/ 134007 h 464"/>
              <a:gd name="T16" fmla="*/ 279400 w 1184"/>
              <a:gd name="T17" fmla="*/ 134007 h 464"/>
              <a:gd name="T18" fmla="*/ 5080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7" name="Freeform 31">
            <a:extLst>
              <a:ext uri="{FF2B5EF4-FFF2-40B4-BE49-F238E27FC236}">
                <a16:creationId xmlns:a16="http://schemas.microsoft.com/office/drawing/2014/main" id="{E6C49475-033A-4A22-81EB-DAEB6F8B4F1D}"/>
              </a:ext>
            </a:extLst>
          </p:cNvPr>
          <p:cNvSpPr>
            <a:spLocks/>
          </p:cNvSpPr>
          <p:nvPr/>
        </p:nvSpPr>
        <p:spPr bwMode="auto">
          <a:xfrm>
            <a:off x="1066800" y="5791200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8 w 1184"/>
              <a:gd name="T7" fmla="*/ 134007 h 464"/>
              <a:gd name="T8" fmla="*/ 1498600 w 1184"/>
              <a:gd name="T9" fmla="*/ 63062 h 464"/>
              <a:gd name="T10" fmla="*/ 1012568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8" name="Freeform 32">
            <a:extLst>
              <a:ext uri="{FF2B5EF4-FFF2-40B4-BE49-F238E27FC236}">
                <a16:creationId xmlns:a16="http://schemas.microsoft.com/office/drawing/2014/main" id="{56006F9E-F7EC-4AC4-9422-812968C589D2}"/>
              </a:ext>
            </a:extLst>
          </p:cNvPr>
          <p:cNvSpPr>
            <a:spLocks/>
          </p:cNvSpPr>
          <p:nvPr/>
        </p:nvSpPr>
        <p:spPr bwMode="auto">
          <a:xfrm rot="184410">
            <a:off x="2741613" y="5262563"/>
            <a:ext cx="1527175" cy="230187"/>
          </a:xfrm>
          <a:custGeom>
            <a:avLst/>
            <a:gdLst>
              <a:gd name="T0" fmla="*/ 41275 w 1184"/>
              <a:gd name="T1" fmla="*/ 134937 h 464"/>
              <a:gd name="T2" fmla="*/ 474663 w 1184"/>
              <a:gd name="T3" fmla="*/ 15875 h 464"/>
              <a:gd name="T4" fmla="*/ 784225 w 1184"/>
              <a:gd name="T5" fmla="*/ 39687 h 464"/>
              <a:gd name="T6" fmla="*/ 1031875 w 1184"/>
              <a:gd name="T7" fmla="*/ 134937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7 h 464"/>
              <a:gd name="T16" fmla="*/ 227013 w 1184"/>
              <a:gd name="T17" fmla="*/ 134937 h 464"/>
              <a:gd name="T18" fmla="*/ 41275 w 1184"/>
              <a:gd name="T19" fmla="*/ 13493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9" name="Freeform 33">
            <a:extLst>
              <a:ext uri="{FF2B5EF4-FFF2-40B4-BE49-F238E27FC236}">
                <a16:creationId xmlns:a16="http://schemas.microsoft.com/office/drawing/2014/main" id="{69C705E1-A42B-4EC2-9A54-E256A6462629}"/>
              </a:ext>
            </a:extLst>
          </p:cNvPr>
          <p:cNvSpPr>
            <a:spLocks/>
          </p:cNvSpPr>
          <p:nvPr/>
        </p:nvSpPr>
        <p:spPr bwMode="auto">
          <a:xfrm>
            <a:off x="3048000" y="5867400"/>
            <a:ext cx="1625600" cy="152400"/>
          </a:xfrm>
          <a:custGeom>
            <a:avLst/>
            <a:gdLst>
              <a:gd name="T0" fmla="*/ 43935 w 1184"/>
              <a:gd name="T1" fmla="*/ 89338 h 464"/>
              <a:gd name="T2" fmla="*/ 505254 w 1184"/>
              <a:gd name="T3" fmla="*/ 10510 h 464"/>
              <a:gd name="T4" fmla="*/ 834768 w 1184"/>
              <a:gd name="T5" fmla="*/ 26276 h 464"/>
              <a:gd name="T6" fmla="*/ 1098378 w 1184"/>
              <a:gd name="T7" fmla="*/ 89338 h 464"/>
              <a:gd name="T8" fmla="*/ 1625600 w 1184"/>
              <a:gd name="T9" fmla="*/ 42041 h 464"/>
              <a:gd name="T10" fmla="*/ 1098378 w 1184"/>
              <a:gd name="T11" fmla="*/ 136634 h 464"/>
              <a:gd name="T12" fmla="*/ 768865 w 1184"/>
              <a:gd name="T13" fmla="*/ 136634 h 464"/>
              <a:gd name="T14" fmla="*/ 571157 w 1184"/>
              <a:gd name="T15" fmla="*/ 89338 h 464"/>
              <a:gd name="T16" fmla="*/ 241643 w 1184"/>
              <a:gd name="T17" fmla="*/ 89338 h 464"/>
              <a:gd name="T18" fmla="*/ 43935 w 1184"/>
              <a:gd name="T19" fmla="*/ 893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0" name="Freeform 34">
            <a:extLst>
              <a:ext uri="{FF2B5EF4-FFF2-40B4-BE49-F238E27FC236}">
                <a16:creationId xmlns:a16="http://schemas.microsoft.com/office/drawing/2014/main" id="{F667BCA2-91C5-43B9-AAD3-36793CD56505}"/>
              </a:ext>
            </a:extLst>
          </p:cNvPr>
          <p:cNvSpPr>
            <a:spLocks/>
          </p:cNvSpPr>
          <p:nvPr/>
        </p:nvSpPr>
        <p:spPr bwMode="auto">
          <a:xfrm>
            <a:off x="5029200" y="3962400"/>
            <a:ext cx="1447800" cy="228600"/>
          </a:xfrm>
          <a:custGeom>
            <a:avLst/>
            <a:gdLst>
              <a:gd name="T0" fmla="*/ 39130 w 1184"/>
              <a:gd name="T1" fmla="*/ 134007 h 464"/>
              <a:gd name="T2" fmla="*/ 449992 w 1184"/>
              <a:gd name="T3" fmla="*/ 15766 h 464"/>
              <a:gd name="T4" fmla="*/ 743465 w 1184"/>
              <a:gd name="T5" fmla="*/ 39414 h 464"/>
              <a:gd name="T6" fmla="*/ 978243 w 1184"/>
              <a:gd name="T7" fmla="*/ 134007 h 464"/>
              <a:gd name="T8" fmla="*/ 1447800 w 1184"/>
              <a:gd name="T9" fmla="*/ 63062 h 464"/>
              <a:gd name="T10" fmla="*/ 978243 w 1184"/>
              <a:gd name="T11" fmla="*/ 204952 h 464"/>
              <a:gd name="T12" fmla="*/ 684770 w 1184"/>
              <a:gd name="T13" fmla="*/ 204952 h 464"/>
              <a:gd name="T14" fmla="*/ 508686 w 1184"/>
              <a:gd name="T15" fmla="*/ 134007 h 464"/>
              <a:gd name="T16" fmla="*/ 215214 w 1184"/>
              <a:gd name="T17" fmla="*/ 134007 h 464"/>
              <a:gd name="T18" fmla="*/ 3913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1" name="Freeform 35">
            <a:extLst>
              <a:ext uri="{FF2B5EF4-FFF2-40B4-BE49-F238E27FC236}">
                <a16:creationId xmlns:a16="http://schemas.microsoft.com/office/drawing/2014/main" id="{32D748EA-792E-4B12-9BB2-202DD78C0F19}"/>
              </a:ext>
            </a:extLst>
          </p:cNvPr>
          <p:cNvSpPr>
            <a:spLocks/>
          </p:cNvSpPr>
          <p:nvPr/>
        </p:nvSpPr>
        <p:spPr bwMode="auto">
          <a:xfrm>
            <a:off x="6426200" y="44196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2" name="Freeform 36">
            <a:extLst>
              <a:ext uri="{FF2B5EF4-FFF2-40B4-BE49-F238E27FC236}">
                <a16:creationId xmlns:a16="http://schemas.microsoft.com/office/drawing/2014/main" id="{52490C0B-0794-4C3F-B66C-F58AB2595C3D}"/>
              </a:ext>
            </a:extLst>
          </p:cNvPr>
          <p:cNvSpPr>
            <a:spLocks/>
          </p:cNvSpPr>
          <p:nvPr/>
        </p:nvSpPr>
        <p:spPr bwMode="auto">
          <a:xfrm>
            <a:off x="3124200" y="6400800"/>
            <a:ext cx="1549400" cy="228600"/>
          </a:xfrm>
          <a:custGeom>
            <a:avLst/>
            <a:gdLst>
              <a:gd name="T0" fmla="*/ 41876 w 1184"/>
              <a:gd name="T1" fmla="*/ 134007 h 464"/>
              <a:gd name="T2" fmla="*/ 481570 w 1184"/>
              <a:gd name="T3" fmla="*/ 15766 h 464"/>
              <a:gd name="T4" fmla="*/ 795638 w 1184"/>
              <a:gd name="T5" fmla="*/ 39414 h 464"/>
              <a:gd name="T6" fmla="*/ 1046892 w 1184"/>
              <a:gd name="T7" fmla="*/ 134007 h 464"/>
              <a:gd name="T8" fmla="*/ 1549400 w 1184"/>
              <a:gd name="T9" fmla="*/ 63062 h 464"/>
              <a:gd name="T10" fmla="*/ 1046892 w 1184"/>
              <a:gd name="T11" fmla="*/ 204952 h 464"/>
              <a:gd name="T12" fmla="*/ 732824 w 1184"/>
              <a:gd name="T13" fmla="*/ 204952 h 464"/>
              <a:gd name="T14" fmla="*/ 544384 w 1184"/>
              <a:gd name="T15" fmla="*/ 134007 h 464"/>
              <a:gd name="T16" fmla="*/ 230316 w 1184"/>
              <a:gd name="T17" fmla="*/ 134007 h 464"/>
              <a:gd name="T18" fmla="*/ 41876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3" name="Freeform 37">
            <a:extLst>
              <a:ext uri="{FF2B5EF4-FFF2-40B4-BE49-F238E27FC236}">
                <a16:creationId xmlns:a16="http://schemas.microsoft.com/office/drawing/2014/main" id="{C102162A-A544-47CE-9367-895BC8663B97}"/>
              </a:ext>
            </a:extLst>
          </p:cNvPr>
          <p:cNvSpPr>
            <a:spLocks/>
          </p:cNvSpPr>
          <p:nvPr/>
        </p:nvSpPr>
        <p:spPr bwMode="auto">
          <a:xfrm>
            <a:off x="990600" y="6400800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8 w 1184"/>
              <a:gd name="T7" fmla="*/ 134007 h 464"/>
              <a:gd name="T8" fmla="*/ 1498600 w 1184"/>
              <a:gd name="T9" fmla="*/ 63062 h 464"/>
              <a:gd name="T10" fmla="*/ 1012568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4" name="Freeform 38">
            <a:extLst>
              <a:ext uri="{FF2B5EF4-FFF2-40B4-BE49-F238E27FC236}">
                <a16:creationId xmlns:a16="http://schemas.microsoft.com/office/drawing/2014/main" id="{9FC43F14-B08E-42AE-BED8-EC41AAE0B2CF}"/>
              </a:ext>
            </a:extLst>
          </p:cNvPr>
          <p:cNvSpPr>
            <a:spLocks/>
          </p:cNvSpPr>
          <p:nvPr/>
        </p:nvSpPr>
        <p:spPr bwMode="auto">
          <a:xfrm>
            <a:off x="6934200" y="3733800"/>
            <a:ext cx="1447800" cy="152400"/>
          </a:xfrm>
          <a:custGeom>
            <a:avLst/>
            <a:gdLst>
              <a:gd name="T0" fmla="*/ 39130 w 1184"/>
              <a:gd name="T1" fmla="*/ 89338 h 464"/>
              <a:gd name="T2" fmla="*/ 449992 w 1184"/>
              <a:gd name="T3" fmla="*/ 10510 h 464"/>
              <a:gd name="T4" fmla="*/ 743465 w 1184"/>
              <a:gd name="T5" fmla="*/ 26276 h 464"/>
              <a:gd name="T6" fmla="*/ 978243 w 1184"/>
              <a:gd name="T7" fmla="*/ 89338 h 464"/>
              <a:gd name="T8" fmla="*/ 1447800 w 1184"/>
              <a:gd name="T9" fmla="*/ 42041 h 464"/>
              <a:gd name="T10" fmla="*/ 978243 w 1184"/>
              <a:gd name="T11" fmla="*/ 136634 h 464"/>
              <a:gd name="T12" fmla="*/ 684770 w 1184"/>
              <a:gd name="T13" fmla="*/ 136634 h 464"/>
              <a:gd name="T14" fmla="*/ 508686 w 1184"/>
              <a:gd name="T15" fmla="*/ 89338 h 464"/>
              <a:gd name="T16" fmla="*/ 215214 w 1184"/>
              <a:gd name="T17" fmla="*/ 89338 h 464"/>
              <a:gd name="T18" fmla="*/ 39130 w 1184"/>
              <a:gd name="T19" fmla="*/ 893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7" name="Freeform 41">
            <a:extLst>
              <a:ext uri="{FF2B5EF4-FFF2-40B4-BE49-F238E27FC236}">
                <a16:creationId xmlns:a16="http://schemas.microsoft.com/office/drawing/2014/main" id="{473E1D1D-DB02-45F2-9E51-D8CCDBA26D7B}"/>
              </a:ext>
            </a:extLst>
          </p:cNvPr>
          <p:cNvSpPr>
            <a:spLocks/>
          </p:cNvSpPr>
          <p:nvPr/>
        </p:nvSpPr>
        <p:spPr bwMode="auto">
          <a:xfrm>
            <a:off x="6934200" y="55626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8" name="Freeform 42">
            <a:extLst>
              <a:ext uri="{FF2B5EF4-FFF2-40B4-BE49-F238E27FC236}">
                <a16:creationId xmlns:a16="http://schemas.microsoft.com/office/drawing/2014/main" id="{E7A99128-A691-4205-997D-CEF18DD89335}"/>
              </a:ext>
            </a:extLst>
          </p:cNvPr>
          <p:cNvSpPr>
            <a:spLocks/>
          </p:cNvSpPr>
          <p:nvPr/>
        </p:nvSpPr>
        <p:spPr bwMode="auto">
          <a:xfrm>
            <a:off x="5715000" y="51054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0" name="Freeform 44">
            <a:extLst>
              <a:ext uri="{FF2B5EF4-FFF2-40B4-BE49-F238E27FC236}">
                <a16:creationId xmlns:a16="http://schemas.microsoft.com/office/drawing/2014/main" id="{91A5AD62-B711-4346-822F-24EE1620A957}"/>
              </a:ext>
            </a:extLst>
          </p:cNvPr>
          <p:cNvSpPr>
            <a:spLocks/>
          </p:cNvSpPr>
          <p:nvPr/>
        </p:nvSpPr>
        <p:spPr bwMode="auto">
          <a:xfrm rot="184410">
            <a:off x="4114800" y="48768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1" name="Freeform 45">
            <a:extLst>
              <a:ext uri="{FF2B5EF4-FFF2-40B4-BE49-F238E27FC236}">
                <a16:creationId xmlns:a16="http://schemas.microsoft.com/office/drawing/2014/main" id="{D67E7B23-B321-47B4-8F1D-D571528BF0C3}"/>
              </a:ext>
            </a:extLst>
          </p:cNvPr>
          <p:cNvSpPr>
            <a:spLocks/>
          </p:cNvSpPr>
          <p:nvPr/>
        </p:nvSpPr>
        <p:spPr bwMode="auto">
          <a:xfrm rot="184410">
            <a:off x="4344988" y="5410200"/>
            <a:ext cx="1527175" cy="306388"/>
          </a:xfrm>
          <a:custGeom>
            <a:avLst/>
            <a:gdLst>
              <a:gd name="T0" fmla="*/ 41275 w 1184"/>
              <a:gd name="T1" fmla="*/ 179607 h 464"/>
              <a:gd name="T2" fmla="*/ 474663 w 1184"/>
              <a:gd name="T3" fmla="*/ 21130 h 464"/>
              <a:gd name="T4" fmla="*/ 784225 w 1184"/>
              <a:gd name="T5" fmla="*/ 52826 h 464"/>
              <a:gd name="T6" fmla="*/ 1031875 w 1184"/>
              <a:gd name="T7" fmla="*/ 179607 h 464"/>
              <a:gd name="T8" fmla="*/ 1527175 w 1184"/>
              <a:gd name="T9" fmla="*/ 84521 h 464"/>
              <a:gd name="T10" fmla="*/ 1031875 w 1184"/>
              <a:gd name="T11" fmla="*/ 274693 h 464"/>
              <a:gd name="T12" fmla="*/ 722313 w 1184"/>
              <a:gd name="T13" fmla="*/ 274693 h 464"/>
              <a:gd name="T14" fmla="*/ 536575 w 1184"/>
              <a:gd name="T15" fmla="*/ 179607 h 464"/>
              <a:gd name="T16" fmla="*/ 227013 w 1184"/>
              <a:gd name="T17" fmla="*/ 179607 h 464"/>
              <a:gd name="T18" fmla="*/ 41275 w 1184"/>
              <a:gd name="T19" fmla="*/ 1796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3" name="Freeform 47">
            <a:extLst>
              <a:ext uri="{FF2B5EF4-FFF2-40B4-BE49-F238E27FC236}">
                <a16:creationId xmlns:a16="http://schemas.microsoft.com/office/drawing/2014/main" id="{34B4C18C-B48D-46DE-97DC-7C8224510A3C}"/>
              </a:ext>
            </a:extLst>
          </p:cNvPr>
          <p:cNvSpPr>
            <a:spLocks/>
          </p:cNvSpPr>
          <p:nvPr/>
        </p:nvSpPr>
        <p:spPr bwMode="auto">
          <a:xfrm rot="184410">
            <a:off x="4953000" y="60198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4" name="Freeform 48">
            <a:extLst>
              <a:ext uri="{FF2B5EF4-FFF2-40B4-BE49-F238E27FC236}">
                <a16:creationId xmlns:a16="http://schemas.microsoft.com/office/drawing/2014/main" id="{A2745F62-752D-4D6F-8CB2-670BDDDCCD53}"/>
              </a:ext>
            </a:extLst>
          </p:cNvPr>
          <p:cNvSpPr>
            <a:spLocks/>
          </p:cNvSpPr>
          <p:nvPr/>
        </p:nvSpPr>
        <p:spPr bwMode="auto">
          <a:xfrm rot="184410">
            <a:off x="6629400" y="61722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3" name="Oval 67">
            <a:extLst>
              <a:ext uri="{FF2B5EF4-FFF2-40B4-BE49-F238E27FC236}">
                <a16:creationId xmlns:a16="http://schemas.microsoft.com/office/drawing/2014/main" id="{953B9F00-C5E3-4DC5-A63F-34B3F2CE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1066800" cy="914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4" name="Line 68">
            <a:extLst>
              <a:ext uri="{FF2B5EF4-FFF2-40B4-BE49-F238E27FC236}">
                <a16:creationId xmlns:a16="http://schemas.microsoft.com/office/drawing/2014/main" id="{8C242FD4-4DC2-4FBF-93A9-D9A035A38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362200"/>
            <a:ext cx="9144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5" name="Line 69">
            <a:extLst>
              <a:ext uri="{FF2B5EF4-FFF2-40B4-BE49-F238E27FC236}">
                <a16:creationId xmlns:a16="http://schemas.microsoft.com/office/drawing/2014/main" id="{F1228192-7BB1-40AF-BFD3-8C7D57F5B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4572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6" name="Line 70">
            <a:extLst>
              <a:ext uri="{FF2B5EF4-FFF2-40B4-BE49-F238E27FC236}">
                <a16:creationId xmlns:a16="http://schemas.microsoft.com/office/drawing/2014/main" id="{3F7EC431-0955-47B8-8C09-99D4509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971800"/>
            <a:ext cx="2286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7" name="Line 71">
            <a:extLst>
              <a:ext uri="{FF2B5EF4-FFF2-40B4-BE49-F238E27FC236}">
                <a16:creationId xmlns:a16="http://schemas.microsoft.com/office/drawing/2014/main" id="{83E55A60-9D5D-47D1-A95F-A952254DBC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2971800"/>
            <a:ext cx="3810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8" name="Line 72">
            <a:extLst>
              <a:ext uri="{FF2B5EF4-FFF2-40B4-BE49-F238E27FC236}">
                <a16:creationId xmlns:a16="http://schemas.microsoft.com/office/drawing/2014/main" id="{A57E9DED-982E-46AA-8AEB-A14761FD7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9" name="Line 73">
            <a:extLst>
              <a:ext uri="{FF2B5EF4-FFF2-40B4-BE49-F238E27FC236}">
                <a16:creationId xmlns:a16="http://schemas.microsoft.com/office/drawing/2014/main" id="{4C5F81F1-CB99-405D-A919-24827BF484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95600"/>
            <a:ext cx="304800" cy="228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0" name="Line 74">
            <a:extLst>
              <a:ext uri="{FF2B5EF4-FFF2-40B4-BE49-F238E27FC236}">
                <a16:creationId xmlns:a16="http://schemas.microsoft.com/office/drawing/2014/main" id="{E9DA19F0-DA37-44EF-AF6D-A94FAE2DB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" y="2667000"/>
            <a:ext cx="723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1" name="Line 75">
            <a:extLst>
              <a:ext uri="{FF2B5EF4-FFF2-40B4-BE49-F238E27FC236}">
                <a16:creationId xmlns:a16="http://schemas.microsoft.com/office/drawing/2014/main" id="{1B097625-629E-40EA-B376-1D0F64B16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62200"/>
            <a:ext cx="381000" cy="76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2" name="Line 76">
            <a:extLst>
              <a:ext uri="{FF2B5EF4-FFF2-40B4-BE49-F238E27FC236}">
                <a16:creationId xmlns:a16="http://schemas.microsoft.com/office/drawing/2014/main" id="{1BC565FB-AD3D-4F69-AE75-570E6F07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752600"/>
            <a:ext cx="6096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3" name="Line 77">
            <a:extLst>
              <a:ext uri="{FF2B5EF4-FFF2-40B4-BE49-F238E27FC236}">
                <a16:creationId xmlns:a16="http://schemas.microsoft.com/office/drawing/2014/main" id="{86D788D7-1ABA-46EA-9E43-2C7F8434F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752600"/>
            <a:ext cx="2286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4" name="Line 78">
            <a:extLst>
              <a:ext uri="{FF2B5EF4-FFF2-40B4-BE49-F238E27FC236}">
                <a16:creationId xmlns:a16="http://schemas.microsoft.com/office/drawing/2014/main" id="{2696826B-2D23-4270-8C66-128066DC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371600"/>
            <a:ext cx="762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5" name="Line 79">
            <a:extLst>
              <a:ext uri="{FF2B5EF4-FFF2-40B4-BE49-F238E27FC236}">
                <a16:creationId xmlns:a16="http://schemas.microsoft.com/office/drawing/2014/main" id="{2CFE8F5D-7104-40C1-917F-840ADB839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676400"/>
            <a:ext cx="762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6" name="Line 80">
            <a:extLst>
              <a:ext uri="{FF2B5EF4-FFF2-40B4-BE49-F238E27FC236}">
                <a16:creationId xmlns:a16="http://schemas.microsoft.com/office/drawing/2014/main" id="{CB1BBF84-717E-4B44-9657-7690CA4E5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1524000"/>
            <a:ext cx="533400" cy="609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7" name="Line 81">
            <a:extLst>
              <a:ext uri="{FF2B5EF4-FFF2-40B4-BE49-F238E27FC236}">
                <a16:creationId xmlns:a16="http://schemas.microsoft.com/office/drawing/2014/main" id="{83A9C087-454C-47D1-A0BA-D8A353B3C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2133600"/>
            <a:ext cx="342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8" name="Line 82">
            <a:extLst>
              <a:ext uri="{FF2B5EF4-FFF2-40B4-BE49-F238E27FC236}">
                <a16:creationId xmlns:a16="http://schemas.microsoft.com/office/drawing/2014/main" id="{D9DE2D5A-7142-4502-B88D-3389FFF3A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95600"/>
            <a:ext cx="6858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9" name="Line 83">
            <a:extLst>
              <a:ext uri="{FF2B5EF4-FFF2-40B4-BE49-F238E27FC236}">
                <a16:creationId xmlns:a16="http://schemas.microsoft.com/office/drawing/2014/main" id="{A25051F2-A384-46F4-9C5A-2754F5C4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971800"/>
            <a:ext cx="304800" cy="457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A58511-B60D-4A4F-B846-936BDFE9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8" y="143783"/>
            <a:ext cx="8804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>
            <a:extLst>
              <a:ext uri="{FF2B5EF4-FFF2-40B4-BE49-F238E27FC236}">
                <a16:creationId xmlns:a16="http://schemas.microsoft.com/office/drawing/2014/main" id="{A3D1DE5F-6954-4151-969C-3926F0A6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3" y="2087300"/>
            <a:ext cx="86868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530BED4A-C002-417C-BBD6-18437918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95" y="3429000"/>
            <a:ext cx="8590962" cy="2514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2BDD2-012A-4E02-B23D-AF85FAD484DA}"/>
              </a:ext>
            </a:extLst>
          </p:cNvPr>
          <p:cNvSpPr/>
          <p:nvPr/>
        </p:nvSpPr>
        <p:spPr>
          <a:xfrm>
            <a:off x="295387" y="3200400"/>
            <a:ext cx="834897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Ca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ngợi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Trần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Khái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thông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minh, ham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giàu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trí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sáng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tạo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Ông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đã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nghề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thêu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người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Trung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Quốc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dạy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Times New Roman" pitchFamily="18" charset="0"/>
              </a:rPr>
              <a:t>dân</a:t>
            </a:r>
            <a:r>
              <a:rPr lang="en-US" sz="3500" b="1" dirty="0">
                <a:solidFill>
                  <a:prstClr val="black"/>
                </a:solidFill>
                <a:latin typeface="Times New Roman" pitchFamily="18" charset="0"/>
              </a:rPr>
              <a:t> ta.</a:t>
            </a:r>
          </a:p>
          <a:p>
            <a:pPr algn="ctr"/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8C4A83-C746-47B8-B798-7F474A5E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2895600" cy="12954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 animBg="1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8D29F455-575F-4B3D-9E22-82DB2C62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65558" name="Group 22">
            <a:extLst>
              <a:ext uri="{FF2B5EF4-FFF2-40B4-BE49-F238E27FC236}">
                <a16:creationId xmlns:a16="http://schemas.microsoft.com/office/drawing/2014/main" id="{F3316E39-2C4B-428D-8A0B-0FD66B10AAC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810000"/>
            <a:ext cx="2438400" cy="1219200"/>
            <a:chOff x="288" y="1488"/>
            <a:chExt cx="2064" cy="1488"/>
          </a:xfrm>
        </p:grpSpPr>
        <p:sp>
          <p:nvSpPr>
            <p:cNvPr id="23596" name="AutoShape 23">
              <a:extLst>
                <a:ext uri="{FF2B5EF4-FFF2-40B4-BE49-F238E27FC236}">
                  <a16:creationId xmlns:a16="http://schemas.microsoft.com/office/drawing/2014/main" id="{61D7A570-6B93-49FB-AEDF-24DCB10EC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7" name="AutoShape 24">
              <a:extLst>
                <a:ext uri="{FF2B5EF4-FFF2-40B4-BE49-F238E27FC236}">
                  <a16:creationId xmlns:a16="http://schemas.microsoft.com/office/drawing/2014/main" id="{F0CDBD2D-563D-450A-A442-80081967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8" name="AutoShape 25">
              <a:extLst>
                <a:ext uri="{FF2B5EF4-FFF2-40B4-BE49-F238E27FC236}">
                  <a16:creationId xmlns:a16="http://schemas.microsoft.com/office/drawing/2014/main" id="{B227B77A-EF11-4A07-B61F-187D994497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562" name="Group 26">
            <a:extLst>
              <a:ext uri="{FF2B5EF4-FFF2-40B4-BE49-F238E27FC236}">
                <a16:creationId xmlns:a16="http://schemas.microsoft.com/office/drawing/2014/main" id="{EC84F116-D98A-4F29-BAED-FED8D90A54C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67000"/>
            <a:ext cx="1676400" cy="914400"/>
            <a:chOff x="288" y="1488"/>
            <a:chExt cx="2064" cy="1488"/>
          </a:xfrm>
        </p:grpSpPr>
        <p:sp>
          <p:nvSpPr>
            <p:cNvPr id="23593" name="AutoShape 27">
              <a:extLst>
                <a:ext uri="{FF2B5EF4-FFF2-40B4-BE49-F238E27FC236}">
                  <a16:creationId xmlns:a16="http://schemas.microsoft.com/office/drawing/2014/main" id="{CB5372B0-8D29-4C5F-8AE3-BEB08EF2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4" name="AutoShape 28">
              <a:extLst>
                <a:ext uri="{FF2B5EF4-FFF2-40B4-BE49-F238E27FC236}">
                  <a16:creationId xmlns:a16="http://schemas.microsoft.com/office/drawing/2014/main" id="{AFEC8063-6916-4CBA-AFB4-31F3399C7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95" name="AutoShape 29">
              <a:extLst>
                <a:ext uri="{FF2B5EF4-FFF2-40B4-BE49-F238E27FC236}">
                  <a16:creationId xmlns:a16="http://schemas.microsoft.com/office/drawing/2014/main" id="{3D2650C8-2482-4713-8F9B-C2CD3927DD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5566" name="Freeform 30">
            <a:extLst>
              <a:ext uri="{FF2B5EF4-FFF2-40B4-BE49-F238E27FC236}">
                <a16:creationId xmlns:a16="http://schemas.microsoft.com/office/drawing/2014/main" id="{D80F9887-3E49-4594-B1AE-0F6875B8B2C1}"/>
              </a:ext>
            </a:extLst>
          </p:cNvPr>
          <p:cNvSpPr>
            <a:spLocks/>
          </p:cNvSpPr>
          <p:nvPr/>
        </p:nvSpPr>
        <p:spPr bwMode="auto">
          <a:xfrm>
            <a:off x="635000" y="5105400"/>
            <a:ext cx="1879600" cy="228600"/>
          </a:xfrm>
          <a:custGeom>
            <a:avLst/>
            <a:gdLst>
              <a:gd name="T0" fmla="*/ 50800 w 1184"/>
              <a:gd name="T1" fmla="*/ 134007 h 464"/>
              <a:gd name="T2" fmla="*/ 584200 w 1184"/>
              <a:gd name="T3" fmla="*/ 15766 h 464"/>
              <a:gd name="T4" fmla="*/ 965200 w 1184"/>
              <a:gd name="T5" fmla="*/ 39414 h 464"/>
              <a:gd name="T6" fmla="*/ 1270000 w 1184"/>
              <a:gd name="T7" fmla="*/ 134007 h 464"/>
              <a:gd name="T8" fmla="*/ 1879600 w 1184"/>
              <a:gd name="T9" fmla="*/ 63062 h 464"/>
              <a:gd name="T10" fmla="*/ 1270000 w 1184"/>
              <a:gd name="T11" fmla="*/ 204952 h 464"/>
              <a:gd name="T12" fmla="*/ 889000 w 1184"/>
              <a:gd name="T13" fmla="*/ 204952 h 464"/>
              <a:gd name="T14" fmla="*/ 660400 w 1184"/>
              <a:gd name="T15" fmla="*/ 134007 h 464"/>
              <a:gd name="T16" fmla="*/ 279400 w 1184"/>
              <a:gd name="T17" fmla="*/ 134007 h 464"/>
              <a:gd name="T18" fmla="*/ 5080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7" name="Freeform 31">
            <a:extLst>
              <a:ext uri="{FF2B5EF4-FFF2-40B4-BE49-F238E27FC236}">
                <a16:creationId xmlns:a16="http://schemas.microsoft.com/office/drawing/2014/main" id="{E6C49475-033A-4A22-81EB-DAEB6F8B4F1D}"/>
              </a:ext>
            </a:extLst>
          </p:cNvPr>
          <p:cNvSpPr>
            <a:spLocks/>
          </p:cNvSpPr>
          <p:nvPr/>
        </p:nvSpPr>
        <p:spPr bwMode="auto">
          <a:xfrm>
            <a:off x="1066800" y="5791200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8 w 1184"/>
              <a:gd name="T7" fmla="*/ 134007 h 464"/>
              <a:gd name="T8" fmla="*/ 1498600 w 1184"/>
              <a:gd name="T9" fmla="*/ 63062 h 464"/>
              <a:gd name="T10" fmla="*/ 1012568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8" name="Freeform 32">
            <a:extLst>
              <a:ext uri="{FF2B5EF4-FFF2-40B4-BE49-F238E27FC236}">
                <a16:creationId xmlns:a16="http://schemas.microsoft.com/office/drawing/2014/main" id="{56006F9E-F7EC-4AC4-9422-812968C589D2}"/>
              </a:ext>
            </a:extLst>
          </p:cNvPr>
          <p:cNvSpPr>
            <a:spLocks/>
          </p:cNvSpPr>
          <p:nvPr/>
        </p:nvSpPr>
        <p:spPr bwMode="auto">
          <a:xfrm rot="184410">
            <a:off x="2741613" y="5262563"/>
            <a:ext cx="1527175" cy="230187"/>
          </a:xfrm>
          <a:custGeom>
            <a:avLst/>
            <a:gdLst>
              <a:gd name="T0" fmla="*/ 41275 w 1184"/>
              <a:gd name="T1" fmla="*/ 134937 h 464"/>
              <a:gd name="T2" fmla="*/ 474663 w 1184"/>
              <a:gd name="T3" fmla="*/ 15875 h 464"/>
              <a:gd name="T4" fmla="*/ 784225 w 1184"/>
              <a:gd name="T5" fmla="*/ 39687 h 464"/>
              <a:gd name="T6" fmla="*/ 1031875 w 1184"/>
              <a:gd name="T7" fmla="*/ 134937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7 h 464"/>
              <a:gd name="T16" fmla="*/ 227013 w 1184"/>
              <a:gd name="T17" fmla="*/ 134937 h 464"/>
              <a:gd name="T18" fmla="*/ 41275 w 1184"/>
              <a:gd name="T19" fmla="*/ 13493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69" name="Freeform 33">
            <a:extLst>
              <a:ext uri="{FF2B5EF4-FFF2-40B4-BE49-F238E27FC236}">
                <a16:creationId xmlns:a16="http://schemas.microsoft.com/office/drawing/2014/main" id="{69C705E1-A42B-4EC2-9A54-E256A6462629}"/>
              </a:ext>
            </a:extLst>
          </p:cNvPr>
          <p:cNvSpPr>
            <a:spLocks/>
          </p:cNvSpPr>
          <p:nvPr/>
        </p:nvSpPr>
        <p:spPr bwMode="auto">
          <a:xfrm>
            <a:off x="3048000" y="5867400"/>
            <a:ext cx="1625600" cy="152400"/>
          </a:xfrm>
          <a:custGeom>
            <a:avLst/>
            <a:gdLst>
              <a:gd name="T0" fmla="*/ 43935 w 1184"/>
              <a:gd name="T1" fmla="*/ 89338 h 464"/>
              <a:gd name="T2" fmla="*/ 505254 w 1184"/>
              <a:gd name="T3" fmla="*/ 10510 h 464"/>
              <a:gd name="T4" fmla="*/ 834768 w 1184"/>
              <a:gd name="T5" fmla="*/ 26276 h 464"/>
              <a:gd name="T6" fmla="*/ 1098378 w 1184"/>
              <a:gd name="T7" fmla="*/ 89338 h 464"/>
              <a:gd name="T8" fmla="*/ 1625600 w 1184"/>
              <a:gd name="T9" fmla="*/ 42041 h 464"/>
              <a:gd name="T10" fmla="*/ 1098378 w 1184"/>
              <a:gd name="T11" fmla="*/ 136634 h 464"/>
              <a:gd name="T12" fmla="*/ 768865 w 1184"/>
              <a:gd name="T13" fmla="*/ 136634 h 464"/>
              <a:gd name="T14" fmla="*/ 571157 w 1184"/>
              <a:gd name="T15" fmla="*/ 89338 h 464"/>
              <a:gd name="T16" fmla="*/ 241643 w 1184"/>
              <a:gd name="T17" fmla="*/ 89338 h 464"/>
              <a:gd name="T18" fmla="*/ 43935 w 1184"/>
              <a:gd name="T19" fmla="*/ 893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0" name="Freeform 34">
            <a:extLst>
              <a:ext uri="{FF2B5EF4-FFF2-40B4-BE49-F238E27FC236}">
                <a16:creationId xmlns:a16="http://schemas.microsoft.com/office/drawing/2014/main" id="{F667BCA2-91C5-43B9-AAD3-36793CD56505}"/>
              </a:ext>
            </a:extLst>
          </p:cNvPr>
          <p:cNvSpPr>
            <a:spLocks/>
          </p:cNvSpPr>
          <p:nvPr/>
        </p:nvSpPr>
        <p:spPr bwMode="auto">
          <a:xfrm>
            <a:off x="5029200" y="3962400"/>
            <a:ext cx="1447800" cy="228600"/>
          </a:xfrm>
          <a:custGeom>
            <a:avLst/>
            <a:gdLst>
              <a:gd name="T0" fmla="*/ 39130 w 1184"/>
              <a:gd name="T1" fmla="*/ 134007 h 464"/>
              <a:gd name="T2" fmla="*/ 449992 w 1184"/>
              <a:gd name="T3" fmla="*/ 15766 h 464"/>
              <a:gd name="T4" fmla="*/ 743465 w 1184"/>
              <a:gd name="T5" fmla="*/ 39414 h 464"/>
              <a:gd name="T6" fmla="*/ 978243 w 1184"/>
              <a:gd name="T7" fmla="*/ 134007 h 464"/>
              <a:gd name="T8" fmla="*/ 1447800 w 1184"/>
              <a:gd name="T9" fmla="*/ 63062 h 464"/>
              <a:gd name="T10" fmla="*/ 978243 w 1184"/>
              <a:gd name="T11" fmla="*/ 204952 h 464"/>
              <a:gd name="T12" fmla="*/ 684770 w 1184"/>
              <a:gd name="T13" fmla="*/ 204952 h 464"/>
              <a:gd name="T14" fmla="*/ 508686 w 1184"/>
              <a:gd name="T15" fmla="*/ 134007 h 464"/>
              <a:gd name="T16" fmla="*/ 215214 w 1184"/>
              <a:gd name="T17" fmla="*/ 134007 h 464"/>
              <a:gd name="T18" fmla="*/ 3913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1" name="Freeform 35">
            <a:extLst>
              <a:ext uri="{FF2B5EF4-FFF2-40B4-BE49-F238E27FC236}">
                <a16:creationId xmlns:a16="http://schemas.microsoft.com/office/drawing/2014/main" id="{32D748EA-792E-4B12-9BB2-202DD78C0F19}"/>
              </a:ext>
            </a:extLst>
          </p:cNvPr>
          <p:cNvSpPr>
            <a:spLocks/>
          </p:cNvSpPr>
          <p:nvPr/>
        </p:nvSpPr>
        <p:spPr bwMode="auto">
          <a:xfrm>
            <a:off x="6426200" y="44196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2" name="Freeform 36">
            <a:extLst>
              <a:ext uri="{FF2B5EF4-FFF2-40B4-BE49-F238E27FC236}">
                <a16:creationId xmlns:a16="http://schemas.microsoft.com/office/drawing/2014/main" id="{52490C0B-0794-4C3F-B66C-F58AB2595C3D}"/>
              </a:ext>
            </a:extLst>
          </p:cNvPr>
          <p:cNvSpPr>
            <a:spLocks/>
          </p:cNvSpPr>
          <p:nvPr/>
        </p:nvSpPr>
        <p:spPr bwMode="auto">
          <a:xfrm>
            <a:off x="3124200" y="6400800"/>
            <a:ext cx="1549400" cy="228600"/>
          </a:xfrm>
          <a:custGeom>
            <a:avLst/>
            <a:gdLst>
              <a:gd name="T0" fmla="*/ 41876 w 1184"/>
              <a:gd name="T1" fmla="*/ 134007 h 464"/>
              <a:gd name="T2" fmla="*/ 481570 w 1184"/>
              <a:gd name="T3" fmla="*/ 15766 h 464"/>
              <a:gd name="T4" fmla="*/ 795638 w 1184"/>
              <a:gd name="T5" fmla="*/ 39414 h 464"/>
              <a:gd name="T6" fmla="*/ 1046892 w 1184"/>
              <a:gd name="T7" fmla="*/ 134007 h 464"/>
              <a:gd name="T8" fmla="*/ 1549400 w 1184"/>
              <a:gd name="T9" fmla="*/ 63062 h 464"/>
              <a:gd name="T10" fmla="*/ 1046892 w 1184"/>
              <a:gd name="T11" fmla="*/ 204952 h 464"/>
              <a:gd name="T12" fmla="*/ 732824 w 1184"/>
              <a:gd name="T13" fmla="*/ 204952 h 464"/>
              <a:gd name="T14" fmla="*/ 544384 w 1184"/>
              <a:gd name="T15" fmla="*/ 134007 h 464"/>
              <a:gd name="T16" fmla="*/ 230316 w 1184"/>
              <a:gd name="T17" fmla="*/ 134007 h 464"/>
              <a:gd name="T18" fmla="*/ 41876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3" name="Freeform 37">
            <a:extLst>
              <a:ext uri="{FF2B5EF4-FFF2-40B4-BE49-F238E27FC236}">
                <a16:creationId xmlns:a16="http://schemas.microsoft.com/office/drawing/2014/main" id="{C102162A-A544-47CE-9367-895BC8663B97}"/>
              </a:ext>
            </a:extLst>
          </p:cNvPr>
          <p:cNvSpPr>
            <a:spLocks/>
          </p:cNvSpPr>
          <p:nvPr/>
        </p:nvSpPr>
        <p:spPr bwMode="auto">
          <a:xfrm>
            <a:off x="990600" y="6400800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8 w 1184"/>
              <a:gd name="T7" fmla="*/ 134007 h 464"/>
              <a:gd name="T8" fmla="*/ 1498600 w 1184"/>
              <a:gd name="T9" fmla="*/ 63062 h 464"/>
              <a:gd name="T10" fmla="*/ 1012568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4" name="Freeform 38">
            <a:extLst>
              <a:ext uri="{FF2B5EF4-FFF2-40B4-BE49-F238E27FC236}">
                <a16:creationId xmlns:a16="http://schemas.microsoft.com/office/drawing/2014/main" id="{9FC43F14-B08E-42AE-BED8-EC41AAE0B2CF}"/>
              </a:ext>
            </a:extLst>
          </p:cNvPr>
          <p:cNvSpPr>
            <a:spLocks/>
          </p:cNvSpPr>
          <p:nvPr/>
        </p:nvSpPr>
        <p:spPr bwMode="auto">
          <a:xfrm>
            <a:off x="6934200" y="3733800"/>
            <a:ext cx="1447800" cy="152400"/>
          </a:xfrm>
          <a:custGeom>
            <a:avLst/>
            <a:gdLst>
              <a:gd name="T0" fmla="*/ 39130 w 1184"/>
              <a:gd name="T1" fmla="*/ 89338 h 464"/>
              <a:gd name="T2" fmla="*/ 449992 w 1184"/>
              <a:gd name="T3" fmla="*/ 10510 h 464"/>
              <a:gd name="T4" fmla="*/ 743465 w 1184"/>
              <a:gd name="T5" fmla="*/ 26276 h 464"/>
              <a:gd name="T6" fmla="*/ 978243 w 1184"/>
              <a:gd name="T7" fmla="*/ 89338 h 464"/>
              <a:gd name="T8" fmla="*/ 1447800 w 1184"/>
              <a:gd name="T9" fmla="*/ 42041 h 464"/>
              <a:gd name="T10" fmla="*/ 978243 w 1184"/>
              <a:gd name="T11" fmla="*/ 136634 h 464"/>
              <a:gd name="T12" fmla="*/ 684770 w 1184"/>
              <a:gd name="T13" fmla="*/ 136634 h 464"/>
              <a:gd name="T14" fmla="*/ 508686 w 1184"/>
              <a:gd name="T15" fmla="*/ 89338 h 464"/>
              <a:gd name="T16" fmla="*/ 215214 w 1184"/>
              <a:gd name="T17" fmla="*/ 89338 h 464"/>
              <a:gd name="T18" fmla="*/ 39130 w 1184"/>
              <a:gd name="T19" fmla="*/ 893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7" name="Freeform 41">
            <a:extLst>
              <a:ext uri="{FF2B5EF4-FFF2-40B4-BE49-F238E27FC236}">
                <a16:creationId xmlns:a16="http://schemas.microsoft.com/office/drawing/2014/main" id="{473E1D1D-DB02-45F2-9E51-D8CCDBA26D7B}"/>
              </a:ext>
            </a:extLst>
          </p:cNvPr>
          <p:cNvSpPr>
            <a:spLocks/>
          </p:cNvSpPr>
          <p:nvPr/>
        </p:nvSpPr>
        <p:spPr bwMode="auto">
          <a:xfrm>
            <a:off x="6934200" y="55626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78" name="Freeform 42">
            <a:extLst>
              <a:ext uri="{FF2B5EF4-FFF2-40B4-BE49-F238E27FC236}">
                <a16:creationId xmlns:a16="http://schemas.microsoft.com/office/drawing/2014/main" id="{E7A99128-A691-4205-997D-CEF18DD89335}"/>
              </a:ext>
            </a:extLst>
          </p:cNvPr>
          <p:cNvSpPr>
            <a:spLocks/>
          </p:cNvSpPr>
          <p:nvPr/>
        </p:nvSpPr>
        <p:spPr bwMode="auto">
          <a:xfrm>
            <a:off x="5715000" y="51054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0" name="Freeform 44">
            <a:extLst>
              <a:ext uri="{FF2B5EF4-FFF2-40B4-BE49-F238E27FC236}">
                <a16:creationId xmlns:a16="http://schemas.microsoft.com/office/drawing/2014/main" id="{91A5AD62-B711-4346-822F-24EE1620A957}"/>
              </a:ext>
            </a:extLst>
          </p:cNvPr>
          <p:cNvSpPr>
            <a:spLocks/>
          </p:cNvSpPr>
          <p:nvPr/>
        </p:nvSpPr>
        <p:spPr bwMode="auto">
          <a:xfrm rot="184410">
            <a:off x="4114800" y="48768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1" name="Freeform 45">
            <a:extLst>
              <a:ext uri="{FF2B5EF4-FFF2-40B4-BE49-F238E27FC236}">
                <a16:creationId xmlns:a16="http://schemas.microsoft.com/office/drawing/2014/main" id="{D67E7B23-B321-47B4-8F1D-D571528BF0C3}"/>
              </a:ext>
            </a:extLst>
          </p:cNvPr>
          <p:cNvSpPr>
            <a:spLocks/>
          </p:cNvSpPr>
          <p:nvPr/>
        </p:nvSpPr>
        <p:spPr bwMode="auto">
          <a:xfrm rot="184410">
            <a:off x="4344988" y="5410200"/>
            <a:ext cx="1527175" cy="306388"/>
          </a:xfrm>
          <a:custGeom>
            <a:avLst/>
            <a:gdLst>
              <a:gd name="T0" fmla="*/ 41275 w 1184"/>
              <a:gd name="T1" fmla="*/ 179607 h 464"/>
              <a:gd name="T2" fmla="*/ 474663 w 1184"/>
              <a:gd name="T3" fmla="*/ 21130 h 464"/>
              <a:gd name="T4" fmla="*/ 784225 w 1184"/>
              <a:gd name="T5" fmla="*/ 52826 h 464"/>
              <a:gd name="T6" fmla="*/ 1031875 w 1184"/>
              <a:gd name="T7" fmla="*/ 179607 h 464"/>
              <a:gd name="T8" fmla="*/ 1527175 w 1184"/>
              <a:gd name="T9" fmla="*/ 84521 h 464"/>
              <a:gd name="T10" fmla="*/ 1031875 w 1184"/>
              <a:gd name="T11" fmla="*/ 274693 h 464"/>
              <a:gd name="T12" fmla="*/ 722313 w 1184"/>
              <a:gd name="T13" fmla="*/ 274693 h 464"/>
              <a:gd name="T14" fmla="*/ 536575 w 1184"/>
              <a:gd name="T15" fmla="*/ 179607 h 464"/>
              <a:gd name="T16" fmla="*/ 227013 w 1184"/>
              <a:gd name="T17" fmla="*/ 179607 h 464"/>
              <a:gd name="T18" fmla="*/ 41275 w 1184"/>
              <a:gd name="T19" fmla="*/ 1796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3" name="Freeform 47">
            <a:extLst>
              <a:ext uri="{FF2B5EF4-FFF2-40B4-BE49-F238E27FC236}">
                <a16:creationId xmlns:a16="http://schemas.microsoft.com/office/drawing/2014/main" id="{34B4C18C-B48D-46DE-97DC-7C8224510A3C}"/>
              </a:ext>
            </a:extLst>
          </p:cNvPr>
          <p:cNvSpPr>
            <a:spLocks/>
          </p:cNvSpPr>
          <p:nvPr/>
        </p:nvSpPr>
        <p:spPr bwMode="auto">
          <a:xfrm rot="184410">
            <a:off x="4953000" y="60198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84" name="Freeform 48">
            <a:extLst>
              <a:ext uri="{FF2B5EF4-FFF2-40B4-BE49-F238E27FC236}">
                <a16:creationId xmlns:a16="http://schemas.microsoft.com/office/drawing/2014/main" id="{A2745F62-752D-4D6F-8CB2-670BDDDCCD53}"/>
              </a:ext>
            </a:extLst>
          </p:cNvPr>
          <p:cNvSpPr>
            <a:spLocks/>
          </p:cNvSpPr>
          <p:nvPr/>
        </p:nvSpPr>
        <p:spPr bwMode="auto">
          <a:xfrm rot="184410">
            <a:off x="6629400" y="6172200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3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3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3" name="Oval 67">
            <a:extLst>
              <a:ext uri="{FF2B5EF4-FFF2-40B4-BE49-F238E27FC236}">
                <a16:creationId xmlns:a16="http://schemas.microsoft.com/office/drawing/2014/main" id="{953B9F00-C5E3-4DC5-A63F-34B3F2CE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1066800" cy="914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4" name="Line 68">
            <a:extLst>
              <a:ext uri="{FF2B5EF4-FFF2-40B4-BE49-F238E27FC236}">
                <a16:creationId xmlns:a16="http://schemas.microsoft.com/office/drawing/2014/main" id="{8C242FD4-4DC2-4FBF-93A9-D9A035A38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362200"/>
            <a:ext cx="9144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5" name="Line 69">
            <a:extLst>
              <a:ext uri="{FF2B5EF4-FFF2-40B4-BE49-F238E27FC236}">
                <a16:creationId xmlns:a16="http://schemas.microsoft.com/office/drawing/2014/main" id="{F1228192-7BB1-40AF-BFD3-8C7D57F5B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4572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6" name="Line 70">
            <a:extLst>
              <a:ext uri="{FF2B5EF4-FFF2-40B4-BE49-F238E27FC236}">
                <a16:creationId xmlns:a16="http://schemas.microsoft.com/office/drawing/2014/main" id="{3F7EC431-0955-47B8-8C09-99D4509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971800"/>
            <a:ext cx="2286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7" name="Line 71">
            <a:extLst>
              <a:ext uri="{FF2B5EF4-FFF2-40B4-BE49-F238E27FC236}">
                <a16:creationId xmlns:a16="http://schemas.microsoft.com/office/drawing/2014/main" id="{83E55A60-9D5D-47D1-A95F-A952254DBC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2971800"/>
            <a:ext cx="3810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8" name="Line 72">
            <a:extLst>
              <a:ext uri="{FF2B5EF4-FFF2-40B4-BE49-F238E27FC236}">
                <a16:creationId xmlns:a16="http://schemas.microsoft.com/office/drawing/2014/main" id="{A57E9DED-982E-46AA-8AEB-A14761FD7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09" name="Line 73">
            <a:extLst>
              <a:ext uri="{FF2B5EF4-FFF2-40B4-BE49-F238E27FC236}">
                <a16:creationId xmlns:a16="http://schemas.microsoft.com/office/drawing/2014/main" id="{4C5F81F1-CB99-405D-A919-24827BF484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95600"/>
            <a:ext cx="304800" cy="228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0" name="Line 74">
            <a:extLst>
              <a:ext uri="{FF2B5EF4-FFF2-40B4-BE49-F238E27FC236}">
                <a16:creationId xmlns:a16="http://schemas.microsoft.com/office/drawing/2014/main" id="{E9DA19F0-DA37-44EF-AF6D-A94FAE2DB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" y="2667000"/>
            <a:ext cx="723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1" name="Line 75">
            <a:extLst>
              <a:ext uri="{FF2B5EF4-FFF2-40B4-BE49-F238E27FC236}">
                <a16:creationId xmlns:a16="http://schemas.microsoft.com/office/drawing/2014/main" id="{1B097625-629E-40EA-B376-1D0F64B16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62200"/>
            <a:ext cx="381000" cy="76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2" name="Line 76">
            <a:extLst>
              <a:ext uri="{FF2B5EF4-FFF2-40B4-BE49-F238E27FC236}">
                <a16:creationId xmlns:a16="http://schemas.microsoft.com/office/drawing/2014/main" id="{1BC565FB-AD3D-4F69-AE75-570E6F07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752600"/>
            <a:ext cx="6096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3" name="Line 77">
            <a:extLst>
              <a:ext uri="{FF2B5EF4-FFF2-40B4-BE49-F238E27FC236}">
                <a16:creationId xmlns:a16="http://schemas.microsoft.com/office/drawing/2014/main" id="{86D788D7-1ABA-46EA-9E43-2C7F8434F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752600"/>
            <a:ext cx="2286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4" name="Line 78">
            <a:extLst>
              <a:ext uri="{FF2B5EF4-FFF2-40B4-BE49-F238E27FC236}">
                <a16:creationId xmlns:a16="http://schemas.microsoft.com/office/drawing/2014/main" id="{2696826B-2D23-4270-8C66-128066DC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371600"/>
            <a:ext cx="762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5" name="Line 79">
            <a:extLst>
              <a:ext uri="{FF2B5EF4-FFF2-40B4-BE49-F238E27FC236}">
                <a16:creationId xmlns:a16="http://schemas.microsoft.com/office/drawing/2014/main" id="{2CFE8F5D-7104-40C1-917F-840ADB839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676400"/>
            <a:ext cx="762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6" name="Line 80">
            <a:extLst>
              <a:ext uri="{FF2B5EF4-FFF2-40B4-BE49-F238E27FC236}">
                <a16:creationId xmlns:a16="http://schemas.microsoft.com/office/drawing/2014/main" id="{CB1BBF84-717E-4B44-9657-7690CA4E5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1524000"/>
            <a:ext cx="533400" cy="609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7" name="Line 81">
            <a:extLst>
              <a:ext uri="{FF2B5EF4-FFF2-40B4-BE49-F238E27FC236}">
                <a16:creationId xmlns:a16="http://schemas.microsoft.com/office/drawing/2014/main" id="{83A9C087-454C-47D1-A0BA-D8A353B3C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2133600"/>
            <a:ext cx="342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8" name="Line 82">
            <a:extLst>
              <a:ext uri="{FF2B5EF4-FFF2-40B4-BE49-F238E27FC236}">
                <a16:creationId xmlns:a16="http://schemas.microsoft.com/office/drawing/2014/main" id="{D9DE2D5A-7142-4502-B88D-3389FFF3A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95600"/>
            <a:ext cx="6858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619" name="Line 83">
            <a:extLst>
              <a:ext uri="{FF2B5EF4-FFF2-40B4-BE49-F238E27FC236}">
                <a16:creationId xmlns:a16="http://schemas.microsoft.com/office/drawing/2014/main" id="{A25051F2-A384-46F4-9C5A-2754F5C44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971800"/>
            <a:ext cx="304800" cy="457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A58511-B60D-4A4F-B846-936BDFE9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18" y="143783"/>
            <a:ext cx="8804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3788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-30637" y="401501"/>
            <a:ext cx="91439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3825" y="1475839"/>
            <a:ext cx="8458200" cy="2743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45106" y="5480778"/>
            <a:ext cx="1482919" cy="747252"/>
            <a:chOff x="288" y="1488"/>
            <a:chExt cx="2064" cy="1488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G0" fmla="+- 3024 0 0"/>
                <a:gd name="G1" fmla="+- 21600 0 3024"/>
                <a:gd name="G2" fmla="*/ 3024 1 2"/>
                <a:gd name="G3" fmla="+- 21600 0 G2"/>
                <a:gd name="G4" fmla="+/ 3024 21600 2"/>
                <a:gd name="G5" fmla="+/ G1 0 2"/>
                <a:gd name="G6" fmla="*/ 21600 21600 3024"/>
                <a:gd name="G7" fmla="*/ G6 1 2"/>
                <a:gd name="G8" fmla="+- 21600 0 G7"/>
                <a:gd name="G9" fmla="*/ 21600 1 2"/>
                <a:gd name="G10" fmla="+- 3024 0 G9"/>
                <a:gd name="G11" fmla="?: G10 G8 0"/>
                <a:gd name="G12" fmla="?: G10 G7 21600"/>
                <a:gd name="T0" fmla="*/ 20088 w 21600"/>
                <a:gd name="T1" fmla="*/ 10800 h 21600"/>
                <a:gd name="T2" fmla="*/ 10800 w 21600"/>
                <a:gd name="T3" fmla="*/ 21600 h 21600"/>
                <a:gd name="T4" fmla="*/ 1512 w 21600"/>
                <a:gd name="T5" fmla="*/ 10800 h 21600"/>
                <a:gd name="T6" fmla="*/ 10800 w 21600"/>
                <a:gd name="T7" fmla="*/ 0 h 21600"/>
                <a:gd name="T8" fmla="*/ 3312 w 21600"/>
                <a:gd name="T9" fmla="*/ 3312 h 21600"/>
                <a:gd name="T10" fmla="*/ 18288 w 21600"/>
                <a:gd name="T11" fmla="*/ 182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4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274346" y="5301152"/>
            <a:ext cx="1150088" cy="737419"/>
            <a:chOff x="288" y="1488"/>
            <a:chExt cx="2064" cy="1488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G0" fmla="+- 3024 0 0"/>
                <a:gd name="G1" fmla="+- 21600 0 3024"/>
                <a:gd name="G2" fmla="*/ 3024 1 2"/>
                <a:gd name="G3" fmla="+- 21600 0 G2"/>
                <a:gd name="G4" fmla="+/ 3024 21600 2"/>
                <a:gd name="G5" fmla="+/ G1 0 2"/>
                <a:gd name="G6" fmla="*/ 21600 21600 3024"/>
                <a:gd name="G7" fmla="*/ G6 1 2"/>
                <a:gd name="G8" fmla="+- 21600 0 G7"/>
                <a:gd name="G9" fmla="*/ 21600 1 2"/>
                <a:gd name="G10" fmla="+- 3024 0 G9"/>
                <a:gd name="G11" fmla="?: G10 G8 0"/>
                <a:gd name="G12" fmla="?: G10 G7 21600"/>
                <a:gd name="T0" fmla="*/ 20088 w 21600"/>
                <a:gd name="T1" fmla="*/ 10800 h 21600"/>
                <a:gd name="T2" fmla="*/ 10800 w 21600"/>
                <a:gd name="T3" fmla="*/ 21600 h 21600"/>
                <a:gd name="T4" fmla="*/ 1512 w 21600"/>
                <a:gd name="T5" fmla="*/ 10800 h 21600"/>
                <a:gd name="T6" fmla="*/ 10800 w 21600"/>
                <a:gd name="T7" fmla="*/ 0 h 21600"/>
                <a:gd name="T8" fmla="*/ 3312 w 21600"/>
                <a:gd name="T9" fmla="*/ 3312 h 21600"/>
                <a:gd name="T10" fmla="*/ 18288 w 21600"/>
                <a:gd name="T11" fmla="*/ 182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8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9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reeform 30"/>
          <p:cNvSpPr>
            <a:spLocks/>
          </p:cNvSpPr>
          <p:nvPr/>
        </p:nvSpPr>
        <p:spPr bwMode="auto">
          <a:xfrm>
            <a:off x="228600" y="5908952"/>
            <a:ext cx="1879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1524000" y="6345382"/>
            <a:ext cx="1498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 rot="184410">
            <a:off x="6101072" y="6077877"/>
            <a:ext cx="1527175" cy="230187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4010783" y="6137552"/>
            <a:ext cx="1625600" cy="1524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7239000" y="6528955"/>
            <a:ext cx="14478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6"/>
          <p:cNvSpPr>
            <a:spLocks/>
          </p:cNvSpPr>
          <p:nvPr/>
        </p:nvSpPr>
        <p:spPr bwMode="auto">
          <a:xfrm>
            <a:off x="3600087" y="6556664"/>
            <a:ext cx="15494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535763" y="6573982"/>
            <a:ext cx="1498600" cy="2286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"/>
          <p:cNvSpPr>
            <a:spLocks/>
          </p:cNvSpPr>
          <p:nvPr/>
        </p:nvSpPr>
        <p:spPr bwMode="auto">
          <a:xfrm rot="184410">
            <a:off x="5478153" y="6531618"/>
            <a:ext cx="1527175" cy="230188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08813" y="4615352"/>
            <a:ext cx="952500" cy="685800"/>
            <a:chOff x="96" y="912"/>
            <a:chExt cx="1728" cy="1440"/>
          </a:xfrm>
        </p:grpSpPr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7" descr="SSGP2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057"/>
            <a:ext cx="9143999" cy="54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Em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hiểu</a:t>
            </a:r>
            <a:r>
              <a:rPr lang="en-US" sz="4400" b="1" dirty="0">
                <a:solidFill>
                  <a:srgbClr val="FF0000"/>
                </a:solidFill>
              </a:rPr>
              <a:t> 2 </a:t>
            </a:r>
            <a:r>
              <a:rPr lang="en-US" sz="4400" b="1" dirty="0" err="1">
                <a:solidFill>
                  <a:srgbClr val="FF0000"/>
                </a:solidFill>
              </a:rPr>
              <a:t>dòng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thơ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cuối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81000" y="3153217"/>
            <a:ext cx="8305800" cy="3429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8200" y="3754085"/>
            <a:ext cx="7620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HS.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ECA87-A3D4-4FDE-8CC7-AB01F8C1073B}"/>
              </a:ext>
            </a:extLst>
          </p:cNvPr>
          <p:cNvSpPr txBox="1"/>
          <p:nvPr/>
        </p:nvSpPr>
        <p:spPr>
          <a:xfrm>
            <a:off x="2705100" y="1622814"/>
            <a:ext cx="38862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8064A2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7" grpId="0" animBg="1"/>
      <p:bldP spid="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524000" y="792588"/>
            <a:ext cx="7051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209800"/>
            <a:ext cx="8762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" descr="B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04800"/>
            <a:ext cx="13716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extLst>
              <a:ext uri="{FF2B5EF4-FFF2-40B4-BE49-F238E27FC236}">
                <a16:creationId xmlns:a16="http://schemas.microsoft.com/office/drawing/2014/main" id="{25131D7E-D55A-4EB3-957B-60D78476A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086600" cy="3505200"/>
          </a:xfrm>
          <a:prstGeom prst="irregularSeal1">
            <a:avLst/>
          </a:prstGeom>
          <a:solidFill>
            <a:srgbClr val="9900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đọc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0" name="Line 24">
            <a:extLst>
              <a:ext uri="{FF2B5EF4-FFF2-40B4-BE49-F238E27FC236}">
                <a16:creationId xmlns:a16="http://schemas.microsoft.com/office/drawing/2014/main" id="{2F57E5B1-8558-4E04-95A7-5346164E4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85800"/>
            <a:ext cx="0" cy="6172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1" name="AutoShape 25">
            <a:extLst>
              <a:ext uri="{FF2B5EF4-FFF2-40B4-BE49-F238E27FC236}">
                <a16:creationId xmlns:a16="http://schemas.microsoft.com/office/drawing/2014/main" id="{76133119-56DE-40EF-B1AB-B8B7DA8C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1910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28A5BDEE-9395-4505-A7E3-E5952031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tờ</a:t>
            </a:r>
          </a:p>
        </p:txBody>
      </p:sp>
      <p:sp>
        <p:nvSpPr>
          <p:cNvPr id="19483" name="AutoShape 27">
            <a:extLst>
              <a:ext uri="{FF2B5EF4-FFF2-40B4-BE49-F238E27FC236}">
                <a16:creationId xmlns:a16="http://schemas.microsoft.com/office/drawing/2014/main" id="{079CA285-A415-4880-82C9-D5E1E4C6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33800"/>
            <a:ext cx="4191000" cy="2743200"/>
          </a:xfrm>
          <a:prstGeom prst="flowChartAlternateProcess">
            <a:avLst/>
          </a:prstGeom>
          <a:solidFill>
            <a:srgbClr val="F0AE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4" name="Text Box 28">
            <a:extLst>
              <a:ext uri="{FF2B5EF4-FFF2-40B4-BE49-F238E27FC236}">
                <a16:creationId xmlns:a16="http://schemas.microsoft.com/office/drawing/2014/main" id="{AFB9A7C6-0E34-423A-8AE0-306E5660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Một </a:t>
            </a: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EB7A5AF1-57F5-4476-9208-090D29D6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A35484F2-BCE8-4475-A283-65DA1297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762000"/>
            <a:ext cx="4191000" cy="1981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9" name="AutoShape 33">
            <a:extLst>
              <a:ext uri="{FF2B5EF4-FFF2-40B4-BE49-F238E27FC236}">
                <a16:creationId xmlns:a16="http://schemas.microsoft.com/office/drawing/2014/main" id="{6CAD8E39-D28F-4CFE-929E-D60261EE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14800" cy="1905000"/>
          </a:xfrm>
          <a:prstGeom prst="flowChartAlternateProcess">
            <a:avLst/>
          </a:prstGeom>
          <a:solidFill>
            <a:srgbClr val="A4FA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2" name="AutoShape 36">
            <a:extLst>
              <a:ext uri="{FF2B5EF4-FFF2-40B4-BE49-F238E27FC236}">
                <a16:creationId xmlns:a16="http://schemas.microsoft.com/office/drawing/2014/main" id="{DFE897AB-79C0-4B4C-95E1-34A68627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05400"/>
            <a:ext cx="4114800" cy="1066800"/>
          </a:xfrm>
          <a:prstGeom prst="flowChartAlternateProcess">
            <a:avLst/>
          </a:prstGeom>
          <a:solidFill>
            <a:srgbClr val="A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742A0552-FABA-4084-958E-963B6EAB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5" name="AutoShape 39">
            <a:extLst>
              <a:ext uri="{FF2B5EF4-FFF2-40B4-BE49-F238E27FC236}">
                <a16:creationId xmlns:a16="http://schemas.microsoft.com/office/drawing/2014/main" id="{1B8A0468-E7BE-49CB-8792-EAF602A2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41910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6" name="Text Box 40">
            <a:extLst>
              <a:ext uri="{FF2B5EF4-FFF2-40B4-BE49-F238E27FC236}">
                <a16:creationId xmlns:a16="http://schemas.microsoft.com/office/drawing/2014/main" id="{721DAD7E-20FA-478F-81FA-9AB22A18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Một</a:t>
            </a:r>
          </a:p>
        </p:txBody>
      </p:sp>
      <p:sp>
        <p:nvSpPr>
          <p:cNvPr id="19497" name="Text Box 41">
            <a:extLst>
              <a:ext uri="{FF2B5EF4-FFF2-40B4-BE49-F238E27FC236}">
                <a16:creationId xmlns:a16="http://schemas.microsoft.com/office/drawing/2014/main" id="{7526E4FF-F826-473C-AA73-AAD2554FC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tờ</a:t>
            </a:r>
          </a:p>
        </p:txBody>
      </p:sp>
      <p:sp>
        <p:nvSpPr>
          <p:cNvPr id="19498" name="Text Box 42">
            <a:extLst>
              <a:ext uri="{FF2B5EF4-FFF2-40B4-BE49-F238E27FC236}">
                <a16:creationId xmlns:a16="http://schemas.microsoft.com/office/drawing/2014/main" id="{64F8DCC2-BE4F-4851-8285-D27AD442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giấy trắng</a:t>
            </a:r>
          </a:p>
        </p:txBody>
      </p:sp>
      <p:sp>
        <p:nvSpPr>
          <p:cNvPr id="19499" name="Text Box 43">
            <a:extLst>
              <a:ext uri="{FF2B5EF4-FFF2-40B4-BE49-F238E27FC236}">
                <a16:creationId xmlns:a16="http://schemas.microsoft.com/office/drawing/2014/main" id="{39A979D3-873D-4B8A-AA64-06577F44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6846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44BA484C-D885-4E82-AEDA-D62D2CB8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922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27A52498-F511-46C4-82C0-DE828537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gấp</a:t>
            </a: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55E8517D-8831-42E3-B1CC-9BE99EF7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00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cong cong</a:t>
            </a:r>
          </a:p>
        </p:txBody>
      </p:sp>
      <p:sp>
        <p:nvSpPr>
          <p:cNvPr id="19503" name="Text Box 47">
            <a:extLst>
              <a:ext uri="{FF2B5EF4-FFF2-40B4-BE49-F238E27FC236}">
                <a16:creationId xmlns:a16="http://schemas.microsoft.com/office/drawing/2014/main" id="{B263BC9C-196F-46A0-8947-12A72EDF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Thoắt</a:t>
            </a:r>
          </a:p>
        </p:txBody>
      </p:sp>
      <p:sp>
        <p:nvSpPr>
          <p:cNvPr id="19504" name="Text Box 48">
            <a:extLst>
              <a:ext uri="{FF2B5EF4-FFF2-40B4-BE49-F238E27FC236}">
                <a16:creationId xmlns:a16="http://schemas.microsoft.com/office/drawing/2014/main" id="{90CBE312-D5F6-4963-B93B-0AD70679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3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</a:p>
        </p:txBody>
      </p:sp>
      <p:sp>
        <p:nvSpPr>
          <p:cNvPr id="19505" name="Text Box 49">
            <a:extLst>
              <a:ext uri="{FF2B5EF4-FFF2-40B4-BE49-F238E27FC236}">
                <a16:creationId xmlns:a16="http://schemas.microsoft.com/office/drawing/2014/main" id="{5DEA694B-57E6-4DC7-9876-30C2982F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xong</a:t>
            </a:r>
          </a:p>
        </p:txBody>
      </p:sp>
      <p:sp>
        <p:nvSpPr>
          <p:cNvPr id="19506" name="Text Box 50">
            <a:extLst>
              <a:ext uri="{FF2B5EF4-FFF2-40B4-BE49-F238E27FC236}">
                <a16:creationId xmlns:a16="http://schemas.microsoft.com/office/drawing/2014/main" id="{9B7B51DB-5349-401D-B4EF-D79B02982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590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Chiếc</a:t>
            </a:r>
          </a:p>
        </p:txBody>
      </p:sp>
      <p:sp>
        <p:nvSpPr>
          <p:cNvPr id="19507" name="Text Box 51">
            <a:extLst>
              <a:ext uri="{FF2B5EF4-FFF2-40B4-BE49-F238E27FC236}">
                <a16:creationId xmlns:a16="http://schemas.microsoft.com/office/drawing/2014/main" id="{1534BEC8-47D0-48F3-93C2-73561738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thuyền</a:t>
            </a:r>
          </a:p>
        </p:txBody>
      </p:sp>
      <p:sp>
        <p:nvSpPr>
          <p:cNvPr id="19508" name="Text Box 52">
            <a:extLst>
              <a:ext uri="{FF2B5EF4-FFF2-40B4-BE49-F238E27FC236}">
                <a16:creationId xmlns:a16="http://schemas.microsoft.com/office/drawing/2014/main" id="{95B98356-5C32-43FC-8CF9-76B81F7D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xinh quá!</a:t>
            </a:r>
          </a:p>
        </p:txBody>
      </p:sp>
      <p:sp>
        <p:nvSpPr>
          <p:cNvPr id="19509" name="Text Box 53">
            <a:extLst>
              <a:ext uri="{FF2B5EF4-FFF2-40B4-BE49-F238E27FC236}">
                <a16:creationId xmlns:a16="http://schemas.microsoft.com/office/drawing/2014/main" id="{21C98C83-E025-4BF2-9E89-1B69E06E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3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tờ</a:t>
            </a:r>
          </a:p>
        </p:txBody>
      </p:sp>
      <p:sp>
        <p:nvSpPr>
          <p:cNvPr id="19510" name="Text Box 54">
            <a:extLst>
              <a:ext uri="{FF2B5EF4-FFF2-40B4-BE49-F238E27FC236}">
                <a16:creationId xmlns:a16="http://schemas.microsoft.com/office/drawing/2014/main" id="{224F2576-E30E-447B-BACD-77512F40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giấy đỏ</a:t>
            </a:r>
          </a:p>
        </p:txBody>
      </p:sp>
      <p:sp>
        <p:nvSpPr>
          <p:cNvPr id="19511" name="Text Box 55">
            <a:extLst>
              <a:ext uri="{FF2B5EF4-FFF2-40B4-BE49-F238E27FC236}">
                <a16:creationId xmlns:a16="http://schemas.microsoft.com/office/drawing/2014/main" id="{5648916B-0530-4EDB-8ACD-BDE50D2B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Mềm</a:t>
            </a:r>
          </a:p>
        </p:txBody>
      </p:sp>
      <p:sp>
        <p:nvSpPr>
          <p:cNvPr id="19512" name="Text Box 56">
            <a:extLst>
              <a:ext uri="{FF2B5EF4-FFF2-40B4-BE49-F238E27FC236}">
                <a16:creationId xmlns:a16="http://schemas.microsoft.com/office/drawing/2014/main" id="{A4F9620B-E685-4AF6-8972-AA089DE7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mại</a:t>
            </a:r>
          </a:p>
        </p:txBody>
      </p:sp>
      <p:sp>
        <p:nvSpPr>
          <p:cNvPr id="19513" name="Text Box 57">
            <a:extLst>
              <a:ext uri="{FF2B5EF4-FFF2-40B4-BE49-F238E27FC236}">
                <a16:creationId xmlns:a16="http://schemas.microsoft.com/office/drawing/2014/main" id="{BA076E43-83C0-4AD3-8394-2FB1B0B7E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 cô</a:t>
            </a:r>
          </a:p>
        </p:txBody>
      </p:sp>
      <p:sp>
        <p:nvSpPr>
          <p:cNvPr id="19514" name="Text Box 58">
            <a:extLst>
              <a:ext uri="{FF2B5EF4-FFF2-40B4-BE49-F238E27FC236}">
                <a16:creationId xmlns:a16="http://schemas.microsoft.com/office/drawing/2014/main" id="{8A54E8CA-A4B8-4F1E-84F3-399003880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7366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</a:p>
        </p:txBody>
      </p:sp>
      <p:sp>
        <p:nvSpPr>
          <p:cNvPr id="19515" name="Text Box 59">
            <a:extLst>
              <a:ext uri="{FF2B5EF4-FFF2-40B4-BE49-F238E27FC236}">
                <a16:creationId xmlns:a16="http://schemas.microsoft.com/office/drawing/2014/main" id="{488B49D2-89C0-4B3C-8648-31570CF8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trời</a:t>
            </a:r>
          </a:p>
        </p:txBody>
      </p:sp>
      <p:sp>
        <p:nvSpPr>
          <p:cNvPr id="19516" name="Text Box 60">
            <a:extLst>
              <a:ext uri="{FF2B5EF4-FFF2-40B4-BE49-F238E27FC236}">
                <a16:creationId xmlns:a16="http://schemas.microsoft.com/office/drawing/2014/main" id="{39A6EA50-0FC0-4AD9-8F53-E2729C1A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81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đã phô</a:t>
            </a:r>
          </a:p>
        </p:txBody>
      </p:sp>
      <p:sp>
        <p:nvSpPr>
          <p:cNvPr id="19517" name="Text Box 61">
            <a:extLst>
              <a:ext uri="{FF2B5EF4-FFF2-40B4-BE49-F238E27FC236}">
                <a16:creationId xmlns:a16="http://schemas.microsoft.com/office/drawing/2014/main" id="{37467170-6F16-4D80-8418-0FB255B7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18" name="Text Box 62">
            <a:extLst>
              <a:ext uri="{FF2B5EF4-FFF2-40B4-BE49-F238E27FC236}">
                <a16:creationId xmlns:a16="http://schemas.microsoft.com/office/drawing/2014/main" id="{A8DC4B1F-C7B3-4EC1-BC94-CC8355FB6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</a:p>
        </p:txBody>
      </p:sp>
      <p:sp>
        <p:nvSpPr>
          <p:cNvPr id="19519" name="Text Box 63">
            <a:extLst>
              <a:ext uri="{FF2B5EF4-FFF2-40B4-BE49-F238E27FC236}">
                <a16:creationId xmlns:a16="http://schemas.microsoft.com/office/drawing/2014/main" id="{419E78BB-F56D-41FC-A13D-81FF5E4A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tia</a:t>
            </a:r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00DB0F2C-67D8-49CF-AEFB-2A17C3B5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1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nắng tỏa.</a:t>
            </a:r>
          </a:p>
        </p:txBody>
      </p:sp>
      <p:sp>
        <p:nvSpPr>
          <p:cNvPr id="19522" name="Text Box 66">
            <a:extLst>
              <a:ext uri="{FF2B5EF4-FFF2-40B4-BE49-F238E27FC236}">
                <a16:creationId xmlns:a16="http://schemas.microsoft.com/office/drawing/2014/main" id="{46AB06B9-33F8-47EB-90B6-A0EA7646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Thêm</a:t>
            </a:r>
          </a:p>
        </p:txBody>
      </p:sp>
      <p:sp>
        <p:nvSpPr>
          <p:cNvPr id="19523" name="Text Box 67">
            <a:extLst>
              <a:ext uri="{FF2B5EF4-FFF2-40B4-BE49-F238E27FC236}">
                <a16:creationId xmlns:a16="http://schemas.microsoft.com/office/drawing/2014/main" id="{B28E5983-2485-4631-935A-218A2699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tờ</a:t>
            </a:r>
          </a:p>
        </p:txBody>
      </p:sp>
      <p:sp>
        <p:nvSpPr>
          <p:cNvPr id="19524" name="Text Box 68">
            <a:extLst>
              <a:ext uri="{FF2B5EF4-FFF2-40B4-BE49-F238E27FC236}">
                <a16:creationId xmlns:a16="http://schemas.microsoft.com/office/drawing/2014/main" id="{90C95934-BD64-4F25-B34D-18BB1475873B}"/>
              </a:ext>
            </a:extLst>
          </p:cNvPr>
          <p:cNvSpPr txBox="1">
            <a:spLocks noChangeArrowheads="1"/>
          </p:cNvSpPr>
          <p:nvPr/>
        </p:nvSpPr>
        <p:spPr bwMode="auto">
          <a:xfrm rot="10797632" flipV="1">
            <a:off x="6324600" y="91281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xanh nữa</a:t>
            </a:r>
          </a:p>
        </p:txBody>
      </p:sp>
      <p:sp>
        <p:nvSpPr>
          <p:cNvPr id="19525" name="Text Box 69">
            <a:extLst>
              <a:ext uri="{FF2B5EF4-FFF2-40B4-BE49-F238E27FC236}">
                <a16:creationId xmlns:a16="http://schemas.microsoft.com/office/drawing/2014/main" id="{2A17F732-6D5B-450F-B243-73A4AF9E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Cô</a:t>
            </a:r>
          </a:p>
        </p:txBody>
      </p:sp>
      <p:sp>
        <p:nvSpPr>
          <p:cNvPr id="19526" name="Text Box 70">
            <a:extLst>
              <a:ext uri="{FF2B5EF4-FFF2-40B4-BE49-F238E27FC236}">
                <a16:creationId xmlns:a16="http://schemas.microsoft.com/office/drawing/2014/main" id="{E43CAA6B-9108-48E3-AEA2-77E15F99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cắt</a:t>
            </a:r>
          </a:p>
        </p:txBody>
      </p:sp>
      <p:sp>
        <p:nvSpPr>
          <p:cNvPr id="19527" name="Text Box 71">
            <a:extLst>
              <a:ext uri="{FF2B5EF4-FFF2-40B4-BE49-F238E27FC236}">
                <a16:creationId xmlns:a16="http://schemas.microsoft.com/office/drawing/2014/main" id="{5ADE51A6-EF05-40CF-A23B-708CE652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rất nhanh</a:t>
            </a:r>
          </a:p>
        </p:txBody>
      </p:sp>
      <p:sp>
        <p:nvSpPr>
          <p:cNvPr id="19528" name="Text Box 72">
            <a:extLst>
              <a:ext uri="{FF2B5EF4-FFF2-40B4-BE49-F238E27FC236}">
                <a16:creationId xmlns:a16="http://schemas.microsoft.com/office/drawing/2014/main" id="{E3F7104D-919E-4B8A-9CB6-B3FB080A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Mặt</a:t>
            </a:r>
          </a:p>
        </p:txBody>
      </p:sp>
      <p:sp>
        <p:nvSpPr>
          <p:cNvPr id="19529" name="Text Box 73">
            <a:extLst>
              <a:ext uri="{FF2B5EF4-FFF2-40B4-BE49-F238E27FC236}">
                <a16:creationId xmlns:a16="http://schemas.microsoft.com/office/drawing/2014/main" id="{184FCC9D-9F20-4CD5-9E69-D48DB96C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82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nước</a:t>
            </a:r>
          </a:p>
        </p:txBody>
      </p:sp>
      <p:sp>
        <p:nvSpPr>
          <p:cNvPr id="19530" name="Text Box 74">
            <a:extLst>
              <a:ext uri="{FF2B5EF4-FFF2-40B4-BE49-F238E27FC236}">
                <a16:creationId xmlns:a16="http://schemas.microsoft.com/office/drawing/2014/main" id="{C8C7D37E-C26D-4039-A622-68216694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dập dềnh</a:t>
            </a:r>
          </a:p>
        </p:txBody>
      </p:sp>
      <p:sp>
        <p:nvSpPr>
          <p:cNvPr id="19531" name="Text Box 75">
            <a:extLst>
              <a:ext uri="{FF2B5EF4-FFF2-40B4-BE49-F238E27FC236}">
                <a16:creationId xmlns:a16="http://schemas.microsoft.com/office/drawing/2014/main" id="{84536393-FCA6-4E67-8278-6F2335E5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Quanh </a:t>
            </a:r>
          </a:p>
        </p:txBody>
      </p:sp>
      <p:sp>
        <p:nvSpPr>
          <p:cNvPr id="19532" name="Text Box 76">
            <a:extLst>
              <a:ext uri="{FF2B5EF4-FFF2-40B4-BE49-F238E27FC236}">
                <a16:creationId xmlns:a16="http://schemas.microsoft.com/office/drawing/2014/main" id="{E2BFA0DB-1E13-4058-946F-A623E3A6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thuyền</a:t>
            </a:r>
          </a:p>
        </p:txBody>
      </p:sp>
      <p:sp>
        <p:nvSpPr>
          <p:cNvPr id="19534" name="Text Box 78">
            <a:extLst>
              <a:ext uri="{FF2B5EF4-FFF2-40B4-BE49-F238E27FC236}">
                <a16:creationId xmlns:a16="http://schemas.microsoft.com/office/drawing/2014/main" id="{922FC18A-A51C-4902-928A-DB085BBF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0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sóng lượn.</a:t>
            </a:r>
          </a:p>
        </p:txBody>
      </p:sp>
      <p:sp>
        <p:nvSpPr>
          <p:cNvPr id="19535" name="Text Box 79">
            <a:extLst>
              <a:ext uri="{FF2B5EF4-FFF2-40B4-BE49-F238E27FC236}">
                <a16:creationId xmlns:a16="http://schemas.microsoft.com/office/drawing/2014/main" id="{2F391A5D-8925-44F1-B0D5-BC40F736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Như</a:t>
            </a:r>
          </a:p>
        </p:txBody>
      </p:sp>
      <p:sp>
        <p:nvSpPr>
          <p:cNvPr id="19536" name="Text Box 80">
            <a:extLst>
              <a:ext uri="{FF2B5EF4-FFF2-40B4-BE49-F238E27FC236}">
                <a16:creationId xmlns:a16="http://schemas.microsoft.com/office/drawing/2014/main" id="{2CF795EC-64E9-4084-AFFD-4A99BC2E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phép</a:t>
            </a:r>
          </a:p>
        </p:txBody>
      </p:sp>
      <p:sp>
        <p:nvSpPr>
          <p:cNvPr id="19537" name="Text Box 81">
            <a:extLst>
              <a:ext uri="{FF2B5EF4-FFF2-40B4-BE49-F238E27FC236}">
                <a16:creationId xmlns:a16="http://schemas.microsoft.com/office/drawing/2014/main" id="{7824FB16-F9F2-4CFA-821A-A4274022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mầu nhiệm</a:t>
            </a:r>
          </a:p>
        </p:txBody>
      </p:sp>
      <p:sp>
        <p:nvSpPr>
          <p:cNvPr id="19538" name="Text Box 82">
            <a:extLst>
              <a:ext uri="{FF2B5EF4-FFF2-40B4-BE49-F238E27FC236}">
                <a16:creationId xmlns:a16="http://schemas.microsoft.com/office/drawing/2014/main" id="{FC33C320-6D66-4085-8C24-A7E6517E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Hiện</a:t>
            </a:r>
          </a:p>
        </p:txBody>
      </p:sp>
      <p:sp>
        <p:nvSpPr>
          <p:cNvPr id="19539" name="Text Box 83">
            <a:extLst>
              <a:ext uri="{FF2B5EF4-FFF2-40B4-BE49-F238E27FC236}">
                <a16:creationId xmlns:a16="http://schemas.microsoft.com/office/drawing/2014/main" id="{550E960F-34D5-4471-8433-9BEC58C5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trước</a:t>
            </a:r>
          </a:p>
        </p:txBody>
      </p:sp>
      <p:sp>
        <p:nvSpPr>
          <p:cNvPr id="19540" name="Text Box 84">
            <a:extLst>
              <a:ext uri="{FF2B5EF4-FFF2-40B4-BE49-F238E27FC236}">
                <a16:creationId xmlns:a16="http://schemas.microsoft.com/office/drawing/2014/main" id="{42FF831A-48BC-44D3-9FCB-359CC23E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mắt em</a:t>
            </a:r>
          </a:p>
        </p:txBody>
      </p:sp>
      <p:sp>
        <p:nvSpPr>
          <p:cNvPr id="19541" name="Text Box 85">
            <a:extLst>
              <a:ext uri="{FF2B5EF4-FFF2-40B4-BE49-F238E27FC236}">
                <a16:creationId xmlns:a16="http://schemas.microsoft.com/office/drawing/2014/main" id="{E344A76F-6437-4ED8-9D90-7F3F57008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038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Biển </a:t>
            </a:r>
          </a:p>
        </p:txBody>
      </p:sp>
      <p:sp>
        <p:nvSpPr>
          <p:cNvPr id="19542" name="Text Box 86">
            <a:extLst>
              <a:ext uri="{FF2B5EF4-FFF2-40B4-BE49-F238E27FC236}">
                <a16:creationId xmlns:a16="http://schemas.microsoft.com/office/drawing/2014/main" id="{CDE971B9-42F6-4CE2-9D4F-57218B25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biếc</a:t>
            </a:r>
          </a:p>
        </p:txBody>
      </p:sp>
      <p:sp>
        <p:nvSpPr>
          <p:cNvPr id="19543" name="Text Box 87">
            <a:extLst>
              <a:ext uri="{FF2B5EF4-FFF2-40B4-BE49-F238E27FC236}">
                <a16:creationId xmlns:a16="http://schemas.microsoft.com/office/drawing/2014/main" id="{0F16470E-8DB9-4C65-8F50-72FED7834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bình minh</a:t>
            </a:r>
          </a:p>
        </p:txBody>
      </p:sp>
      <p:sp>
        <p:nvSpPr>
          <p:cNvPr id="19544" name="Text Box 88">
            <a:extLst>
              <a:ext uri="{FF2B5EF4-FFF2-40B4-BE49-F238E27FC236}">
                <a16:creationId xmlns:a16="http://schemas.microsoft.com/office/drawing/2014/main" id="{5D68637A-0FB3-40D6-A435-06FE6189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95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Rì</a:t>
            </a:r>
          </a:p>
        </p:txBody>
      </p:sp>
      <p:sp>
        <p:nvSpPr>
          <p:cNvPr id="19545" name="Text Box 89">
            <a:extLst>
              <a:ext uri="{FF2B5EF4-FFF2-40B4-BE49-F238E27FC236}">
                <a16:creationId xmlns:a16="http://schemas.microsoft.com/office/drawing/2014/main" id="{F681CB48-215A-4340-8C26-B14CA72B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rào</a:t>
            </a:r>
          </a:p>
        </p:txBody>
      </p:sp>
      <p:sp>
        <p:nvSpPr>
          <p:cNvPr id="19546" name="Text Box 90">
            <a:extLst>
              <a:ext uri="{FF2B5EF4-FFF2-40B4-BE49-F238E27FC236}">
                <a16:creationId xmlns:a16="http://schemas.microsoft.com/office/drawing/2014/main" id="{3F18882B-2061-483B-87C8-8D0E447F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95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sóng vỗ…</a:t>
            </a:r>
          </a:p>
        </p:txBody>
      </p:sp>
      <p:sp>
        <p:nvSpPr>
          <p:cNvPr id="19547" name="Text Box 91">
            <a:extLst>
              <a:ext uri="{FF2B5EF4-FFF2-40B4-BE49-F238E27FC236}">
                <a16:creationId xmlns:a16="http://schemas.microsoft.com/office/drawing/2014/main" id="{471DFBF0-1E3A-4537-8F17-8A1BBCAA4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Biết</a:t>
            </a:r>
          </a:p>
        </p:txBody>
      </p:sp>
      <p:sp>
        <p:nvSpPr>
          <p:cNvPr id="19548" name="Text Box 92">
            <a:extLst>
              <a:ext uri="{FF2B5EF4-FFF2-40B4-BE49-F238E27FC236}">
                <a16:creationId xmlns:a16="http://schemas.microsoft.com/office/drawing/2014/main" id="{41D9E2D9-048E-4B70-B316-41307886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81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bao</a:t>
            </a:r>
          </a:p>
        </p:txBody>
      </p:sp>
      <p:sp>
        <p:nvSpPr>
          <p:cNvPr id="19549" name="Text Box 93">
            <a:extLst>
              <a:ext uri="{FF2B5EF4-FFF2-40B4-BE49-F238E27FC236}">
                <a16:creationId xmlns:a16="http://schemas.microsoft.com/office/drawing/2014/main" id="{FB73574C-5F31-4C0A-88E4-2047455E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điều lạ</a:t>
            </a:r>
          </a:p>
        </p:txBody>
      </p:sp>
      <p:sp>
        <p:nvSpPr>
          <p:cNvPr id="19550" name="Text Box 94">
            <a:extLst>
              <a:ext uri="{FF2B5EF4-FFF2-40B4-BE49-F238E27FC236}">
                <a16:creationId xmlns:a16="http://schemas.microsoft.com/office/drawing/2014/main" id="{BAB4C416-3520-409D-883A-91869C23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Từ</a:t>
            </a:r>
          </a:p>
        </p:txBody>
      </p:sp>
      <p:sp>
        <p:nvSpPr>
          <p:cNvPr id="19551" name="Text Box 95">
            <a:extLst>
              <a:ext uri="{FF2B5EF4-FFF2-40B4-BE49-F238E27FC236}">
                <a16:creationId xmlns:a16="http://schemas.microsoft.com/office/drawing/2014/main" id="{FFAB70B3-1BE7-4E09-84C3-84D03ACA0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3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bàn</a:t>
            </a:r>
          </a:p>
        </p:txBody>
      </p:sp>
      <p:sp>
        <p:nvSpPr>
          <p:cNvPr id="19552" name="Text Box 96">
            <a:extLst>
              <a:ext uri="{FF2B5EF4-FFF2-40B4-BE49-F238E27FC236}">
                <a16:creationId xmlns:a16="http://schemas.microsoft.com/office/drawing/2014/main" id="{364A7943-8B2E-48AB-9B75-47BF47B0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tay cô.</a:t>
            </a:r>
          </a:p>
        </p:txBody>
      </p:sp>
      <p:sp>
        <p:nvSpPr>
          <p:cNvPr id="19553" name="WordArt 97">
            <a:extLst>
              <a:ext uri="{FF2B5EF4-FFF2-40B4-BE49-F238E27FC236}">
                <a16:creationId xmlns:a16="http://schemas.microsoft.com/office/drawing/2014/main" id="{53B3508F-8815-47E5-9E78-55FD7452BB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63246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 Trọng Hoàng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/>
      <p:bldP spid="19498" grpId="0"/>
      <p:bldP spid="19500" grpId="0"/>
      <p:bldP spid="19501" grpId="0"/>
      <p:bldP spid="19502" grpId="0"/>
      <p:bldP spid="19503" grpId="0"/>
      <p:bldP spid="19504" grpId="0"/>
      <p:bldP spid="19505" grpId="0"/>
      <p:bldP spid="19506" grpId="0"/>
      <p:bldP spid="19507" grpId="0"/>
      <p:bldP spid="19508" grpId="0"/>
      <p:bldP spid="19509" grpId="0"/>
      <p:bldP spid="19510" grpId="0"/>
      <p:bldP spid="19511" grpId="0"/>
      <p:bldP spid="19512" grpId="0"/>
      <p:bldP spid="19513" grpId="0"/>
      <p:bldP spid="19514" grpId="0"/>
      <p:bldP spid="19515" grpId="0"/>
      <p:bldP spid="19516" grpId="0"/>
      <p:bldP spid="19518" grpId="0"/>
      <p:bldP spid="19519" grpId="0"/>
      <p:bldP spid="19521" grpId="0"/>
      <p:bldP spid="19523" grpId="0"/>
      <p:bldP spid="19524" grpId="0"/>
      <p:bldP spid="19525" grpId="0"/>
      <p:bldP spid="19526" grpId="0"/>
      <p:bldP spid="19527" grpId="0"/>
      <p:bldP spid="19528" grpId="0"/>
      <p:bldP spid="19529" grpId="0"/>
      <p:bldP spid="19530" grpId="0"/>
      <p:bldP spid="19531" grpId="0"/>
      <p:bldP spid="19532" grpId="0"/>
      <p:bldP spid="19534" grpId="0"/>
      <p:bldP spid="19536" grpId="0"/>
      <p:bldP spid="19537" grpId="0"/>
      <p:bldP spid="19538" grpId="0"/>
      <p:bldP spid="19539" grpId="0"/>
      <p:bldP spid="19540" grpId="0"/>
      <p:bldP spid="19541" grpId="0"/>
      <p:bldP spid="19542" grpId="0"/>
      <p:bldP spid="19543" grpId="0"/>
      <p:bldP spid="19544" grpId="0"/>
      <p:bldP spid="19545" grpId="0"/>
      <p:bldP spid="19546" grpId="0"/>
      <p:bldP spid="19548" grpId="0"/>
      <p:bldP spid="19549" grpId="0"/>
      <p:bldP spid="19550" grpId="0"/>
      <p:bldP spid="19551" grpId="0"/>
      <p:bldP spid="195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84B1BF6-AD23-4FF4-9AE5-23BF5DAC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4755" name="AutoShape 3">
            <a:extLst>
              <a:ext uri="{FF2B5EF4-FFF2-40B4-BE49-F238E27FC236}">
                <a16:creationId xmlns:a16="http://schemas.microsoft.com/office/drawing/2014/main" id="{60BAD4A8-DDC6-4665-A541-34D9DE1E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6410A9F7-AF01-4F9A-894C-F041747A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081E1A7F-527F-474B-9231-29A4FBCA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940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>
            <a:extLst>
              <a:ext uri="{FF2B5EF4-FFF2-40B4-BE49-F238E27FC236}">
                <a16:creationId xmlns:a16="http://schemas.microsoft.com/office/drawing/2014/main" id="{9004EE0B-C1B5-44FE-BEBA-A048F3A8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AutoShape 7">
            <a:extLst>
              <a:ext uri="{FF2B5EF4-FFF2-40B4-BE49-F238E27FC236}">
                <a16:creationId xmlns:a16="http://schemas.microsoft.com/office/drawing/2014/main" id="{A100378C-24E0-4918-8737-718F3CE9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962400"/>
            <a:ext cx="5562600" cy="11430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60" name="AutoShape 8">
            <a:extLst>
              <a:ext uri="{FF2B5EF4-FFF2-40B4-BE49-F238E27FC236}">
                <a16:creationId xmlns:a16="http://schemas.microsoft.com/office/drawing/2014/main" id="{B2EFA0EB-E9D7-499D-A7D9-5FCD2268C9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4200" y="1752600"/>
            <a:ext cx="990600" cy="2209800"/>
          </a:xfrm>
          <a:prstGeom prst="rtTriangle">
            <a:avLst/>
          </a:prstGeom>
          <a:solidFill>
            <a:srgbClr val="FFFFFF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61" name="AutoShape 9">
            <a:extLst>
              <a:ext uri="{FF2B5EF4-FFF2-40B4-BE49-F238E27FC236}">
                <a16:creationId xmlns:a16="http://schemas.microsoft.com/office/drawing/2014/main" id="{7555D239-C7E1-4C51-8BBD-11DC5E549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990600" cy="2133600"/>
          </a:xfrm>
          <a:prstGeom prst="rtTriangle">
            <a:avLst/>
          </a:prstGeom>
          <a:solidFill>
            <a:srgbClr val="FFFFFF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BBF6D76A-64B8-4673-BD4B-003699C6D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66" name="Oval 14">
            <a:hlinkClick r:id="rId5" action="ppaction://hlinksldjump"/>
            <a:extLst>
              <a:ext uri="{FF2B5EF4-FFF2-40B4-BE49-F238E27FC236}">
                <a16:creationId xmlns:a16="http://schemas.microsoft.com/office/drawing/2014/main" id="{7F7DA93E-FBBB-47E4-9552-C2D9E679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id="{893C2B46-0002-42B3-BC2F-5CE0E128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33400"/>
            <a:ext cx="4191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tờ giấy trắng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Mềm mại tay cô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đã phô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 tia nắng toả</a:t>
            </a:r>
          </a:p>
        </p:txBody>
      </p:sp>
      <p:sp>
        <p:nvSpPr>
          <p:cNvPr id="74768" name="Text Box 16">
            <a:extLst>
              <a:ext uri="{FF2B5EF4-FFF2-40B4-BE49-F238E27FC236}">
                <a16:creationId xmlns:a16="http://schemas.microsoft.com/office/drawing/2014/main" id="{A4529A71-3F3E-4781-B056-41C18191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52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5DCF78A9-C189-4B90-BC7B-56E2F086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4" grpId="1" animBg="1"/>
      <p:bldP spid="74763" grpId="0"/>
      <p:bldP spid="74763" grpId="1"/>
      <p:bldP spid="74766" grpId="0" animBg="1"/>
      <p:bldP spid="74766" grpId="1" animBg="1"/>
      <p:bldP spid="74767" grpId="0"/>
      <p:bldP spid="7476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2CB2847-4353-4D28-8862-BB2A9ABA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46F1399A-7E8E-4A26-B912-F0E44A16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Freeform 4">
            <a:extLst>
              <a:ext uri="{FF2B5EF4-FFF2-40B4-BE49-F238E27FC236}">
                <a16:creationId xmlns:a16="http://schemas.microsoft.com/office/drawing/2014/main" id="{05653360-ABC3-42BE-85B9-29D98E50641B}"/>
              </a:ext>
            </a:extLst>
          </p:cNvPr>
          <p:cNvSpPr>
            <a:spLocks/>
          </p:cNvSpPr>
          <p:nvPr/>
        </p:nvSpPr>
        <p:spPr bwMode="auto">
          <a:xfrm>
            <a:off x="3276600" y="27432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3" name="Freeform 5">
            <a:extLst>
              <a:ext uri="{FF2B5EF4-FFF2-40B4-BE49-F238E27FC236}">
                <a16:creationId xmlns:a16="http://schemas.microsoft.com/office/drawing/2014/main" id="{F6FC488C-F4FA-4EA0-AFA5-C3B36A4ADB66}"/>
              </a:ext>
            </a:extLst>
          </p:cNvPr>
          <p:cNvSpPr>
            <a:spLocks/>
          </p:cNvSpPr>
          <p:nvPr/>
        </p:nvSpPr>
        <p:spPr bwMode="auto">
          <a:xfrm>
            <a:off x="5105400" y="30480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4" name="Freeform 6">
            <a:extLst>
              <a:ext uri="{FF2B5EF4-FFF2-40B4-BE49-F238E27FC236}">
                <a16:creationId xmlns:a16="http://schemas.microsoft.com/office/drawing/2014/main" id="{1F8DE70A-355A-4E06-9853-78EEBB9909AB}"/>
              </a:ext>
            </a:extLst>
          </p:cNvPr>
          <p:cNvSpPr>
            <a:spLocks/>
          </p:cNvSpPr>
          <p:nvPr/>
        </p:nvSpPr>
        <p:spPr bwMode="auto">
          <a:xfrm>
            <a:off x="1676400" y="32004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5" name="Freeform 7">
            <a:extLst>
              <a:ext uri="{FF2B5EF4-FFF2-40B4-BE49-F238E27FC236}">
                <a16:creationId xmlns:a16="http://schemas.microsoft.com/office/drawing/2014/main" id="{9DFE4A43-2CD4-4FA8-9CAA-F5616275BC1E}"/>
              </a:ext>
            </a:extLst>
          </p:cNvPr>
          <p:cNvSpPr>
            <a:spLocks/>
          </p:cNvSpPr>
          <p:nvPr/>
        </p:nvSpPr>
        <p:spPr bwMode="auto">
          <a:xfrm>
            <a:off x="4876800" y="36576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6" name="Freeform 8">
            <a:extLst>
              <a:ext uri="{FF2B5EF4-FFF2-40B4-BE49-F238E27FC236}">
                <a16:creationId xmlns:a16="http://schemas.microsoft.com/office/drawing/2014/main" id="{7D48E48B-F178-4050-8B87-66A18E7664F1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7" name="Freeform 9">
            <a:extLst>
              <a:ext uri="{FF2B5EF4-FFF2-40B4-BE49-F238E27FC236}">
                <a16:creationId xmlns:a16="http://schemas.microsoft.com/office/drawing/2014/main" id="{EC0C7ACC-2FB6-45E1-8C10-6F6424478F14}"/>
              </a:ext>
            </a:extLst>
          </p:cNvPr>
          <p:cNvSpPr>
            <a:spLocks/>
          </p:cNvSpPr>
          <p:nvPr/>
        </p:nvSpPr>
        <p:spPr bwMode="auto">
          <a:xfrm>
            <a:off x="6705600" y="42672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8" name="Freeform 10">
            <a:extLst>
              <a:ext uri="{FF2B5EF4-FFF2-40B4-BE49-F238E27FC236}">
                <a16:creationId xmlns:a16="http://schemas.microsoft.com/office/drawing/2014/main" id="{B9326329-8081-449E-B039-851B9537D67C}"/>
              </a:ext>
            </a:extLst>
          </p:cNvPr>
          <p:cNvSpPr>
            <a:spLocks/>
          </p:cNvSpPr>
          <p:nvPr/>
        </p:nvSpPr>
        <p:spPr bwMode="auto">
          <a:xfrm>
            <a:off x="6858000" y="35814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9" name="Freeform 11">
            <a:extLst>
              <a:ext uri="{FF2B5EF4-FFF2-40B4-BE49-F238E27FC236}">
                <a16:creationId xmlns:a16="http://schemas.microsoft.com/office/drawing/2014/main" id="{8610EA8E-142A-4572-8D28-413DF2250334}"/>
              </a:ext>
            </a:extLst>
          </p:cNvPr>
          <p:cNvSpPr>
            <a:spLocks/>
          </p:cNvSpPr>
          <p:nvPr/>
        </p:nvSpPr>
        <p:spPr bwMode="auto">
          <a:xfrm>
            <a:off x="7264400" y="30480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0" name="Freeform 12">
            <a:extLst>
              <a:ext uri="{FF2B5EF4-FFF2-40B4-BE49-F238E27FC236}">
                <a16:creationId xmlns:a16="http://schemas.microsoft.com/office/drawing/2014/main" id="{F94823EE-B589-4805-941F-5A478E667974}"/>
              </a:ext>
            </a:extLst>
          </p:cNvPr>
          <p:cNvSpPr>
            <a:spLocks/>
          </p:cNvSpPr>
          <p:nvPr/>
        </p:nvSpPr>
        <p:spPr bwMode="auto">
          <a:xfrm>
            <a:off x="3200400" y="33528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1" name="Freeform 13">
            <a:extLst>
              <a:ext uri="{FF2B5EF4-FFF2-40B4-BE49-F238E27FC236}">
                <a16:creationId xmlns:a16="http://schemas.microsoft.com/office/drawing/2014/main" id="{678C428B-85D1-4C20-93F2-E1A2943EFE54}"/>
              </a:ext>
            </a:extLst>
          </p:cNvPr>
          <p:cNvSpPr>
            <a:spLocks/>
          </p:cNvSpPr>
          <p:nvPr/>
        </p:nvSpPr>
        <p:spPr bwMode="auto">
          <a:xfrm>
            <a:off x="2667000" y="41148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2" name="Freeform 14">
            <a:extLst>
              <a:ext uri="{FF2B5EF4-FFF2-40B4-BE49-F238E27FC236}">
                <a16:creationId xmlns:a16="http://schemas.microsoft.com/office/drawing/2014/main" id="{0C399FE8-412B-44B9-8B1F-3F8DBA386F51}"/>
              </a:ext>
            </a:extLst>
          </p:cNvPr>
          <p:cNvSpPr>
            <a:spLocks/>
          </p:cNvSpPr>
          <p:nvPr/>
        </p:nvSpPr>
        <p:spPr bwMode="auto">
          <a:xfrm>
            <a:off x="1524000" y="25146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3" name="Freeform 15">
            <a:extLst>
              <a:ext uri="{FF2B5EF4-FFF2-40B4-BE49-F238E27FC236}">
                <a16:creationId xmlns:a16="http://schemas.microsoft.com/office/drawing/2014/main" id="{02A6C167-1DEB-4B97-8909-D90013ABF4C7}"/>
              </a:ext>
            </a:extLst>
          </p:cNvPr>
          <p:cNvSpPr>
            <a:spLocks/>
          </p:cNvSpPr>
          <p:nvPr/>
        </p:nvSpPr>
        <p:spPr bwMode="auto">
          <a:xfrm>
            <a:off x="1447800" y="38100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4" name="Rectangle 16">
            <a:extLst>
              <a:ext uri="{FF2B5EF4-FFF2-40B4-BE49-F238E27FC236}">
                <a16:creationId xmlns:a16="http://schemas.microsoft.com/office/drawing/2014/main" id="{98F2CCEE-512D-4ABC-9EBA-43E07BC2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5" name="Oval 17">
            <a:hlinkClick r:id="rId3" action="ppaction://hlinksldjump"/>
            <a:extLst>
              <a:ext uri="{FF2B5EF4-FFF2-40B4-BE49-F238E27FC236}">
                <a16:creationId xmlns:a16="http://schemas.microsoft.com/office/drawing/2014/main" id="{A01C7C5A-1960-46B3-88F7-B4E1F591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9106" name="Freeform 18">
            <a:extLst>
              <a:ext uri="{FF2B5EF4-FFF2-40B4-BE49-F238E27FC236}">
                <a16:creationId xmlns:a16="http://schemas.microsoft.com/office/drawing/2014/main" id="{FAD258C6-EF28-4484-AB40-319E17262B29}"/>
              </a:ext>
            </a:extLst>
          </p:cNvPr>
          <p:cNvSpPr>
            <a:spLocks/>
          </p:cNvSpPr>
          <p:nvPr/>
        </p:nvSpPr>
        <p:spPr bwMode="auto">
          <a:xfrm>
            <a:off x="2362200" y="47244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7" name="Freeform 19">
            <a:extLst>
              <a:ext uri="{FF2B5EF4-FFF2-40B4-BE49-F238E27FC236}">
                <a16:creationId xmlns:a16="http://schemas.microsoft.com/office/drawing/2014/main" id="{D65C19FE-4717-4AAD-B97F-20BB5E04C2E3}"/>
              </a:ext>
            </a:extLst>
          </p:cNvPr>
          <p:cNvSpPr>
            <a:spLocks/>
          </p:cNvSpPr>
          <p:nvPr/>
        </p:nvSpPr>
        <p:spPr bwMode="auto">
          <a:xfrm>
            <a:off x="609600" y="44958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8" name="Freeform 20">
            <a:extLst>
              <a:ext uri="{FF2B5EF4-FFF2-40B4-BE49-F238E27FC236}">
                <a16:creationId xmlns:a16="http://schemas.microsoft.com/office/drawing/2014/main" id="{B8488EC8-9B3B-49EB-B4AA-5F837AB8A227}"/>
              </a:ext>
            </a:extLst>
          </p:cNvPr>
          <p:cNvSpPr>
            <a:spLocks/>
          </p:cNvSpPr>
          <p:nvPr/>
        </p:nvSpPr>
        <p:spPr bwMode="auto">
          <a:xfrm>
            <a:off x="5486400" y="4724400"/>
            <a:ext cx="1879600" cy="304800"/>
          </a:xfrm>
          <a:custGeom>
            <a:avLst/>
            <a:gdLst>
              <a:gd name="T0" fmla="*/ 32 w 1184"/>
              <a:gd name="T1" fmla="*/ 272 h 464"/>
              <a:gd name="T2" fmla="*/ 368 w 1184"/>
              <a:gd name="T3" fmla="*/ 32 h 464"/>
              <a:gd name="T4" fmla="*/ 608 w 1184"/>
              <a:gd name="T5" fmla="*/ 80 h 464"/>
              <a:gd name="T6" fmla="*/ 800 w 1184"/>
              <a:gd name="T7" fmla="*/ 272 h 464"/>
              <a:gd name="T8" fmla="*/ 1184 w 1184"/>
              <a:gd name="T9" fmla="*/ 128 h 464"/>
              <a:gd name="T10" fmla="*/ 800 w 1184"/>
              <a:gd name="T11" fmla="*/ 416 h 464"/>
              <a:gd name="T12" fmla="*/ 560 w 1184"/>
              <a:gd name="T13" fmla="*/ 416 h 464"/>
              <a:gd name="T14" fmla="*/ 416 w 1184"/>
              <a:gd name="T15" fmla="*/ 272 h 464"/>
              <a:gd name="T16" fmla="*/ 176 w 1184"/>
              <a:gd name="T17" fmla="*/ 272 h 464"/>
              <a:gd name="T18" fmla="*/ 32 w 1184"/>
              <a:gd name="T19" fmla="*/ 27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039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09" name="Text Box 21">
            <a:extLst>
              <a:ext uri="{FF2B5EF4-FFF2-40B4-BE49-F238E27FC236}">
                <a16:creationId xmlns:a16="http://schemas.microsoft.com/office/drawing/2014/main" id="{20BEABA5-3C7B-4C0D-85FC-B274AC0E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26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110" name="Text Box 22">
            <a:extLst>
              <a:ext uri="{FF2B5EF4-FFF2-40B4-BE49-F238E27FC236}">
                <a16:creationId xmlns:a16="http://schemas.microsoft.com/office/drawing/2014/main" id="{869A1515-5519-46A6-92CA-5F49BF53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657600" cy="2123658"/>
          </a:xfrm>
          <a:prstGeom prst="rect">
            <a:avLst/>
          </a:prstGeom>
          <a:solidFill>
            <a:srgbClr val="FAA4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Thêm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nữa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dập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dềnh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6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8" dur="2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4" dur="2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7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0" dur="2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3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6" dur="2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9" dur="2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162" dur="2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0" grpId="1" animBg="1"/>
      <p:bldP spid="89104" grpId="0"/>
      <p:bldP spid="89104" grpId="1"/>
      <p:bldP spid="89105" grpId="0" animBg="1"/>
      <p:bldP spid="89109" grpId="0"/>
      <p:bldP spid="89110" grpId="0" animBg="1"/>
      <p:bldP spid="8911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A3F2C559-1C65-4EE9-97B5-08ED93F51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90115" name="Group 3">
            <a:extLst>
              <a:ext uri="{FF2B5EF4-FFF2-40B4-BE49-F238E27FC236}">
                <a16:creationId xmlns:a16="http://schemas.microsoft.com/office/drawing/2014/main" id="{A90B7AB2-D718-451A-9757-A454E273EA8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3124200" cy="2819400"/>
            <a:chOff x="96" y="912"/>
            <a:chExt cx="1728" cy="1440"/>
          </a:xfrm>
        </p:grpSpPr>
        <p:sp>
          <p:nvSpPr>
            <p:cNvPr id="90116" name="Oval 4">
              <a:extLst>
                <a:ext uri="{FF2B5EF4-FFF2-40B4-BE49-F238E27FC236}">
                  <a16:creationId xmlns:a16="http://schemas.microsoft.com/office/drawing/2014/main" id="{B069B3F7-6FFC-41DD-8D88-1CF531AB9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17" name="Line 5">
              <a:extLst>
                <a:ext uri="{FF2B5EF4-FFF2-40B4-BE49-F238E27FC236}">
                  <a16:creationId xmlns:a16="http://schemas.microsoft.com/office/drawing/2014/main" id="{A3D1E4F3-9FBB-4447-811C-9DED60CFA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18" name="Line 6">
              <a:extLst>
                <a:ext uri="{FF2B5EF4-FFF2-40B4-BE49-F238E27FC236}">
                  <a16:creationId xmlns:a16="http://schemas.microsoft.com/office/drawing/2014/main" id="{99D16E76-504E-4CCE-8A8E-B9ED374F0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19" name="Line 7">
              <a:extLst>
                <a:ext uri="{FF2B5EF4-FFF2-40B4-BE49-F238E27FC236}">
                  <a16:creationId xmlns:a16="http://schemas.microsoft.com/office/drawing/2014/main" id="{F0D474C9-986E-4772-AAC0-C6E6F0826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0" name="Line 8">
              <a:extLst>
                <a:ext uri="{FF2B5EF4-FFF2-40B4-BE49-F238E27FC236}">
                  <a16:creationId xmlns:a16="http://schemas.microsoft.com/office/drawing/2014/main" id="{EAE5F9E4-0FC2-4272-8DD9-E2AF71D08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1" name="Line 9">
              <a:extLst>
                <a:ext uri="{FF2B5EF4-FFF2-40B4-BE49-F238E27FC236}">
                  <a16:creationId xmlns:a16="http://schemas.microsoft.com/office/drawing/2014/main" id="{931E9923-91E4-42CA-90FF-EF975626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2" name="Line 10">
              <a:extLst>
                <a:ext uri="{FF2B5EF4-FFF2-40B4-BE49-F238E27FC236}">
                  <a16:creationId xmlns:a16="http://schemas.microsoft.com/office/drawing/2014/main" id="{33FADA7E-FAC2-4A75-B618-D2FA5E7E6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3" name="Line 11">
              <a:extLst>
                <a:ext uri="{FF2B5EF4-FFF2-40B4-BE49-F238E27FC236}">
                  <a16:creationId xmlns:a16="http://schemas.microsoft.com/office/drawing/2014/main" id="{9457A596-B590-445C-BB29-1DD290F8A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4" name="Line 12">
              <a:extLst>
                <a:ext uri="{FF2B5EF4-FFF2-40B4-BE49-F238E27FC236}">
                  <a16:creationId xmlns:a16="http://schemas.microsoft.com/office/drawing/2014/main" id="{7EE7ECC5-7683-493B-B5EE-F018DA6EB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5" name="Line 13">
              <a:extLst>
                <a:ext uri="{FF2B5EF4-FFF2-40B4-BE49-F238E27FC236}">
                  <a16:creationId xmlns:a16="http://schemas.microsoft.com/office/drawing/2014/main" id="{5E35F138-5DA3-483B-A3F4-2D03DD350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6" name="Line 14">
              <a:extLst>
                <a:ext uri="{FF2B5EF4-FFF2-40B4-BE49-F238E27FC236}">
                  <a16:creationId xmlns:a16="http://schemas.microsoft.com/office/drawing/2014/main" id="{201EB301-9CA6-4764-95A6-D679E5177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7" name="Line 15">
              <a:extLst>
                <a:ext uri="{FF2B5EF4-FFF2-40B4-BE49-F238E27FC236}">
                  <a16:creationId xmlns:a16="http://schemas.microsoft.com/office/drawing/2014/main" id="{A1364C00-DA2E-426C-BE26-80D665D39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8" name="Line 16">
              <a:extLst>
                <a:ext uri="{FF2B5EF4-FFF2-40B4-BE49-F238E27FC236}">
                  <a16:creationId xmlns:a16="http://schemas.microsoft.com/office/drawing/2014/main" id="{9A3980BD-663B-4091-A945-A4B655B37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29" name="Line 17">
              <a:extLst>
                <a:ext uri="{FF2B5EF4-FFF2-40B4-BE49-F238E27FC236}">
                  <a16:creationId xmlns:a16="http://schemas.microsoft.com/office/drawing/2014/main" id="{EFC06D87-C3C7-4823-ABCC-61F4E82E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30" name="Line 18">
              <a:extLst>
                <a:ext uri="{FF2B5EF4-FFF2-40B4-BE49-F238E27FC236}">
                  <a16:creationId xmlns:a16="http://schemas.microsoft.com/office/drawing/2014/main" id="{8AFCA3C7-E319-433E-A18E-4805F717C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31" name="Line 19">
              <a:extLst>
                <a:ext uri="{FF2B5EF4-FFF2-40B4-BE49-F238E27FC236}">
                  <a16:creationId xmlns:a16="http://schemas.microsoft.com/office/drawing/2014/main" id="{CC43FD39-A049-4CC1-8D70-B3763DD81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132" name="Line 20">
              <a:extLst>
                <a:ext uri="{FF2B5EF4-FFF2-40B4-BE49-F238E27FC236}">
                  <a16:creationId xmlns:a16="http://schemas.microsoft.com/office/drawing/2014/main" id="{8A37C3BD-6E16-4DBD-94A7-439364C2A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0133" name="AutoShape 21">
            <a:extLst>
              <a:ext uri="{FF2B5EF4-FFF2-40B4-BE49-F238E27FC236}">
                <a16:creationId xmlns:a16="http://schemas.microsoft.com/office/drawing/2014/main" id="{94F101E3-75AC-4CF4-8E1D-93909A36B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7620000" cy="1447800"/>
          </a:xfrm>
          <a:prstGeom prst="cloudCallout">
            <a:avLst>
              <a:gd name="adj1" fmla="val -26500"/>
              <a:gd name="adj2" fmla="val -114472"/>
            </a:avLst>
          </a:prstGeom>
          <a:solidFill>
            <a:srgbClr val="FF00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148106" dir="7257825" algn="ctr" rotWithShape="0">
              <a:srgbClr val="FFFF0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.VnHelvetIns" panose="020B7200000000000000" pitchFamily="34" charset="0"/>
              <a:ea typeface="+mn-ea"/>
              <a:cs typeface="+mn-cs"/>
            </a:endParaRP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A08DA0DD-86E7-48D6-BE66-5C9BC9D8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"/>
            <a:ext cx="426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tờ giấy đỏ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Mềm mại tay cô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đã phô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 tia nắng toả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4" grpId="1" animBg="1"/>
      <p:bldP spid="90133" grpId="0" animBg="1"/>
      <p:bldP spid="90133" grpId="1" animBg="1"/>
      <p:bldP spid="90134" grpId="0"/>
      <p:bldP spid="9013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>
            <a:extLst>
              <a:ext uri="{FF2B5EF4-FFF2-40B4-BE49-F238E27FC236}">
                <a16:creationId xmlns:a16="http://schemas.microsoft.com/office/drawing/2014/main" id="{C6D9EE8D-8408-455C-9D01-F965E528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3D65055D-457A-4BF2-B352-83E982D4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440CF5E0-24F4-41F7-8D2A-80F7F66C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800"/>
            <a:ext cx="3505200" cy="210026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 phép mầu nhiệm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 trước mắt 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Biển biếc bình minh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Rì rào sóng vỗ.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5" grpId="0" animBg="1"/>
      <p:bldP spid="788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1BBDBDC0-659E-4806-8E48-E8068FF4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52" y="1570087"/>
            <a:ext cx="82296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500" b="1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D7A93BAF-A337-4FD4-B209-6AAD0564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56244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18283BCC-65F7-4016-9748-3AF27EA4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6" y="4038600"/>
            <a:ext cx="8656948" cy="21415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5F95BCC-E814-4368-84DA-AA4A33252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6" y="4255313"/>
            <a:ext cx="839024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8C4A83-C746-47B8-B798-7F474A5E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2895600" cy="12954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9" name="Group 13">
            <a:extLst>
              <a:ext uri="{FF2B5EF4-FFF2-40B4-BE49-F238E27FC236}">
                <a16:creationId xmlns:a16="http://schemas.microsoft.com/office/drawing/2014/main" id="{3A6A4D72-7F53-4F8F-8F1F-A9CC7F8F787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8839200" cy="6781800"/>
            <a:chOff x="74" y="816"/>
            <a:chExt cx="5568" cy="3456"/>
          </a:xfrm>
        </p:grpSpPr>
        <p:sp>
          <p:nvSpPr>
            <p:cNvPr id="80910" name="Rectangle 14">
              <a:extLst>
                <a:ext uri="{FF2B5EF4-FFF2-40B4-BE49-F238E27FC236}">
                  <a16:creationId xmlns:a16="http://schemas.microsoft.com/office/drawing/2014/main" id="{1E4670FA-A6D4-4400-A532-59D550907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" y="816"/>
              <a:ext cx="5568" cy="3456"/>
            </a:xfrm>
            <a:prstGeom prst="rect">
              <a:avLst/>
            </a:prstGeom>
            <a:pattFill prst="pct40">
              <a:fgClr>
                <a:schemeClr val="tx1"/>
              </a:fgClr>
              <a:bgClr>
                <a:srgbClr val="FF99CC"/>
              </a:bgClr>
            </a:pattFill>
            <a:ln w="57150" cmpd="thinThick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0911" name="Picture 15">
              <a:extLst>
                <a:ext uri="{FF2B5EF4-FFF2-40B4-BE49-F238E27FC236}">
                  <a16:creationId xmlns:a16="http://schemas.microsoft.com/office/drawing/2014/main" id="{CEDFAAE0-8A96-4C58-BFF2-A2A335315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32"/>
              <a:ext cx="5328" cy="3244"/>
            </a:xfrm>
            <a:prstGeom prst="rect">
              <a:avLst/>
            </a:prstGeom>
            <a:pattFill prst="pct40">
              <a:fgClr>
                <a:schemeClr val="tx1"/>
              </a:fgClr>
              <a:bgClr>
                <a:srgbClr val="FF99CC"/>
              </a:bgClr>
            </a:pattFill>
            <a:ln w="57150" cmpd="thinThick">
              <a:solidFill>
                <a:srgbClr val="3333CC"/>
              </a:solidFill>
              <a:miter lim="800000"/>
              <a:headEnd/>
              <a:tailEnd/>
            </a:ln>
          </p:spPr>
        </p:pic>
      </p:grpSp>
      <p:sp>
        <p:nvSpPr>
          <p:cNvPr id="80912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3585BE99-BFD8-4B94-BD97-21B3A2012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0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2"/>
                  </p:tgtEl>
                </p:cond>
              </p:nextCondLst>
            </p:seq>
          </p:childTnLst>
        </p:cTn>
      </p:par>
    </p:tnLst>
    <p:bldLst>
      <p:bldP spid="80912" grpId="0" animBg="1"/>
      <p:bldP spid="80912" grpId="1" animBg="1"/>
      <p:bldP spid="80912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WordArt 5" descr="Trellis"/>
          <p:cNvSpPr>
            <a:spLocks noChangeArrowheads="1" noChangeShapeType="1" noTextEdit="1"/>
          </p:cNvSpPr>
          <p:nvPr/>
        </p:nvSpPr>
        <p:spPr bwMode="auto">
          <a:xfrm>
            <a:off x="2261286" y="487907"/>
            <a:ext cx="5029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dò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642" y="1905569"/>
            <a:ext cx="7086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2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93" y="30707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863" y="832207"/>
            <a:ext cx="7614713" cy="1569660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con! </a:t>
            </a:r>
          </a:p>
        </p:txBody>
      </p:sp>
      <p:pic>
        <p:nvPicPr>
          <p:cNvPr id="5" name="Picture 15" descr="teacher_kids_wav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48"/>
            <a:ext cx="2070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ieu tuong 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834419" cy="14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83166"/>
            <a:ext cx="1524000" cy="1428750"/>
          </a:xfrm>
          <a:prstGeom prst="rect">
            <a:avLst/>
          </a:prstGeom>
        </p:spPr>
      </p:pic>
      <p:pic>
        <p:nvPicPr>
          <p:cNvPr id="9" name="Picture 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35644"/>
            <a:ext cx="1816100" cy="1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32237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43" y="5027687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8" y="5043610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roses_swaying_back_an_a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2" y="501669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j009574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35" y="3429000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8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0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AD0733F6-42A3-47E9-8CC5-52065BA0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5A401986-DDAE-41E7-8208-8D5CA67428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74" y="816"/>
            <a:chExt cx="5568" cy="3456"/>
          </a:xfrm>
        </p:grpSpPr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FE4237FB-5250-4D4B-8B3D-71A7067CE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" y="816"/>
              <a:ext cx="5568" cy="3456"/>
            </a:xfrm>
            <a:prstGeom prst="rect">
              <a:avLst/>
            </a:prstGeom>
            <a:pattFill prst="pct40">
              <a:fgClr>
                <a:schemeClr val="tx1"/>
              </a:fgClr>
              <a:bgClr>
                <a:srgbClr val="FF99CC"/>
              </a:bgClr>
            </a:pattFill>
            <a:ln w="57150" cmpd="thinThick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B8C7B777-7FAE-462E-A423-E07AD32EE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32"/>
              <a:ext cx="5328" cy="3244"/>
            </a:xfrm>
            <a:prstGeom prst="rect">
              <a:avLst/>
            </a:prstGeom>
            <a:pattFill prst="pct40">
              <a:fgClr>
                <a:schemeClr val="tx1"/>
              </a:fgClr>
              <a:bgClr>
                <a:srgbClr val="FF99CC"/>
              </a:bgClr>
            </a:pattFill>
            <a:ln w="57150" cmpd="thinThick">
              <a:solidFill>
                <a:srgbClr val="3333CC"/>
              </a:solidFill>
              <a:miter lim="800000"/>
              <a:headEnd/>
              <a:tailEnd/>
            </a:ln>
          </p:spPr>
        </p:pic>
      </p:grpSp>
      <p:sp>
        <p:nvSpPr>
          <p:cNvPr id="11275" name="AutoShape 11">
            <a:extLst>
              <a:ext uri="{FF2B5EF4-FFF2-40B4-BE49-F238E27FC236}">
                <a16:creationId xmlns:a16="http://schemas.microsoft.com/office/drawing/2014/main" id="{1541710C-E1D3-4197-8B47-610EB220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"/>
            <a:ext cx="4419600" cy="533400"/>
          </a:xfrm>
          <a:prstGeom prst="wedgeRoundRectCallout">
            <a:avLst>
              <a:gd name="adj1" fmla="val -45009"/>
              <a:gd name="adj2" fmla="val 1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 tranh vẽ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87640" y="163518"/>
            <a:ext cx="4858731" cy="81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2022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193925" y="5324475"/>
            <a:ext cx="283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7502" y="900710"/>
            <a:ext cx="525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BÀN TAY CÔ GIÁO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52400" y="1824040"/>
            <a:ext cx="8839200" cy="5033960"/>
            <a:chOff x="480" y="825"/>
            <a:chExt cx="1680" cy="999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3" descr="DSC_00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7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1"/>
          <p:cNvSpPr>
            <a:spLocks noChangeArrowheads="1"/>
          </p:cNvSpPr>
          <p:nvPr/>
        </p:nvSpPr>
        <p:spPr bwMode="auto">
          <a:xfrm>
            <a:off x="980210" y="152400"/>
            <a:ext cx="7010400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0000CC"/>
                </a:solidFill>
              </a:rPr>
              <a:t>Các</a:t>
            </a:r>
            <a:r>
              <a:rPr lang="en-US" sz="3200" dirty="0">
                <a:solidFill>
                  <a:srgbClr val="0000CC"/>
                </a:solidFill>
              </a:rPr>
              <a:t> con </a:t>
            </a:r>
            <a:r>
              <a:rPr lang="en-US" sz="3200" dirty="0" err="1">
                <a:solidFill>
                  <a:srgbClr val="0000CC"/>
                </a:solidFill>
              </a:rPr>
              <a:t>mở</a:t>
            </a:r>
            <a:r>
              <a:rPr lang="en-US" sz="3200" dirty="0">
                <a:solidFill>
                  <a:srgbClr val="0000CC"/>
                </a:solidFill>
              </a:rPr>
              <a:t> SGK </a:t>
            </a:r>
            <a:r>
              <a:rPr lang="en-US" sz="3200" dirty="0" err="1">
                <a:solidFill>
                  <a:srgbClr val="0000CC"/>
                </a:solidFill>
              </a:rPr>
              <a:t>trang</a:t>
            </a:r>
            <a:r>
              <a:rPr lang="en-US" sz="3200" dirty="0">
                <a:solidFill>
                  <a:srgbClr val="0000CC"/>
                </a:solidFill>
              </a:rPr>
              <a:t> 25</a:t>
            </a:r>
            <a:endParaRPr lang="en-US" sz="1400" dirty="0">
              <a:solidFill>
                <a:srgbClr val="0000CC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1219200"/>
            <a:ext cx="9067800" cy="5410200"/>
            <a:chOff x="480" y="825"/>
            <a:chExt cx="1680" cy="999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6" name="Picture 13" descr="DSC_004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12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đọc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9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1464</Words>
  <Application>Microsoft Office PowerPoint</Application>
  <PresentationFormat>On-screen Show (4:3)</PresentationFormat>
  <Paragraphs>277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.VnHelvetIns</vt:lpstr>
      <vt:lpstr>.VnTime</vt:lpstr>
      <vt:lpstr>Arial</vt:lpstr>
      <vt:lpstr>Calibri</vt:lpstr>
      <vt:lpstr>Times New Roman</vt:lpstr>
      <vt:lpstr>Verdana</vt:lpstr>
      <vt:lpstr>VNI-Times</vt:lpstr>
      <vt:lpstr>Wingdings</vt:lpstr>
      <vt:lpstr>Office Theme</vt:lpstr>
      <vt:lpstr>1_Office Theme</vt:lpstr>
      <vt:lpstr>2_Office Theme</vt:lpstr>
      <vt:lpstr>3_Office Theme</vt:lpstr>
      <vt:lpstr>Default Design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53</cp:revision>
  <dcterms:created xsi:type="dcterms:W3CDTF">2020-04-07T01:45:21Z</dcterms:created>
  <dcterms:modified xsi:type="dcterms:W3CDTF">2022-02-09T00:43:57Z</dcterms:modified>
</cp:coreProperties>
</file>