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8.wav" ContentType="audio/wav"/>
  <Override PartName="/ppt/media/audio9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4" r:id="rId2"/>
    <p:sldMasterId id="2147484121" r:id="rId3"/>
    <p:sldMasterId id="2147484133" r:id="rId4"/>
    <p:sldMasterId id="2147484145" r:id="rId5"/>
  </p:sldMasterIdLst>
  <p:notesMasterIdLst>
    <p:notesMasterId r:id="rId30"/>
  </p:notesMasterIdLst>
  <p:sldIdLst>
    <p:sldId id="311" r:id="rId6"/>
    <p:sldId id="257" r:id="rId7"/>
    <p:sldId id="293" r:id="rId8"/>
    <p:sldId id="320" r:id="rId9"/>
    <p:sldId id="304" r:id="rId10"/>
    <p:sldId id="266" r:id="rId11"/>
    <p:sldId id="319" r:id="rId12"/>
    <p:sldId id="272" r:id="rId13"/>
    <p:sldId id="273" r:id="rId14"/>
    <p:sldId id="296" r:id="rId15"/>
    <p:sldId id="264" r:id="rId16"/>
    <p:sldId id="283" r:id="rId17"/>
    <p:sldId id="285" r:id="rId18"/>
    <p:sldId id="286" r:id="rId19"/>
    <p:sldId id="287" r:id="rId20"/>
    <p:sldId id="288" r:id="rId21"/>
    <p:sldId id="289" r:id="rId22"/>
    <p:sldId id="306" r:id="rId23"/>
    <p:sldId id="294" r:id="rId24"/>
    <p:sldId id="314" r:id="rId25"/>
    <p:sldId id="267" r:id="rId26"/>
    <p:sldId id="268" r:id="rId27"/>
    <p:sldId id="269" r:id="rId28"/>
    <p:sldId id="313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3333FF"/>
    <a:srgbClr val="FF0000"/>
    <a:srgbClr val="FF6600"/>
    <a:srgbClr val="009900"/>
    <a:srgbClr val="FF3300"/>
    <a:srgbClr val="00002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1" autoAdjust="0"/>
  </p:normalViewPr>
  <p:slideViewPr>
    <p:cSldViewPr>
      <p:cViewPr varScale="1">
        <p:scale>
          <a:sx n="103" d="100"/>
          <a:sy n="103" d="100"/>
        </p:scale>
        <p:origin x="4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3713521-3754-4807-9340-DD2665C6E0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4DEAA31-5506-4BF1-8EED-E2D2159935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EB84360-9482-4EBE-B2CA-08F872F24C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DF408DCB-3856-418C-943F-57B1B6A4F6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DCA4CA58-4188-4130-BE2F-C46212A66D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A5C861B9-DF69-42BD-8DDD-103D7FD28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DE3518D-F376-4BBE-8ED5-CDCDFF432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984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8AE7947-3FCE-46F4-92E6-F30E158C7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CF808F-1DC5-4307-85BC-A113FC2CF56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DBDB036-A4F3-4F53-9A47-F8F1B630F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4E8EF6C-AE83-4BF2-8781-A1721D490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A596E1F-9672-43D0-A010-8EEEA12C6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5DDFE-5352-4576-8E3D-288A9510E5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A3A4021-EC9A-4E05-9E85-478FAB4B5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B2CB49B-C67C-4E4E-A696-F00343934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E690D4F-92A7-45B0-8945-6884DF759F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4264-046D-4860-BD60-9DA5FD961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167358A-C60A-4511-A3E0-07A535CCC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CD92B1D-CE3B-4F1D-8053-C2F61CC64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DED432A-8494-4CFF-BC24-7BFE17D34C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9CEDB-8D2C-4018-9248-5C13F8929B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5E5D849-CF68-47C1-AD40-1B82C5E01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867EB96-FE4C-4564-854F-F4D6C3F50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728CDBC-BFD8-4079-BD9D-8CB0F2164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62E1B-8123-4295-BEEF-EB6FD6827D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B540536-635E-4132-A1E7-270BC24D9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5A72E65-37BE-4741-99C0-A453E59E6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AE0959-00D3-49F1-B126-56B7CB1F8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C9296-9E5C-4349-9D50-933D98ACD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621EAB-13EA-4253-BBB0-DBD34B8DA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0E3CD-2357-4BDF-BB1F-2A95A5774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0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D634F-032B-4F6E-86B1-E2E5DDC63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89509D-DDA3-4D79-A487-148495AE8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707BC-AB3C-47E6-A6E9-38ED8AB6B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42204-FBD5-4595-AAC1-9C140B77F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67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19964-FBCA-4E8A-B9F4-052AAB413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8B0ACF-C241-4409-8178-368C72600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9B2BC-E283-497F-805B-01800CCC2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45CB7-0B2B-4062-90C4-036B78664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40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61057A6-E7CE-4013-B7B5-11275830D1C0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BC38504-E693-43EF-A045-B35E030A7A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389 w 6027"/>
                <a:gd name="T1" fmla="*/ 32 h 2296"/>
                <a:gd name="T2" fmla="*/ 0 w 6027"/>
                <a:gd name="T3" fmla="*/ 32 h 2296"/>
                <a:gd name="T4" fmla="*/ 0 w 6027"/>
                <a:gd name="T5" fmla="*/ 0 h 2296"/>
                <a:gd name="T6" fmla="*/ 4389 w 6027"/>
                <a:gd name="T7" fmla="*/ 0 h 2296"/>
                <a:gd name="T8" fmla="*/ 4389 w 6027"/>
                <a:gd name="T9" fmla="*/ 32 h 2296"/>
                <a:gd name="T10" fmla="*/ 4389 w 6027"/>
                <a:gd name="T11" fmla="*/ 3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528C8BF-9AC6-4283-8BEF-203DAACA95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CB26398B-254B-4021-B755-41EA5025DFDF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126854DF-88F8-4CC9-9EE2-915E0BA0E50C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75A673D-5D1C-4764-9061-28267742976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737A58D8-8610-423B-A303-EC1C6505CB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77C84ACB-393A-45AA-A260-4634462026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9EABD172-61A8-475E-BE14-6C0013DE9FA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9 h 353"/>
                  <a:gd name="T4" fmla="*/ 24 w 186"/>
                  <a:gd name="T5" fmla="*/ 67 h 353"/>
                  <a:gd name="T6" fmla="*/ 18 w 186"/>
                  <a:gd name="T7" fmla="*/ 145 h 353"/>
                  <a:gd name="T8" fmla="*/ 42 w 186"/>
                  <a:gd name="T9" fmla="*/ 251 h 353"/>
                  <a:gd name="T10" fmla="*/ 48 w 186"/>
                  <a:gd name="T11" fmla="*/ 356 h 353"/>
                  <a:gd name="T12" fmla="*/ 0 w 186"/>
                  <a:gd name="T13" fmla="*/ 777 h 353"/>
                  <a:gd name="T14" fmla="*/ 54 w 186"/>
                  <a:gd name="T15" fmla="*/ 514 h 353"/>
                  <a:gd name="T16" fmla="*/ 84 w 186"/>
                  <a:gd name="T17" fmla="*/ 474 h 353"/>
                  <a:gd name="T18" fmla="*/ 126 w 186"/>
                  <a:gd name="T19" fmla="*/ 278 h 353"/>
                  <a:gd name="T20" fmla="*/ 144 w 186"/>
                  <a:gd name="T21" fmla="*/ 263 h 353"/>
                  <a:gd name="T22" fmla="*/ 144 w 186"/>
                  <a:gd name="T23" fmla="*/ 198 h 353"/>
                  <a:gd name="T24" fmla="*/ 186 w 186"/>
                  <a:gd name="T25" fmla="*/ 145 h 353"/>
                  <a:gd name="T26" fmla="*/ 162 w 186"/>
                  <a:gd name="T27" fmla="*/ 1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357202D5-15AA-4723-B765-349094A74C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FF7677F4-8118-47F8-9179-A78D436B91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3 h 66"/>
                  <a:gd name="T8" fmla="*/ 6 w 155"/>
                  <a:gd name="T9" fmla="*/ 39 h 66"/>
                  <a:gd name="T10" fmla="*/ 0 w 155"/>
                  <a:gd name="T11" fmla="*/ 54 h 66"/>
                  <a:gd name="T12" fmla="*/ 78 w 155"/>
                  <a:gd name="T13" fmla="*/ 132 h 66"/>
                  <a:gd name="T14" fmla="*/ 96 w 155"/>
                  <a:gd name="T15" fmla="*/ 93 h 66"/>
                  <a:gd name="T16" fmla="*/ 155 w 155"/>
                  <a:gd name="T17" fmla="*/ 147 h 66"/>
                  <a:gd name="T18" fmla="*/ 126 w 155"/>
                  <a:gd name="T19" fmla="*/ 5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12B72BFD-0040-4408-8D40-1460371A21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83 h 72"/>
                  <a:gd name="T2" fmla="*/ 0 w 42"/>
                  <a:gd name="T3" fmla="*/ 42 h 72"/>
                  <a:gd name="T4" fmla="*/ 12 w 42"/>
                  <a:gd name="T5" fmla="*/ 14 h 72"/>
                  <a:gd name="T6" fmla="*/ 0 w 42"/>
                  <a:gd name="T7" fmla="*/ 14 h 72"/>
                  <a:gd name="T8" fmla="*/ 12 w 42"/>
                  <a:gd name="T9" fmla="*/ 14 h 72"/>
                  <a:gd name="T10" fmla="*/ 24 w 42"/>
                  <a:gd name="T11" fmla="*/ 14 h 72"/>
                  <a:gd name="T12" fmla="*/ 36 w 42"/>
                  <a:gd name="T13" fmla="*/ 14 h 72"/>
                  <a:gd name="T14" fmla="*/ 42 w 42"/>
                  <a:gd name="T15" fmla="*/ 0 h 72"/>
                  <a:gd name="T16" fmla="*/ 30 w 42"/>
                  <a:gd name="T17" fmla="*/ 42 h 72"/>
                  <a:gd name="T18" fmla="*/ 42 w 42"/>
                  <a:gd name="T19" fmla="*/ 111 h 72"/>
                  <a:gd name="T20" fmla="*/ 12 w 42"/>
                  <a:gd name="T21" fmla="*/ 163 h 72"/>
                  <a:gd name="T22" fmla="*/ 6 w 42"/>
                  <a:gd name="T23" fmla="*/ 83 h 72"/>
                  <a:gd name="T24" fmla="*/ 6 w 42"/>
                  <a:gd name="T25" fmla="*/ 8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0F9B42D-20B8-4BA9-9C9B-AA9591B221C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0913F3BF-4DAF-4BF5-927D-4E823A57CE0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E412866-2913-4D27-9D81-49966B2DE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7 h 287"/>
                <a:gd name="T4" fmla="*/ 66 w 365"/>
                <a:gd name="T5" fmla="*/ 122 h 287"/>
                <a:gd name="T6" fmla="*/ 143 w 365"/>
                <a:gd name="T7" fmla="*/ 201 h 287"/>
                <a:gd name="T8" fmla="*/ 191 w 365"/>
                <a:gd name="T9" fmla="*/ 183 h 287"/>
                <a:gd name="T10" fmla="*/ 341 w 365"/>
                <a:gd name="T11" fmla="*/ 315 h 287"/>
                <a:gd name="T12" fmla="*/ 305 w 365"/>
                <a:gd name="T13" fmla="*/ 192 h 287"/>
                <a:gd name="T14" fmla="*/ 365 w 365"/>
                <a:gd name="T15" fmla="*/ 146 h 287"/>
                <a:gd name="T16" fmla="*/ 359 w 365"/>
                <a:gd name="T17" fmla="*/ 140 h 287"/>
                <a:gd name="T18" fmla="*/ 335 w 365"/>
                <a:gd name="T19" fmla="*/ 128 h 287"/>
                <a:gd name="T20" fmla="*/ 299 w 365"/>
                <a:gd name="T21" fmla="*/ 97 h 287"/>
                <a:gd name="T22" fmla="*/ 257 w 365"/>
                <a:gd name="T23" fmla="*/ 79 h 287"/>
                <a:gd name="T24" fmla="*/ 215 w 365"/>
                <a:gd name="T25" fmla="*/ 61 h 287"/>
                <a:gd name="T26" fmla="*/ 173 w 365"/>
                <a:gd name="T27" fmla="*/ 43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4860A17-3F1B-4649-8815-B670D7C4F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93EB69E-525C-4B2D-BCC4-4B5C8D390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7 h 60"/>
                <a:gd name="T16" fmla="*/ 65 w 71"/>
                <a:gd name="T17" fmla="*/ 49 h 60"/>
                <a:gd name="T18" fmla="*/ 71 w 71"/>
                <a:gd name="T19" fmla="*/ 61 h 60"/>
                <a:gd name="T20" fmla="*/ 71 w 71"/>
                <a:gd name="T21" fmla="*/ 67 h 60"/>
                <a:gd name="T22" fmla="*/ 59 w 71"/>
                <a:gd name="T23" fmla="*/ 61 h 60"/>
                <a:gd name="T24" fmla="*/ 47 w 71"/>
                <a:gd name="T25" fmla="*/ 49 h 60"/>
                <a:gd name="T26" fmla="*/ 23 w 71"/>
                <a:gd name="T27" fmla="*/ 37 h 60"/>
                <a:gd name="T28" fmla="*/ 23 w 71"/>
                <a:gd name="T29" fmla="*/ 43 h 60"/>
                <a:gd name="T30" fmla="*/ 18 w 71"/>
                <a:gd name="T31" fmla="*/ 49 h 60"/>
                <a:gd name="T32" fmla="*/ 12 w 71"/>
                <a:gd name="T33" fmla="*/ 55 h 60"/>
                <a:gd name="T34" fmla="*/ 6 w 71"/>
                <a:gd name="T35" fmla="*/ 55 h 60"/>
                <a:gd name="T36" fmla="*/ 6 w 71"/>
                <a:gd name="T37" fmla="*/ 55 h 60"/>
                <a:gd name="T38" fmla="*/ 6 w 71"/>
                <a:gd name="T39" fmla="*/ 43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D3DC8A6-1C26-4925-A064-A5CB78298F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1 h 162"/>
                <a:gd name="T10" fmla="*/ 96 w 161"/>
                <a:gd name="T11" fmla="*/ 67 h 162"/>
                <a:gd name="T12" fmla="*/ 102 w 161"/>
                <a:gd name="T13" fmla="*/ 79 h 162"/>
                <a:gd name="T14" fmla="*/ 108 w 161"/>
                <a:gd name="T15" fmla="*/ 91 h 162"/>
                <a:gd name="T16" fmla="*/ 120 w 161"/>
                <a:gd name="T17" fmla="*/ 103 h 162"/>
                <a:gd name="T18" fmla="*/ 143 w 161"/>
                <a:gd name="T19" fmla="*/ 121 h 162"/>
                <a:gd name="T20" fmla="*/ 155 w 161"/>
                <a:gd name="T21" fmla="*/ 152 h 162"/>
                <a:gd name="T22" fmla="*/ 161 w 161"/>
                <a:gd name="T23" fmla="*/ 170 h 162"/>
                <a:gd name="T24" fmla="*/ 161 w 161"/>
                <a:gd name="T25" fmla="*/ 176 h 162"/>
                <a:gd name="T26" fmla="*/ 96 w 161"/>
                <a:gd name="T27" fmla="*/ 109 h 162"/>
                <a:gd name="T28" fmla="*/ 30 w 161"/>
                <a:gd name="T29" fmla="*/ 61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BC19431-BEFC-4C1D-9D1F-4CE127AD1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7 h 60"/>
                <a:gd name="T4" fmla="*/ 41 w 59"/>
                <a:gd name="T5" fmla="*/ 43 h 60"/>
                <a:gd name="T6" fmla="*/ 47 w 59"/>
                <a:gd name="T7" fmla="*/ 49 h 60"/>
                <a:gd name="T8" fmla="*/ 53 w 59"/>
                <a:gd name="T9" fmla="*/ 61 h 60"/>
                <a:gd name="T10" fmla="*/ 53 w 59"/>
                <a:gd name="T11" fmla="*/ 67 h 60"/>
                <a:gd name="T12" fmla="*/ 47 w 59"/>
                <a:gd name="T13" fmla="*/ 61 h 60"/>
                <a:gd name="T14" fmla="*/ 35 w 59"/>
                <a:gd name="T15" fmla="*/ 55 h 60"/>
                <a:gd name="T16" fmla="*/ 23 w 59"/>
                <a:gd name="T17" fmla="*/ 43 h 60"/>
                <a:gd name="T18" fmla="*/ 17 w 59"/>
                <a:gd name="T19" fmla="*/ 37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5115CA8-DBD9-4E94-841A-498BB6A3E5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3 h 204"/>
                <a:gd name="T2" fmla="*/ 245 w 245"/>
                <a:gd name="T3" fmla="*/ 49 h 204"/>
                <a:gd name="T4" fmla="*/ 209 w 245"/>
                <a:gd name="T5" fmla="*/ 91 h 204"/>
                <a:gd name="T6" fmla="*/ 143 w 245"/>
                <a:gd name="T7" fmla="*/ 146 h 204"/>
                <a:gd name="T8" fmla="*/ 167 w 245"/>
                <a:gd name="T9" fmla="*/ 170 h 204"/>
                <a:gd name="T10" fmla="*/ 179 w 245"/>
                <a:gd name="T11" fmla="*/ 225 h 204"/>
                <a:gd name="T12" fmla="*/ 77 w 245"/>
                <a:gd name="T13" fmla="*/ 146 h 204"/>
                <a:gd name="T14" fmla="*/ 47 w 245"/>
                <a:gd name="T15" fmla="*/ 91 h 204"/>
                <a:gd name="T16" fmla="*/ 89 w 245"/>
                <a:gd name="T17" fmla="*/ 73 h 204"/>
                <a:gd name="T18" fmla="*/ 59 w 245"/>
                <a:gd name="T19" fmla="*/ 43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3 h 204"/>
                <a:gd name="T50" fmla="*/ 233 w 245"/>
                <a:gd name="T51" fmla="*/ 4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57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8F1AE98C-E7BF-4249-B1B9-286DEA5137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5235F2E5-A530-4969-B1CD-B29E40085A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21DEB-7F2C-4102-B88C-AB222DFC94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FEEBFC2E-8961-48DB-AB9E-CC523EEAD4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4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334D5D6F-C651-4C30-AA88-04D85C000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B2A6663-D517-4254-8223-88AD594D2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C1736D3-BEE9-4C53-8CC7-AC4D3CFEE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E53FD-7CDB-4307-B3AC-DFEAA6BE7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7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2481225-BB8A-4272-8408-79D679EE2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024E69FF-B607-472E-A94C-1F5144F35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F2064DFA-53FC-427B-8A2C-34154DFCD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209C8-B04D-45D6-8462-136866553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4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AFC0F8C5-1C9A-4276-AE41-72D05D125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41764F89-7E0C-45EB-B53B-76E6B7C95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99EDED23-D2E8-44DD-9DA2-24E16F502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FC4FE-D199-4620-967D-D7107A609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81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81A86C5-7BB1-4B0E-B739-3C651C0B8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17E5B20B-EBAC-411D-B8B8-B60422CE4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45BE9D0-6059-4498-BC23-3F0779788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7B72-A2A3-4F0C-881A-DCAE8AD84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36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4F67A4C7-2FD0-4055-A85B-2C9E7DA14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B95E7D6A-81F3-47CD-80F4-9C5CE37E9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8BD4EBB2-643A-49E7-B3D3-D80C1146F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2E8F0-F5FC-428B-87A9-6343E00E2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65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D52395E0-BDD5-413D-9326-29B4E5426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1A636500-3C54-4783-960E-49F60A047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894312B-F0F7-467B-9EA8-88120D31B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7625F-69ED-4C50-BFC7-3A8F74759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4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FDB78A1-47DD-49A5-97FD-8B9CAAAFE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7B67CBF2-89D0-4985-BCDD-AF84F3D82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A50729F7-C74C-4A6B-BFED-393141459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42E84-2928-4796-81D7-BB2513DC7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7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D941B8-DA2A-4B51-BD0F-3A1573EA3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DCA92A-918A-41B4-AAC2-9077EEB6A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C314F4-A6DF-45C8-A896-EEA1402D2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9305D-F727-4BA7-A80B-918E90E2F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105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486776B-1091-4A46-8343-31203DCFC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1910280-A968-4336-AF89-531B7FED2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B8B59E1B-7EEB-4571-A453-53945CD29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A2DC2-4BA9-49C1-B9F9-46DBB0F6A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63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6157DC8-7C48-4E5A-B35F-BB79F8BFD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5F0F60B5-866A-4377-BFD0-C5E6FB8AA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1242E58B-8327-4C9C-9D41-5B34DC370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6D386-AE0C-4B99-BFF3-BBDC8BD7B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43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EBF3209-EDD1-48AD-9E16-0DCBE1E4A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EEDFBA2-E0FF-4B06-9B92-932978995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3CEB87B8-CD54-432A-92E0-F27B10404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89070-D83A-4D55-94EE-573F4F168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814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F9AAD2E-532A-48FF-B5D3-1A710F93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5054866D-B7A3-458F-9847-C613FAEC6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BCF37A41-88EC-4453-8319-1833DCA05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74F1A-6A5E-4974-84EC-F8E345CEF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2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B447-2EC3-41FA-986D-C82866BA887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0CDE-D0BA-4424-9B7E-6E1BB8CFB05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32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E9FD-8678-453D-BDDB-4CADF5CBAE9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124C1-DA04-47D2-9EEC-C828C3A124A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62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04F4-C5C4-457A-9438-DC419F47F2A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5833-D41D-4F3D-813D-601F2497973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8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EA81-5256-4999-8C68-016C2A3EFB9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5D8C-0906-4E15-AFD7-B71F07D6636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72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9D5A-A292-4D5A-A107-FE2F5427F4F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1FDE-3905-4DF1-AE3C-90CD3CA9E17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35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AA42-5A48-4D1E-A0F1-9490E69D6ED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696A-ABBC-45D1-9CBF-6E4466D71C1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DC7C01-22D4-4039-A08B-E071B13F6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A2FF3C-31E0-4D42-9494-0E74B63C9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60E6EB-4392-4EAD-8911-20D5435D8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A0D7-60CA-4289-A289-0806C5342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21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89460-1E1C-40FD-899F-D777C874BB3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85FE-0CC6-4382-970D-3EB68EA1F44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17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2FA8-A9A0-4A16-9D2E-51117F473A1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9101-272F-4EA2-B922-C318C81DC90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62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743E-E810-4227-AB6C-41756310C92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E411-229C-4B71-AC88-8B3648B477A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6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53D1-A97F-44FA-A880-6198C058B4C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59C0-3575-4663-860E-4179DEE8399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0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C35D-C976-4A8B-9137-DA2769CC91A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82C7-FAEB-4E85-BD35-B37AD64C84C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98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B095-0961-462B-AC13-E33C34B67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428A-79B1-4B4C-A469-BC3F94378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0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B5F8-96ED-4BC3-858C-749C62687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FDE3-FC61-4CA7-8038-645A9DF0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41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F06D-4269-4D34-8C21-ACA9B019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2B07C-C33F-47D4-BBDC-4F88F78B5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A83A5-551B-4AA4-A32C-074D6FC9C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7A1BE-FE0E-4B25-AAB9-F94A6B5BD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1FB37-69C7-40D0-B36F-212F4C652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33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6CDC1-CD17-417A-8DAC-1B622DEF4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2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E395-6361-43AE-8FF7-842955791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6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1445-8B78-4683-B064-5902749E4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6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B408-5B4C-48C4-A09D-34D582FDF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2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CA0C-0C68-45B4-A243-A6403675B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3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026F-694D-4D07-888B-9BAC3A25D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9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20806C-4C53-4AA4-8EC3-4BB325FFD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42AE7C-3562-4E74-8141-4A5E5F4C7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6F2003-4BA4-46FF-96BB-176CF3CAA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755F3-A8BB-4590-95B0-D3822BE3C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11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787BE4-C7FC-4203-AAE8-1CF754C91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DC8898-970F-4C7C-8026-7266DC940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E17DB-6E04-4BA6-AFAD-A56F458C0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A0AA0-B6FF-46FC-B627-36656806C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769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BB8A7-40BD-4DC2-A1F9-3F264DB2C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E976F8-96CB-47B3-81B7-B97DB2637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55734F-48A2-4D1B-9BA7-440E3707E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118EB-C84D-4E40-846F-E32AD96F9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675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DF48F-8C8A-4357-870F-C7424B975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A2CDF-0A85-46DE-AF22-3B476EDD2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BD872-D250-4477-B255-09ED4CB9B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B0C3D-4CBF-4857-8705-0C3CCEE4D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10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B24CC9-9E28-4E02-A6C2-AF6E8A35D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3DEA6E-10F3-48C2-A2E0-B7FEB8C6E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FCCE52-10D6-4F7F-8BD1-5E11CF9F0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5982F-7771-4577-83D1-A3668CF70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341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1052EE-22D3-4372-B25E-7F039D949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1228D6-94BB-4530-AD04-E46DC2681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E69ED7-F848-4551-B559-172A76903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29A32-C642-41B9-96B6-625ACC1D5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60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DAB1EF-1F92-45D6-B6D8-5239176A2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BF0517-DACA-42D4-B864-6E524098F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02AD21-2A07-49D3-83A8-0CE585690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54E20-92F3-4A68-88E1-739ED639A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745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733CF-E9E9-4EC7-8EAC-56ABC6738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A00914-267F-4E79-A5BC-F32A46FB6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C35A82-D5F8-425E-ACAD-0A9E9051C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6BE21-2965-456B-B7B1-9499AD625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32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3526E-81E8-4C44-91C4-946FDE218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C753F8-46FA-40D3-8B2C-85792A6B8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DB28D-48DE-4F7B-BBB9-F2F079482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9283-EDBB-4940-9C2F-BE767A9AB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327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2EE22-6C73-4C9C-9CD1-C48D917D2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55900-626F-40AA-B3B7-519C1966F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848D-4AB2-46B3-B8E5-D77F370BE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3A5BD-97BD-4B80-B7A0-36ED5809D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69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322511-2BD4-4CE5-9117-EA551ECF0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D8AEEA-1871-41B4-8F55-B63AD8EB1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9594CA-BA76-44CC-B7F9-BE54512A8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1B3F9-26DB-4E9C-94F2-57717A020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3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45558D-AA08-4A4D-8F04-140E49BAB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E141C-4E22-4C0C-BDE2-67EA43BFF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D16C47-2BF5-463F-84F6-88016B91C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F0B6C-E050-4647-9E6C-F177C18C1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63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E8AADA-E369-4BD4-B225-872639B91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4177EE-59E6-4FBD-85BA-C84358518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2BF2F8-CBFD-408A-8C83-EE15111F0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A43A8-C245-462D-9F21-19514EC76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47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F3FD9E-CA7B-4DCA-8DF7-0DD21E02A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D169D5-31E4-48FF-9C0E-8C309D9FF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37A66C-E1BF-4934-93C3-940F62600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05F24-E061-4209-91D5-05E93F099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5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9F5D2-36D8-40D3-94B7-000825ED4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8612F-8492-4B0A-AC89-9FEB6BE14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7EDDF-0619-4220-BD59-4521C9E2E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EA333-79B4-4633-9175-355FE2054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0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A967A-2831-4FFA-A6C3-72B886687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3BFCCA-B0A0-453B-9FB3-105D753EE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B9252-AEE9-45A0-B16A-0D584F612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BB517-01A3-4975-A875-741EE91AA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83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491A0B-0121-4A23-84C0-2AA393A80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0DD00D-575E-4D80-823C-896E5392E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7549B2B3-53A1-4B47-A4D6-FCF062A94E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6A17EE6C-2173-40A2-AEB7-9DF48D7C77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40C988D4-55B9-4F28-8C49-0C1ECC28C3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9A90AAE-8BDC-4FF3-AB5E-D17A705D34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4" r:id="rId2"/>
    <p:sldLayoutId id="2147484093" r:id="rId3"/>
    <p:sldLayoutId id="2147484092" r:id="rId4"/>
    <p:sldLayoutId id="2147484091" r:id="rId5"/>
    <p:sldLayoutId id="2147484090" r:id="rId6"/>
    <p:sldLayoutId id="2147484089" r:id="rId7"/>
    <p:sldLayoutId id="2147484088" r:id="rId8"/>
    <p:sldLayoutId id="2147484087" r:id="rId9"/>
    <p:sldLayoutId id="2147484086" r:id="rId10"/>
    <p:sldLayoutId id="2147484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6810F804-CA81-4112-905E-4E034F4ACF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>
              <a:extLst>
                <a:ext uri="{FF2B5EF4-FFF2-40B4-BE49-F238E27FC236}">
                  <a16:creationId xmlns:a16="http://schemas.microsoft.com/office/drawing/2014/main" id="{53CF3DAD-AC43-46B2-A861-8DC7448006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389 w 6027"/>
                <a:gd name="T1" fmla="*/ 32 h 2296"/>
                <a:gd name="T2" fmla="*/ 0 w 6027"/>
                <a:gd name="T3" fmla="*/ 32 h 2296"/>
                <a:gd name="T4" fmla="*/ 0 w 6027"/>
                <a:gd name="T5" fmla="*/ 0 h 2296"/>
                <a:gd name="T6" fmla="*/ 4389 w 6027"/>
                <a:gd name="T7" fmla="*/ 0 h 2296"/>
                <a:gd name="T8" fmla="*/ 4389 w 6027"/>
                <a:gd name="T9" fmla="*/ 32 h 2296"/>
                <a:gd name="T10" fmla="*/ 4389 w 6027"/>
                <a:gd name="T11" fmla="*/ 3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2" name="Freeform 4">
              <a:extLst>
                <a:ext uri="{FF2B5EF4-FFF2-40B4-BE49-F238E27FC236}">
                  <a16:creationId xmlns:a16="http://schemas.microsoft.com/office/drawing/2014/main" id="{7CC08732-F517-45C7-93B5-BFCABBB489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1" name="Freeform 5">
            <a:extLst>
              <a:ext uri="{FF2B5EF4-FFF2-40B4-BE49-F238E27FC236}">
                <a16:creationId xmlns:a16="http://schemas.microsoft.com/office/drawing/2014/main" id="{53BBEB5E-B427-4C96-948F-1B30FC2DF07C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2" name="Group 6">
            <a:extLst>
              <a:ext uri="{FF2B5EF4-FFF2-40B4-BE49-F238E27FC236}">
                <a16:creationId xmlns:a16="http://schemas.microsoft.com/office/drawing/2014/main" id="{8871AF01-F849-4663-B841-38292C0FF768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14695" name="Freeform 7">
              <a:extLst>
                <a:ext uri="{FF2B5EF4-FFF2-40B4-BE49-F238E27FC236}">
                  <a16:creationId xmlns:a16="http://schemas.microsoft.com/office/drawing/2014/main" id="{C9A43BFE-80B0-42D3-9AFF-6B8A612FB7E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2066" name="Group 8">
              <a:extLst>
                <a:ext uri="{FF2B5EF4-FFF2-40B4-BE49-F238E27FC236}">
                  <a16:creationId xmlns:a16="http://schemas.microsoft.com/office/drawing/2014/main" id="{78FE8772-A737-4579-962A-F2B707D7884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>
                <a:extLst>
                  <a:ext uri="{FF2B5EF4-FFF2-40B4-BE49-F238E27FC236}">
                    <a16:creationId xmlns:a16="http://schemas.microsoft.com/office/drawing/2014/main" id="{4E9E4686-7E30-45CB-A9BF-961C239356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>
                <a:extLst>
                  <a:ext uri="{FF2B5EF4-FFF2-40B4-BE49-F238E27FC236}">
                    <a16:creationId xmlns:a16="http://schemas.microsoft.com/office/drawing/2014/main" id="{714A071A-1E09-42A6-B7D7-75F804601A7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9 h 353"/>
                  <a:gd name="T4" fmla="*/ 24 w 186"/>
                  <a:gd name="T5" fmla="*/ 67 h 353"/>
                  <a:gd name="T6" fmla="*/ 18 w 186"/>
                  <a:gd name="T7" fmla="*/ 145 h 353"/>
                  <a:gd name="T8" fmla="*/ 42 w 186"/>
                  <a:gd name="T9" fmla="*/ 251 h 353"/>
                  <a:gd name="T10" fmla="*/ 48 w 186"/>
                  <a:gd name="T11" fmla="*/ 356 h 353"/>
                  <a:gd name="T12" fmla="*/ 0 w 186"/>
                  <a:gd name="T13" fmla="*/ 777 h 353"/>
                  <a:gd name="T14" fmla="*/ 54 w 186"/>
                  <a:gd name="T15" fmla="*/ 514 h 353"/>
                  <a:gd name="T16" fmla="*/ 84 w 186"/>
                  <a:gd name="T17" fmla="*/ 474 h 353"/>
                  <a:gd name="T18" fmla="*/ 126 w 186"/>
                  <a:gd name="T19" fmla="*/ 278 h 353"/>
                  <a:gd name="T20" fmla="*/ 144 w 186"/>
                  <a:gd name="T21" fmla="*/ 263 h 353"/>
                  <a:gd name="T22" fmla="*/ 144 w 186"/>
                  <a:gd name="T23" fmla="*/ 198 h 353"/>
                  <a:gd name="T24" fmla="*/ 186 w 186"/>
                  <a:gd name="T25" fmla="*/ 145 h 353"/>
                  <a:gd name="T26" fmla="*/ 162 w 186"/>
                  <a:gd name="T27" fmla="*/ 1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>
                <a:extLst>
                  <a:ext uri="{FF2B5EF4-FFF2-40B4-BE49-F238E27FC236}">
                    <a16:creationId xmlns:a16="http://schemas.microsoft.com/office/drawing/2014/main" id="{8AC9A47D-A2C2-4C4B-90A1-6BCA4A2395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>
                <a:extLst>
                  <a:ext uri="{FF2B5EF4-FFF2-40B4-BE49-F238E27FC236}">
                    <a16:creationId xmlns:a16="http://schemas.microsoft.com/office/drawing/2014/main" id="{7A668B29-856A-4F38-837A-389EF0977D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3 h 66"/>
                  <a:gd name="T8" fmla="*/ 6 w 155"/>
                  <a:gd name="T9" fmla="*/ 39 h 66"/>
                  <a:gd name="T10" fmla="*/ 0 w 155"/>
                  <a:gd name="T11" fmla="*/ 54 h 66"/>
                  <a:gd name="T12" fmla="*/ 78 w 155"/>
                  <a:gd name="T13" fmla="*/ 132 h 66"/>
                  <a:gd name="T14" fmla="*/ 96 w 155"/>
                  <a:gd name="T15" fmla="*/ 93 h 66"/>
                  <a:gd name="T16" fmla="*/ 155 w 155"/>
                  <a:gd name="T17" fmla="*/ 147 h 66"/>
                  <a:gd name="T18" fmla="*/ 126 w 155"/>
                  <a:gd name="T19" fmla="*/ 5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>
                <a:extLst>
                  <a:ext uri="{FF2B5EF4-FFF2-40B4-BE49-F238E27FC236}">
                    <a16:creationId xmlns:a16="http://schemas.microsoft.com/office/drawing/2014/main" id="{6BA71598-0BBC-4EED-A2E8-F563F3B8B9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83 h 72"/>
                  <a:gd name="T2" fmla="*/ 0 w 42"/>
                  <a:gd name="T3" fmla="*/ 42 h 72"/>
                  <a:gd name="T4" fmla="*/ 12 w 42"/>
                  <a:gd name="T5" fmla="*/ 14 h 72"/>
                  <a:gd name="T6" fmla="*/ 0 w 42"/>
                  <a:gd name="T7" fmla="*/ 14 h 72"/>
                  <a:gd name="T8" fmla="*/ 12 w 42"/>
                  <a:gd name="T9" fmla="*/ 14 h 72"/>
                  <a:gd name="T10" fmla="*/ 24 w 42"/>
                  <a:gd name="T11" fmla="*/ 14 h 72"/>
                  <a:gd name="T12" fmla="*/ 36 w 42"/>
                  <a:gd name="T13" fmla="*/ 14 h 72"/>
                  <a:gd name="T14" fmla="*/ 42 w 42"/>
                  <a:gd name="T15" fmla="*/ 0 h 72"/>
                  <a:gd name="T16" fmla="*/ 30 w 42"/>
                  <a:gd name="T17" fmla="*/ 42 h 72"/>
                  <a:gd name="T18" fmla="*/ 42 w 42"/>
                  <a:gd name="T19" fmla="*/ 111 h 72"/>
                  <a:gd name="T20" fmla="*/ 12 w 42"/>
                  <a:gd name="T21" fmla="*/ 163 h 72"/>
                  <a:gd name="T22" fmla="*/ 6 w 42"/>
                  <a:gd name="T23" fmla="*/ 83 h 72"/>
                  <a:gd name="T24" fmla="*/ 6 w 42"/>
                  <a:gd name="T25" fmla="*/ 8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02" name="Freeform 14">
              <a:extLst>
                <a:ext uri="{FF2B5EF4-FFF2-40B4-BE49-F238E27FC236}">
                  <a16:creationId xmlns:a16="http://schemas.microsoft.com/office/drawing/2014/main" id="{93A5AD29-ED84-4B4E-855A-059DE04AFB3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053" name="Group 15">
            <a:extLst>
              <a:ext uri="{FF2B5EF4-FFF2-40B4-BE49-F238E27FC236}">
                <a16:creationId xmlns:a16="http://schemas.microsoft.com/office/drawing/2014/main" id="{F7F7F969-A833-484F-B082-83558204C369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>
              <a:extLst>
                <a:ext uri="{FF2B5EF4-FFF2-40B4-BE49-F238E27FC236}">
                  <a16:creationId xmlns:a16="http://schemas.microsoft.com/office/drawing/2014/main" id="{289233BD-9E79-474A-B191-815381918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7 h 287"/>
                <a:gd name="T4" fmla="*/ 66 w 365"/>
                <a:gd name="T5" fmla="*/ 122 h 287"/>
                <a:gd name="T6" fmla="*/ 143 w 365"/>
                <a:gd name="T7" fmla="*/ 201 h 287"/>
                <a:gd name="T8" fmla="*/ 191 w 365"/>
                <a:gd name="T9" fmla="*/ 183 h 287"/>
                <a:gd name="T10" fmla="*/ 341 w 365"/>
                <a:gd name="T11" fmla="*/ 315 h 287"/>
                <a:gd name="T12" fmla="*/ 305 w 365"/>
                <a:gd name="T13" fmla="*/ 192 h 287"/>
                <a:gd name="T14" fmla="*/ 365 w 365"/>
                <a:gd name="T15" fmla="*/ 146 h 287"/>
                <a:gd name="T16" fmla="*/ 359 w 365"/>
                <a:gd name="T17" fmla="*/ 140 h 287"/>
                <a:gd name="T18" fmla="*/ 335 w 365"/>
                <a:gd name="T19" fmla="*/ 128 h 287"/>
                <a:gd name="T20" fmla="*/ 299 w 365"/>
                <a:gd name="T21" fmla="*/ 97 h 287"/>
                <a:gd name="T22" fmla="*/ 257 w 365"/>
                <a:gd name="T23" fmla="*/ 79 h 287"/>
                <a:gd name="T24" fmla="*/ 215 w 365"/>
                <a:gd name="T25" fmla="*/ 61 h 287"/>
                <a:gd name="T26" fmla="*/ 173 w 365"/>
                <a:gd name="T27" fmla="*/ 43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>
              <a:extLst>
                <a:ext uri="{FF2B5EF4-FFF2-40B4-BE49-F238E27FC236}">
                  <a16:creationId xmlns:a16="http://schemas.microsoft.com/office/drawing/2014/main" id="{963F5361-AFB4-4CAD-B916-7411E520B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>
              <a:extLst>
                <a:ext uri="{FF2B5EF4-FFF2-40B4-BE49-F238E27FC236}">
                  <a16:creationId xmlns:a16="http://schemas.microsoft.com/office/drawing/2014/main" id="{B48D02B6-4318-4C51-BAC7-4125B7BBC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7 h 60"/>
                <a:gd name="T16" fmla="*/ 65 w 71"/>
                <a:gd name="T17" fmla="*/ 49 h 60"/>
                <a:gd name="T18" fmla="*/ 71 w 71"/>
                <a:gd name="T19" fmla="*/ 61 h 60"/>
                <a:gd name="T20" fmla="*/ 71 w 71"/>
                <a:gd name="T21" fmla="*/ 67 h 60"/>
                <a:gd name="T22" fmla="*/ 59 w 71"/>
                <a:gd name="T23" fmla="*/ 61 h 60"/>
                <a:gd name="T24" fmla="*/ 47 w 71"/>
                <a:gd name="T25" fmla="*/ 49 h 60"/>
                <a:gd name="T26" fmla="*/ 23 w 71"/>
                <a:gd name="T27" fmla="*/ 37 h 60"/>
                <a:gd name="T28" fmla="*/ 23 w 71"/>
                <a:gd name="T29" fmla="*/ 43 h 60"/>
                <a:gd name="T30" fmla="*/ 18 w 71"/>
                <a:gd name="T31" fmla="*/ 49 h 60"/>
                <a:gd name="T32" fmla="*/ 12 w 71"/>
                <a:gd name="T33" fmla="*/ 55 h 60"/>
                <a:gd name="T34" fmla="*/ 6 w 71"/>
                <a:gd name="T35" fmla="*/ 55 h 60"/>
                <a:gd name="T36" fmla="*/ 6 w 71"/>
                <a:gd name="T37" fmla="*/ 55 h 60"/>
                <a:gd name="T38" fmla="*/ 6 w 71"/>
                <a:gd name="T39" fmla="*/ 43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>
              <a:extLst>
                <a:ext uri="{FF2B5EF4-FFF2-40B4-BE49-F238E27FC236}">
                  <a16:creationId xmlns:a16="http://schemas.microsoft.com/office/drawing/2014/main" id="{509EB75D-4075-4D82-9701-BCAB1DCAF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1 h 162"/>
                <a:gd name="T10" fmla="*/ 96 w 161"/>
                <a:gd name="T11" fmla="*/ 67 h 162"/>
                <a:gd name="T12" fmla="*/ 102 w 161"/>
                <a:gd name="T13" fmla="*/ 79 h 162"/>
                <a:gd name="T14" fmla="*/ 108 w 161"/>
                <a:gd name="T15" fmla="*/ 91 h 162"/>
                <a:gd name="T16" fmla="*/ 120 w 161"/>
                <a:gd name="T17" fmla="*/ 103 h 162"/>
                <a:gd name="T18" fmla="*/ 143 w 161"/>
                <a:gd name="T19" fmla="*/ 121 h 162"/>
                <a:gd name="T20" fmla="*/ 155 w 161"/>
                <a:gd name="T21" fmla="*/ 152 h 162"/>
                <a:gd name="T22" fmla="*/ 161 w 161"/>
                <a:gd name="T23" fmla="*/ 170 h 162"/>
                <a:gd name="T24" fmla="*/ 161 w 161"/>
                <a:gd name="T25" fmla="*/ 176 h 162"/>
                <a:gd name="T26" fmla="*/ 96 w 161"/>
                <a:gd name="T27" fmla="*/ 109 h 162"/>
                <a:gd name="T28" fmla="*/ 30 w 161"/>
                <a:gd name="T29" fmla="*/ 61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>
              <a:extLst>
                <a:ext uri="{FF2B5EF4-FFF2-40B4-BE49-F238E27FC236}">
                  <a16:creationId xmlns:a16="http://schemas.microsoft.com/office/drawing/2014/main" id="{52F3B579-5455-451A-A3F3-949FA68E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7 h 60"/>
                <a:gd name="T4" fmla="*/ 41 w 59"/>
                <a:gd name="T5" fmla="*/ 43 h 60"/>
                <a:gd name="T6" fmla="*/ 47 w 59"/>
                <a:gd name="T7" fmla="*/ 49 h 60"/>
                <a:gd name="T8" fmla="*/ 53 w 59"/>
                <a:gd name="T9" fmla="*/ 61 h 60"/>
                <a:gd name="T10" fmla="*/ 53 w 59"/>
                <a:gd name="T11" fmla="*/ 67 h 60"/>
                <a:gd name="T12" fmla="*/ 47 w 59"/>
                <a:gd name="T13" fmla="*/ 61 h 60"/>
                <a:gd name="T14" fmla="*/ 35 w 59"/>
                <a:gd name="T15" fmla="*/ 55 h 60"/>
                <a:gd name="T16" fmla="*/ 23 w 59"/>
                <a:gd name="T17" fmla="*/ 43 h 60"/>
                <a:gd name="T18" fmla="*/ 17 w 59"/>
                <a:gd name="T19" fmla="*/ 37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>
              <a:extLst>
                <a:ext uri="{FF2B5EF4-FFF2-40B4-BE49-F238E27FC236}">
                  <a16:creationId xmlns:a16="http://schemas.microsoft.com/office/drawing/2014/main" id="{B0A331AD-3E25-428B-9667-D28D9CF8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3 h 204"/>
                <a:gd name="T2" fmla="*/ 245 w 245"/>
                <a:gd name="T3" fmla="*/ 49 h 204"/>
                <a:gd name="T4" fmla="*/ 209 w 245"/>
                <a:gd name="T5" fmla="*/ 91 h 204"/>
                <a:gd name="T6" fmla="*/ 143 w 245"/>
                <a:gd name="T7" fmla="*/ 146 h 204"/>
                <a:gd name="T8" fmla="*/ 167 w 245"/>
                <a:gd name="T9" fmla="*/ 170 h 204"/>
                <a:gd name="T10" fmla="*/ 179 w 245"/>
                <a:gd name="T11" fmla="*/ 225 h 204"/>
                <a:gd name="T12" fmla="*/ 77 w 245"/>
                <a:gd name="T13" fmla="*/ 146 h 204"/>
                <a:gd name="T14" fmla="*/ 47 w 245"/>
                <a:gd name="T15" fmla="*/ 91 h 204"/>
                <a:gd name="T16" fmla="*/ 89 w 245"/>
                <a:gd name="T17" fmla="*/ 73 h 204"/>
                <a:gd name="T18" fmla="*/ 59 w 245"/>
                <a:gd name="T19" fmla="*/ 43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3 h 204"/>
                <a:gd name="T50" fmla="*/ 233 w 245"/>
                <a:gd name="T51" fmla="*/ 4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10" name="Rectangle 22">
            <a:extLst>
              <a:ext uri="{FF2B5EF4-FFF2-40B4-BE49-F238E27FC236}">
                <a16:creationId xmlns:a16="http://schemas.microsoft.com/office/drawing/2014/main" id="{48CDC568-8698-483B-93D8-040077DE7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23">
            <a:extLst>
              <a:ext uri="{FF2B5EF4-FFF2-40B4-BE49-F238E27FC236}">
                <a16:creationId xmlns:a16="http://schemas.microsoft.com/office/drawing/2014/main" id="{BC2FDF15-547B-4D9A-80C4-24ECA56C6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4712" name="Rectangle 24">
            <a:extLst>
              <a:ext uri="{FF2B5EF4-FFF2-40B4-BE49-F238E27FC236}">
                <a16:creationId xmlns:a16="http://schemas.microsoft.com/office/drawing/2014/main" id="{6297F696-4DFE-4BA1-B5E7-2C418C1018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13" name="Rectangle 25">
            <a:extLst>
              <a:ext uri="{FF2B5EF4-FFF2-40B4-BE49-F238E27FC236}">
                <a16:creationId xmlns:a16="http://schemas.microsoft.com/office/drawing/2014/main" id="{A687E71F-6950-46E6-9CA9-C89035EB6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14" name="Rectangle 26">
            <a:extLst>
              <a:ext uri="{FF2B5EF4-FFF2-40B4-BE49-F238E27FC236}">
                <a16:creationId xmlns:a16="http://schemas.microsoft.com/office/drawing/2014/main" id="{FEAE3265-68A7-459D-8151-E3ADBC3436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1C6F33D-F695-44D0-83B3-F1D0B7CB75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7" r:id="rId2"/>
    <p:sldLayoutId id="2147484106" r:id="rId3"/>
    <p:sldLayoutId id="2147484105" r:id="rId4"/>
    <p:sldLayoutId id="2147484104" r:id="rId5"/>
    <p:sldLayoutId id="2147484103" r:id="rId6"/>
    <p:sldLayoutId id="2147484102" r:id="rId7"/>
    <p:sldLayoutId id="2147484101" r:id="rId8"/>
    <p:sldLayoutId id="2147484100" r:id="rId9"/>
    <p:sldLayoutId id="2147484099" r:id="rId10"/>
    <p:sldLayoutId id="2147484098" r:id="rId11"/>
    <p:sldLayoutId id="21474840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E67C415A-7124-45C1-AA2C-91596A815CE3}" type="datetimeFigureOut">
              <a:rPr lang="vi-VN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23/02/2022</a:t>
            </a:fld>
            <a:endParaRPr lang="vi-VN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BDDC4C8C-FBDF-40A1-80D1-F9E8C4F2D67F}" type="slidenum">
              <a:rPr lang="vi-VN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A5CCFF-2474-4486-BDE3-D74DD326E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1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2D2C0D-CC73-4F31-A723-B1BB9494F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619F99-C2AE-4F83-8418-6E1D5E2DB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5F1156-EE58-4AE8-B89E-E9C06AEC60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75057D-EA48-4DBB-857C-83C372F5EA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E74D9D-4068-4A57-BE37-916768D900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4075D0-19B8-4AFD-AA5E-C8C7CD4D6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gif"/><Relationship Id="rId5" Type="http://schemas.openxmlformats.org/officeDocument/2006/relationships/audio" Target="../media/audio5.wav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8.png"/><Relationship Id="rId3" Type="http://schemas.openxmlformats.org/officeDocument/2006/relationships/audio" Target="../media/audio6.wav"/><Relationship Id="rId7" Type="http://schemas.openxmlformats.org/officeDocument/2006/relationships/image" Target="../media/image13.gif"/><Relationship Id="rId12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11" Type="http://schemas.openxmlformats.org/officeDocument/2006/relationships/image" Target="../media/image16.jpeg"/><Relationship Id="rId5" Type="http://schemas.openxmlformats.org/officeDocument/2006/relationships/audio" Target="../media/audio7.wav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9.jpeg"/><Relationship Id="rId3" Type="http://schemas.openxmlformats.org/officeDocument/2006/relationships/audio" Target="../media/audio6.wav"/><Relationship Id="rId7" Type="http://schemas.openxmlformats.org/officeDocument/2006/relationships/image" Target="../media/image13.gif"/><Relationship Id="rId12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11" Type="http://schemas.openxmlformats.org/officeDocument/2006/relationships/image" Target="../media/image16.jpeg"/><Relationship Id="rId5" Type="http://schemas.openxmlformats.org/officeDocument/2006/relationships/audio" Target="../media/audio7.wav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0.jpeg"/><Relationship Id="rId3" Type="http://schemas.openxmlformats.org/officeDocument/2006/relationships/audio" Target="../media/audio6.wav"/><Relationship Id="rId7" Type="http://schemas.openxmlformats.org/officeDocument/2006/relationships/image" Target="../media/image13.gif"/><Relationship Id="rId12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11" Type="http://schemas.openxmlformats.org/officeDocument/2006/relationships/image" Target="../media/image16.jpeg"/><Relationship Id="rId5" Type="http://schemas.openxmlformats.org/officeDocument/2006/relationships/audio" Target="../media/audio7.wav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1.jpeg"/><Relationship Id="rId3" Type="http://schemas.openxmlformats.org/officeDocument/2006/relationships/audio" Target="../media/audio6.wav"/><Relationship Id="rId7" Type="http://schemas.openxmlformats.org/officeDocument/2006/relationships/image" Target="../media/image13.gif"/><Relationship Id="rId12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11" Type="http://schemas.openxmlformats.org/officeDocument/2006/relationships/image" Target="../media/image16.jpeg"/><Relationship Id="rId5" Type="http://schemas.openxmlformats.org/officeDocument/2006/relationships/audio" Target="../media/audio7.wav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8.png"/><Relationship Id="rId3" Type="http://schemas.openxmlformats.org/officeDocument/2006/relationships/audio" Target="../media/audio6.wav"/><Relationship Id="rId7" Type="http://schemas.openxmlformats.org/officeDocument/2006/relationships/image" Target="../media/image13.gif"/><Relationship Id="rId12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11" Type="http://schemas.openxmlformats.org/officeDocument/2006/relationships/image" Target="../media/image16.jpeg"/><Relationship Id="rId5" Type="http://schemas.openxmlformats.org/officeDocument/2006/relationships/audio" Target="../media/audio7.wav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audio" Target="../media/audio9.wav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5.jpeg"/><Relationship Id="rId12" Type="http://schemas.openxmlformats.org/officeDocument/2006/relationships/image" Target="../media/image3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audio" Target="../media/audio8.wav"/><Relationship Id="rId15" Type="http://schemas.openxmlformats.org/officeDocument/2006/relationships/image" Target="../media/image3.png"/><Relationship Id="rId10" Type="http://schemas.openxmlformats.org/officeDocument/2006/relationships/image" Target="../media/image28.gif"/><Relationship Id="rId4" Type="http://schemas.openxmlformats.org/officeDocument/2006/relationships/audio" Target="../media/audio2.wav"/><Relationship Id="rId9" Type="http://schemas.openxmlformats.org/officeDocument/2006/relationships/image" Target="../media/image27.gif"/><Relationship Id="rId1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WP_20160121_009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WP_20160121_009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4" descr="EJ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62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71600" y="1003568"/>
            <a:ext cx="6230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ea typeface="HP001 5H" pitchFamily="34" charset="-127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ea typeface="HP001 5H" pitchFamily="34" charset="-127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ea typeface="HP001 5H" pitchFamily="34" charset="-127"/>
                <a:cs typeface="Times New Roman" panose="02020603050405020304" pitchFamily="18" charset="0"/>
              </a:rPr>
              <a:t>ỜNG TIỂU HỌC THẠCH BÀN A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85680" y="1603375"/>
            <a:ext cx="8915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Chào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mừng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con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sinh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/>
            </a:r>
            <a:b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</a:b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tham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gia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trực</a:t>
            </a:r>
            <a:r>
              <a:rPr lang="en-US" sz="3600" b="1" i="1" dirty="0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tuyến</a:t>
            </a:r>
            <a:endParaRPr lang="en-US" sz="3600" b="1" i="1" dirty="0">
              <a:solidFill>
                <a:srgbClr val="CC0000"/>
              </a:solidFill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i="1" dirty="0">
                <a:solidFill>
                  <a:srgbClr val="0000FF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****</a:t>
            </a:r>
          </a:p>
          <a:p>
            <a:pPr algn="ctr" eaLnBrk="1" hangingPunct="1">
              <a:defRPr/>
            </a:pPr>
            <a:r>
              <a:rPr lang="en-US" sz="3600" b="1" i="1" dirty="0" err="1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Lớp</a:t>
            </a:r>
            <a:r>
              <a:rPr lang="en-US" sz="3600" b="1" i="1" dirty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: 3C</a:t>
            </a:r>
          </a:p>
          <a:p>
            <a:pPr algn="ctr" eaLnBrk="1" hangingPunct="1">
              <a:defRPr/>
            </a:pPr>
            <a:r>
              <a:rPr lang="en-US" sz="3600" b="1" i="1" dirty="0" err="1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Môn</a:t>
            </a:r>
            <a:r>
              <a:rPr lang="en-US" sz="3600" b="1" i="1" dirty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Đạo</a:t>
            </a:r>
            <a:r>
              <a:rPr lang="en-US" sz="3600" b="1" i="1" dirty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đức</a:t>
            </a:r>
            <a:r>
              <a:rPr lang="en-US" sz="3600" b="1" i="1" dirty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5061399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Thùy</a:t>
            </a:r>
            <a:r>
              <a:rPr lang="en-US" sz="3200" b="1" dirty="0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 D</a:t>
            </a:r>
            <a:r>
              <a:rPr lang="vi-VN" sz="3200" b="1" dirty="0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ơng</a:t>
            </a:r>
            <a:endParaRPr lang="en-US" sz="3200" b="1" dirty="0">
              <a:solidFill>
                <a:srgbClr val="FF0000"/>
              </a:solidFill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  <p:pic>
        <p:nvPicPr>
          <p:cNvPr id="2" name="Ba ngon n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5112" y="6154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924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>
            <a:extLst>
              <a:ext uri="{FF2B5EF4-FFF2-40B4-BE49-F238E27FC236}">
                <a16:creationId xmlns:a16="http://schemas.microsoft.com/office/drawing/2014/main" id="{2B72C7B1-C708-4B02-85AB-2135073A1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54A080C5-9D71-4A5A-B4A3-178B668BA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EDBE37BE-27B3-4E18-8BE8-493A846D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đám tang</a:t>
            </a:r>
          </a:p>
        </p:txBody>
      </p:sp>
      <p:pic>
        <p:nvPicPr>
          <p:cNvPr id="13321" name="Picture 23" descr="Ton trong dam tang">
            <a:extLst>
              <a:ext uri="{FF2B5EF4-FFF2-40B4-BE49-F238E27FC236}">
                <a16:creationId xmlns:a16="http://schemas.microsoft.com/office/drawing/2014/main" id="{F2571BD0-54E1-4F08-B505-358AAE23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3810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28800" y="930377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chemeClr val="folHlink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tang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3458" y="1479754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tan?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3574" y="2035502"/>
            <a:ext cx="9067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 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tang,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to,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8" grpId="1"/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ellcoll">
            <a:extLst>
              <a:ext uri="{FF2B5EF4-FFF2-40B4-BE49-F238E27FC236}">
                <a16:creationId xmlns:a16="http://schemas.microsoft.com/office/drawing/2014/main" id="{07305587-FA40-4459-AB80-31F1CDEA1D9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00013"/>
            <a:ext cx="1371600" cy="1268412"/>
          </a:xfrm>
          <a:noFill/>
        </p:spPr>
      </p:pic>
      <p:sp>
        <p:nvSpPr>
          <p:cNvPr id="118796" name="WordArt 12" descr="Copy (3) of 0the Rose (8)">
            <a:extLst>
              <a:ext uri="{FF2B5EF4-FFF2-40B4-BE49-F238E27FC236}">
                <a16:creationId xmlns:a16="http://schemas.microsoft.com/office/drawing/2014/main" id="{B11337AE-8295-48FD-B375-E67C0E453E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239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0654D69A-7C23-443D-A30A-EEC65FE3338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066800"/>
            <a:ext cx="4648200" cy="4343400"/>
            <a:chOff x="1392" y="672"/>
            <a:chExt cx="2928" cy="2736"/>
          </a:xfrm>
        </p:grpSpPr>
        <p:sp>
          <p:nvSpPr>
            <p:cNvPr id="18449" name="Oval 16">
              <a:extLst>
                <a:ext uri="{FF2B5EF4-FFF2-40B4-BE49-F238E27FC236}">
                  <a16:creationId xmlns:a16="http://schemas.microsoft.com/office/drawing/2014/main" id="{58860078-D722-4D5D-B5D6-13148B984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672"/>
              <a:ext cx="2928" cy="2736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Oval 17">
              <a:extLst>
                <a:ext uri="{FF2B5EF4-FFF2-40B4-BE49-F238E27FC236}">
                  <a16:creationId xmlns:a16="http://schemas.microsoft.com/office/drawing/2014/main" id="{AC659942-1FEA-434D-B4C1-FC452FD11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768"/>
              <a:ext cx="2688" cy="25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8802" name="Text Box 18">
            <a:extLst>
              <a:ext uri="{FF2B5EF4-FFF2-40B4-BE49-F238E27FC236}">
                <a16:creationId xmlns:a16="http://schemas.microsoft.com/office/drawing/2014/main" id="{8EB57AF1-8E51-4CFA-8E88-47EC16307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00200"/>
            <a:ext cx="15970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D4A55AC0-59FA-44D4-8B7A-78E06E897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447800"/>
            <a:ext cx="15970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0">
                <a:solidFill>
                  <a:srgbClr val="000022"/>
                </a:solidFill>
              </a:rPr>
              <a:t>2</a:t>
            </a:r>
          </a:p>
        </p:txBody>
      </p:sp>
      <p:sp>
        <p:nvSpPr>
          <p:cNvPr id="118804" name="Text Box 20">
            <a:extLst>
              <a:ext uri="{FF2B5EF4-FFF2-40B4-BE49-F238E27FC236}">
                <a16:creationId xmlns:a16="http://schemas.microsoft.com/office/drawing/2014/main" id="{0A6F3FCD-3649-4E82-8AD5-0BE50447E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447800"/>
            <a:ext cx="15970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0">
                <a:solidFill>
                  <a:srgbClr val="000022"/>
                </a:solidFill>
              </a:rPr>
              <a:t>1</a:t>
            </a:r>
          </a:p>
        </p:txBody>
      </p:sp>
      <p:sp>
        <p:nvSpPr>
          <p:cNvPr id="118805" name="Text Box 21">
            <a:extLst>
              <a:ext uri="{FF2B5EF4-FFF2-40B4-BE49-F238E27FC236}">
                <a16:creationId xmlns:a16="http://schemas.microsoft.com/office/drawing/2014/main" id="{A0724CD2-A40E-485E-998F-8D1CA525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1524000"/>
            <a:ext cx="15970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id="{9ACEC74B-D0A8-448E-9B98-BCEB629E9D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0"/>
            <a:ext cx="3810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id="{46C426B7-808E-4BCB-827E-96C56E482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00425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8" name="Text Box 24">
            <a:extLst>
              <a:ext uri="{FF2B5EF4-FFF2-40B4-BE49-F238E27FC236}">
                <a16:creationId xmlns:a16="http://schemas.microsoft.com/office/drawing/2014/main" id="{5326EBA8-87D4-4EA7-924F-103811E6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15970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8809" name="Text Box 25">
            <a:hlinkClick r:id="rId8" action="ppaction://hlinksldjump" tooltip="Bắt đầu"/>
            <a:extLst>
              <a:ext uri="{FF2B5EF4-FFF2-40B4-BE49-F238E27FC236}">
                <a16:creationId xmlns:a16="http://schemas.microsoft.com/office/drawing/2014/main" id="{61CD96CA-3B14-45A1-BE79-E4388F6F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0"/>
            <a:ext cx="5715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latin typeface="Times New Roman" panose="02020603050405020304" pitchFamily="18" charset="0"/>
              </a:rPr>
              <a:t>BẮT ĐẦU</a:t>
            </a:r>
          </a:p>
        </p:txBody>
      </p:sp>
      <p:pic>
        <p:nvPicPr>
          <p:cNvPr id="18445" name="Picture 38" descr="one_christmas_bell_ringing_md_clr[1]">
            <a:extLst>
              <a:ext uri="{FF2B5EF4-FFF2-40B4-BE49-F238E27FC236}">
                <a16:creationId xmlns:a16="http://schemas.microsoft.com/office/drawing/2014/main" id="{5DD8083C-E374-4623-AEEE-8D6F06270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8" descr="one_christmas_bell_ringing_md_clr[1]">
            <a:extLst>
              <a:ext uri="{FF2B5EF4-FFF2-40B4-BE49-F238E27FC236}">
                <a16:creationId xmlns:a16="http://schemas.microsoft.com/office/drawing/2014/main" id="{62E663B4-4239-4FBD-9F9D-CE5A9AAD0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9" descr="smalborg[1]">
            <a:extLst>
              <a:ext uri="{FF2B5EF4-FFF2-40B4-BE49-F238E27FC236}">
                <a16:creationId xmlns:a16="http://schemas.microsoft.com/office/drawing/2014/main" id="{2863C2D7-6F18-424C-95C9-9EE16BC601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30" descr="smalborg[1]">
            <a:extLst>
              <a:ext uri="{FF2B5EF4-FFF2-40B4-BE49-F238E27FC236}">
                <a16:creationId xmlns:a16="http://schemas.microsoft.com/office/drawing/2014/main" id="{21828D7D-FD25-4801-8057-BBDE433E1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175"/>
            <a:ext cx="9153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  <p:sndAc>
      <p:stSnd>
        <p:snd r:embed="rId3" name="REC_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2" grpId="0"/>
      <p:bldP spid="118802" grpId="1"/>
      <p:bldP spid="118803" grpId="0"/>
      <p:bldP spid="118804" grpId="0"/>
      <p:bldP spid="118804" grpId="1"/>
      <p:bldP spid="118805" grpId="0"/>
      <p:bldP spid="118805" grpId="1"/>
      <p:bldP spid="118808" grpId="0"/>
      <p:bldP spid="11880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8" descr="one_christmas_bell_ringing_md_clr[1]">
            <a:extLst>
              <a:ext uri="{FF2B5EF4-FFF2-40B4-BE49-F238E27FC236}">
                <a16:creationId xmlns:a16="http://schemas.microsoft.com/office/drawing/2014/main" id="{466AD9C9-EB63-4453-9A72-FC02BCDC70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8" descr="one_christmas_bell_ringing_md_clr[1]">
            <a:extLst>
              <a:ext uri="{FF2B5EF4-FFF2-40B4-BE49-F238E27FC236}">
                <a16:creationId xmlns:a16="http://schemas.microsoft.com/office/drawing/2014/main" id="{E88AD53D-BAA8-4B7A-BFF6-EA5E9E01D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smalborg[1]">
            <a:extLst>
              <a:ext uri="{FF2B5EF4-FFF2-40B4-BE49-F238E27FC236}">
                <a16:creationId xmlns:a16="http://schemas.microsoft.com/office/drawing/2014/main" id="{F2E1C20B-FE8E-4D93-B2F7-6C42853E2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9" descr="Copy (3) of 0the Rose (8)">
            <a:extLst>
              <a:ext uri="{FF2B5EF4-FFF2-40B4-BE49-F238E27FC236}">
                <a16:creationId xmlns:a16="http://schemas.microsoft.com/office/drawing/2014/main" id="{AC1B8D84-34FE-4561-82A0-DCD80249DE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3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21866" name="AutoShape 10">
            <a:extLst>
              <a:ext uri="{FF2B5EF4-FFF2-40B4-BE49-F238E27FC236}">
                <a16:creationId xmlns:a16="http://schemas.microsoft.com/office/drawing/2014/main" id="{2DB165B0-498D-4950-89DF-57DAA5DDA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95341"/>
            <a:ext cx="8534400" cy="1915318"/>
          </a:xfrm>
          <a:prstGeom prst="cloudCallout">
            <a:avLst>
              <a:gd name="adj1" fmla="val 19736"/>
              <a:gd name="adj2" fmla="val -142838"/>
            </a:avLst>
          </a:prstGeom>
          <a:gradFill rotWithShape="1">
            <a:gsLst>
              <a:gs pos="0">
                <a:srgbClr val="FBFDAD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21867" name="Rectangle 11">
            <a:extLst>
              <a:ext uri="{FF2B5EF4-FFF2-40B4-BE49-F238E27FC236}">
                <a16:creationId xmlns:a16="http://schemas.microsoft.com/office/drawing/2014/main" id="{9905C4ED-C0CD-4EA9-901E-8D9277ACB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057" y="4495799"/>
            <a:ext cx="5638800" cy="7318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xe, nhường đường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8" name="Oval 12" descr="1217[1]">
            <a:extLst>
              <a:ext uri="{FF2B5EF4-FFF2-40B4-BE49-F238E27FC236}">
                <a16:creationId xmlns:a16="http://schemas.microsoft.com/office/drawing/2014/main" id="{29956CF8-9FFF-4979-90FD-028783C8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1905000" cy="16002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30FD6052-CB39-4910-A540-6C515F26D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1</a:t>
            </a:r>
          </a:p>
        </p:txBody>
      </p:sp>
      <p:pic>
        <p:nvPicPr>
          <p:cNvPr id="121870" name="Picture 14" descr="tigerwalks">
            <a:extLst>
              <a:ext uri="{FF2B5EF4-FFF2-40B4-BE49-F238E27FC236}">
                <a16:creationId xmlns:a16="http://schemas.microsoft.com/office/drawing/2014/main" id="{1F2FC0C4-342A-4E9C-919F-CDC44D959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981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Text Box 15">
            <a:extLst>
              <a:ext uri="{FF2B5EF4-FFF2-40B4-BE49-F238E27FC236}">
                <a16:creationId xmlns:a16="http://schemas.microsoft.com/office/drawing/2014/main" id="{9DF9A1EB-F4B0-4753-BF30-8C23A01BF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2</a:t>
            </a:r>
          </a:p>
        </p:txBody>
      </p:sp>
      <p:sp>
        <p:nvSpPr>
          <p:cNvPr id="121872" name="Text Box 16">
            <a:extLst>
              <a:ext uri="{FF2B5EF4-FFF2-40B4-BE49-F238E27FC236}">
                <a16:creationId xmlns:a16="http://schemas.microsoft.com/office/drawing/2014/main" id="{AE8D5D0D-1980-4E46-BC07-10AC6E52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3</a:t>
            </a:r>
          </a:p>
        </p:txBody>
      </p:sp>
      <p:sp>
        <p:nvSpPr>
          <p:cNvPr id="121873" name="Text Box 17">
            <a:extLst>
              <a:ext uri="{FF2B5EF4-FFF2-40B4-BE49-F238E27FC236}">
                <a16:creationId xmlns:a16="http://schemas.microsoft.com/office/drawing/2014/main" id="{A0679AF6-9E6A-4BC0-9877-B3D39837A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4</a:t>
            </a:r>
          </a:p>
        </p:txBody>
      </p:sp>
      <p:sp>
        <p:nvSpPr>
          <p:cNvPr id="121874" name="Text Box 18">
            <a:extLst>
              <a:ext uri="{FF2B5EF4-FFF2-40B4-BE49-F238E27FC236}">
                <a16:creationId xmlns:a16="http://schemas.microsoft.com/office/drawing/2014/main" id="{D087FA94-81AA-4361-AAF7-B9914B77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5</a:t>
            </a:r>
          </a:p>
        </p:txBody>
      </p:sp>
      <p:sp>
        <p:nvSpPr>
          <p:cNvPr id="121875" name="AutoShape 19" descr="bgrnew16">
            <a:extLst>
              <a:ext uri="{FF2B5EF4-FFF2-40B4-BE49-F238E27FC236}">
                <a16:creationId xmlns:a16="http://schemas.microsoft.com/office/drawing/2014/main" id="{988C57D9-39B4-4A0C-A710-33DF01122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671" y="3299617"/>
            <a:ext cx="6781800" cy="3124200"/>
          </a:xfrm>
          <a:prstGeom prst="irregularSeal2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21876" name="Rectangle 20" descr="White marble">
            <a:extLst>
              <a:ext uri="{FF2B5EF4-FFF2-40B4-BE49-F238E27FC236}">
                <a16:creationId xmlns:a16="http://schemas.microsoft.com/office/drawing/2014/main" id="{643398AD-BBCE-48FD-9A42-3B6DDC5F2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971" y="4191000"/>
            <a:ext cx="2743200" cy="15240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pic>
        <p:nvPicPr>
          <p:cNvPr id="18" name="Picture 4" descr="images642864_dam_tang_dam_nuoc_mat_cua_nan_nhan_vu_tham_sat_tiem_vang_0">
            <a:extLst>
              <a:ext uri="{FF2B5EF4-FFF2-40B4-BE49-F238E27FC236}">
                <a16:creationId xmlns:a16="http://schemas.microsoft.com/office/drawing/2014/main" id="{E10FB32A-BD62-4885-A6BB-75566AB2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98500"/>
            <a:ext cx="5486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1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6" grpId="0" animBg="1"/>
      <p:bldP spid="121866" grpId="1" animBg="1"/>
      <p:bldP spid="121867" grpId="0"/>
      <p:bldP spid="121867" grpId="1"/>
      <p:bldP spid="121868" grpId="0" animBg="1"/>
      <p:bldP spid="121869" grpId="0"/>
      <p:bldP spid="121869" grpId="1"/>
      <p:bldP spid="121869" grpId="2"/>
      <p:bldP spid="121871" grpId="0"/>
      <p:bldP spid="121871" grpId="1"/>
      <p:bldP spid="121871" grpId="2"/>
      <p:bldP spid="121872" grpId="0"/>
      <p:bldP spid="121872" grpId="1"/>
      <p:bldP spid="121872" grpId="2"/>
      <p:bldP spid="121873" grpId="0"/>
      <p:bldP spid="121873" grpId="1"/>
      <p:bldP spid="121873" grpId="2"/>
      <p:bldP spid="121874" grpId="0"/>
      <p:bldP spid="121874" grpId="1"/>
      <p:bldP spid="121874" grpId="2"/>
      <p:bldP spid="121876" grpId="0" animBg="1"/>
      <p:bldP spid="1218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8" descr="one_christmas_bell_ringing_md_clr[1]">
            <a:extLst>
              <a:ext uri="{FF2B5EF4-FFF2-40B4-BE49-F238E27FC236}">
                <a16:creationId xmlns:a16="http://schemas.microsoft.com/office/drawing/2014/main" id="{B5A2F275-20B2-4F85-A9BD-06EA1EB9C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8" descr="one_christmas_bell_ringing_md_clr[1]">
            <a:extLst>
              <a:ext uri="{FF2B5EF4-FFF2-40B4-BE49-F238E27FC236}">
                <a16:creationId xmlns:a16="http://schemas.microsoft.com/office/drawing/2014/main" id="{E59EDD6E-6338-4CC8-B6FA-DD85731A9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4162" y="-81643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smalborg[1]">
            <a:extLst>
              <a:ext uri="{FF2B5EF4-FFF2-40B4-BE49-F238E27FC236}">
                <a16:creationId xmlns:a16="http://schemas.microsoft.com/office/drawing/2014/main" id="{F07F2BFB-0188-4AD8-8135-ED0BE1A5B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6" descr="Copy (3) of 0the Rose (8)">
            <a:extLst>
              <a:ext uri="{FF2B5EF4-FFF2-40B4-BE49-F238E27FC236}">
                <a16:creationId xmlns:a16="http://schemas.microsoft.com/office/drawing/2014/main" id="{9E8CC508-103B-4CC8-B040-8FC8354113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3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22887" name="AutoShape 7">
            <a:extLst>
              <a:ext uri="{FF2B5EF4-FFF2-40B4-BE49-F238E27FC236}">
                <a16:creationId xmlns:a16="http://schemas.microsoft.com/office/drawing/2014/main" id="{E1DDF867-D459-4E0F-8D2D-69C52B60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8534400" cy="1219200"/>
          </a:xfrm>
          <a:prstGeom prst="cloudCallout">
            <a:avLst>
              <a:gd name="adj1" fmla="val 19736"/>
              <a:gd name="adj2" fmla="val -142838"/>
            </a:avLst>
          </a:prstGeom>
          <a:gradFill rotWithShape="1">
            <a:gsLst>
              <a:gs pos="0">
                <a:srgbClr val="FBFDAD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7FE4B275-11F6-42CD-9F2A-E50497C9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76056"/>
            <a:ext cx="6019800" cy="72934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theo xem, chỉ trỏ</a:t>
            </a:r>
            <a:r>
              <a:rPr 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cười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đùa.</a:t>
            </a:r>
          </a:p>
        </p:txBody>
      </p:sp>
      <p:sp>
        <p:nvSpPr>
          <p:cNvPr id="122889" name="Oval 9" descr="1217[1]">
            <a:extLst>
              <a:ext uri="{FF2B5EF4-FFF2-40B4-BE49-F238E27FC236}">
                <a16:creationId xmlns:a16="http://schemas.microsoft.com/office/drawing/2014/main" id="{FB88D5F6-213E-4A9F-AEDF-64C08FB0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1905000" cy="16002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BDFF7398-6EE0-48E8-B4D7-3C17893F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1</a:t>
            </a:r>
          </a:p>
        </p:txBody>
      </p:sp>
      <p:pic>
        <p:nvPicPr>
          <p:cNvPr id="122891" name="Picture 11" descr="tigerwalks">
            <a:extLst>
              <a:ext uri="{FF2B5EF4-FFF2-40B4-BE49-F238E27FC236}">
                <a16:creationId xmlns:a16="http://schemas.microsoft.com/office/drawing/2014/main" id="{B4D2A3EA-1BBF-43E4-80AF-EB0A0E8A91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981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2" name="Text Box 12">
            <a:extLst>
              <a:ext uri="{FF2B5EF4-FFF2-40B4-BE49-F238E27FC236}">
                <a16:creationId xmlns:a16="http://schemas.microsoft.com/office/drawing/2014/main" id="{0F18EE94-2208-4EF8-BDB1-89862BC3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2</a:t>
            </a:r>
          </a:p>
        </p:txBody>
      </p:sp>
      <p:sp>
        <p:nvSpPr>
          <p:cNvPr id="122893" name="Text Box 13">
            <a:extLst>
              <a:ext uri="{FF2B5EF4-FFF2-40B4-BE49-F238E27FC236}">
                <a16:creationId xmlns:a16="http://schemas.microsoft.com/office/drawing/2014/main" id="{1C533412-7B1A-4D50-99F8-6B463CDF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3</a:t>
            </a:r>
          </a:p>
        </p:txBody>
      </p:sp>
      <p:sp>
        <p:nvSpPr>
          <p:cNvPr id="122894" name="Text Box 14">
            <a:extLst>
              <a:ext uri="{FF2B5EF4-FFF2-40B4-BE49-F238E27FC236}">
                <a16:creationId xmlns:a16="http://schemas.microsoft.com/office/drawing/2014/main" id="{9BC08ED4-8443-4EF4-87C0-4D9290A7C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4</a:t>
            </a:r>
          </a:p>
        </p:txBody>
      </p:sp>
      <p:sp>
        <p:nvSpPr>
          <p:cNvPr id="122895" name="Text Box 15">
            <a:extLst>
              <a:ext uri="{FF2B5EF4-FFF2-40B4-BE49-F238E27FC236}">
                <a16:creationId xmlns:a16="http://schemas.microsoft.com/office/drawing/2014/main" id="{DEB0E1AD-8828-42F6-8FFF-DF430D362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5</a:t>
            </a:r>
          </a:p>
        </p:txBody>
      </p:sp>
      <p:sp>
        <p:nvSpPr>
          <p:cNvPr id="122896" name="AutoShape 16" descr="bgrnew16">
            <a:extLst>
              <a:ext uri="{FF2B5EF4-FFF2-40B4-BE49-F238E27FC236}">
                <a16:creationId xmlns:a16="http://schemas.microsoft.com/office/drawing/2014/main" id="{0F0C47CD-A68B-4420-9582-ED5E9E970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171" y="3276600"/>
            <a:ext cx="6996112" cy="3065463"/>
          </a:xfrm>
          <a:prstGeom prst="irregularSeal2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8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8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7" name="Rectangle 17" descr="White marble">
            <a:extLst>
              <a:ext uri="{FF2B5EF4-FFF2-40B4-BE49-F238E27FC236}">
                <a16:creationId xmlns:a16="http://schemas.microsoft.com/office/drawing/2014/main" id="{A6FCA83C-B505-4E48-9900-E90C59BA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277519"/>
            <a:ext cx="2743200" cy="15240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.VnTimeH" pitchFamily="34" charset="0"/>
              </a:rPr>
              <a:t>SAI</a:t>
            </a:r>
          </a:p>
        </p:txBody>
      </p:sp>
      <p:pic>
        <p:nvPicPr>
          <p:cNvPr id="122898" name="Picture 18" descr="t376004">
            <a:extLst>
              <a:ext uri="{FF2B5EF4-FFF2-40B4-BE49-F238E27FC236}">
                <a16:creationId xmlns:a16="http://schemas.microsoft.com/office/drawing/2014/main" id="{9D664DE1-1648-476C-B147-D87A547C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685800"/>
            <a:ext cx="533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8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 animBg="1"/>
      <p:bldP spid="122887" grpId="1" animBg="1"/>
      <p:bldP spid="122888" grpId="0"/>
      <p:bldP spid="122888" grpId="1"/>
      <p:bldP spid="122889" grpId="0" animBg="1"/>
      <p:bldP spid="122890" grpId="0"/>
      <p:bldP spid="122890" grpId="1"/>
      <p:bldP spid="122890" grpId="2"/>
      <p:bldP spid="122892" grpId="0"/>
      <p:bldP spid="122892" grpId="1"/>
      <p:bldP spid="122892" grpId="2"/>
      <p:bldP spid="122893" grpId="0"/>
      <p:bldP spid="122893" grpId="1"/>
      <p:bldP spid="122893" grpId="2"/>
      <p:bldP spid="122894" grpId="0"/>
      <p:bldP spid="122894" grpId="1"/>
      <p:bldP spid="122894" grpId="2"/>
      <p:bldP spid="122895" grpId="0"/>
      <p:bldP spid="122895" grpId="1"/>
      <p:bldP spid="122895" grpId="2"/>
      <p:bldP spid="122897" grpId="0" animBg="1"/>
      <p:bldP spid="12289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8" descr="one_christmas_bell_ringing_md_clr[1]">
            <a:extLst>
              <a:ext uri="{FF2B5EF4-FFF2-40B4-BE49-F238E27FC236}">
                <a16:creationId xmlns:a16="http://schemas.microsoft.com/office/drawing/2014/main" id="{0C8CF649-324F-4FBD-8BEB-CB66E77C2B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8" descr="one_christmas_bell_ringing_md_clr[1]">
            <a:extLst>
              <a:ext uri="{FF2B5EF4-FFF2-40B4-BE49-F238E27FC236}">
                <a16:creationId xmlns:a16="http://schemas.microsoft.com/office/drawing/2014/main" id="{BDD1824F-29AA-4CAF-BBF2-0DF9CAAC8C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smalborg[1]">
            <a:extLst>
              <a:ext uri="{FF2B5EF4-FFF2-40B4-BE49-F238E27FC236}">
                <a16:creationId xmlns:a16="http://schemas.microsoft.com/office/drawing/2014/main" id="{84DC254F-2926-4D96-AAF4-87CA17132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 descr="Copy (3) of 0the Rose (8)">
            <a:extLst>
              <a:ext uri="{FF2B5EF4-FFF2-40B4-BE49-F238E27FC236}">
                <a16:creationId xmlns:a16="http://schemas.microsoft.com/office/drawing/2014/main" id="{13F08E2A-DA83-4877-B536-3019FA035A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3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23910" name="AutoShape 6">
            <a:extLst>
              <a:ext uri="{FF2B5EF4-FFF2-40B4-BE49-F238E27FC236}">
                <a16:creationId xmlns:a16="http://schemas.microsoft.com/office/drawing/2014/main" id="{3DB11C6E-F765-41C6-B56F-5E11F395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0999"/>
            <a:ext cx="8534400" cy="1844675"/>
          </a:xfrm>
          <a:prstGeom prst="cloudCallout">
            <a:avLst>
              <a:gd name="adj1" fmla="val 19736"/>
              <a:gd name="adj2" fmla="val -142838"/>
            </a:avLst>
          </a:prstGeom>
          <a:gradFill rotWithShape="1">
            <a:gsLst>
              <a:gs pos="0">
                <a:srgbClr val="FBFDAD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3379BCCB-7D93-4913-A901-03C7FB60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5791200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 mũ, nón khi gặp đám tang</a:t>
            </a:r>
            <a:r>
              <a:rPr lang="vi-VN" sz="3000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123912" name="Oval 8" descr="1217[1]">
            <a:extLst>
              <a:ext uri="{FF2B5EF4-FFF2-40B4-BE49-F238E27FC236}">
                <a16:creationId xmlns:a16="http://schemas.microsoft.com/office/drawing/2014/main" id="{2E6D4429-DE40-4A70-98CB-839544BE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1905000" cy="16002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E0ACA73A-67B6-4AAF-AB65-4D9C0871C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1</a:t>
            </a:r>
          </a:p>
        </p:txBody>
      </p:sp>
      <p:pic>
        <p:nvPicPr>
          <p:cNvPr id="123914" name="Picture 10" descr="tigerwalks">
            <a:extLst>
              <a:ext uri="{FF2B5EF4-FFF2-40B4-BE49-F238E27FC236}">
                <a16:creationId xmlns:a16="http://schemas.microsoft.com/office/drawing/2014/main" id="{E47D9190-DFE7-4169-85E4-26FE111A6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981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5" name="Text Box 11">
            <a:extLst>
              <a:ext uri="{FF2B5EF4-FFF2-40B4-BE49-F238E27FC236}">
                <a16:creationId xmlns:a16="http://schemas.microsoft.com/office/drawing/2014/main" id="{62BC6DF0-47E3-4988-B60F-76E91F897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2</a:t>
            </a:r>
          </a:p>
        </p:txBody>
      </p:sp>
      <p:sp>
        <p:nvSpPr>
          <p:cNvPr id="123916" name="Text Box 12">
            <a:extLst>
              <a:ext uri="{FF2B5EF4-FFF2-40B4-BE49-F238E27FC236}">
                <a16:creationId xmlns:a16="http://schemas.microsoft.com/office/drawing/2014/main" id="{26977235-9364-4093-A122-0F74F866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3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1506CDC0-9B5D-4ED4-97BF-83F0B463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4</a:t>
            </a:r>
          </a:p>
        </p:txBody>
      </p:sp>
      <p:sp>
        <p:nvSpPr>
          <p:cNvPr id="123918" name="Text Box 14">
            <a:extLst>
              <a:ext uri="{FF2B5EF4-FFF2-40B4-BE49-F238E27FC236}">
                <a16:creationId xmlns:a16="http://schemas.microsoft.com/office/drawing/2014/main" id="{DD907D65-5245-42E4-B58A-225034B71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5</a:t>
            </a:r>
          </a:p>
        </p:txBody>
      </p:sp>
      <p:sp>
        <p:nvSpPr>
          <p:cNvPr id="123919" name="AutoShape 15" descr="bgrnew16">
            <a:extLst>
              <a:ext uri="{FF2B5EF4-FFF2-40B4-BE49-F238E27FC236}">
                <a16:creationId xmlns:a16="http://schemas.microsoft.com/office/drawing/2014/main" id="{F37DE61E-4555-48B0-9006-12218702B849}"/>
              </a:ext>
            </a:extLst>
          </p:cNvPr>
          <p:cNvSpPr>
            <a:spLocks noChangeArrowheads="1"/>
          </p:cNvSpPr>
          <p:nvPr/>
        </p:nvSpPr>
        <p:spPr bwMode="auto">
          <a:xfrm rot="21406075">
            <a:off x="1263071" y="3342758"/>
            <a:ext cx="5321858" cy="3001983"/>
          </a:xfrm>
          <a:prstGeom prst="irregularSeal2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23920" name="Rectangle 16" descr="White marble">
            <a:extLst>
              <a:ext uri="{FF2B5EF4-FFF2-40B4-BE49-F238E27FC236}">
                <a16:creationId xmlns:a16="http://schemas.microsoft.com/office/drawing/2014/main" id="{0540E78B-D76C-4BD7-ACD8-21C00A3A6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90999"/>
            <a:ext cx="2743200" cy="15240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pic>
        <p:nvPicPr>
          <p:cNvPr id="21521" name="Picture 19" descr="jade-goodys-funeral-0409-15">
            <a:extLst>
              <a:ext uri="{FF2B5EF4-FFF2-40B4-BE49-F238E27FC236}">
                <a16:creationId xmlns:a16="http://schemas.microsoft.com/office/drawing/2014/main" id="{463E83EC-A903-4D88-8198-23264BFE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609600"/>
            <a:ext cx="5486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1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0" grpId="1" animBg="1"/>
      <p:bldP spid="123911" grpId="0"/>
      <p:bldP spid="123911" grpId="1"/>
      <p:bldP spid="123912" grpId="0" animBg="1"/>
      <p:bldP spid="123913" grpId="0"/>
      <p:bldP spid="123913" grpId="1"/>
      <p:bldP spid="123913" grpId="2"/>
      <p:bldP spid="123915" grpId="0"/>
      <p:bldP spid="123915" grpId="1"/>
      <p:bldP spid="123915" grpId="2"/>
      <p:bldP spid="123916" grpId="0"/>
      <p:bldP spid="123916" grpId="1"/>
      <p:bldP spid="123916" grpId="2"/>
      <p:bldP spid="123917" grpId="0"/>
      <p:bldP spid="123917" grpId="1"/>
      <p:bldP spid="123917" grpId="2"/>
      <p:bldP spid="123918" grpId="0"/>
      <p:bldP spid="123918" grpId="1"/>
      <p:bldP spid="123918" grpId="2"/>
      <p:bldP spid="123920" grpId="0" animBg="1"/>
      <p:bldP spid="1239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8" descr="one_christmas_bell_ringing_md_clr[1]">
            <a:extLst>
              <a:ext uri="{FF2B5EF4-FFF2-40B4-BE49-F238E27FC236}">
                <a16:creationId xmlns:a16="http://schemas.microsoft.com/office/drawing/2014/main" id="{C6F84126-3183-4A4C-AD84-B4D060D087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8" descr="one_christmas_bell_ringing_md_clr[1]">
            <a:extLst>
              <a:ext uri="{FF2B5EF4-FFF2-40B4-BE49-F238E27FC236}">
                <a16:creationId xmlns:a16="http://schemas.microsoft.com/office/drawing/2014/main" id="{4F0E92B4-4EC5-414A-8FB5-63B8FF02A1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smalborg[1]">
            <a:extLst>
              <a:ext uri="{FF2B5EF4-FFF2-40B4-BE49-F238E27FC236}">
                <a16:creationId xmlns:a16="http://schemas.microsoft.com/office/drawing/2014/main" id="{3391F2F3-ED73-4EB5-9BF5-F0136940BE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 descr="Copy (3) of 0the Rose (8)">
            <a:extLst>
              <a:ext uri="{FF2B5EF4-FFF2-40B4-BE49-F238E27FC236}">
                <a16:creationId xmlns:a16="http://schemas.microsoft.com/office/drawing/2014/main" id="{18F94FD6-0440-4CDA-B70E-0DDF1631C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3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24934" name="AutoShape 6">
            <a:extLst>
              <a:ext uri="{FF2B5EF4-FFF2-40B4-BE49-F238E27FC236}">
                <a16:creationId xmlns:a16="http://schemas.microsoft.com/office/drawing/2014/main" id="{A8F7613B-785A-4038-8C9D-F1A0B1EF1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1"/>
            <a:ext cx="8534400" cy="1915318"/>
          </a:xfrm>
          <a:prstGeom prst="cloudCallout">
            <a:avLst>
              <a:gd name="adj1" fmla="val 19736"/>
              <a:gd name="adj2" fmla="val -142838"/>
            </a:avLst>
          </a:prstGeom>
          <a:gradFill rotWithShape="1">
            <a:gsLst>
              <a:gs pos="0">
                <a:srgbClr val="FBFDAD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id="{5303F98D-4100-41DD-9838-A144C6E3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4419600"/>
            <a:ext cx="67056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 nhở mọi người khi gặp đám tang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 dừng xe, 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ón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4936" name="Oval 8" descr="1217[1]">
            <a:extLst>
              <a:ext uri="{FF2B5EF4-FFF2-40B4-BE49-F238E27FC236}">
                <a16:creationId xmlns:a16="http://schemas.microsoft.com/office/drawing/2014/main" id="{79E9199D-756C-47C4-82B0-59EFD4C74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1905000" cy="16002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31239F11-6650-4593-96AD-E253117A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1</a:t>
            </a:r>
          </a:p>
        </p:txBody>
      </p:sp>
      <p:pic>
        <p:nvPicPr>
          <p:cNvPr id="124938" name="Picture 10" descr="tigerwalks">
            <a:extLst>
              <a:ext uri="{FF2B5EF4-FFF2-40B4-BE49-F238E27FC236}">
                <a16:creationId xmlns:a16="http://schemas.microsoft.com/office/drawing/2014/main" id="{F0E048D3-0F50-449B-8947-A795E93BE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981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9" name="Text Box 11">
            <a:extLst>
              <a:ext uri="{FF2B5EF4-FFF2-40B4-BE49-F238E27FC236}">
                <a16:creationId xmlns:a16="http://schemas.microsoft.com/office/drawing/2014/main" id="{D2121BFD-7CC0-4ECD-9D00-8B40959A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2</a:t>
            </a:r>
          </a:p>
        </p:txBody>
      </p:sp>
      <p:sp>
        <p:nvSpPr>
          <p:cNvPr id="124940" name="Text Box 12">
            <a:extLst>
              <a:ext uri="{FF2B5EF4-FFF2-40B4-BE49-F238E27FC236}">
                <a16:creationId xmlns:a16="http://schemas.microsoft.com/office/drawing/2014/main" id="{E44DA6F9-65E7-460D-89AD-7200D2FE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3</a:t>
            </a:r>
          </a:p>
        </p:txBody>
      </p:sp>
      <p:sp>
        <p:nvSpPr>
          <p:cNvPr id="124941" name="Text Box 13">
            <a:extLst>
              <a:ext uri="{FF2B5EF4-FFF2-40B4-BE49-F238E27FC236}">
                <a16:creationId xmlns:a16="http://schemas.microsoft.com/office/drawing/2014/main" id="{3F1FC26E-E6EE-490E-90E7-B2502224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4</a:t>
            </a:r>
          </a:p>
        </p:txBody>
      </p:sp>
      <p:sp>
        <p:nvSpPr>
          <p:cNvPr id="124942" name="Text Box 14">
            <a:extLst>
              <a:ext uri="{FF2B5EF4-FFF2-40B4-BE49-F238E27FC236}">
                <a16:creationId xmlns:a16="http://schemas.microsoft.com/office/drawing/2014/main" id="{5506B146-007B-4408-81D5-D4DFC949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5</a:t>
            </a:r>
          </a:p>
        </p:txBody>
      </p:sp>
      <p:sp>
        <p:nvSpPr>
          <p:cNvPr id="124943" name="AutoShape 15" descr="bgrnew16">
            <a:extLst>
              <a:ext uri="{FF2B5EF4-FFF2-40B4-BE49-F238E27FC236}">
                <a16:creationId xmlns:a16="http://schemas.microsoft.com/office/drawing/2014/main" id="{3F93130A-9CF1-4191-A2E0-1057BB00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15" y="2708131"/>
            <a:ext cx="6365875" cy="3363912"/>
          </a:xfrm>
          <a:prstGeom prst="irregularSeal2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44" name="Rectangle 16" descr="White marble">
            <a:extLst>
              <a:ext uri="{FF2B5EF4-FFF2-40B4-BE49-F238E27FC236}">
                <a16:creationId xmlns:a16="http://schemas.microsoft.com/office/drawing/2014/main" id="{A0756599-8ED4-4927-BA35-7C83FB834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2743200" cy="15240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pic>
        <p:nvPicPr>
          <p:cNvPr id="22545" name="Picture 18" descr="vnm_2011_353059">
            <a:extLst>
              <a:ext uri="{FF2B5EF4-FFF2-40B4-BE49-F238E27FC236}">
                <a16:creationId xmlns:a16="http://schemas.microsoft.com/office/drawing/2014/main" id="{EE5A989E-5C8C-4B93-BFBA-4D34C924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56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1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  <p:bldP spid="124934" grpId="1" animBg="1"/>
      <p:bldP spid="124935" grpId="0"/>
      <p:bldP spid="124935" grpId="1"/>
      <p:bldP spid="124936" grpId="0" animBg="1"/>
      <p:bldP spid="124937" grpId="0"/>
      <p:bldP spid="124937" grpId="1"/>
      <p:bldP spid="124937" grpId="2"/>
      <p:bldP spid="124939" grpId="0"/>
      <p:bldP spid="124939" grpId="1"/>
      <p:bldP spid="124939" grpId="2"/>
      <p:bldP spid="124940" grpId="0"/>
      <p:bldP spid="124940" grpId="1"/>
      <p:bldP spid="124940" grpId="2"/>
      <p:bldP spid="124941" grpId="0"/>
      <p:bldP spid="124941" grpId="1"/>
      <p:bldP spid="124941" grpId="2"/>
      <p:bldP spid="124942" grpId="0"/>
      <p:bldP spid="124942" grpId="1"/>
      <p:bldP spid="124942" grpId="2"/>
      <p:bldP spid="124944" grpId="0" animBg="1"/>
      <p:bldP spid="1249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8" descr="one_christmas_bell_ringing_md_clr[1]">
            <a:extLst>
              <a:ext uri="{FF2B5EF4-FFF2-40B4-BE49-F238E27FC236}">
                <a16:creationId xmlns:a16="http://schemas.microsoft.com/office/drawing/2014/main" id="{2B450390-0D08-4078-859C-E67894D78C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8" descr="one_christmas_bell_ringing_md_clr[1]">
            <a:extLst>
              <a:ext uri="{FF2B5EF4-FFF2-40B4-BE49-F238E27FC236}">
                <a16:creationId xmlns:a16="http://schemas.microsoft.com/office/drawing/2014/main" id="{753E9E18-F8B8-41AA-8EAD-4BF304F3B5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malborg[1]">
            <a:extLst>
              <a:ext uri="{FF2B5EF4-FFF2-40B4-BE49-F238E27FC236}">
                <a16:creationId xmlns:a16="http://schemas.microsoft.com/office/drawing/2014/main" id="{519660B3-0882-4060-8F4C-9BBA9A0C9A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5" descr="Copy (3) of 0the Rose (8)">
            <a:extLst>
              <a:ext uri="{FF2B5EF4-FFF2-40B4-BE49-F238E27FC236}">
                <a16:creationId xmlns:a16="http://schemas.microsoft.com/office/drawing/2014/main" id="{9968D380-5792-4C9A-87AC-2B007DA94F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3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25958" name="AutoShape 6">
            <a:extLst>
              <a:ext uri="{FF2B5EF4-FFF2-40B4-BE49-F238E27FC236}">
                <a16:creationId xmlns:a16="http://schemas.microsoft.com/office/drawing/2014/main" id="{4772BEE9-28CB-4636-8E4D-FF1AC3FC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8534400" cy="1219200"/>
          </a:xfrm>
          <a:prstGeom prst="cloudCallout">
            <a:avLst>
              <a:gd name="adj1" fmla="val 19736"/>
              <a:gd name="adj2" fmla="val -142838"/>
            </a:avLst>
          </a:prstGeom>
          <a:gradFill rotWithShape="1">
            <a:gsLst>
              <a:gs pos="0">
                <a:srgbClr val="FBFDAD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25959" name="Rectangle 7">
            <a:extLst>
              <a:ext uri="{FF2B5EF4-FFF2-40B4-BE49-F238E27FC236}">
                <a16:creationId xmlns:a16="http://schemas.microsoft.com/office/drawing/2014/main" id="{63307A3F-3C01-4E43-B8F5-E3A37601D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1999"/>
            <a:ext cx="5638800" cy="6556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Bóp còi xe, vượt lên 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4000" b="1" dirty="0">
              <a:solidFill>
                <a:srgbClr val="000022"/>
              </a:solidFill>
              <a:latin typeface=".VnTime" pitchFamily="34" charset="0"/>
            </a:endParaRPr>
          </a:p>
        </p:txBody>
      </p:sp>
      <p:sp>
        <p:nvSpPr>
          <p:cNvPr id="125960" name="Oval 8" descr="1217[1]">
            <a:extLst>
              <a:ext uri="{FF2B5EF4-FFF2-40B4-BE49-F238E27FC236}">
                <a16:creationId xmlns:a16="http://schemas.microsoft.com/office/drawing/2014/main" id="{000FA856-A93B-4FD2-B518-E4D0EE9D7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1905000" cy="16002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14CB7CEF-BF9A-4DD8-81B4-01E1432A6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1</a:t>
            </a:r>
          </a:p>
        </p:txBody>
      </p:sp>
      <p:pic>
        <p:nvPicPr>
          <p:cNvPr id="125962" name="Picture 10" descr="tigerwalks">
            <a:extLst>
              <a:ext uri="{FF2B5EF4-FFF2-40B4-BE49-F238E27FC236}">
                <a16:creationId xmlns:a16="http://schemas.microsoft.com/office/drawing/2014/main" id="{F180C9C1-871B-4A26-867B-8B2938970A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981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3" name="Text Box 11">
            <a:extLst>
              <a:ext uri="{FF2B5EF4-FFF2-40B4-BE49-F238E27FC236}">
                <a16:creationId xmlns:a16="http://schemas.microsoft.com/office/drawing/2014/main" id="{4B26072E-F9DA-4F38-A5A8-D7574C72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2</a:t>
            </a:r>
          </a:p>
        </p:txBody>
      </p:sp>
      <p:sp>
        <p:nvSpPr>
          <p:cNvPr id="125964" name="Text Box 12">
            <a:extLst>
              <a:ext uri="{FF2B5EF4-FFF2-40B4-BE49-F238E27FC236}">
                <a16:creationId xmlns:a16="http://schemas.microsoft.com/office/drawing/2014/main" id="{27048EBD-0177-4B36-BDF2-2C7EA72B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958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3</a:t>
            </a:r>
          </a:p>
        </p:txBody>
      </p:sp>
      <p:sp>
        <p:nvSpPr>
          <p:cNvPr id="125965" name="Text Box 13">
            <a:extLst>
              <a:ext uri="{FF2B5EF4-FFF2-40B4-BE49-F238E27FC236}">
                <a16:creationId xmlns:a16="http://schemas.microsoft.com/office/drawing/2014/main" id="{DD17C64D-3791-4A70-AC12-B735A1702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4</a:t>
            </a:r>
          </a:p>
        </p:txBody>
      </p:sp>
      <p:sp>
        <p:nvSpPr>
          <p:cNvPr id="125966" name="Text Box 14">
            <a:extLst>
              <a:ext uri="{FF2B5EF4-FFF2-40B4-BE49-F238E27FC236}">
                <a16:creationId xmlns:a16="http://schemas.microsoft.com/office/drawing/2014/main" id="{5D7379EF-D2C7-49FF-A795-7F0E07C60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19600"/>
            <a:ext cx="99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0000" b="1">
                <a:solidFill>
                  <a:srgbClr val="000022"/>
                </a:solidFill>
              </a:rPr>
              <a:t>5</a:t>
            </a:r>
          </a:p>
        </p:txBody>
      </p:sp>
      <p:sp>
        <p:nvSpPr>
          <p:cNvPr id="125967" name="AutoShape 15" descr="bgrnew16">
            <a:extLst>
              <a:ext uri="{FF2B5EF4-FFF2-40B4-BE49-F238E27FC236}">
                <a16:creationId xmlns:a16="http://schemas.microsoft.com/office/drawing/2014/main" id="{F9CFF0F9-0198-4CE5-9A7B-4FB131E5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85" y="2988275"/>
            <a:ext cx="5891213" cy="2968625"/>
          </a:xfrm>
          <a:prstGeom prst="irregularSeal2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68" name="Rectangle 16" descr="White marble">
            <a:extLst>
              <a:ext uri="{FF2B5EF4-FFF2-40B4-BE49-F238E27FC236}">
                <a16:creationId xmlns:a16="http://schemas.microsoft.com/office/drawing/2014/main" id="{928A4A13-92AA-4437-BD6F-B3A396A7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791" y="3986132"/>
            <a:ext cx="2743200" cy="15240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marL="533400" indent="-5334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9" name="Picture 4" descr="images642864_dam_tang_dam_nuoc_mat_cua_nan_nhan_vu_tham_sat_tiem_vang_0">
            <a:extLst>
              <a:ext uri="{FF2B5EF4-FFF2-40B4-BE49-F238E27FC236}">
                <a16:creationId xmlns:a16="http://schemas.microsoft.com/office/drawing/2014/main" id="{90603F9A-0E0A-464A-A363-866F5A71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486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1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1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animBg="1"/>
      <p:bldP spid="125958" grpId="1" animBg="1"/>
      <p:bldP spid="125959" grpId="0"/>
      <p:bldP spid="125959" grpId="1"/>
      <p:bldP spid="125960" grpId="0" animBg="1"/>
      <p:bldP spid="125961" grpId="0"/>
      <p:bldP spid="125961" grpId="1"/>
      <p:bldP spid="125961" grpId="2"/>
      <p:bldP spid="125963" grpId="0"/>
      <p:bldP spid="125963" grpId="1"/>
      <p:bldP spid="125963" grpId="2"/>
      <p:bldP spid="125964" grpId="0"/>
      <p:bldP spid="125964" grpId="1"/>
      <p:bldP spid="125964" grpId="2"/>
      <p:bldP spid="125965" grpId="0"/>
      <p:bldP spid="125965" grpId="1"/>
      <p:bldP spid="125965" grpId="2"/>
      <p:bldP spid="125966" grpId="0"/>
      <p:bldP spid="125966" grpId="1"/>
      <p:bldP spid="125966" grpId="2"/>
      <p:bldP spid="125968" grpId="0" animBg="1"/>
      <p:bldP spid="12596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5508-A569-4433-92F3-4593A3BB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4CFA1097-9627-4A9D-8CCB-AF48BADDD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80" name="Picture 18" descr="15">
            <a:extLst>
              <a:ext uri="{FF2B5EF4-FFF2-40B4-BE49-F238E27FC236}">
                <a16:creationId xmlns:a16="http://schemas.microsoft.com/office/drawing/2014/main" id="{1757C094-8D4A-48B4-BCEB-EA97BD0D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486400" cy="29718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B2FDA3D2-715E-46A1-A44E-A7A242BDD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15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300" b="1" dirty="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300" b="1" dirty="0">
                <a:cs typeface="Times New Roman" panose="02020603050405020304" pitchFamily="18" charset="0"/>
              </a:rPr>
              <a:t>10 ĐIỀU VĂN MINH TRONG GIAO TIẾP</a:t>
            </a:r>
            <a:endParaRPr lang="en-US" altLang="en-US" sz="11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           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Hai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Ba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Xin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276600" y="533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Đạo đức: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62000" y="1403786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62897" y="2284311"/>
            <a:ext cx="8229600" cy="1200329"/>
          </a:xfrm>
          <a:prstGeom prst="rect">
            <a:avLst/>
          </a:prstGeom>
          <a:noFill/>
          <a:ln w="9525">
            <a:pattFill prst="ltUpDiag">
              <a:fgClr>
                <a:schemeClr val="tx1"/>
              </a:fgClr>
              <a:bgClr>
                <a:srgbClr val="0000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575187" y="3627399"/>
            <a:ext cx="7924800" cy="2057400"/>
          </a:xfrm>
          <a:prstGeom prst="ellipse">
            <a:avLst/>
          </a:prstGeom>
          <a:solidFill>
            <a:schemeClr val="accent1"/>
          </a:solidFill>
          <a:ln w="28575">
            <a:pattFill prst="smConfetti">
              <a:fgClr>
                <a:schemeClr val="tx1"/>
              </a:fgClr>
              <a:bgClr>
                <a:schemeClr val="fol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43232" y="2296143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152400" y="3195637"/>
            <a:ext cx="8229600" cy="2743200"/>
          </a:xfrm>
          <a:prstGeom prst="ellipse">
            <a:avLst/>
          </a:prstGeom>
          <a:solidFill>
            <a:schemeClr val="accent1"/>
          </a:solidFill>
          <a:ln w="9525">
            <a:pattFill prst="pct5">
              <a:fgClr>
                <a:schemeClr val="tx1"/>
              </a:fgClr>
              <a:bgClr>
                <a:srgbClr val="0000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4" grpId="0" animBg="1"/>
      <p:bldP spid="3084" grpId="1" animBg="1"/>
      <p:bldP spid="3085" grpId="0" animBg="1"/>
      <p:bldP spid="3085" grpId="1" animBg="1"/>
      <p:bldP spid="3096" grpId="0"/>
      <p:bldP spid="3096" grpId="1"/>
      <p:bldP spid="3098" grpId="0" animBg="1"/>
      <p:bldP spid="309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65F6B65-F6A4-4F96-905C-EE2FF1AE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00CC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66537FBF-35B5-4BB8-BEBA-6435C5E0B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F769C3E0-16E2-4FFC-B7C4-67629BB578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6629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 TỎ Ý KIẾN 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CC079D3-25AE-44A9-871B-4CB0D7DEA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F34C5946-07B9-4438-B8D5-9666F1DB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382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 có tán thành các ý kiến sau không ? Vì sao ? 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02C6F505-EBF4-470B-973C-BA96DF158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Chỉ cần tôn trọng đám tang của những người mình quen biết . 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8E22E958-17AC-42FF-8234-C10DAD0FB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Tôn trọng đám tang là tôn trọng người đã khuất, gia đình họ và những người cùng đi đưa tang.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B44ED328-591E-4A58-8E9B-CF73421B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3505200"/>
            <a:ext cx="588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026CC7B0-0E75-48CE-AEAC-EC3EC2EA3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1242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sẽ bỏ mũ nón, dừng lại, nhường đường cho đám tang đi qua. 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4DC7BED8-98A4-47B0-8A1D-08C7F2DF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d) Em bịt mặt, đội mũ đi qua thật nhanh mỗi khi gặp đám tang vì sợ không khí ảm đạm. 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8BE0BEA7-DC16-4CEE-B3D7-6E625487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e) Không nói to , cười đùa , chỉ trỏ trong đám đưa  tang. 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6DEC0657-ECB3-4A8D-A42E-978F1074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86400"/>
            <a:ext cx="685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f) Tôn trọng đám tang là biểu hiện của nếp sống văn hóa.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0540D40D-E57C-4490-BDCE-F9AED0FE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533400" cy="609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FDAECAF3-22ED-418E-AECB-78300FCE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62200"/>
            <a:ext cx="533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8962BCB9-FA9F-4E35-8488-3DE6A6C33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00400"/>
            <a:ext cx="533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F2F6479A-A2B6-4F57-AF55-C9B94BF3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533400" cy="609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9FA5B7EF-CC32-4A64-B44F-E7939B0C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533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2" name="Rectangle 16">
            <a:extLst>
              <a:ext uri="{FF2B5EF4-FFF2-40B4-BE49-F238E27FC236}">
                <a16:creationId xmlns:a16="http://schemas.microsoft.com/office/drawing/2014/main" id="{DB6F1935-04E7-4F13-865C-B27D78B7B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533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3" grpId="0"/>
      <p:bldP spid="24584" grpId="0"/>
      <p:bldP spid="24585" grpId="0"/>
      <p:bldP spid="24586" grpId="0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553A3A6-F6F3-4441-8B64-75890E22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F7EFF65D-ACC8-4E30-8267-D3AB04B405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3352800"/>
            <a:ext cx="6477000" cy="231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 LÍ TÌNH HUỐNG </a:t>
            </a:r>
          </a:p>
        </p:txBody>
      </p:sp>
      <p:sp>
        <p:nvSpPr>
          <p:cNvPr id="17412" name="WordArt 4">
            <a:extLst>
              <a:ext uri="{FF2B5EF4-FFF2-40B4-BE49-F238E27FC236}">
                <a16:creationId xmlns:a16="http://schemas.microsoft.com/office/drawing/2014/main" id="{BE5044FF-A7F1-4095-A8D1-2AA86AFFE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219200"/>
            <a:ext cx="65532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: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AC105FAC-5127-4662-8F49-EB530E21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CA2534CC-5E0A-4D2E-9F0A-26833E45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20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xử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huống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041A13D9-2A0F-471B-B1F8-15F1C469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 huống 1 : Em nhìn thấy bạn em đeo băng tang, đi đằng sau xe tang. 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4D67CAFC-01C3-4EA0-AE18-96AFA3F7D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 huống 2 : Bên nhà hàng xóm có tang.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B18ACB1E-E641-4102-A7D0-57873233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052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 huống 3 : Gia đình của bạn học cùng lớp em có tang. 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5C6DA468-677E-4A72-BA3D-6BA1B883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 huống 4 : Em nhìn thấy mấy bạn nhỏ đang chạy theo xem một đám tang, cười  nói, chỉ trỏ.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02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67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002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Vinc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huo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068638"/>
            <a:ext cx="152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2286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ong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10500" y="5105400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WINGS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2627631">
            <a:off x="8077200" y="4495800"/>
            <a:ext cx="762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WINGS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2627631">
            <a:off x="7620000" y="4343400"/>
            <a:ext cx="762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WordArt 12">
            <a:hlinkClick r:id="" action="ppaction://noaction">
              <a:snd r:embed="rId13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-18435" y="1009313"/>
            <a:ext cx="9448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74"/>
              </a:avLst>
            </a:prstTxWarp>
          </a:bodyPr>
          <a:lstStyle/>
          <a:p>
            <a:pPr algn="ctr" eaLnBrk="1" hangingPunct="1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phụ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huynh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37901" name="Picture 13" descr="Hoa hon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5200" y="33528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 descr="Hoa hon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322674">
            <a:off x="4267200" y="34290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 descr="Hoa hon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14800" y="2667000"/>
            <a:ext cx="1600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a ngon n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00" y="59491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83650"/>
      </p:ext>
    </p:extLst>
  </p:cSld>
  <p:clrMapOvr>
    <a:masterClrMapping/>
  </p:clrMapOvr>
  <p:transition>
    <p:split orient="vert" dir="in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%5Bhinhnendep">
            <a:extLst>
              <a:ext uri="{FF2B5EF4-FFF2-40B4-BE49-F238E27FC236}">
                <a16:creationId xmlns:a16="http://schemas.microsoft.com/office/drawing/2014/main" id="{47508EA4-FAC8-44CA-9B1A-6BC94285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>
            <a:extLst>
              <a:ext uri="{FF2B5EF4-FFF2-40B4-BE49-F238E27FC236}">
                <a16:creationId xmlns:a16="http://schemas.microsoft.com/office/drawing/2014/main" id="{F9F9C96E-74E8-4B8F-9EC3-828FADE2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-381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.VnTime" pitchFamily="34" charset="0"/>
            </a:endParaRPr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CCF15F89-285F-48F8-9A36-E2230B3A2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82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00002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23" descr="Ton trong dam tang">
            <a:extLst>
              <a:ext uri="{FF2B5EF4-FFF2-40B4-BE49-F238E27FC236}">
                <a16:creationId xmlns:a16="http://schemas.microsoft.com/office/drawing/2014/main" id="{47FBC02A-399D-43DC-95B0-4C5E48E7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WP_20160121_009.mp3">
            <a:hlinkClick r:id="" action="ppaction://media"/>
            <a:extLst>
              <a:ext uri="{FF2B5EF4-FFF2-40B4-BE49-F238E27FC236}">
                <a16:creationId xmlns:a16="http://schemas.microsoft.com/office/drawing/2014/main" id="{D216A032-DF51-4CC4-9453-C1376DD663C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A0903BA8-AE76-4DB5-90B2-9284C50E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770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vi-VN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Kể chuyện: Đám tang.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653508F7-E703-4812-9B59-AA25D2DAE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C9D2D811-9FDA-4072-BF54-4DEB8FA0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đám tang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%5Bhinhnendep">
            <a:extLst>
              <a:ext uri="{FF2B5EF4-FFF2-40B4-BE49-F238E27FC236}">
                <a16:creationId xmlns:a16="http://schemas.microsoft.com/office/drawing/2014/main" id="{47508EA4-FAC8-44CA-9B1A-6BC94285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>
            <a:extLst>
              <a:ext uri="{FF2B5EF4-FFF2-40B4-BE49-F238E27FC236}">
                <a16:creationId xmlns:a16="http://schemas.microsoft.com/office/drawing/2014/main" id="{F9F9C96E-74E8-4B8F-9EC3-828FADE2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-381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.VnTime" pitchFamily="34" charset="0"/>
            </a:endParaRPr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CCF15F89-285F-48F8-9A36-E2230B3A2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82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00002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0903BA8-AE76-4DB5-90B2-9284C50E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497" y="-38100"/>
            <a:ext cx="25318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tang.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9683F36-FBC9-4668-8BFA-93A27FB7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19" y="6096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b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ạ!</a:t>
            </a:r>
          </a:p>
          <a:p>
            <a:pPr algn="just">
              <a:buNone/>
            </a:pPr>
            <a:r>
              <a:rPr lang="vi-VN" sz="2200" dirty="0">
                <a:solidFill>
                  <a:srgbClr val="000000"/>
                </a:solidFill>
                <a:latin typeface="OpenSans"/>
              </a:rPr>
              <a:t>-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thanh niên kia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thôi ? -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À, con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nên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xem,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âu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: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yêu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trai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bây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200" dirty="0">
                <a:solidFill>
                  <a:srgbClr val="000000"/>
                </a:solidFill>
                <a:latin typeface="OpenSans"/>
              </a:rPr>
              <a:t>chơi </a:t>
            </a:r>
            <a:r>
              <a:rPr lang="vi-VN" sz="2200" dirty="0" err="1">
                <a:solidFill>
                  <a:srgbClr val="000000"/>
                </a:solidFill>
                <a:latin typeface="OpenSans"/>
              </a:rPr>
              <a:t>nào</a:t>
            </a:r>
            <a:r>
              <a:rPr lang="vi-VN" sz="2200" dirty="0">
                <a:solidFill>
                  <a:srgbClr val="000000"/>
                </a:solidFill>
                <a:latin typeface="OpenSans"/>
              </a:rPr>
              <a:t> !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endParaRPr lang="vi-V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8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%5Bhinhnendep">
            <a:extLst>
              <a:ext uri="{FF2B5EF4-FFF2-40B4-BE49-F238E27FC236}">
                <a16:creationId xmlns:a16="http://schemas.microsoft.com/office/drawing/2014/main" id="{D47D24E9-A35F-4CD6-A446-A11EDD36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>
            <a:extLst>
              <a:ext uri="{FF2B5EF4-FFF2-40B4-BE49-F238E27FC236}">
                <a16:creationId xmlns:a16="http://schemas.microsoft.com/office/drawing/2014/main" id="{1C5EC5AB-5104-4B58-ACFC-EE5627E98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-381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.VnTime" pitchFamily="34" charset="0"/>
            </a:endParaRPr>
          </a:p>
        </p:txBody>
      </p:sp>
      <p:sp>
        <p:nvSpPr>
          <p:cNvPr id="8196" name="Rectangle 8">
            <a:extLst>
              <a:ext uri="{FF2B5EF4-FFF2-40B4-BE49-F238E27FC236}">
                <a16:creationId xmlns:a16="http://schemas.microsoft.com/office/drawing/2014/main" id="{FF7C4A5F-46CF-4071-9068-55DEBD871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82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00002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7" name="Picture 23" descr="Ton trong dam tang">
            <a:extLst>
              <a:ext uri="{FF2B5EF4-FFF2-40B4-BE49-F238E27FC236}">
                <a16:creationId xmlns:a16="http://schemas.microsoft.com/office/drawing/2014/main" id="{D248D9DE-7232-4DC9-AC48-6111B6E1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WP_20160121_009.mp3">
            <a:hlinkClick r:id="" action="ppaction://media"/>
            <a:extLst>
              <a:ext uri="{FF2B5EF4-FFF2-40B4-BE49-F238E27FC236}">
                <a16:creationId xmlns:a16="http://schemas.microsoft.com/office/drawing/2014/main" id="{4E0C91B6-F516-412E-AF7A-DF11C11648B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>
            <a:extLst>
              <a:ext uri="{FF2B5EF4-FFF2-40B4-BE49-F238E27FC236}">
                <a16:creationId xmlns:a16="http://schemas.microsoft.com/office/drawing/2014/main" id="{696FC69E-29AD-4AEA-AC69-E69DA88B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tang?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tang?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B59978BD-C489-47B2-979D-CFC11631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EF7547E4-4B15-4E90-BCE9-2522F97D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đám tang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8F55E3DA-B0A3-49B1-9B1E-47DBABF1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%5Bhinhnendep">
            <a:extLst>
              <a:ext uri="{FF2B5EF4-FFF2-40B4-BE49-F238E27FC236}">
                <a16:creationId xmlns:a16="http://schemas.microsoft.com/office/drawing/2014/main" id="{29AF4C3A-864C-4672-AA5B-CCD0B63D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0">
            <a:extLst>
              <a:ext uri="{FF2B5EF4-FFF2-40B4-BE49-F238E27FC236}">
                <a16:creationId xmlns:a16="http://schemas.microsoft.com/office/drawing/2014/main" id="{00C6F3DE-159E-47D1-96B4-353F4F38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-381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.VnTime" pitchFamily="34" charset="0"/>
            </a:endParaRP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93207EA2-E11B-4B1D-85EF-5FE34282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F91E8650-AC20-477B-A26C-EB6638484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đám tang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AAB370CE-9155-4105-8AE7-B535B060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79054"/>
            <a:ext cx="8991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%5Bhinhnendep">
            <a:extLst>
              <a:ext uri="{FF2B5EF4-FFF2-40B4-BE49-F238E27FC236}">
                <a16:creationId xmlns:a16="http://schemas.microsoft.com/office/drawing/2014/main" id="{29AF4C3A-864C-4672-AA5B-CCD0B63D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0">
            <a:extLst>
              <a:ext uri="{FF2B5EF4-FFF2-40B4-BE49-F238E27FC236}">
                <a16:creationId xmlns:a16="http://schemas.microsoft.com/office/drawing/2014/main" id="{00C6F3DE-159E-47D1-96B4-353F4F38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-381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.VnTime" pitchFamily="34" charset="0"/>
            </a:endParaRPr>
          </a:p>
        </p:txBody>
      </p:sp>
      <p:pic>
        <p:nvPicPr>
          <p:cNvPr id="10247" name="Picture 23" descr="Ton trong dam tang">
            <a:extLst>
              <a:ext uri="{FF2B5EF4-FFF2-40B4-BE49-F238E27FC236}">
                <a16:creationId xmlns:a16="http://schemas.microsoft.com/office/drawing/2014/main" id="{AC581D5B-ACE8-4B0C-A9A3-96D37FD3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93207EA2-E11B-4B1D-85EF-5FE34282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F91E8650-AC20-477B-A26C-EB6638484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đám tang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AAB370CE-9155-4105-8AE7-B535B060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64548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%5Bhinhnendep">
            <a:extLst>
              <a:ext uri="{FF2B5EF4-FFF2-40B4-BE49-F238E27FC236}">
                <a16:creationId xmlns:a16="http://schemas.microsoft.com/office/drawing/2014/main" id="{A3879901-F859-4F1E-B4F0-79C3E819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9">
            <a:extLst>
              <a:ext uri="{FF2B5EF4-FFF2-40B4-BE49-F238E27FC236}">
                <a16:creationId xmlns:a16="http://schemas.microsoft.com/office/drawing/2014/main" id="{FE4111D1-3F86-4E89-819E-09A6296E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793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vi-VN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Đánh giá hành vi.</a:t>
            </a:r>
          </a:p>
        </p:txBody>
      </p:sp>
      <p:sp>
        <p:nvSpPr>
          <p:cNvPr id="87056" name="Rectangle 16">
            <a:extLst>
              <a:ext uri="{FF2B5EF4-FFF2-40B4-BE49-F238E27FC236}">
                <a16:creationId xmlns:a16="http://schemas.microsoft.com/office/drawing/2014/main" id="{F70B12DF-A686-43F9-9019-2A52D0B86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68057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Chạy theo xem, chỉ trỏ</a:t>
            </a:r>
          </a:p>
        </p:txBody>
      </p:sp>
      <p:sp>
        <p:nvSpPr>
          <p:cNvPr id="87057" name="Rectangle 17">
            <a:extLst>
              <a:ext uri="{FF2B5EF4-FFF2-40B4-BE49-F238E27FC236}">
                <a16:creationId xmlns:a16="http://schemas.microsoft.com/office/drawing/2014/main" id="{87432AEF-DE5A-483D-904D-57925DD0F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368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đường</a:t>
            </a:r>
          </a:p>
        </p:txBody>
      </p:sp>
      <p:sp>
        <p:nvSpPr>
          <p:cNvPr id="87058" name="Rectangle 18">
            <a:extLst>
              <a:ext uri="{FF2B5EF4-FFF2-40B4-BE49-F238E27FC236}">
                <a16:creationId xmlns:a16="http://schemas.microsoft.com/office/drawing/2014/main" id="{B672A984-441E-4BB1-9C12-AED883086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724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Cười đùa</a:t>
            </a:r>
          </a:p>
        </p:txBody>
      </p:sp>
      <p:sp>
        <p:nvSpPr>
          <p:cNvPr id="87059" name="Rectangle 19">
            <a:extLst>
              <a:ext uri="{FF2B5EF4-FFF2-40B4-BE49-F238E27FC236}">
                <a16:creationId xmlns:a16="http://schemas.microsoft.com/office/drawing/2014/main" id="{88325F7B-9DB9-4A77-A93D-32754F93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51562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Ngả mũ, nón</a:t>
            </a:r>
          </a:p>
        </p:txBody>
      </p:sp>
      <p:sp>
        <p:nvSpPr>
          <p:cNvPr id="87060" name="Rectangle 20">
            <a:extLst>
              <a:ext uri="{FF2B5EF4-FFF2-40B4-BE49-F238E27FC236}">
                <a16:creationId xmlns:a16="http://schemas.microsoft.com/office/drawing/2014/main" id="{A0312AE0-710F-4FB0-81B0-D41629ED4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5613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đ) Bóp còi xe xin đường</a:t>
            </a:r>
          </a:p>
        </p:txBody>
      </p:sp>
      <p:sp>
        <p:nvSpPr>
          <p:cNvPr id="87061" name="Rectangle 21">
            <a:extLst>
              <a:ext uri="{FF2B5EF4-FFF2-40B4-BE49-F238E27FC236}">
                <a16:creationId xmlns:a16="http://schemas.microsoft.com/office/drawing/2014/main" id="{8FB6BBFE-366E-43E5-BDB1-660D7A22D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5994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Luồn lách, vượt lên trước </a:t>
            </a:r>
          </a:p>
        </p:txBody>
      </p:sp>
      <p:sp>
        <p:nvSpPr>
          <p:cNvPr id="87062" name="Rectangle 22">
            <a:extLst>
              <a:ext uri="{FF2B5EF4-FFF2-40B4-BE49-F238E27FC236}">
                <a16:creationId xmlns:a16="http://schemas.microsoft.com/office/drawing/2014/main" id="{1C5E163D-CC85-4057-A548-9BD737FB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Time" pitchFamily="34" charset="0"/>
              </a:rPr>
              <a:t>  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dùng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thẻ  màu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trước hành vi đúng và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hành vi sai khi gặp đám tang.</a:t>
            </a:r>
          </a:p>
        </p:txBody>
      </p:sp>
      <p:sp>
        <p:nvSpPr>
          <p:cNvPr id="11275" name="Rectangle 23">
            <a:extLst>
              <a:ext uri="{FF2B5EF4-FFF2-40B4-BE49-F238E27FC236}">
                <a16:creationId xmlns:a16="http://schemas.microsoft.com/office/drawing/2014/main" id="{CB1EFB2E-FD2F-4949-8CE4-EF1BF513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-381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.VnTime" pitchFamily="34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12272590-D83A-4359-981D-86B8D2F4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E26907A6-06F0-40A2-9779-DAE147B31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đám tang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6" grpId="0"/>
      <p:bldP spid="87057" grpId="0"/>
      <p:bldP spid="87058" grpId="0"/>
      <p:bldP spid="87059" grpId="0"/>
      <p:bldP spid="87060" grpId="0"/>
      <p:bldP spid="87061" grpId="0"/>
      <p:bldP spid="870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%5Bhinhnendep">
            <a:extLst>
              <a:ext uri="{FF2B5EF4-FFF2-40B4-BE49-F238E27FC236}">
                <a16:creationId xmlns:a16="http://schemas.microsoft.com/office/drawing/2014/main" id="{DCEDC246-D1FD-4E8A-89CA-61E526F8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-83912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4">
            <a:extLst>
              <a:ext uri="{FF2B5EF4-FFF2-40B4-BE49-F238E27FC236}">
                <a16:creationId xmlns:a16="http://schemas.microsoft.com/office/drawing/2014/main" id="{0F353FD7-B52E-4CE2-9E74-0E5614DE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90874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a) Ch¹y theo xem, chØ trá</a:t>
            </a:r>
          </a:p>
        </p:txBody>
      </p:sp>
      <p:sp>
        <p:nvSpPr>
          <p:cNvPr id="12292" name="Rectangle 15">
            <a:extLst>
              <a:ext uri="{FF2B5EF4-FFF2-40B4-BE49-F238E27FC236}">
                <a16:creationId xmlns:a16="http://schemas.microsoft.com/office/drawing/2014/main" id="{ADB5D887-FA46-450C-9F29-15331448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48074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Nhường đường</a:t>
            </a:r>
          </a:p>
        </p:txBody>
      </p:sp>
      <p:sp>
        <p:nvSpPr>
          <p:cNvPr id="12293" name="Rectangle 16">
            <a:extLst>
              <a:ext uri="{FF2B5EF4-FFF2-40B4-BE49-F238E27FC236}">
                <a16:creationId xmlns:a16="http://schemas.microsoft.com/office/drawing/2014/main" id="{106250B0-6063-4597-B9F8-0739C5A5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38625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Cười đùa</a:t>
            </a:r>
          </a:p>
        </p:txBody>
      </p:sp>
      <p:sp>
        <p:nvSpPr>
          <p:cNvPr id="12294" name="Rectangle 17">
            <a:extLst>
              <a:ext uri="{FF2B5EF4-FFF2-40B4-BE49-F238E27FC236}">
                <a16:creationId xmlns:a16="http://schemas.microsoft.com/office/drawing/2014/main" id="{0C70EF85-4D6A-4F6C-B604-4B249BC5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48679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Ngả mũ, nón</a:t>
            </a:r>
          </a:p>
        </p:txBody>
      </p:sp>
      <p:sp>
        <p:nvSpPr>
          <p:cNvPr id="12295" name="Rectangle 18">
            <a:extLst>
              <a:ext uri="{FF2B5EF4-FFF2-40B4-BE49-F238E27FC236}">
                <a16:creationId xmlns:a16="http://schemas.microsoft.com/office/drawing/2014/main" id="{1BF5961F-62CE-44D3-A61B-A77C67396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58279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đ) Bóp còi xe xin đường</a:t>
            </a:r>
          </a:p>
        </p:txBody>
      </p:sp>
      <p:sp>
        <p:nvSpPr>
          <p:cNvPr id="12296" name="Rectangle 19">
            <a:extLst>
              <a:ext uri="{FF2B5EF4-FFF2-40B4-BE49-F238E27FC236}">
                <a16:creationId xmlns:a16="http://schemas.microsoft.com/office/drawing/2014/main" id="{6F71F321-808C-4967-91B8-2F2E299D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75021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Luồn lách, vượt lên trước </a:t>
            </a:r>
          </a:p>
        </p:txBody>
      </p:sp>
      <p:sp>
        <p:nvSpPr>
          <p:cNvPr id="12297" name="Rectangle 23">
            <a:extLst>
              <a:ext uri="{FF2B5EF4-FFF2-40B4-BE49-F238E27FC236}">
                <a16:creationId xmlns:a16="http://schemas.microsoft.com/office/drawing/2014/main" id="{5B6613DF-0F60-44BA-AB8E-523B7DB3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-381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.VnTime" pitchFamily="34" charset="0"/>
            </a:endParaRPr>
          </a:p>
        </p:txBody>
      </p:sp>
      <p:sp>
        <p:nvSpPr>
          <p:cNvPr id="12299" name="Rectangle 22">
            <a:extLst>
              <a:ext uri="{FF2B5EF4-FFF2-40B4-BE49-F238E27FC236}">
                <a16:creationId xmlns:a16="http://schemas.microsoft.com/office/drawing/2014/main" id="{0F323FBA-A1F3-494A-B81E-B17F72D7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Time" pitchFamily="34" charset="0"/>
              </a:rPr>
              <a:t>   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471049CA-5A30-444B-8592-B7521AED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Đánh giá hành vi. 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dùng thẻ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hành vi đúng và thẻ </a:t>
            </a:r>
            <a:r>
              <a:rPr lang="vi-VN" alt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hành vi sai khi gặp đám tang.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6C963885-9ED8-42F0-8DEC-1D724647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C27142F9-751E-4A0E-A25F-6968F303F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đám tang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36920" y="3144836"/>
            <a:ext cx="696681" cy="503237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00FF"/>
                </a:solidFill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63677" y="4293507"/>
            <a:ext cx="687848" cy="503237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00FF"/>
                </a:solidFill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1599" y="6079442"/>
            <a:ext cx="669925" cy="503237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00FF"/>
                </a:solidFill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63676" y="5458279"/>
            <a:ext cx="669925" cy="503237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00FF"/>
                </a:solidFill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81599" y="4866594"/>
            <a:ext cx="669925" cy="457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00FF"/>
                </a:solidFill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36920" y="3690369"/>
            <a:ext cx="714604" cy="54825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0000FF"/>
                </a:solidFill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43232" y="0"/>
            <a:ext cx="745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Thứ năm ngày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tháng 2 năm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9&quot;/&gt;&lt;/object&gt;&lt;object type=&quot;3&quot; unique_id=&quot;10005&quot;&gt;&lt;property id=&quot;20148&quot; value=&quot;5&quot;/&gt;&lt;property id=&quot;20300&quot; value=&quot;Slide 2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93&quot;/&gt;&lt;/object&gt;&lt;object type=&quot;3&quot; unique_id=&quot;10008&quot;&gt;&lt;property id=&quot;20148&quot; value=&quot;5&quot;/&gt;&lt;property id=&quot;20300&quot; value=&quot;Slide 7&quot;/&gt;&lt;property id=&quot;20307&quot; value=&quot;266&quot;/&gt;&lt;/object&gt;&lt;object type=&quot;3&quot; unique_id=&quot;10009&quot;&gt;&lt;property id=&quot;20148&quot; value=&quot;5&quot;/&gt;&lt;property id=&quot;20300&quot; value=&quot;Slide 8&quot;/&gt;&lt;property id=&quot;20307&quot; value=&quot;272&quot;/&gt;&lt;/object&gt;&lt;object type=&quot;3&quot; unique_id=&quot;10010&quot;&gt;&lt;property id=&quot;20148&quot; value=&quot;5&quot;/&gt;&lt;property id=&quot;20300&quot; value=&quot;Slide 9&quot;/&gt;&lt;property id=&quot;20307&quot; value=&quot;273&quot;/&gt;&lt;/object&gt;&lt;object type=&quot;3&quot; unique_id=&quot;10011&quot;&gt;&lt;property id=&quot;20148&quot; value=&quot;5&quot;/&gt;&lt;property id=&quot;20300&quot; value=&quot;Slide 10&quot;/&gt;&lt;property id=&quot;20307&quot; value=&quot;296&quot;/&gt;&lt;/object&gt;&lt;object type=&quot;3&quot; unique_id=&quot;10012&quot;&gt;&lt;property id=&quot;20148&quot; value=&quot;5&quot;/&gt;&lt;property id=&quot;20300&quot; value=&quot;Slide 11&quot;/&gt;&lt;property id=&quot;20307&quot; value=&quot;274&quot;/&gt;&lt;/object&gt;&lt;object type=&quot;3&quot; unique_id=&quot;10014&quot;&gt;&lt;property id=&quot;20148&quot; value=&quot;5&quot;/&gt;&lt;property id=&quot;20300&quot; value=&quot;Slide 15&quot;/&gt;&lt;property id=&quot;20307&quot; value=&quot;283&quot;/&gt;&lt;/object&gt;&lt;object type=&quot;3&quot; unique_id=&quot;10015&quot;&gt;&lt;property id=&quot;20148&quot; value=&quot;5&quot;/&gt;&lt;property id=&quot;20300&quot; value=&quot;Slide 16&quot;/&gt;&lt;property id=&quot;20307&quot; value=&quot;285&quot;/&gt;&lt;/object&gt;&lt;object type=&quot;3&quot; unique_id=&quot;10016&quot;&gt;&lt;property id=&quot;20148&quot; value=&quot;5&quot;/&gt;&lt;property id=&quot;20300&quot; value=&quot;Slide 17&quot;/&gt;&lt;property id=&quot;20307&quot; value=&quot;286&quot;/&gt;&lt;/object&gt;&lt;object type=&quot;3&quot; unique_id=&quot;10017&quot;&gt;&lt;property id=&quot;20148&quot; value=&quot;5&quot;/&gt;&lt;property id=&quot;20300&quot; value=&quot;Slide 18&quot;/&gt;&lt;property id=&quot;20307&quot; value=&quot;287&quot;/&gt;&lt;/object&gt;&lt;object type=&quot;3&quot; unique_id=&quot;10018&quot;&gt;&lt;property id=&quot;20148&quot; value=&quot;5&quot;/&gt;&lt;property id=&quot;20300&quot; value=&quot;Slide 19&quot;/&gt;&lt;property id=&quot;20307&quot; value=&quot;288&quot;/&gt;&lt;/object&gt;&lt;object type=&quot;3&quot; unique_id=&quot;10019&quot;&gt;&lt;property id=&quot;20148&quot; value=&quot;5&quot;/&gt;&lt;property id=&quot;20300&quot; value=&quot;Slide 20&quot;/&gt;&lt;property id=&quot;20307&quot; value=&quot;289&quot;/&gt;&lt;/object&gt;&lt;object type=&quot;3&quot; unique_id=&quot;10020&quot;&gt;&lt;property id=&quot;20148&quot; value=&quot;5&quot;/&gt;&lt;property id=&quot;20300&quot; value=&quot;Slide 22&quot;/&gt;&lt;property id=&quot;20307&quot; value=&quot;294&quot;/&gt;&lt;/object&gt;&lt;object type=&quot;3&quot; unique_id=&quot;10021&quot;&gt;&lt;property id=&quot;20148&quot; value=&quot;5&quot;/&gt;&lt;property id=&quot;20300&quot; value=&quot;Slide 23&quot;/&gt;&lt;property id=&quot;20307&quot; value=&quot;301&quot;/&gt;&lt;/object&gt;&lt;object type=&quot;3&quot; unique_id=&quot;10022&quot;&gt;&lt;property id=&quot;20148&quot; value=&quot;5&quot;/&gt;&lt;property id=&quot;20300&quot; value=&quot;Slide 24&quot;/&gt;&lt;property id=&quot;20307&quot; value=&quot;292&quot;/&gt;&lt;/object&gt;&lt;object type=&quot;3&quot; unique_id=&quot;10063&quot;&gt;&lt;property id=&quot;20148&quot; value=&quot;5&quot;/&gt;&lt;property id=&quot;20300&quot; value=&quot;Slide 3&quot;/&gt;&lt;property id=&quot;20307&quot; value=&quot;303&quot;/&gt;&lt;/object&gt;&lt;object type=&quot;3&quot; unique_id=&quot;10085&quot;&gt;&lt;property id=&quot;20148&quot; value=&quot;5&quot;/&gt;&lt;property id=&quot;20300&quot; value=&quot;Slide 5&quot;/&gt;&lt;property id=&quot;20307&quot; value=&quot;304&quot;/&gt;&lt;/object&gt;&lt;object type=&quot;3&quot; unique_id=&quot;10218&quot;&gt;&lt;property id=&quot;20148&quot; value=&quot;5&quot;/&gt;&lt;property id=&quot;20300&quot; value=&quot;Slide 6 - &amp;quot;THẢO LUẬN NHÓM 4&amp;quot;&quot;/&gt;&lt;property id=&quot;20307&quot; value=&quot;305&quot;/&gt;&lt;/object&gt;&lt;object type=&quot;3&quot; unique_id=&quot;10334&quot;&gt;&lt;property id=&quot;20148&quot; value=&quot;5&quot;/&gt;&lt;property id=&quot;20300&quot; value=&quot;Slide 21&quot;/&gt;&lt;property id=&quot;20307&quot; value=&quot;306&quot;/&gt;&lt;/object&gt;&lt;object type=&quot;3&quot; unique_id=&quot;10335&quot;&gt;&lt;property id=&quot;20148&quot; value=&quot;5&quot;/&gt;&lt;property id=&quot;20300&quot; value=&quot;Slide 12&quot;/&gt;&lt;property id=&quot;20307&quot; value=&quot;307&quot;/&gt;&lt;/object&gt;&lt;object type=&quot;3&quot; unique_id=&quot;10336&quot;&gt;&lt;property id=&quot;20148&quot; value=&quot;5&quot;/&gt;&lt;property id=&quot;20300&quot; value=&quot;Slide 13&quot;/&gt;&lt;property id=&quot;20307&quot; value=&quot;308&quot;/&gt;&lt;/object&gt;&lt;object type=&quot;3&quot; unique_id=&quot;10337&quot;&gt;&lt;property id=&quot;20148&quot; value=&quot;5&quot;/&gt;&lt;property id=&quot;20300&quot; value=&quot;Slide 14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</TotalTime>
  <Words>1310</Words>
  <Application>Microsoft Office PowerPoint</Application>
  <PresentationFormat>On-screen Show (4:3)</PresentationFormat>
  <Paragraphs>182</Paragraphs>
  <Slides>24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.VnTime</vt:lpstr>
      <vt:lpstr>.VnTimeH</vt:lpstr>
      <vt:lpstr>Arial</vt:lpstr>
      <vt:lpstr>Calibri</vt:lpstr>
      <vt:lpstr>HP001 5H</vt:lpstr>
      <vt:lpstr>OpenSans</vt:lpstr>
      <vt:lpstr>Times New Roman</vt:lpstr>
      <vt:lpstr>Default Design</vt:lpstr>
      <vt:lpstr>Mountain Top</vt:lpstr>
      <vt:lpstr>1_Office Theme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n¨m ngµy 16 th¸ng 2 n¨m 2012</dc:title>
  <dc:creator>User</dc:creator>
  <cp:lastModifiedBy>admin</cp:lastModifiedBy>
  <cp:revision>199</cp:revision>
  <dcterms:created xsi:type="dcterms:W3CDTF">2012-02-08T17:05:32Z</dcterms:created>
  <dcterms:modified xsi:type="dcterms:W3CDTF">2022-02-23T03:16:57Z</dcterms:modified>
</cp:coreProperties>
</file>