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5"/>
  </p:notesMasterIdLst>
  <p:sldIdLst>
    <p:sldId id="256" r:id="rId3"/>
    <p:sldId id="257" r:id="rId4"/>
    <p:sldId id="277" r:id="rId5"/>
    <p:sldId id="258" r:id="rId6"/>
    <p:sldId id="276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92" r:id="rId16"/>
    <p:sldId id="293" r:id="rId17"/>
    <p:sldId id="287" r:id="rId18"/>
    <p:sldId id="288" r:id="rId19"/>
    <p:sldId id="290" r:id="rId20"/>
    <p:sldId id="260" r:id="rId21"/>
    <p:sldId id="261" r:id="rId22"/>
    <p:sldId id="264" r:id="rId23"/>
    <p:sldId id="265" r:id="rId24"/>
    <p:sldId id="266" r:id="rId25"/>
    <p:sldId id="268" r:id="rId26"/>
    <p:sldId id="269" r:id="rId27"/>
    <p:sldId id="270" r:id="rId28"/>
    <p:sldId id="271" r:id="rId29"/>
    <p:sldId id="272" r:id="rId30"/>
    <p:sldId id="273" r:id="rId31"/>
    <p:sldId id="274" r:id="rId32"/>
    <p:sldId id="291" r:id="rId33"/>
    <p:sldId id="275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9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D8D4C-142D-4B02-B0E1-EC53191A393C}" type="datetimeFigureOut">
              <a:rPr lang="en-US" smtClean="0"/>
              <a:t>10/02/2022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1503D8-8D31-4100-9C04-F5946D3BC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7035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HP001 5 hàng" panose="020B06030503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HP001 5 hàng" panose="020B06030503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6654-7860-4CDA-854F-FA743865F949}" type="datetime1">
              <a:rPr lang="en-US" smtClean="0"/>
              <a:t>10/02/2022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A0F7D-237E-4266-BB98-1A697C549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566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8E2F3-03A4-4E86-9899-951EAA5C9F94}" type="datetime1">
              <a:rPr lang="en-US" smtClean="0"/>
              <a:t>10/02/2022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A0F7D-237E-4266-BB98-1A697C549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823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CC29A-D08C-4BF9-83BF-62259BC7B073}" type="datetime1">
              <a:rPr lang="en-US" smtClean="0"/>
              <a:t>10/02/2022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A0F7D-237E-4266-BB98-1A697C549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4777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9B29C-C31E-4FB4-8C0A-321194FD5200}" type="datetimeFigureOut">
              <a:rPr lang="vi-VN" smtClean="0"/>
              <a:t>10/02/2022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96D17-A152-452E-9AA5-20076E4023A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03467873"/>
      </p:ext>
    </p:extLst>
  </p:cSld>
  <p:clrMapOvr>
    <a:masterClrMapping/>
  </p:clrMapOvr>
  <p:transition spd="med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9B29C-C31E-4FB4-8C0A-321194FD5200}" type="datetimeFigureOut">
              <a:rPr lang="vi-VN" smtClean="0"/>
              <a:t>10/02/2022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96D17-A152-452E-9AA5-20076E4023A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14317822"/>
      </p:ext>
    </p:extLst>
  </p:cSld>
  <p:clrMapOvr>
    <a:masterClrMapping/>
  </p:clrMapOvr>
  <p:transition spd="med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9B29C-C31E-4FB4-8C0A-321194FD5200}" type="datetimeFigureOut">
              <a:rPr lang="vi-VN" smtClean="0"/>
              <a:t>10/02/2022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96D17-A152-452E-9AA5-20076E4023A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48197454"/>
      </p:ext>
    </p:extLst>
  </p:cSld>
  <p:clrMapOvr>
    <a:masterClrMapping/>
  </p:clrMapOvr>
  <p:transition spd="med">
    <p:pull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9B29C-C31E-4FB4-8C0A-321194FD5200}" type="datetimeFigureOut">
              <a:rPr lang="vi-VN" smtClean="0"/>
              <a:t>10/02/2022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96D17-A152-452E-9AA5-20076E4023A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71236430"/>
      </p:ext>
    </p:extLst>
  </p:cSld>
  <p:clrMapOvr>
    <a:masterClrMapping/>
  </p:clrMapOvr>
  <p:transition spd="med">
    <p:pull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9B29C-C31E-4FB4-8C0A-321194FD5200}" type="datetimeFigureOut">
              <a:rPr lang="vi-VN" smtClean="0"/>
              <a:t>10/02/2022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96D17-A152-452E-9AA5-20076E4023A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44327837"/>
      </p:ext>
    </p:extLst>
  </p:cSld>
  <p:clrMapOvr>
    <a:masterClrMapping/>
  </p:clrMapOvr>
  <p:transition spd="med">
    <p:pull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9B29C-C31E-4FB4-8C0A-321194FD5200}" type="datetimeFigureOut">
              <a:rPr lang="vi-VN" smtClean="0"/>
              <a:t>10/02/2022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96D17-A152-452E-9AA5-20076E4023A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00106807"/>
      </p:ext>
    </p:extLst>
  </p:cSld>
  <p:clrMapOvr>
    <a:masterClrMapping/>
  </p:clrMapOvr>
  <p:transition spd="med">
    <p:pull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9B29C-C31E-4FB4-8C0A-321194FD5200}" type="datetimeFigureOut">
              <a:rPr lang="vi-VN" smtClean="0"/>
              <a:t>10/02/2022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96D17-A152-452E-9AA5-20076E4023A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05019343"/>
      </p:ext>
    </p:extLst>
  </p:cSld>
  <p:clrMapOvr>
    <a:masterClrMapping/>
  </p:clrMapOvr>
  <p:transition spd="med">
    <p:pull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9B29C-C31E-4FB4-8C0A-321194FD5200}" type="datetimeFigureOut">
              <a:rPr lang="vi-VN" smtClean="0"/>
              <a:t>10/02/2022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96D17-A152-452E-9AA5-20076E4023A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03677921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P001 5 hàng" panose="020B06030503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HP001 5 hàng" panose="020B0603050302020204" pitchFamily="34" charset="0"/>
              </a:defRPr>
            </a:lvl1pPr>
            <a:lvl2pPr>
              <a:defRPr>
                <a:latin typeface="HP001 5 hàng" panose="020B0603050302020204" pitchFamily="34" charset="0"/>
              </a:defRPr>
            </a:lvl2pPr>
            <a:lvl3pPr>
              <a:defRPr>
                <a:latin typeface="HP001 5 hàng" panose="020B0603050302020204" pitchFamily="34" charset="0"/>
              </a:defRPr>
            </a:lvl3pPr>
            <a:lvl4pPr>
              <a:defRPr>
                <a:latin typeface="HP001 5 hàng" panose="020B0603050302020204" pitchFamily="34" charset="0"/>
              </a:defRPr>
            </a:lvl4pPr>
            <a:lvl5pPr>
              <a:defRPr>
                <a:latin typeface="HP001 5 hàng" panose="020B06030503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6D470-42B3-469C-92EA-3D65EB4F8C53}" type="datetime1">
              <a:rPr lang="en-US" smtClean="0"/>
              <a:t>10/02/2022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A0F7D-237E-4266-BB98-1A697C549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932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9B29C-C31E-4FB4-8C0A-321194FD5200}" type="datetimeFigureOut">
              <a:rPr lang="vi-VN" smtClean="0"/>
              <a:t>10/02/2022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96D17-A152-452E-9AA5-20076E4023A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09996918"/>
      </p:ext>
    </p:extLst>
  </p:cSld>
  <p:clrMapOvr>
    <a:masterClrMapping/>
  </p:clrMapOvr>
  <p:transition spd="med">
    <p:pull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9B29C-C31E-4FB4-8C0A-321194FD5200}" type="datetimeFigureOut">
              <a:rPr lang="vi-VN" smtClean="0"/>
              <a:t>10/02/2022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96D17-A152-452E-9AA5-20076E4023A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87284691"/>
      </p:ext>
    </p:extLst>
  </p:cSld>
  <p:clrMapOvr>
    <a:masterClrMapping/>
  </p:clrMapOvr>
  <p:transition spd="med">
    <p:pull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9B29C-C31E-4FB4-8C0A-321194FD5200}" type="datetimeFigureOut">
              <a:rPr lang="vi-VN" smtClean="0"/>
              <a:t>10/02/2022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96D17-A152-452E-9AA5-20076E4023A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32740880"/>
      </p:ext>
    </p:extLst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8C2FD-00BC-4676-85E1-3AD1F9F0CFC3}" type="datetime1">
              <a:rPr lang="en-US" smtClean="0"/>
              <a:t>10/02/2022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A0F7D-237E-4266-BB98-1A697C549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87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37114-35B4-4897-9608-436AC052082E}" type="datetime1">
              <a:rPr lang="en-US" smtClean="0"/>
              <a:t>10/02/2022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A0F7D-237E-4266-BB98-1A697C549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79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B20BF-3753-4F0D-B495-6CF1E3989D82}" type="datetime1">
              <a:rPr lang="en-US" smtClean="0"/>
              <a:t>10/02/2022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A0F7D-237E-4266-BB98-1A697C549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139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6F926-98A2-4134-9218-FE9E77E24878}" type="datetime1">
              <a:rPr lang="en-US" smtClean="0"/>
              <a:t>10/02/2022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A0F7D-237E-4266-BB98-1A697C549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679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68FEF-CF1A-4C22-8B9C-850D4F06E39B}" type="datetime1">
              <a:rPr lang="en-US" smtClean="0"/>
              <a:t>10/02/2022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A0F7D-237E-4266-BB98-1A697C549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490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82B45-DD4A-42BB-85E3-251CE02695BD}" type="datetime1">
              <a:rPr lang="en-US" smtClean="0"/>
              <a:t>10/02/2022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A0F7D-237E-4266-BB98-1A697C549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851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B88A-83E1-40A5-A933-834B8FA731A4}" type="datetime1">
              <a:rPr lang="en-US" smtClean="0"/>
              <a:t>10/02/2022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A0F7D-237E-4266-BB98-1A697C549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614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fi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4F6F8A-FC23-4A80-A563-86A40EF0FFA4}" type="datetime1">
              <a:rPr lang="en-US" smtClean="0"/>
              <a:t>10/02/2022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0A0F7D-237E-4266-BB98-1A697C549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250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09B29C-C31E-4FB4-8C0A-321194FD5200}" type="datetimeFigureOut">
              <a:rPr lang="vi-VN" smtClean="0"/>
              <a:t>10/02/2022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E96D17-A152-452E-9AA5-20076E4023A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6750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pull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slide" Target="slide27.xml"/><Relationship Id="rId7" Type="http://schemas.openxmlformats.org/officeDocument/2006/relationships/slide" Target="slide26.xml"/><Relationship Id="rId2" Type="http://schemas.openxmlformats.org/officeDocument/2006/relationships/slide" Target="slide3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0.xml"/><Relationship Id="rId5" Type="http://schemas.openxmlformats.org/officeDocument/2006/relationships/slide" Target="slide29.xml"/><Relationship Id="rId4" Type="http://schemas.openxmlformats.org/officeDocument/2006/relationships/slide" Target="slide2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g"/><Relationship Id="rId4" Type="http://schemas.openxmlformats.org/officeDocument/2006/relationships/slide" Target="slide2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g"/><Relationship Id="rId4" Type="http://schemas.openxmlformats.org/officeDocument/2006/relationships/slide" Target="slide2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g"/><Relationship Id="rId4" Type="http://schemas.openxmlformats.org/officeDocument/2006/relationships/slide" Target="slide2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g"/><Relationship Id="rId4" Type="http://schemas.openxmlformats.org/officeDocument/2006/relationships/image" Target="../media/image21.jp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6654-7860-4CDA-854F-FA743865F949}" type="datetime1">
              <a:rPr lang="en-US" smtClean="0"/>
              <a:t>10/02/2022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A0F7D-237E-4266-BB98-1A697C54935F}" type="slidenum">
              <a:rPr lang="en-US" smtClean="0"/>
              <a:t>1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524000" y="2699703"/>
            <a:ext cx="9144000" cy="2387600"/>
          </a:xfrm>
        </p:spPr>
        <p:txBody>
          <a:bodyPr>
            <a:prstTxWarp prst="textButton">
              <a:avLst/>
            </a:prstTxWarp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r>
              <a:rPr lang="en-US" b="1" dirty="0">
                <a:ln w="9525">
                  <a:solidFill>
                    <a:srgbClr val="002060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  <a:reflection blurRad="6350" stA="55000" endA="50" endPos="85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EM ĐẾN VỚI TIẾT HỌC</a:t>
            </a:r>
          </a:p>
        </p:txBody>
      </p:sp>
    </p:spTree>
    <p:extLst>
      <p:ext uri="{BB962C8B-B14F-4D97-AF65-F5344CB8AC3E}">
        <p14:creationId xmlns:p14="http://schemas.microsoft.com/office/powerpoint/2010/main" val="42321411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932" y="1903565"/>
            <a:ext cx="1022665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- Các tháng có 30 ngày : Tháng Tư, tháng Sáu, tháng Chín, tháng Mười một.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5F0B46-90C2-4533-94C8-F3C4BFA1B953}"/>
              </a:ext>
            </a:extLst>
          </p:cNvPr>
          <p:cNvSpPr txBox="1"/>
          <p:nvPr/>
        </p:nvSpPr>
        <p:spPr>
          <a:xfrm>
            <a:off x="1561731" y="260583"/>
            <a:ext cx="755724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5 hàng" panose="020B0603050302020204" pitchFamily="34" charset="0"/>
              </a:rPr>
              <a:t>Thứ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5 hàng" panose="020B06030503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5 hàng" panose="020B0603050302020204" pitchFamily="34" charset="0"/>
              </a:rPr>
              <a:t>sáu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5 hàng" panose="020B060305030202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5 hàng" panose="020B0603050302020204" pitchFamily="34" charset="0"/>
              </a:rPr>
              <a:t>ngày</a:t>
            </a: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5 hàng" panose="020B06030503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5 hàng" panose="020B0603050302020204" pitchFamily="34" charset="0"/>
              </a:rPr>
              <a:t>11 </a:t>
            </a:r>
            <a:r>
              <a:rPr kumimoji="0" lang="en-US" sz="2800" b="1" i="0" u="none" strike="noStrike" kern="0" cap="none" spc="0" normalizeH="0" baseline="0" noProof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5 hàng" panose="020B0603050302020204" pitchFamily="34" charset="0"/>
              </a:rPr>
              <a:t>tháng</a:t>
            </a: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5 hàng" panose="020B0603050302020204" pitchFamily="34" charset="0"/>
              </a:rPr>
              <a:t> </a:t>
            </a:r>
            <a:r>
              <a:rPr lang="en-US" sz="2800" b="1" kern="0">
                <a:solidFill>
                  <a:srgbClr val="FFFF00"/>
                </a:solidFill>
                <a:latin typeface="HP001 5 hàng" panose="020B0603050302020204" pitchFamily="34" charset="0"/>
              </a:rPr>
              <a:t>2</a:t>
            </a:r>
            <a:r>
              <a:rPr kumimoji="0" lang="en-US" sz="2800" b="1" i="0" u="none" strike="noStrike" kern="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5 hàng" panose="020B06030503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5 hàng" panose="020B0603050302020204" pitchFamily="34" charset="0"/>
              </a:rPr>
              <a:t>năm</a:t>
            </a: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5 hàng" panose="020B06030503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5 hàng" panose="020B0603050302020204" pitchFamily="34" charset="0"/>
              </a:rPr>
              <a:t>2022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P001 5 hàng" panose="020B06030503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5 hàng" panose="020B0603050302020204" pitchFamily="34" charset="0"/>
              </a:rPr>
              <a:t>Toán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P001 5 hàng" panose="020B06030503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5 hàng" panose="020B0603050302020204" pitchFamily="34" charset="0"/>
              </a:rPr>
              <a:t>Tháng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5 hàng" panose="020B0603050302020204" pitchFamily="34" charset="0"/>
              </a:rPr>
              <a:t> -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5 hàng" panose="020B0603050302020204" pitchFamily="34" charset="0"/>
              </a:rPr>
              <a:t>Năm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16904655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2" y="1665859"/>
            <a:ext cx="700978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 </a:t>
            </a:r>
            <a:r>
              <a: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Tháng có 28 ngày hoặc 29 ngày: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95446"/>
            <a:ext cx="10122230" cy="359663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CF26793-58DF-4B4A-9D76-18B409C3AD3E}"/>
              </a:ext>
            </a:extLst>
          </p:cNvPr>
          <p:cNvSpPr txBox="1"/>
          <p:nvPr/>
        </p:nvSpPr>
        <p:spPr>
          <a:xfrm>
            <a:off x="1668263" y="219309"/>
            <a:ext cx="755724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5 hàng" panose="020B0603050302020204" pitchFamily="34" charset="0"/>
              </a:rPr>
              <a:t>Thứ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5 hàng" panose="020B06030503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5 hàng" panose="020B0603050302020204" pitchFamily="34" charset="0"/>
              </a:rPr>
              <a:t>sáu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5 hàng" panose="020B060305030202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5 hàng" panose="020B0603050302020204" pitchFamily="34" charset="0"/>
              </a:rPr>
              <a:t>ngày</a:t>
            </a: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5 hàng" panose="020B06030503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5 hàng" panose="020B0603050302020204" pitchFamily="34" charset="0"/>
              </a:rPr>
              <a:t>11 </a:t>
            </a:r>
            <a:r>
              <a:rPr kumimoji="0" lang="en-US" sz="2800" b="1" i="0" u="none" strike="noStrike" kern="0" cap="none" spc="0" normalizeH="0" baseline="0" noProof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5 hàng" panose="020B0603050302020204" pitchFamily="34" charset="0"/>
              </a:rPr>
              <a:t>tháng</a:t>
            </a: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5 hàng" panose="020B0603050302020204" pitchFamily="34" charset="0"/>
              </a:rPr>
              <a:t> </a:t>
            </a:r>
            <a:r>
              <a:rPr lang="en-US" sz="2800" b="1" kern="0">
                <a:solidFill>
                  <a:srgbClr val="FFFF00"/>
                </a:solidFill>
                <a:latin typeface="HP001 5 hàng" panose="020B0603050302020204" pitchFamily="34" charset="0"/>
              </a:rPr>
              <a:t>2</a:t>
            </a:r>
            <a:r>
              <a:rPr kumimoji="0" lang="en-US" sz="2800" b="1" i="0" u="none" strike="noStrike" kern="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5 hàng" panose="020B06030503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5 hàng" panose="020B0603050302020204" pitchFamily="34" charset="0"/>
              </a:rPr>
              <a:t>năm</a:t>
            </a: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5 hàng" panose="020B06030503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5 hàng" panose="020B0603050302020204" pitchFamily="34" charset="0"/>
              </a:rPr>
              <a:t>2022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P001 5 hàng" panose="020B06030503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5 hàng" panose="020B0603050302020204" pitchFamily="34" charset="0"/>
              </a:rPr>
              <a:t>Toán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P001 5 hàng" panose="020B06030503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5 hàng" panose="020B0603050302020204" pitchFamily="34" charset="0"/>
              </a:rPr>
              <a:t>Tháng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5 hàng" panose="020B0603050302020204" pitchFamily="34" charset="0"/>
              </a:rPr>
              <a:t> -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5 hàng" panose="020B0603050302020204" pitchFamily="34" charset="0"/>
              </a:rPr>
              <a:t>Năm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56221084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0713" y="2238706"/>
            <a:ext cx="100899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- Tháng có 28 hoặc 29 ngày: Tháng Hai.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80316BB-2E1A-419B-927A-1EF15770CD27}"/>
              </a:ext>
            </a:extLst>
          </p:cNvPr>
          <p:cNvSpPr txBox="1"/>
          <p:nvPr/>
        </p:nvSpPr>
        <p:spPr>
          <a:xfrm>
            <a:off x="1703774" y="313849"/>
            <a:ext cx="755724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5 hàng" panose="020B0603050302020204" pitchFamily="34" charset="0"/>
              </a:rPr>
              <a:t>Thứ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5 hàng" panose="020B06030503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5 hàng" panose="020B0603050302020204" pitchFamily="34" charset="0"/>
              </a:rPr>
              <a:t>sáu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5 hàng" panose="020B060305030202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5 hàng" panose="020B0603050302020204" pitchFamily="34" charset="0"/>
              </a:rPr>
              <a:t>ngày</a:t>
            </a: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5 hàng" panose="020B06030503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5 hàng" panose="020B0603050302020204" pitchFamily="34" charset="0"/>
              </a:rPr>
              <a:t>11 </a:t>
            </a:r>
            <a:r>
              <a:rPr kumimoji="0" lang="en-US" sz="2800" b="1" i="0" u="none" strike="noStrike" kern="0" cap="none" spc="0" normalizeH="0" baseline="0" noProof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5 hàng" panose="020B0603050302020204" pitchFamily="34" charset="0"/>
              </a:rPr>
              <a:t>tháng</a:t>
            </a: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5 hàng" panose="020B0603050302020204" pitchFamily="34" charset="0"/>
              </a:rPr>
              <a:t> </a:t>
            </a:r>
            <a:r>
              <a:rPr lang="en-US" sz="2800" b="1" kern="0">
                <a:solidFill>
                  <a:srgbClr val="FFFF00"/>
                </a:solidFill>
                <a:latin typeface="HP001 5 hàng" panose="020B0603050302020204" pitchFamily="34" charset="0"/>
              </a:rPr>
              <a:t>2</a:t>
            </a:r>
            <a:r>
              <a:rPr kumimoji="0" lang="en-US" sz="2800" b="1" i="0" u="none" strike="noStrike" kern="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5 hàng" panose="020B06030503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5 hàng" panose="020B0603050302020204" pitchFamily="34" charset="0"/>
              </a:rPr>
              <a:t>năm</a:t>
            </a: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5 hàng" panose="020B06030503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5 hàng" panose="020B0603050302020204" pitchFamily="34" charset="0"/>
              </a:rPr>
              <a:t>2022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P001 5 hàng" panose="020B06030503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5 hàng" panose="020B0603050302020204" pitchFamily="34" charset="0"/>
              </a:rPr>
              <a:t>Toán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P001 5 hàng" panose="020B06030503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5 hàng" panose="020B0603050302020204" pitchFamily="34" charset="0"/>
              </a:rPr>
              <a:t>Tháng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5 hàng" panose="020B0603050302020204" pitchFamily="34" charset="0"/>
              </a:rPr>
              <a:t> -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5 hàng" panose="020B0603050302020204" pitchFamily="34" charset="0"/>
              </a:rPr>
              <a:t>Năm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2119126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2560" y="2082277"/>
            <a:ext cx="1098366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Một năm có 12 tháng.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vi-VN" sz="32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Tháng có 31 ngày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: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1,3,5,7,8,10,12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vi-VN" sz="32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Tháng có 30 ngày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: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4,6,9,11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vi-VN" sz="32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Tháng có 28 hoặc 29 ngày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: Tháng 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80316BB-2E1A-419B-927A-1EF15770CD27}"/>
              </a:ext>
            </a:extLst>
          </p:cNvPr>
          <p:cNvSpPr txBox="1"/>
          <p:nvPr/>
        </p:nvSpPr>
        <p:spPr>
          <a:xfrm>
            <a:off x="1703774" y="313849"/>
            <a:ext cx="755724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5 hàng" panose="020B0603050302020204" pitchFamily="34" charset="0"/>
              </a:rPr>
              <a:t>Thứ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5 hàng" panose="020B06030503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5 hàng" panose="020B0603050302020204" pitchFamily="34" charset="0"/>
              </a:rPr>
              <a:t>sáu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5 hàng" panose="020B060305030202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5 hàng" panose="020B0603050302020204" pitchFamily="34" charset="0"/>
              </a:rPr>
              <a:t>ngày</a:t>
            </a: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5 hàng" panose="020B06030503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5 hàng" panose="020B0603050302020204" pitchFamily="34" charset="0"/>
              </a:rPr>
              <a:t>11 </a:t>
            </a:r>
            <a:r>
              <a:rPr kumimoji="0" lang="en-US" sz="2800" b="1" i="0" u="none" strike="noStrike" kern="0" cap="none" spc="0" normalizeH="0" baseline="0" noProof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5 hàng" panose="020B0603050302020204" pitchFamily="34" charset="0"/>
              </a:rPr>
              <a:t>tháng</a:t>
            </a: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5 hàng" panose="020B0603050302020204" pitchFamily="34" charset="0"/>
              </a:rPr>
              <a:t> </a:t>
            </a:r>
            <a:r>
              <a:rPr lang="en-US" sz="2800" b="1" kern="0">
                <a:solidFill>
                  <a:srgbClr val="FFFF00"/>
                </a:solidFill>
                <a:latin typeface="HP001 5 hàng" panose="020B0603050302020204" pitchFamily="34" charset="0"/>
              </a:rPr>
              <a:t>2</a:t>
            </a:r>
            <a:r>
              <a:rPr kumimoji="0" lang="en-US" sz="2800" b="1" i="0" u="none" strike="noStrike" kern="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5 hàng" panose="020B06030503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5 hàng" panose="020B0603050302020204" pitchFamily="34" charset="0"/>
              </a:rPr>
              <a:t>năm</a:t>
            </a: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5 hàng" panose="020B06030503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5 hàng" panose="020B0603050302020204" pitchFamily="34" charset="0"/>
              </a:rPr>
              <a:t>2022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P001 5 hàng" panose="020B06030503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5 hàng" panose="020B0603050302020204" pitchFamily="34" charset="0"/>
              </a:rPr>
              <a:t>Toán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P001 5 hàng" panose="020B06030503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5 hàng" panose="020B0603050302020204" pitchFamily="34" charset="0"/>
              </a:rPr>
              <a:t>Tháng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5 hàng" panose="020B0603050302020204" pitchFamily="34" charset="0"/>
              </a:rPr>
              <a:t> -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5 hàng" panose="020B0603050302020204" pitchFamily="34" charset="0"/>
              </a:rPr>
              <a:t>Năm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0905406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1088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7113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51533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video-1585037625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883" y="2428765"/>
            <a:ext cx="7924800" cy="440266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80316BB-2E1A-419B-927A-1EF15770CD27}"/>
              </a:ext>
            </a:extLst>
          </p:cNvPr>
          <p:cNvSpPr txBox="1"/>
          <p:nvPr/>
        </p:nvSpPr>
        <p:spPr>
          <a:xfrm>
            <a:off x="1703774" y="313849"/>
            <a:ext cx="755724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5 hàng" panose="020B0603050302020204" pitchFamily="34" charset="0"/>
              </a:rPr>
              <a:t>Thứ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5 hàng" panose="020B06030503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5 hàng" panose="020B0603050302020204" pitchFamily="34" charset="0"/>
              </a:rPr>
              <a:t>sáu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5 hàng" panose="020B060305030202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5 hàng" panose="020B0603050302020204" pitchFamily="34" charset="0"/>
              </a:rPr>
              <a:t>ngày</a:t>
            </a: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5 hàng" panose="020B06030503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5 hàng" panose="020B0603050302020204" pitchFamily="34" charset="0"/>
              </a:rPr>
              <a:t>11 </a:t>
            </a:r>
            <a:r>
              <a:rPr kumimoji="0" lang="en-US" sz="2800" b="1" i="0" u="none" strike="noStrike" kern="0" cap="none" spc="0" normalizeH="0" baseline="0" noProof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5 hàng" panose="020B0603050302020204" pitchFamily="34" charset="0"/>
              </a:rPr>
              <a:t>tháng</a:t>
            </a: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5 hàng" panose="020B0603050302020204" pitchFamily="34" charset="0"/>
              </a:rPr>
              <a:t> </a:t>
            </a:r>
            <a:r>
              <a:rPr lang="en-US" sz="2800" b="1" kern="0">
                <a:solidFill>
                  <a:srgbClr val="FFFF00"/>
                </a:solidFill>
                <a:latin typeface="HP001 5 hàng" panose="020B0603050302020204" pitchFamily="34" charset="0"/>
              </a:rPr>
              <a:t>2</a:t>
            </a:r>
            <a:r>
              <a:rPr kumimoji="0" lang="en-US" sz="2800" b="1" i="0" u="none" strike="noStrike" kern="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5 hàng" panose="020B06030503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5 hàng" panose="020B0603050302020204" pitchFamily="34" charset="0"/>
              </a:rPr>
              <a:t>năm</a:t>
            </a: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5 hàng" panose="020B06030503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5 hàng" panose="020B0603050302020204" pitchFamily="34" charset="0"/>
              </a:rPr>
              <a:t>2022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P001 5 hàng" panose="020B06030503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5 hàng" panose="020B0603050302020204" pitchFamily="34" charset="0"/>
              </a:rPr>
              <a:t>Toán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P001 5 hàng" panose="020B06030503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5 hàng" panose="020B0603050302020204" pitchFamily="34" charset="0"/>
              </a:rPr>
              <a:t>Tháng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5 hàng" panose="020B0603050302020204" pitchFamily="34" charset="0"/>
              </a:rPr>
              <a:t> -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5 hàng" panose="020B0603050302020204" pitchFamily="34" charset="0"/>
              </a:rPr>
              <a:t>Năm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03226245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793" y="1694793"/>
            <a:ext cx="6896757" cy="488731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80316BB-2E1A-419B-927A-1EF15770CD27}"/>
              </a:ext>
            </a:extLst>
          </p:cNvPr>
          <p:cNvSpPr txBox="1"/>
          <p:nvPr/>
        </p:nvSpPr>
        <p:spPr>
          <a:xfrm>
            <a:off x="1703774" y="313849"/>
            <a:ext cx="755724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5 hàng" panose="020B0603050302020204" pitchFamily="34" charset="0"/>
              </a:rPr>
              <a:t>Thứ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5 hàng" panose="020B06030503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5 hàng" panose="020B0603050302020204" pitchFamily="34" charset="0"/>
              </a:rPr>
              <a:t>sáu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5 hàng" panose="020B060305030202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5 hàng" panose="020B0603050302020204" pitchFamily="34" charset="0"/>
              </a:rPr>
              <a:t>ngày</a:t>
            </a: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5 hàng" panose="020B06030503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5 hàng" panose="020B0603050302020204" pitchFamily="34" charset="0"/>
              </a:rPr>
              <a:t>11 </a:t>
            </a:r>
            <a:r>
              <a:rPr kumimoji="0" lang="en-US" sz="2800" b="1" i="0" u="none" strike="noStrike" kern="0" cap="none" spc="0" normalizeH="0" baseline="0" noProof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5 hàng" panose="020B0603050302020204" pitchFamily="34" charset="0"/>
              </a:rPr>
              <a:t>tháng</a:t>
            </a: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5 hàng" panose="020B0603050302020204" pitchFamily="34" charset="0"/>
              </a:rPr>
              <a:t> </a:t>
            </a:r>
            <a:r>
              <a:rPr lang="en-US" sz="2800" b="1" kern="0">
                <a:solidFill>
                  <a:srgbClr val="FFFF00"/>
                </a:solidFill>
                <a:latin typeface="HP001 5 hàng" panose="020B0603050302020204" pitchFamily="34" charset="0"/>
              </a:rPr>
              <a:t>2</a:t>
            </a:r>
            <a:r>
              <a:rPr kumimoji="0" lang="en-US" sz="2800" b="1" i="0" u="none" strike="noStrike" kern="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5 hàng" panose="020B06030503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5 hàng" panose="020B0603050302020204" pitchFamily="34" charset="0"/>
              </a:rPr>
              <a:t>năm</a:t>
            </a: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5 hàng" panose="020B06030503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5 hàng" panose="020B0603050302020204" pitchFamily="34" charset="0"/>
              </a:rPr>
              <a:t>2022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P001 5 hàng" panose="020B06030503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5 hàng" panose="020B0603050302020204" pitchFamily="34" charset="0"/>
              </a:rPr>
              <a:t>Toán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P001 5 hàng" panose="020B06030503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5 hàng" panose="020B0603050302020204" pitchFamily="34" charset="0"/>
              </a:rPr>
              <a:t>Tháng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5 hàng" panose="020B0603050302020204" pitchFamily="34" charset="0"/>
              </a:rPr>
              <a:t> -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5 hàng" panose="020B0603050302020204" pitchFamily="34" charset="0"/>
              </a:rPr>
              <a:t>Năm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7182249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390" y="1342522"/>
            <a:ext cx="108407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Đây là tờ lịch tháng 6 năm 2020, em hãy cho biết: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Ngày cuối tháng 6 là ngày thứ mấy?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Ngày 10 tháng 6 là ngày thứ mấy?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Tháng 6 có mấy ngày thứ bảy?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17" y="3180619"/>
            <a:ext cx="8478433" cy="3344208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2438400" y="6394936"/>
            <a:ext cx="558800" cy="0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868274" y="1789565"/>
            <a:ext cx="5689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 New Roman"/>
                <a:ea typeface="+mn-ea"/>
                <a:cs typeface="+mn-cs"/>
              </a:rPr>
              <a:t>Thứ ba.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 New Roman"/>
                <a:ea typeface="+mn-ea"/>
                <a:cs typeface="+mn-cs"/>
              </a:rPr>
              <a:t>Thứ tư.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 New Roman"/>
                <a:ea typeface="+mn-ea"/>
                <a:cs typeface="+mn-cs"/>
              </a:rPr>
              <a:t>4 ngày thứ bảy: 6, 13, 20, 27</a:t>
            </a: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3708400" y="5059680"/>
            <a:ext cx="436880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7213600" y="4622801"/>
            <a:ext cx="44704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213600" y="5049520"/>
            <a:ext cx="44704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257568" y="5499889"/>
            <a:ext cx="44704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7213600" y="5933440"/>
            <a:ext cx="44704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880316BB-2E1A-419B-927A-1EF15770CD27}"/>
              </a:ext>
            </a:extLst>
          </p:cNvPr>
          <p:cNvSpPr txBox="1"/>
          <p:nvPr/>
        </p:nvSpPr>
        <p:spPr>
          <a:xfrm>
            <a:off x="1660126" y="11399"/>
            <a:ext cx="755724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5 hàng" panose="020B0603050302020204" pitchFamily="34" charset="0"/>
              </a:rPr>
              <a:t>Thứ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5 hàng" panose="020B06030503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5 hàng" panose="020B0603050302020204" pitchFamily="34" charset="0"/>
              </a:rPr>
              <a:t>sáu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5 hàng" panose="020B060305030202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5 hàng" panose="020B0603050302020204" pitchFamily="34" charset="0"/>
              </a:rPr>
              <a:t>ngày</a:t>
            </a: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5 hàng" panose="020B06030503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5 hàng" panose="020B0603050302020204" pitchFamily="34" charset="0"/>
              </a:rPr>
              <a:t>11 </a:t>
            </a:r>
            <a:r>
              <a:rPr kumimoji="0" lang="en-US" sz="2800" b="1" i="0" u="none" strike="noStrike" kern="0" cap="none" spc="0" normalizeH="0" baseline="0" noProof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5 hàng" panose="020B0603050302020204" pitchFamily="34" charset="0"/>
              </a:rPr>
              <a:t>tháng</a:t>
            </a: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5 hàng" panose="020B0603050302020204" pitchFamily="34" charset="0"/>
              </a:rPr>
              <a:t> </a:t>
            </a:r>
            <a:r>
              <a:rPr lang="en-US" sz="2800" b="1" kern="0">
                <a:solidFill>
                  <a:srgbClr val="FFFF00"/>
                </a:solidFill>
                <a:latin typeface="HP001 5 hàng" panose="020B0603050302020204" pitchFamily="34" charset="0"/>
              </a:rPr>
              <a:t>2</a:t>
            </a:r>
            <a:r>
              <a:rPr kumimoji="0" lang="en-US" sz="2800" b="1" i="0" u="none" strike="noStrike" kern="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5 hàng" panose="020B06030503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5 hàng" panose="020B0603050302020204" pitchFamily="34" charset="0"/>
              </a:rPr>
              <a:t>năm</a:t>
            </a: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5 hàng" panose="020B06030503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5 hàng" panose="020B0603050302020204" pitchFamily="34" charset="0"/>
              </a:rPr>
              <a:t>2022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P001 5 hàng" panose="020B06030503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5 hàng" panose="020B0603050302020204" pitchFamily="34" charset="0"/>
              </a:rPr>
              <a:t>Toán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P001 5 hàng" panose="020B06030503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5 hàng" panose="020B0603050302020204" pitchFamily="34" charset="0"/>
              </a:rPr>
              <a:t>Tháng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5 hàng" panose="020B0603050302020204" pitchFamily="34" charset="0"/>
              </a:rPr>
              <a:t> -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5 hàng" panose="020B0603050302020204" pitchFamily="34" charset="0"/>
              </a:rPr>
              <a:t>Năm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55472639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6D470-42B3-469C-92EA-3D65EB4F8C53}" type="datetime1">
              <a:rPr lang="en-US" smtClean="0"/>
              <a:t>10/02/2022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A0F7D-237E-4266-BB98-1A697C54935F}" type="slidenum">
              <a:rPr lang="en-US" smtClean="0"/>
              <a:t>19</a:t>
            </a:fld>
            <a:endParaRPr lang="en-US"/>
          </a:p>
        </p:txBody>
      </p:sp>
      <p:sp>
        <p:nvSpPr>
          <p:cNvPr id="6" name="Cloud Callout 5"/>
          <p:cNvSpPr/>
          <p:nvPr/>
        </p:nvSpPr>
        <p:spPr>
          <a:xfrm>
            <a:off x="1250576" y="1896035"/>
            <a:ext cx="3603813" cy="2622177"/>
          </a:xfrm>
          <a:prstGeom prst="cloudCallout">
            <a:avLst>
              <a:gd name="adj1" fmla="val -44714"/>
              <a:gd name="adj2" fmla="val 89679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>
                <a:effectLst/>
                <a:latin typeface="HP001 5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 năm có bao nhiêu tháng?</a:t>
            </a:r>
            <a:endParaRPr lang="en-US" sz="2400" b="1">
              <a:effectLst/>
              <a:latin typeface="HP001 5 hàng" panose="020B06030503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90565" y="746140"/>
            <a:ext cx="24877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>
                <a:latin typeface="HP001 5 hàng" panose="020B0603050302020204" pitchFamily="34" charset="0"/>
                <a:ea typeface="+mj-ea"/>
                <a:cs typeface="+mj-cs"/>
              </a:rPr>
              <a:t>Toán:</a:t>
            </a: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474257" y="218742"/>
            <a:ext cx="75572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prstClr val="black"/>
                </a:solidFill>
                <a:latin typeface="HP001 5 hàng" panose="020B0603050302020204" pitchFamily="34" charset="0"/>
                <a:ea typeface="+mj-ea"/>
                <a:cs typeface="+mj-cs"/>
              </a:rPr>
              <a:t>Thứ</a:t>
            </a:r>
            <a:r>
              <a:rPr lang="en-US" sz="2800" b="1" dirty="0">
                <a:solidFill>
                  <a:prstClr val="black"/>
                </a:solidFill>
                <a:latin typeface="HP001 5 hàng" panose="020B060305030202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HP001 5 hàng" panose="020B0603050302020204" pitchFamily="34" charset="0"/>
                <a:ea typeface="+mj-ea"/>
                <a:cs typeface="+mj-cs"/>
              </a:rPr>
              <a:t>sáu</a:t>
            </a:r>
            <a:r>
              <a:rPr lang="en-US" sz="2800" b="1" dirty="0">
                <a:solidFill>
                  <a:prstClr val="black"/>
                </a:solidFill>
                <a:latin typeface="HP001 5 hàng" panose="020B0603050302020204" pitchFamily="34" charset="0"/>
                <a:ea typeface="+mj-ea"/>
                <a:cs typeface="+mj-cs"/>
              </a:rPr>
              <a:t>, </a:t>
            </a:r>
            <a:r>
              <a:rPr lang="en-US" sz="3200" b="1" err="1">
                <a:solidFill>
                  <a:prstClr val="black"/>
                </a:solidFill>
                <a:latin typeface="HP001 5 hàng" panose="020B0603050302020204" pitchFamily="34" charset="0"/>
                <a:ea typeface="+mj-ea"/>
                <a:cs typeface="+mj-cs"/>
              </a:rPr>
              <a:t>ngày</a:t>
            </a:r>
            <a:r>
              <a:rPr lang="en-US" sz="2800" b="1">
                <a:solidFill>
                  <a:prstClr val="black"/>
                </a:solidFill>
                <a:latin typeface="HP001 5 hàng" panose="020B0603050302020204" pitchFamily="34" charset="0"/>
                <a:ea typeface="+mj-ea"/>
                <a:cs typeface="+mj-cs"/>
              </a:rPr>
              <a:t> </a:t>
            </a:r>
            <a:r>
              <a:rPr lang="en-US" sz="2800" b="1" smtClean="0">
                <a:solidFill>
                  <a:prstClr val="black"/>
                </a:solidFill>
                <a:latin typeface="HP001 5 hàng" panose="020B0603050302020204" pitchFamily="34" charset="0"/>
                <a:ea typeface="+mj-ea"/>
                <a:cs typeface="+mj-cs"/>
              </a:rPr>
              <a:t>11 </a:t>
            </a:r>
            <a:r>
              <a:rPr lang="en-US" sz="2800" b="1" err="1">
                <a:solidFill>
                  <a:prstClr val="black"/>
                </a:solidFill>
                <a:latin typeface="HP001 5 hàng" panose="020B0603050302020204" pitchFamily="34" charset="0"/>
                <a:ea typeface="+mj-ea"/>
                <a:cs typeface="+mj-cs"/>
              </a:rPr>
              <a:t>tháng</a:t>
            </a:r>
            <a:r>
              <a:rPr lang="en-US" sz="2800" b="1">
                <a:solidFill>
                  <a:prstClr val="black"/>
                </a:solidFill>
                <a:latin typeface="HP001 5 hàng" panose="020B0603050302020204" pitchFamily="34" charset="0"/>
                <a:ea typeface="+mj-ea"/>
                <a:cs typeface="+mj-cs"/>
              </a:rPr>
              <a:t> </a:t>
            </a:r>
            <a:r>
              <a:rPr lang="en-US" sz="2800" b="1">
                <a:solidFill>
                  <a:prstClr val="black"/>
                </a:solidFill>
                <a:latin typeface="HP001 5 hàng" panose="020B0603050302020204" pitchFamily="34" charset="0"/>
                <a:ea typeface="+mj-ea"/>
                <a:cs typeface="+mj-cs"/>
              </a:rPr>
              <a:t>2</a:t>
            </a:r>
            <a:r>
              <a:rPr lang="en-US" sz="2800" b="1" smtClean="0">
                <a:solidFill>
                  <a:prstClr val="black"/>
                </a:solidFill>
                <a:latin typeface="HP001 5 hàng" panose="020B0603050302020204" pitchFamily="34" charset="0"/>
                <a:ea typeface="+mj-ea"/>
                <a:cs typeface="+mj-cs"/>
              </a:rPr>
              <a:t> </a:t>
            </a:r>
            <a:r>
              <a:rPr lang="en-US" sz="2800" b="1" err="1">
                <a:solidFill>
                  <a:prstClr val="black"/>
                </a:solidFill>
                <a:latin typeface="HP001 5 hàng" panose="020B0603050302020204" pitchFamily="34" charset="0"/>
                <a:ea typeface="+mj-ea"/>
                <a:cs typeface="+mj-cs"/>
              </a:rPr>
              <a:t>năm</a:t>
            </a:r>
            <a:r>
              <a:rPr lang="en-US" sz="2800" b="1">
                <a:solidFill>
                  <a:prstClr val="black"/>
                </a:solidFill>
                <a:latin typeface="HP001 5 hàng" panose="020B0603050302020204" pitchFamily="34" charset="0"/>
                <a:ea typeface="+mj-ea"/>
                <a:cs typeface="+mj-cs"/>
              </a:rPr>
              <a:t> </a:t>
            </a:r>
            <a:r>
              <a:rPr lang="en-US" sz="2800" b="1" smtClean="0">
                <a:solidFill>
                  <a:prstClr val="black"/>
                </a:solidFill>
                <a:latin typeface="HP001 5 hàng" panose="020B0603050302020204" pitchFamily="34" charset="0"/>
                <a:ea typeface="+mj-ea"/>
                <a:cs typeface="+mj-cs"/>
              </a:rPr>
              <a:t>2022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4545105" y="1210235"/>
            <a:ext cx="34155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HP001 5 hàng" panose="020B0603050302020204" pitchFamily="34" charset="0"/>
              </a:rPr>
              <a:t>Tháng - Năm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581400" y="2431750"/>
            <a:ext cx="4410636" cy="9144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HP001 5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 năm có 12 tháng</a:t>
            </a:r>
            <a:endParaRPr lang="en-US" sz="3200" b="1">
              <a:solidFill>
                <a:schemeClr val="tx1">
                  <a:lumMod val="95000"/>
                  <a:lumOff val="5000"/>
                </a:schemeClr>
              </a:solidFill>
              <a:latin typeface="HP001 5 hàng" panose="020B06030503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Cloud Callout 13"/>
          <p:cNvSpPr/>
          <p:nvPr/>
        </p:nvSpPr>
        <p:spPr>
          <a:xfrm>
            <a:off x="8209429" y="3437443"/>
            <a:ext cx="3724834" cy="2357197"/>
          </a:xfrm>
          <a:prstGeom prst="cloudCallout">
            <a:avLst>
              <a:gd name="adj1" fmla="val -57844"/>
              <a:gd name="adj2" fmla="val -61069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>
                <a:effectLst/>
                <a:latin typeface="HP001 5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Vậy đó là những tháng nào?</a:t>
            </a:r>
            <a:endParaRPr lang="en-US" sz="2400" b="1">
              <a:effectLst/>
              <a:latin typeface="HP001 5 hàng" panose="020B06030503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34450" y="3574811"/>
            <a:ext cx="8138160" cy="30469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 err="1">
                <a:latin typeface="HP001 5 hàng" panose="020B0603050302020204" pitchFamily="34" charset="0"/>
              </a:rPr>
              <a:t>Đó</a:t>
            </a:r>
            <a:r>
              <a:rPr lang="en-US" sz="3200" b="1" dirty="0"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</a:rPr>
              <a:t>là</a:t>
            </a:r>
            <a:r>
              <a:rPr lang="en-US" sz="3200" b="1" dirty="0"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</a:rPr>
              <a:t>tháng</a:t>
            </a:r>
            <a:r>
              <a:rPr lang="en-US" sz="3200" b="1" dirty="0"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</a:rPr>
              <a:t>Một</a:t>
            </a:r>
            <a:r>
              <a:rPr lang="en-US" sz="3200" b="1" dirty="0">
                <a:latin typeface="HP001 5 hàng" panose="020B0603050302020204" pitchFamily="34" charset="0"/>
              </a:rPr>
              <a:t>, </a:t>
            </a:r>
            <a:r>
              <a:rPr lang="en-US" sz="3200" b="1" dirty="0" err="1">
                <a:latin typeface="HP001 5 hàng" panose="020B0603050302020204" pitchFamily="34" charset="0"/>
              </a:rPr>
              <a:t>tháng</a:t>
            </a:r>
            <a:r>
              <a:rPr lang="en-US" sz="3200" b="1" dirty="0">
                <a:latin typeface="HP001 5 hàng" panose="020B0603050302020204" pitchFamily="34" charset="0"/>
              </a:rPr>
              <a:t> Hai, </a:t>
            </a:r>
            <a:r>
              <a:rPr lang="en-US" sz="3200" b="1" dirty="0" err="1">
                <a:latin typeface="HP001 5 hàng" panose="020B0603050302020204" pitchFamily="34" charset="0"/>
              </a:rPr>
              <a:t>tháng</a:t>
            </a:r>
            <a:r>
              <a:rPr lang="en-US" sz="3200" b="1" dirty="0">
                <a:latin typeface="HP001 5 hàng" panose="020B0603050302020204" pitchFamily="34" charset="0"/>
              </a:rPr>
              <a:t> Ba, </a:t>
            </a:r>
            <a:r>
              <a:rPr lang="en-US" sz="3200" b="1" dirty="0" err="1">
                <a:latin typeface="HP001 5 hàng" panose="020B0603050302020204" pitchFamily="34" charset="0"/>
              </a:rPr>
              <a:t>tháng</a:t>
            </a:r>
            <a:r>
              <a:rPr lang="en-US" sz="3200" b="1" dirty="0"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</a:rPr>
              <a:t>Tư</a:t>
            </a:r>
            <a:r>
              <a:rPr lang="en-US" sz="3200" b="1" dirty="0">
                <a:latin typeface="HP001 5 hàng" panose="020B0603050302020204" pitchFamily="34" charset="0"/>
              </a:rPr>
              <a:t>, </a:t>
            </a:r>
            <a:r>
              <a:rPr lang="en-US" sz="3200" b="1" dirty="0" err="1">
                <a:latin typeface="HP001 5 hàng" panose="020B0603050302020204" pitchFamily="34" charset="0"/>
              </a:rPr>
              <a:t>tháng</a:t>
            </a:r>
            <a:r>
              <a:rPr lang="en-US" sz="3200" b="1" dirty="0"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</a:rPr>
              <a:t>Năm</a:t>
            </a:r>
            <a:r>
              <a:rPr lang="en-US" sz="3200" b="1" dirty="0">
                <a:latin typeface="HP001 5 hàng" panose="020B0603050302020204" pitchFamily="34" charset="0"/>
              </a:rPr>
              <a:t>, </a:t>
            </a:r>
            <a:r>
              <a:rPr lang="en-US" sz="3200" b="1" dirty="0" err="1">
                <a:latin typeface="HP001 5 hàng" panose="020B0603050302020204" pitchFamily="34" charset="0"/>
              </a:rPr>
              <a:t>tháng</a:t>
            </a:r>
            <a:r>
              <a:rPr lang="en-US" sz="3200" b="1" dirty="0"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</a:rPr>
              <a:t>Sáu</a:t>
            </a:r>
            <a:r>
              <a:rPr lang="en-US" sz="3200" b="1" dirty="0">
                <a:latin typeface="HP001 5 hàng" panose="020B0603050302020204" pitchFamily="34" charset="0"/>
              </a:rPr>
              <a:t>, </a:t>
            </a:r>
            <a:r>
              <a:rPr lang="en-US" sz="3200" b="1" dirty="0" err="1">
                <a:latin typeface="HP001 5 hàng" panose="020B0603050302020204" pitchFamily="34" charset="0"/>
              </a:rPr>
              <a:t>tháng</a:t>
            </a:r>
            <a:r>
              <a:rPr lang="en-US" sz="3200" b="1" dirty="0"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</a:rPr>
              <a:t>Bảy</a:t>
            </a:r>
            <a:r>
              <a:rPr lang="en-US" sz="3200" b="1" dirty="0">
                <a:latin typeface="HP001 5 hàng" panose="020B0603050302020204" pitchFamily="34" charset="0"/>
              </a:rPr>
              <a:t>, </a:t>
            </a:r>
            <a:r>
              <a:rPr lang="en-US" sz="3200" b="1" dirty="0" err="1">
                <a:latin typeface="HP001 5 hàng" panose="020B0603050302020204" pitchFamily="34" charset="0"/>
              </a:rPr>
              <a:t>tháng</a:t>
            </a:r>
            <a:r>
              <a:rPr lang="en-US" sz="3200" b="1" dirty="0"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</a:rPr>
              <a:t>Tám</a:t>
            </a:r>
            <a:r>
              <a:rPr lang="en-US" sz="3200" b="1" dirty="0">
                <a:latin typeface="HP001 5 hàng" panose="020B0603050302020204" pitchFamily="34" charset="0"/>
              </a:rPr>
              <a:t>, </a:t>
            </a:r>
            <a:r>
              <a:rPr lang="en-US" sz="3200" b="1" dirty="0" err="1">
                <a:latin typeface="HP001 5 hàng" panose="020B0603050302020204" pitchFamily="34" charset="0"/>
              </a:rPr>
              <a:t>tháng</a:t>
            </a:r>
            <a:r>
              <a:rPr lang="en-US" sz="3200" b="1" dirty="0"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</a:rPr>
              <a:t>Chín</a:t>
            </a:r>
            <a:r>
              <a:rPr lang="en-US" sz="3200" b="1" dirty="0">
                <a:latin typeface="HP001 5 hàng" panose="020B0603050302020204" pitchFamily="34" charset="0"/>
              </a:rPr>
              <a:t>, </a:t>
            </a:r>
            <a:r>
              <a:rPr lang="en-US" sz="3200" b="1" dirty="0" err="1">
                <a:latin typeface="HP001 5 hàng" panose="020B0603050302020204" pitchFamily="34" charset="0"/>
              </a:rPr>
              <a:t>tháng</a:t>
            </a:r>
            <a:r>
              <a:rPr lang="en-US" sz="3200" b="1" dirty="0"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</a:rPr>
              <a:t>Mười</a:t>
            </a:r>
            <a:r>
              <a:rPr lang="en-US" sz="3200" b="1" dirty="0">
                <a:latin typeface="HP001 5 hàng" panose="020B0603050302020204" pitchFamily="34" charset="0"/>
              </a:rPr>
              <a:t>, </a:t>
            </a:r>
            <a:r>
              <a:rPr lang="en-US" sz="3200" b="1" dirty="0" err="1">
                <a:latin typeface="HP001 5 hàng" panose="020B0603050302020204" pitchFamily="34" charset="0"/>
              </a:rPr>
              <a:t>tháng</a:t>
            </a:r>
            <a:r>
              <a:rPr lang="en-US" sz="3200" b="1" dirty="0"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</a:rPr>
              <a:t>Mười</a:t>
            </a:r>
            <a:r>
              <a:rPr lang="en-US" sz="3200" b="1" dirty="0"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</a:rPr>
              <a:t>một</a:t>
            </a:r>
            <a:r>
              <a:rPr lang="en-US" sz="3200" b="1" dirty="0"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</a:rPr>
              <a:t>và</a:t>
            </a:r>
            <a:r>
              <a:rPr lang="en-US" sz="3200" b="1" dirty="0"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</a:rPr>
              <a:t>tháng</a:t>
            </a:r>
            <a:r>
              <a:rPr lang="en-US" sz="3200" b="1" dirty="0"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</a:rPr>
              <a:t>Mười</a:t>
            </a:r>
            <a:r>
              <a:rPr lang="en-US" sz="3200" b="1" dirty="0"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</a:rPr>
              <a:t>hai</a:t>
            </a:r>
            <a:r>
              <a:rPr lang="en-US" sz="3200" b="1" dirty="0">
                <a:latin typeface="HP001 5 hàng" panose="020B06030503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86461642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decel="100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13" grpId="0" animBg="1"/>
      <p:bldP spid="14" grpId="0" animBg="1"/>
      <p:bldP spid="14" grpId="1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6D470-42B3-469C-92EA-3D65EB4F8C53}" type="datetime1">
              <a:rPr lang="en-US" smtClean="0"/>
              <a:t>10/02/2022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A0F7D-237E-4266-BB98-1A697C54935F}" type="slidenum">
              <a:rPr lang="en-US" smtClean="0"/>
              <a:t>2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558553" y="957136"/>
            <a:ext cx="24877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>
                <a:latin typeface="HP001 5 hàng" panose="020B0603050302020204" pitchFamily="34" charset="0"/>
                <a:ea typeface="+mj-ea"/>
                <a:cs typeface="+mj-cs"/>
              </a:rPr>
              <a:t>Ôn</a:t>
            </a:r>
            <a:r>
              <a:rPr lang="en-US" sz="3200" b="1" u="sng" dirty="0">
                <a:latin typeface="HP001 5 hàng" panose="020B0603050302020204" pitchFamily="34" charset="0"/>
                <a:ea typeface="+mj-ea"/>
                <a:cs typeface="+mj-cs"/>
              </a:rPr>
              <a:t> </a:t>
            </a:r>
            <a:r>
              <a:rPr lang="en-US" sz="3200" b="1" u="sng" dirty="0" err="1">
                <a:latin typeface="HP001 5 hàng" panose="020B0603050302020204" pitchFamily="34" charset="0"/>
                <a:ea typeface="+mj-ea"/>
                <a:cs typeface="+mj-cs"/>
              </a:rPr>
              <a:t>bài</a:t>
            </a:r>
            <a:r>
              <a:rPr lang="en-US" sz="3200" b="1" u="sng" dirty="0">
                <a:latin typeface="HP001 5 hàng" panose="020B0603050302020204" pitchFamily="34" charset="0"/>
                <a:ea typeface="+mj-ea"/>
                <a:cs typeface="+mj-cs"/>
              </a:rPr>
              <a:t> </a:t>
            </a:r>
            <a:r>
              <a:rPr lang="en-US" sz="3200" b="1" u="sng" dirty="0" err="1">
                <a:latin typeface="HP001 5 hàng" panose="020B0603050302020204" pitchFamily="34" charset="0"/>
                <a:ea typeface="+mj-ea"/>
                <a:cs typeface="+mj-cs"/>
              </a:rPr>
              <a:t>cũ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514599" y="161365"/>
            <a:ext cx="75572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err="1">
                <a:solidFill>
                  <a:prstClr val="black"/>
                </a:solidFill>
                <a:latin typeface="HP001 5 hàng" panose="020B0603050302020204" pitchFamily="34" charset="0"/>
                <a:ea typeface="+mj-ea"/>
                <a:cs typeface="+mj-cs"/>
              </a:rPr>
              <a:t>Thứ</a:t>
            </a:r>
            <a:r>
              <a:rPr lang="en-US" sz="2800" b="1">
                <a:solidFill>
                  <a:prstClr val="black"/>
                </a:solidFill>
                <a:latin typeface="HP001 5 hàng" panose="020B0603050302020204" pitchFamily="34" charset="0"/>
                <a:ea typeface="+mj-ea"/>
                <a:cs typeface="+mj-cs"/>
              </a:rPr>
              <a:t> </a:t>
            </a:r>
            <a:r>
              <a:rPr lang="en-US" sz="2800" b="1" smtClean="0">
                <a:solidFill>
                  <a:prstClr val="black"/>
                </a:solidFill>
                <a:latin typeface="HP001 5 hàng" panose="020B0603050302020204" pitchFamily="34" charset="0"/>
                <a:ea typeface="+mj-ea"/>
                <a:cs typeface="+mj-cs"/>
              </a:rPr>
              <a:t>sáu </a:t>
            </a:r>
            <a:r>
              <a:rPr lang="en-US" sz="3200" b="1" smtClean="0">
                <a:solidFill>
                  <a:prstClr val="black"/>
                </a:solidFill>
                <a:latin typeface="HP001 5 hàng" panose="020B0603050302020204" pitchFamily="34" charset="0"/>
                <a:ea typeface="+mj-ea"/>
                <a:cs typeface="+mj-cs"/>
              </a:rPr>
              <a:t>ngày</a:t>
            </a:r>
            <a:r>
              <a:rPr lang="en-US" sz="2800" b="1" smtClean="0">
                <a:solidFill>
                  <a:prstClr val="black"/>
                </a:solidFill>
                <a:latin typeface="HP001 5 hàng" panose="020B0603050302020204" pitchFamily="34" charset="0"/>
                <a:ea typeface="+mj-ea"/>
                <a:cs typeface="+mj-cs"/>
              </a:rPr>
              <a:t> 11 </a:t>
            </a:r>
            <a:r>
              <a:rPr lang="en-US" sz="2800" b="1" err="1">
                <a:solidFill>
                  <a:prstClr val="black"/>
                </a:solidFill>
                <a:latin typeface="HP001 5 hàng" panose="020B0603050302020204" pitchFamily="34" charset="0"/>
                <a:ea typeface="+mj-ea"/>
                <a:cs typeface="+mj-cs"/>
              </a:rPr>
              <a:t>tháng</a:t>
            </a:r>
            <a:r>
              <a:rPr lang="en-US" sz="2800" b="1">
                <a:solidFill>
                  <a:prstClr val="black"/>
                </a:solidFill>
                <a:latin typeface="HP001 5 hàng" panose="020B0603050302020204" pitchFamily="34" charset="0"/>
                <a:ea typeface="+mj-ea"/>
                <a:cs typeface="+mj-cs"/>
              </a:rPr>
              <a:t> </a:t>
            </a:r>
            <a:r>
              <a:rPr lang="en-US" sz="2800" b="1">
                <a:solidFill>
                  <a:prstClr val="black"/>
                </a:solidFill>
                <a:latin typeface="HP001 5 hàng" panose="020B0603050302020204" pitchFamily="34" charset="0"/>
                <a:ea typeface="+mj-ea"/>
                <a:cs typeface="+mj-cs"/>
              </a:rPr>
              <a:t>2</a:t>
            </a:r>
            <a:r>
              <a:rPr lang="en-US" sz="2800" b="1" smtClean="0">
                <a:solidFill>
                  <a:prstClr val="black"/>
                </a:solidFill>
                <a:latin typeface="HP001 5 hàng" panose="020B0603050302020204" pitchFamily="34" charset="0"/>
                <a:ea typeface="+mj-ea"/>
                <a:cs typeface="+mj-cs"/>
              </a:rPr>
              <a:t> </a:t>
            </a:r>
            <a:r>
              <a:rPr lang="en-US" sz="2800" b="1" err="1">
                <a:solidFill>
                  <a:prstClr val="black"/>
                </a:solidFill>
                <a:latin typeface="HP001 5 hàng" panose="020B0603050302020204" pitchFamily="34" charset="0"/>
                <a:ea typeface="+mj-ea"/>
                <a:cs typeface="+mj-cs"/>
              </a:rPr>
              <a:t>năm</a:t>
            </a:r>
            <a:r>
              <a:rPr lang="en-US" sz="2800" b="1">
                <a:solidFill>
                  <a:prstClr val="black"/>
                </a:solidFill>
                <a:latin typeface="HP001 5 hàng" panose="020B0603050302020204" pitchFamily="34" charset="0"/>
                <a:ea typeface="+mj-ea"/>
                <a:cs typeface="+mj-cs"/>
              </a:rPr>
              <a:t> </a:t>
            </a:r>
            <a:r>
              <a:rPr lang="en-US" sz="2800" b="1" smtClean="0">
                <a:solidFill>
                  <a:prstClr val="black"/>
                </a:solidFill>
                <a:latin typeface="HP001 5 hàng" panose="020B0603050302020204" pitchFamily="34" charset="0"/>
                <a:ea typeface="+mj-ea"/>
                <a:cs typeface="+mj-cs"/>
              </a:rPr>
              <a:t>2022</a:t>
            </a:r>
            <a:endParaRPr lang="en-US" sz="28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5903259" y="1667435"/>
            <a:ext cx="13447" cy="4688915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048871" y="1896035"/>
            <a:ext cx="42761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HP001 5 hàng" panose="020B0603050302020204" pitchFamily="34" charset="0"/>
              </a:rPr>
              <a:t>1) Đặt tính rồi tính: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501588" y="2898721"/>
            <a:ext cx="34155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>
                <a:solidFill>
                  <a:prstClr val="black"/>
                </a:solidFill>
                <a:latin typeface="HP001 5 hàng" panose="020B0603050302020204" pitchFamily="34" charset="0"/>
                <a:ea typeface="Calibri" panose="020F0502020204030204" pitchFamily="34" charset="0"/>
              </a:rPr>
              <a:t>8493 - 4367</a:t>
            </a:r>
            <a:endParaRPr lang="en-US" sz="3200" b="1">
              <a:solidFill>
                <a:prstClr val="black"/>
              </a:solidFill>
              <a:latin typeface="HP001 5 hàng" panose="020B06030503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620435" y="1896035"/>
            <a:ext cx="39803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HP001 5 hàng" panose="020B0603050302020204" pitchFamily="34" charset="0"/>
              </a:rPr>
              <a:t>2) Tìm x:</a:t>
            </a:r>
          </a:p>
          <a:p>
            <a:endParaRPr lang="en-US" sz="3200" b="1">
              <a:latin typeface="HP001 5 hàng" panose="020B06030503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57999" y="2864224"/>
            <a:ext cx="4446493" cy="619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8755" algn="just">
              <a:lnSpc>
                <a:spcPct val="107000"/>
              </a:lnSpc>
              <a:spcAft>
                <a:spcPts val="800"/>
              </a:spcAft>
            </a:pPr>
            <a:r>
              <a:rPr lang="en-US" sz="3200" b="1">
                <a:effectLst/>
                <a:latin typeface="HP001 5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5462 – x = 762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3552825" y="7848600"/>
            <a:ext cx="3929" cy="0"/>
          </a:xfrm>
          <a:prstGeom prst="line">
            <a:avLst/>
          </a:prstGeom>
          <a:ln w="127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026023" y="3784004"/>
            <a:ext cx="1707777" cy="15696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HP001 5 hàng" panose="020B0603050302020204" pitchFamily="34" charset="0"/>
              </a:rPr>
              <a:t>8493</a:t>
            </a:r>
          </a:p>
          <a:p>
            <a:pPr algn="ctr"/>
            <a:r>
              <a:rPr lang="en-US" sz="3200" b="1" u="sng">
                <a:solidFill>
                  <a:schemeClr val="tx1"/>
                </a:solidFill>
                <a:latin typeface="HP001 5 hàng" panose="020B0603050302020204" pitchFamily="34" charset="0"/>
              </a:rPr>
              <a:t>4367</a:t>
            </a:r>
          </a:p>
          <a:p>
            <a:pPr algn="ctr"/>
            <a:r>
              <a:rPr lang="en-US" sz="3200" b="1">
                <a:solidFill>
                  <a:schemeClr val="tx1"/>
                </a:solidFill>
                <a:latin typeface="HP001 5 hàng" panose="020B0603050302020204" pitchFamily="34" charset="0"/>
              </a:rPr>
              <a:t>4126</a:t>
            </a:r>
          </a:p>
        </p:txBody>
      </p:sp>
      <p:cxnSp>
        <p:nvCxnSpPr>
          <p:cNvPr id="27" name="Straight Connector 26"/>
          <p:cNvCxnSpPr/>
          <p:nvPr/>
        </p:nvCxnSpPr>
        <p:spPr>
          <a:xfrm>
            <a:off x="2209800" y="4249271"/>
            <a:ext cx="170329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7046259" y="3784004"/>
            <a:ext cx="4988860" cy="18438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1905" algn="just">
              <a:lnSpc>
                <a:spcPct val="107000"/>
              </a:lnSpc>
              <a:spcAft>
                <a:spcPts val="800"/>
              </a:spcAft>
            </a:pPr>
            <a:r>
              <a:rPr lang="en-US" sz="3200" b="1">
                <a:effectLst/>
                <a:latin typeface="HP001 5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5462 – x = 762</a:t>
            </a:r>
          </a:p>
          <a:p>
            <a:pPr indent="542290" algn="just">
              <a:lnSpc>
                <a:spcPct val="107000"/>
              </a:lnSpc>
              <a:spcAft>
                <a:spcPts val="800"/>
              </a:spcAft>
            </a:pPr>
            <a:r>
              <a:rPr lang="en-US" sz="3200" b="1">
                <a:effectLst/>
                <a:latin typeface="HP001 5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x = 5462 – 762</a:t>
            </a:r>
          </a:p>
          <a:p>
            <a:r>
              <a:rPr lang="en-US" sz="3200" b="1">
                <a:effectLst/>
                <a:latin typeface="HP001 5 hàng" panose="020B0603050302020204" pitchFamily="34" charset="0"/>
                <a:ea typeface="Calibri" panose="020F0502020204030204" pitchFamily="34" charset="0"/>
              </a:rPr>
              <a:t>         x = 4700</a:t>
            </a:r>
            <a:endParaRPr lang="en-US" sz="3200" b="1">
              <a:latin typeface="HP001 5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647231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25" grpId="0" animBg="1"/>
      <p:bldP spid="3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6D470-42B3-469C-92EA-3D65EB4F8C53}" type="datetime1">
              <a:rPr lang="en-US" smtClean="0"/>
              <a:t>10/02/2022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A0F7D-237E-4266-BB98-1A697C54935F}" type="slidenum">
              <a:rPr lang="en-US" smtClean="0"/>
              <a:t>20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190565" y="746140"/>
            <a:ext cx="24877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>
                <a:latin typeface="HP001 5 hàng" panose="020B0603050302020204" pitchFamily="34" charset="0"/>
                <a:ea typeface="+mj-ea"/>
                <a:cs typeface="+mj-cs"/>
              </a:rPr>
              <a:t>Toán:</a:t>
            </a: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545105" y="1210235"/>
            <a:ext cx="34155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HP001 5 hàng" panose="020B0603050302020204" pitchFamily="34" charset="0"/>
              </a:rPr>
              <a:t>Tháng - Năm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4103356"/>
              </p:ext>
            </p:extLst>
          </p:nvPr>
        </p:nvGraphicFramePr>
        <p:xfrm>
          <a:off x="1748118" y="2380122"/>
          <a:ext cx="8754035" cy="4204827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1914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37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05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56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434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889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9744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92139">
                <a:tc>
                  <a:txBody>
                    <a:bodyPr/>
                    <a:lstStyle/>
                    <a:p>
                      <a:r>
                        <a:rPr lang="en-US" sz="2800">
                          <a:latin typeface="HP001 5 hàng" panose="020B0603050302020204" pitchFamily="34" charset="0"/>
                        </a:rPr>
                        <a:t>Thứ hai</a:t>
                      </a:r>
                      <a:endParaRPr lang="en-US" sz="2800" b="1">
                        <a:latin typeface="HP001 5 hàng" panose="020B06030503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b="1">
                        <a:latin typeface="HP001 5 hàng" panose="020B06030503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>
                          <a:latin typeface="HP001 5 hàng" panose="020B0603050302020204" pitchFamily="34" charset="0"/>
                        </a:rPr>
                        <a:t>3</a:t>
                      </a:r>
                      <a:endParaRPr lang="en-US" sz="2800" b="1">
                        <a:latin typeface="HP001 5 hàng" panose="020B06030503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>
                          <a:latin typeface="HP001 5 hàng" panose="020B0603050302020204" pitchFamily="34" charset="0"/>
                        </a:rPr>
                        <a:t>10</a:t>
                      </a:r>
                      <a:endParaRPr lang="en-US" sz="2800" b="1">
                        <a:latin typeface="HP001 5 hàng" panose="020B06030503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>
                          <a:latin typeface="HP001 5 hàng" panose="020B0603050302020204" pitchFamily="34" charset="0"/>
                        </a:rPr>
                        <a:t>17</a:t>
                      </a:r>
                      <a:endParaRPr lang="en-US" sz="2800" b="1">
                        <a:latin typeface="HP001 5 hàng" panose="020B06030503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>
                          <a:latin typeface="HP001 5 hàng" panose="020B0603050302020204" pitchFamily="34" charset="0"/>
                        </a:rPr>
                        <a:t>24</a:t>
                      </a:r>
                      <a:endParaRPr lang="en-US" sz="2800" b="1">
                        <a:latin typeface="HP001 5 hàng" panose="020B06030503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>
                          <a:latin typeface="HP001 5 hàng" panose="020B0603050302020204" pitchFamily="34" charset="0"/>
                        </a:rPr>
                        <a:t>31</a:t>
                      </a:r>
                      <a:endParaRPr lang="en-US" sz="2800" b="1">
                        <a:latin typeface="HP001 5 hàng" panose="020B06030503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2139">
                <a:tc>
                  <a:txBody>
                    <a:bodyPr/>
                    <a:lstStyle/>
                    <a:p>
                      <a:r>
                        <a:rPr lang="en-US" sz="2800" b="1">
                          <a:latin typeface="HP001 5 hàng" panose="020B0603050302020204" pitchFamily="34" charset="0"/>
                        </a:rPr>
                        <a:t>Thứ ba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b="1">
                        <a:latin typeface="HP001 5 hàng" panose="020B06030503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>
                          <a:latin typeface="HP001 5 hàng" panose="020B060305030202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>
                          <a:latin typeface="HP001 5 hàng" panose="020B0603050302020204" pitchFamily="34" charset="0"/>
                        </a:rPr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>
                          <a:latin typeface="HP001 5 hàng" panose="020B0603050302020204" pitchFamily="34" charset="0"/>
                        </a:rPr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>
                          <a:latin typeface="HP001 5 hàng" panose="020B0603050302020204" pitchFamily="34" charset="0"/>
                        </a:rPr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b="1">
                        <a:latin typeface="HP001 5 hàng" panose="020B06030503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2139">
                <a:tc>
                  <a:txBody>
                    <a:bodyPr/>
                    <a:lstStyle/>
                    <a:p>
                      <a:r>
                        <a:rPr lang="en-US" sz="2800" b="1">
                          <a:latin typeface="HP001 5 hàng" panose="020B0603050302020204" pitchFamily="34" charset="0"/>
                        </a:rPr>
                        <a:t>Thứ tư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b="1">
                        <a:latin typeface="HP001 5 hàng" panose="020B06030503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>
                          <a:latin typeface="HP001 5 hàng" panose="020B0603050302020204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>
                          <a:latin typeface="HP001 5 hàng" panose="020B0603050302020204" pitchFamily="34" charset="0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>
                          <a:latin typeface="HP001 5 hàng" panose="020B0603050302020204" pitchFamily="34" charset="0"/>
                        </a:rPr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>
                          <a:latin typeface="HP001 5 hàng" panose="020B0603050302020204" pitchFamily="34" charset="0"/>
                        </a:rPr>
                        <a:t>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b="1">
                        <a:latin typeface="HP001 5 hàng" panose="020B06030503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2139">
                <a:tc>
                  <a:txBody>
                    <a:bodyPr/>
                    <a:lstStyle/>
                    <a:p>
                      <a:r>
                        <a:rPr lang="en-US" sz="2800" b="1">
                          <a:latin typeface="HP001 5 hàng" panose="020B0603050302020204" pitchFamily="34" charset="0"/>
                        </a:rPr>
                        <a:t>Thứ năm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b="1">
                        <a:latin typeface="HP001 5 hàng" panose="020B06030503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>
                          <a:latin typeface="HP001 5 hàng" panose="020B0603050302020204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>
                          <a:latin typeface="HP001 5 hàng" panose="020B0603050302020204" pitchFamily="34" charset="0"/>
                        </a:rPr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>
                          <a:latin typeface="HP001 5 hàng" panose="020B0603050302020204" pitchFamily="34" charset="0"/>
                        </a:rP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>
                          <a:latin typeface="HP001 5 hàng" panose="020B0603050302020204" pitchFamily="34" charset="0"/>
                        </a:rPr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b="1">
                        <a:latin typeface="HP001 5 hàng" panose="020B06030503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2139">
                <a:tc>
                  <a:txBody>
                    <a:bodyPr/>
                    <a:lstStyle/>
                    <a:p>
                      <a:r>
                        <a:rPr lang="en-US" sz="2800" b="1">
                          <a:latin typeface="HP001 5 hàng" panose="020B0603050302020204" pitchFamily="34" charset="0"/>
                        </a:rPr>
                        <a:t>Thứ sáu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b="1">
                        <a:latin typeface="HP001 5 hàng" panose="020B06030503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>
                          <a:latin typeface="HP001 5 hàng" panose="020B0603050302020204" pitchFamily="34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>
                          <a:latin typeface="HP001 5 hàng" panose="020B0603050302020204" pitchFamily="34" charset="0"/>
                        </a:rPr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>
                          <a:latin typeface="HP001 5 hàng" panose="020B0603050302020204" pitchFamily="34" charset="0"/>
                        </a:rPr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>
                          <a:latin typeface="HP001 5 hàng" panose="020B0603050302020204" pitchFamily="34" charset="0"/>
                        </a:rPr>
                        <a:t>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b="1">
                        <a:latin typeface="HP001 5 hàng" panose="020B06030503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2139">
                <a:tc>
                  <a:txBody>
                    <a:bodyPr/>
                    <a:lstStyle/>
                    <a:p>
                      <a:r>
                        <a:rPr lang="en-US" sz="2800" b="1">
                          <a:latin typeface="HP001 5 hàng" panose="020B0603050302020204" pitchFamily="34" charset="0"/>
                        </a:rPr>
                        <a:t>Thứ bảy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>
                          <a:latin typeface="HP001 5 hàng" panose="020B060305030202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>
                          <a:latin typeface="HP001 5 hàng" panose="020B0603050302020204" pitchFamily="34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>
                          <a:latin typeface="HP001 5 hàng" panose="020B0603050302020204" pitchFamily="34" charset="0"/>
                        </a:rPr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>
                          <a:latin typeface="HP001 5 hàng" panose="020B0603050302020204" pitchFamily="34" charset="0"/>
                        </a:rPr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>
                          <a:latin typeface="HP001 5 hàng" panose="020B0603050302020204" pitchFamily="34" charset="0"/>
                        </a:rPr>
                        <a:t>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b="1">
                        <a:latin typeface="HP001 5 hàng" panose="020B06030503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51993">
                <a:tc>
                  <a:txBody>
                    <a:bodyPr/>
                    <a:lstStyle/>
                    <a:p>
                      <a:r>
                        <a:rPr lang="en-US" sz="2800" b="1">
                          <a:latin typeface="HP001 5 hàng" panose="020B0603050302020204" pitchFamily="34" charset="0"/>
                        </a:rPr>
                        <a:t>Chủ nhật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>
                          <a:latin typeface="HP001 5 hàng" panose="020B060305030202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>
                          <a:latin typeface="HP001 5 hàng" panose="020B0603050302020204" pitchFamily="34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>
                          <a:latin typeface="HP001 5 hàng" panose="020B0603050302020204" pitchFamily="34" charset="0"/>
                        </a:rPr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>
                          <a:latin typeface="HP001 5 hàng" panose="020B0603050302020204" pitchFamily="34" charset="0"/>
                        </a:rPr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>
                          <a:latin typeface="HP001 5 hàng" panose="020B0603050302020204" pitchFamily="34" charset="0"/>
                        </a:rPr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b="1">
                        <a:latin typeface="HP001 5 hàng" panose="020B06030503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949824" y="1795010"/>
            <a:ext cx="35903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70C0"/>
                </a:solidFill>
                <a:latin typeface="HP001 5 hàng" panose="020B0603050302020204" pitchFamily="34" charset="0"/>
              </a:rPr>
              <a:t>Tháng 1: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474257" y="218742"/>
            <a:ext cx="75572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prstClr val="black"/>
                </a:solidFill>
                <a:latin typeface="HP001 5 hàng" panose="020B0603050302020204" pitchFamily="34" charset="0"/>
                <a:ea typeface="+mj-ea"/>
                <a:cs typeface="+mj-cs"/>
              </a:rPr>
              <a:t>Thứ</a:t>
            </a:r>
            <a:r>
              <a:rPr lang="en-US" sz="2800" b="1" dirty="0">
                <a:solidFill>
                  <a:prstClr val="black"/>
                </a:solidFill>
                <a:latin typeface="HP001 5 hàng" panose="020B060305030202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HP001 5 hàng" panose="020B0603050302020204" pitchFamily="34" charset="0"/>
                <a:ea typeface="+mj-ea"/>
                <a:cs typeface="+mj-cs"/>
              </a:rPr>
              <a:t>sáu</a:t>
            </a:r>
            <a:r>
              <a:rPr lang="en-US" sz="2800" b="1" dirty="0">
                <a:solidFill>
                  <a:prstClr val="black"/>
                </a:solidFill>
                <a:latin typeface="HP001 5 hàng" panose="020B0603050302020204" pitchFamily="34" charset="0"/>
                <a:ea typeface="+mj-ea"/>
                <a:cs typeface="+mj-cs"/>
              </a:rPr>
              <a:t>, </a:t>
            </a:r>
            <a:r>
              <a:rPr lang="en-US" sz="3200" b="1" err="1">
                <a:solidFill>
                  <a:prstClr val="black"/>
                </a:solidFill>
                <a:latin typeface="HP001 5 hàng" panose="020B0603050302020204" pitchFamily="34" charset="0"/>
                <a:ea typeface="+mj-ea"/>
                <a:cs typeface="+mj-cs"/>
              </a:rPr>
              <a:t>ngày</a:t>
            </a:r>
            <a:r>
              <a:rPr lang="en-US" sz="2800" b="1">
                <a:solidFill>
                  <a:prstClr val="black"/>
                </a:solidFill>
                <a:latin typeface="HP001 5 hàng" panose="020B0603050302020204" pitchFamily="34" charset="0"/>
                <a:ea typeface="+mj-ea"/>
                <a:cs typeface="+mj-cs"/>
              </a:rPr>
              <a:t> </a:t>
            </a:r>
            <a:r>
              <a:rPr lang="en-US" sz="2800" b="1" smtClean="0">
                <a:solidFill>
                  <a:prstClr val="black"/>
                </a:solidFill>
                <a:latin typeface="HP001 5 hàng" panose="020B0603050302020204" pitchFamily="34" charset="0"/>
                <a:ea typeface="+mj-ea"/>
                <a:cs typeface="+mj-cs"/>
              </a:rPr>
              <a:t>11 </a:t>
            </a:r>
            <a:r>
              <a:rPr lang="en-US" sz="2800" b="1" err="1">
                <a:solidFill>
                  <a:prstClr val="black"/>
                </a:solidFill>
                <a:latin typeface="HP001 5 hàng" panose="020B0603050302020204" pitchFamily="34" charset="0"/>
                <a:ea typeface="+mj-ea"/>
                <a:cs typeface="+mj-cs"/>
              </a:rPr>
              <a:t>tháng</a:t>
            </a:r>
            <a:r>
              <a:rPr lang="en-US" sz="2800" b="1">
                <a:solidFill>
                  <a:prstClr val="black"/>
                </a:solidFill>
                <a:latin typeface="HP001 5 hàng" panose="020B0603050302020204" pitchFamily="34" charset="0"/>
                <a:ea typeface="+mj-ea"/>
                <a:cs typeface="+mj-cs"/>
              </a:rPr>
              <a:t> </a:t>
            </a:r>
            <a:r>
              <a:rPr lang="en-US" sz="2800" b="1">
                <a:solidFill>
                  <a:prstClr val="black"/>
                </a:solidFill>
                <a:latin typeface="HP001 5 hàng" panose="020B0603050302020204" pitchFamily="34" charset="0"/>
                <a:ea typeface="+mj-ea"/>
                <a:cs typeface="+mj-cs"/>
              </a:rPr>
              <a:t>2</a:t>
            </a:r>
            <a:r>
              <a:rPr lang="en-US" sz="2800" b="1" smtClean="0">
                <a:solidFill>
                  <a:prstClr val="black"/>
                </a:solidFill>
                <a:latin typeface="HP001 5 hàng" panose="020B0603050302020204" pitchFamily="34" charset="0"/>
                <a:ea typeface="+mj-ea"/>
                <a:cs typeface="+mj-cs"/>
              </a:rPr>
              <a:t> </a:t>
            </a:r>
            <a:r>
              <a:rPr lang="en-US" sz="2800" b="1" err="1">
                <a:solidFill>
                  <a:prstClr val="black"/>
                </a:solidFill>
                <a:latin typeface="HP001 5 hàng" panose="020B0603050302020204" pitchFamily="34" charset="0"/>
                <a:ea typeface="+mj-ea"/>
                <a:cs typeface="+mj-cs"/>
              </a:rPr>
              <a:t>năm</a:t>
            </a:r>
            <a:r>
              <a:rPr lang="en-US" sz="2800" b="1">
                <a:solidFill>
                  <a:prstClr val="black"/>
                </a:solidFill>
                <a:latin typeface="HP001 5 hàng" panose="020B0603050302020204" pitchFamily="34" charset="0"/>
                <a:ea typeface="+mj-ea"/>
                <a:cs typeface="+mj-cs"/>
              </a:rPr>
              <a:t> </a:t>
            </a:r>
            <a:r>
              <a:rPr lang="en-US" sz="2800" b="1" smtClean="0">
                <a:solidFill>
                  <a:prstClr val="black"/>
                </a:solidFill>
                <a:latin typeface="HP001 5 hàng" panose="020B0603050302020204" pitchFamily="34" charset="0"/>
                <a:ea typeface="+mj-ea"/>
                <a:cs typeface="+mj-cs"/>
              </a:rPr>
              <a:t>2022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04517329"/>
      </p:ext>
    </p:extLst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6D470-42B3-469C-92EA-3D65EB4F8C53}" type="datetime1">
              <a:rPr lang="en-US" smtClean="0"/>
              <a:t>10/02/2022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A0F7D-237E-4266-BB98-1A697C54935F}" type="slidenum">
              <a:rPr lang="en-US" smtClean="0"/>
              <a:t>21</a:t>
            </a:fld>
            <a:endParaRPr lang="en-US"/>
          </a:p>
        </p:txBody>
      </p:sp>
      <p:sp>
        <p:nvSpPr>
          <p:cNvPr id="7" name="Cloud Callout 6"/>
          <p:cNvSpPr/>
          <p:nvPr/>
        </p:nvSpPr>
        <p:spPr>
          <a:xfrm>
            <a:off x="1060076" y="2420472"/>
            <a:ext cx="3939988" cy="2003612"/>
          </a:xfrm>
          <a:prstGeom prst="cloudCallout">
            <a:avLst>
              <a:gd name="adj1" fmla="val -44724"/>
              <a:gd name="adj2" fmla="val 9807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latin typeface="HP001 5 hàng" panose="020B0603050302020204" pitchFamily="34" charset="0"/>
              </a:rPr>
              <a:t>Những tháng nào có 31 ngày?</a:t>
            </a:r>
          </a:p>
        </p:txBody>
      </p:sp>
      <p:sp>
        <p:nvSpPr>
          <p:cNvPr id="8" name="Right Arrow 7"/>
          <p:cNvSpPr/>
          <p:nvPr/>
        </p:nvSpPr>
        <p:spPr>
          <a:xfrm>
            <a:off x="5204012" y="3232194"/>
            <a:ext cx="712694" cy="618565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120654" y="2854424"/>
            <a:ext cx="5766546" cy="175432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1050" b="1">
              <a:latin typeface="HP001 5 hàng" panose="020B0603050302020204" pitchFamily="34" charset="0"/>
            </a:endParaRPr>
          </a:p>
          <a:p>
            <a:r>
              <a:rPr lang="en-US" sz="3200" b="1">
                <a:latin typeface="HP001 5 hàng" panose="020B0603050302020204" pitchFamily="34" charset="0"/>
              </a:rPr>
              <a:t>Những tháng có 31 ngày gồm:</a:t>
            </a:r>
          </a:p>
          <a:p>
            <a:endParaRPr lang="en-US" sz="3200" b="1">
              <a:latin typeface="HP001 5 hàng" panose="020B0603050302020204" pitchFamily="34" charset="0"/>
            </a:endParaRPr>
          </a:p>
          <a:p>
            <a:r>
              <a:rPr lang="en-US" sz="3200" b="1">
                <a:latin typeface="HP001 5 hàng" panose="020B0603050302020204" pitchFamily="34" charset="0"/>
              </a:rPr>
              <a:t> Tháng 1, 3, 5, 7, 8, 10, 12.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90565" y="746140"/>
            <a:ext cx="24877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>
                <a:latin typeface="HP001 5 hàng" panose="020B0603050302020204" pitchFamily="34" charset="0"/>
                <a:ea typeface="+mj-ea"/>
                <a:cs typeface="+mj-cs"/>
              </a:rPr>
              <a:t>Toán:</a:t>
            </a:r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545105" y="1210235"/>
            <a:ext cx="34155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HP001 5 hàng" panose="020B0603050302020204" pitchFamily="34" charset="0"/>
              </a:rPr>
              <a:t>Tháng - Năm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474257" y="218742"/>
            <a:ext cx="75572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prstClr val="black"/>
                </a:solidFill>
                <a:latin typeface="HP001 5 hàng" panose="020B0603050302020204" pitchFamily="34" charset="0"/>
                <a:ea typeface="+mj-ea"/>
                <a:cs typeface="+mj-cs"/>
              </a:rPr>
              <a:t>Thứ</a:t>
            </a:r>
            <a:r>
              <a:rPr lang="en-US" sz="2800" b="1" dirty="0">
                <a:solidFill>
                  <a:prstClr val="black"/>
                </a:solidFill>
                <a:latin typeface="HP001 5 hàng" panose="020B060305030202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HP001 5 hàng" panose="020B0603050302020204" pitchFamily="34" charset="0"/>
                <a:ea typeface="+mj-ea"/>
                <a:cs typeface="+mj-cs"/>
              </a:rPr>
              <a:t>sáu</a:t>
            </a:r>
            <a:r>
              <a:rPr lang="en-US" sz="2800" b="1" dirty="0">
                <a:solidFill>
                  <a:prstClr val="black"/>
                </a:solidFill>
                <a:latin typeface="HP001 5 hàng" panose="020B0603050302020204" pitchFamily="34" charset="0"/>
                <a:ea typeface="+mj-ea"/>
                <a:cs typeface="+mj-cs"/>
              </a:rPr>
              <a:t>, </a:t>
            </a:r>
            <a:r>
              <a:rPr lang="en-US" sz="3200" b="1" err="1">
                <a:solidFill>
                  <a:prstClr val="black"/>
                </a:solidFill>
                <a:latin typeface="HP001 5 hàng" panose="020B0603050302020204" pitchFamily="34" charset="0"/>
                <a:ea typeface="+mj-ea"/>
                <a:cs typeface="+mj-cs"/>
              </a:rPr>
              <a:t>ngày</a:t>
            </a:r>
            <a:r>
              <a:rPr lang="en-US" sz="2800" b="1">
                <a:solidFill>
                  <a:prstClr val="black"/>
                </a:solidFill>
                <a:latin typeface="HP001 5 hàng" panose="020B0603050302020204" pitchFamily="34" charset="0"/>
                <a:ea typeface="+mj-ea"/>
                <a:cs typeface="+mj-cs"/>
              </a:rPr>
              <a:t> </a:t>
            </a:r>
            <a:r>
              <a:rPr lang="en-US" sz="2800" b="1" smtClean="0">
                <a:solidFill>
                  <a:prstClr val="black"/>
                </a:solidFill>
                <a:latin typeface="HP001 5 hàng" panose="020B0603050302020204" pitchFamily="34" charset="0"/>
                <a:ea typeface="+mj-ea"/>
                <a:cs typeface="+mj-cs"/>
              </a:rPr>
              <a:t>11 </a:t>
            </a:r>
            <a:r>
              <a:rPr lang="en-US" sz="2800" b="1" err="1">
                <a:solidFill>
                  <a:prstClr val="black"/>
                </a:solidFill>
                <a:latin typeface="HP001 5 hàng" panose="020B0603050302020204" pitchFamily="34" charset="0"/>
                <a:ea typeface="+mj-ea"/>
                <a:cs typeface="+mj-cs"/>
              </a:rPr>
              <a:t>tháng</a:t>
            </a:r>
            <a:r>
              <a:rPr lang="en-US" sz="2800" b="1">
                <a:solidFill>
                  <a:prstClr val="black"/>
                </a:solidFill>
                <a:latin typeface="HP001 5 hàng" panose="020B0603050302020204" pitchFamily="34" charset="0"/>
                <a:ea typeface="+mj-ea"/>
                <a:cs typeface="+mj-cs"/>
              </a:rPr>
              <a:t> </a:t>
            </a:r>
            <a:r>
              <a:rPr lang="en-US" sz="2800" b="1">
                <a:solidFill>
                  <a:prstClr val="black"/>
                </a:solidFill>
                <a:latin typeface="HP001 5 hàng" panose="020B0603050302020204" pitchFamily="34" charset="0"/>
                <a:ea typeface="+mj-ea"/>
                <a:cs typeface="+mj-cs"/>
              </a:rPr>
              <a:t>2</a:t>
            </a:r>
            <a:r>
              <a:rPr lang="en-US" sz="2800" b="1" smtClean="0">
                <a:solidFill>
                  <a:prstClr val="black"/>
                </a:solidFill>
                <a:latin typeface="HP001 5 hàng" panose="020B0603050302020204" pitchFamily="34" charset="0"/>
                <a:ea typeface="+mj-ea"/>
                <a:cs typeface="+mj-cs"/>
              </a:rPr>
              <a:t> </a:t>
            </a:r>
            <a:r>
              <a:rPr lang="en-US" sz="2800" b="1" err="1">
                <a:solidFill>
                  <a:prstClr val="black"/>
                </a:solidFill>
                <a:latin typeface="HP001 5 hàng" panose="020B0603050302020204" pitchFamily="34" charset="0"/>
                <a:ea typeface="+mj-ea"/>
                <a:cs typeface="+mj-cs"/>
              </a:rPr>
              <a:t>năm</a:t>
            </a:r>
            <a:r>
              <a:rPr lang="en-US" sz="2800" b="1">
                <a:solidFill>
                  <a:prstClr val="black"/>
                </a:solidFill>
                <a:latin typeface="HP001 5 hàng" panose="020B0603050302020204" pitchFamily="34" charset="0"/>
                <a:ea typeface="+mj-ea"/>
                <a:cs typeface="+mj-cs"/>
              </a:rPr>
              <a:t> </a:t>
            </a:r>
            <a:r>
              <a:rPr lang="en-US" sz="2800" b="1" smtClean="0">
                <a:solidFill>
                  <a:prstClr val="black"/>
                </a:solidFill>
                <a:latin typeface="HP001 5 hàng" panose="020B0603050302020204" pitchFamily="34" charset="0"/>
                <a:ea typeface="+mj-ea"/>
                <a:cs typeface="+mj-cs"/>
              </a:rPr>
              <a:t>2022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29477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6D470-42B3-469C-92EA-3D65EB4F8C53}" type="datetime1">
              <a:rPr lang="en-US" smtClean="0"/>
              <a:t>10/02/2022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A0F7D-237E-4266-BB98-1A697C54935F}" type="slidenum">
              <a:rPr lang="en-US" smtClean="0"/>
              <a:t>22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190565" y="746140"/>
            <a:ext cx="24877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>
                <a:latin typeface="HP001 5 hàng" panose="020B0603050302020204" pitchFamily="34" charset="0"/>
                <a:ea typeface="+mj-ea"/>
                <a:cs typeface="+mj-cs"/>
              </a:rPr>
              <a:t>Toán:</a:t>
            </a: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545105" y="1210235"/>
            <a:ext cx="34155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HP001 5 hàng" panose="020B0603050302020204" pitchFamily="34" charset="0"/>
              </a:rPr>
              <a:t>Tháng - Năm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1210236" y="2662518"/>
            <a:ext cx="2971800" cy="1788458"/>
          </a:xfrm>
          <a:prstGeom prst="wedgeRoundRectCallout">
            <a:avLst>
              <a:gd name="adj1" fmla="val -49202"/>
              <a:gd name="adj2" fmla="val 83553"/>
              <a:gd name="adj3" fmla="val 16667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HP001 5 hàng" panose="020B0603050302020204" pitchFamily="34" charset="0"/>
              </a:rPr>
              <a:t>Những tháng nào có 30 ngày?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4545105" y="3173506"/>
            <a:ext cx="645460" cy="699247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714999" y="2756647"/>
            <a:ext cx="5849472" cy="17543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1100" b="1">
              <a:latin typeface="HP001 5 hàng" panose="020B0603050302020204" pitchFamily="34" charset="0"/>
            </a:endParaRPr>
          </a:p>
          <a:p>
            <a:r>
              <a:rPr lang="en-US" sz="3200" b="1">
                <a:latin typeface="HP001 5 hàng" panose="020B0603050302020204" pitchFamily="34" charset="0"/>
              </a:rPr>
              <a:t>Những tháng có 30 ngày gồm:</a:t>
            </a:r>
          </a:p>
          <a:p>
            <a:endParaRPr lang="en-US" sz="3200" b="1">
              <a:latin typeface="HP001 5 hàng" panose="020B0603050302020204" pitchFamily="34" charset="0"/>
            </a:endParaRPr>
          </a:p>
          <a:p>
            <a:r>
              <a:rPr lang="en-US" sz="3200" b="1">
                <a:latin typeface="HP001 5 hàng" panose="020B0603050302020204" pitchFamily="34" charset="0"/>
              </a:rPr>
              <a:t> Tháng 4, 6, 9, 11.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E916D75-17F1-4B1C-9BD0-8B63A26CD49A}"/>
              </a:ext>
            </a:extLst>
          </p:cNvPr>
          <p:cNvSpPr txBox="1"/>
          <p:nvPr/>
        </p:nvSpPr>
        <p:spPr>
          <a:xfrm>
            <a:off x="2514599" y="161365"/>
            <a:ext cx="75572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prstClr val="black"/>
                </a:solidFill>
                <a:latin typeface="HP001 5 hàng" panose="020B0603050302020204" pitchFamily="34" charset="0"/>
                <a:ea typeface="+mj-ea"/>
                <a:cs typeface="+mj-cs"/>
              </a:rPr>
              <a:t>Thứ</a:t>
            </a:r>
            <a:r>
              <a:rPr lang="en-US" sz="2800" b="1" dirty="0">
                <a:solidFill>
                  <a:prstClr val="black"/>
                </a:solidFill>
                <a:latin typeface="HP001 5 hàng" panose="020B060305030202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HP001 5 hàng" panose="020B0603050302020204" pitchFamily="34" charset="0"/>
                <a:ea typeface="+mj-ea"/>
                <a:cs typeface="+mj-cs"/>
              </a:rPr>
              <a:t>sáu</a:t>
            </a:r>
            <a:r>
              <a:rPr lang="en-US" sz="2800" b="1" dirty="0">
                <a:solidFill>
                  <a:prstClr val="black"/>
                </a:solidFill>
                <a:latin typeface="HP001 5 hàng" panose="020B0603050302020204" pitchFamily="34" charset="0"/>
                <a:ea typeface="+mj-ea"/>
                <a:cs typeface="+mj-cs"/>
              </a:rPr>
              <a:t>, </a:t>
            </a:r>
            <a:r>
              <a:rPr lang="en-US" sz="3200" b="1" dirty="0" err="1">
                <a:solidFill>
                  <a:prstClr val="black"/>
                </a:solidFill>
                <a:latin typeface="HP001 5 hàng" panose="020B0603050302020204" pitchFamily="34" charset="0"/>
                <a:ea typeface="+mj-ea"/>
                <a:cs typeface="+mj-cs"/>
              </a:rPr>
              <a:t>ngày</a:t>
            </a:r>
            <a:r>
              <a:rPr lang="en-US" sz="2800" b="1" dirty="0">
                <a:solidFill>
                  <a:prstClr val="black"/>
                </a:solidFill>
                <a:latin typeface="HP001 5 hàng" panose="020B0603050302020204" pitchFamily="34" charset="0"/>
                <a:ea typeface="+mj-ea"/>
                <a:cs typeface="+mj-cs"/>
              </a:rPr>
              <a:t> 10 </a:t>
            </a:r>
            <a:r>
              <a:rPr lang="en-US" sz="2800" b="1" dirty="0" err="1">
                <a:solidFill>
                  <a:prstClr val="black"/>
                </a:solidFill>
                <a:latin typeface="HP001 5 hàng" panose="020B0603050302020204" pitchFamily="34" charset="0"/>
                <a:ea typeface="+mj-ea"/>
                <a:cs typeface="+mj-cs"/>
              </a:rPr>
              <a:t>tháng</a:t>
            </a:r>
            <a:r>
              <a:rPr lang="en-US" sz="2800" b="1" dirty="0">
                <a:solidFill>
                  <a:prstClr val="black"/>
                </a:solidFill>
                <a:latin typeface="HP001 5 hàng" panose="020B0603050302020204" pitchFamily="34" charset="0"/>
                <a:ea typeface="+mj-ea"/>
                <a:cs typeface="+mj-cs"/>
              </a:rPr>
              <a:t> 04 </a:t>
            </a:r>
            <a:r>
              <a:rPr lang="en-US" sz="2800" b="1" dirty="0" err="1">
                <a:solidFill>
                  <a:prstClr val="black"/>
                </a:solidFill>
                <a:latin typeface="HP001 5 hàng" panose="020B0603050302020204" pitchFamily="34" charset="0"/>
                <a:ea typeface="+mj-ea"/>
                <a:cs typeface="+mj-cs"/>
              </a:rPr>
              <a:t>năm</a:t>
            </a:r>
            <a:r>
              <a:rPr lang="en-US" sz="2800" b="1" dirty="0">
                <a:solidFill>
                  <a:prstClr val="black"/>
                </a:solidFill>
                <a:latin typeface="HP001 5 hàng" panose="020B0603050302020204" pitchFamily="34" charset="0"/>
                <a:ea typeface="+mj-ea"/>
                <a:cs typeface="+mj-cs"/>
              </a:rPr>
              <a:t> 2020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88781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6D470-42B3-469C-92EA-3D65EB4F8C53}" type="datetime1">
              <a:rPr lang="en-US" smtClean="0"/>
              <a:t>10/02/2022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A0F7D-237E-4266-BB98-1A697C54935F}" type="slidenum">
              <a:rPr lang="en-US" smtClean="0"/>
              <a:t>23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181934" y="2464405"/>
            <a:ext cx="5428666" cy="76944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endParaRPr lang="en-US" sz="1050" b="1">
              <a:effectLst/>
              <a:latin typeface="HP001 5 hàng" panose="020B0603050302020204" pitchFamily="34" charset="0"/>
              <a:ea typeface="Calibri" panose="020F0502020204030204" pitchFamily="34" charset="0"/>
            </a:endParaRPr>
          </a:p>
          <a:p>
            <a:r>
              <a:rPr lang="en-US" sz="3200" b="1">
                <a:effectLst/>
                <a:latin typeface="HP001 5 hàng" panose="020B0603050302020204" pitchFamily="34" charset="0"/>
                <a:ea typeface="Calibri" panose="020F0502020204030204" pitchFamily="34" charset="0"/>
              </a:rPr>
              <a:t>Tháng 2 có bao nhiêu ngày?</a:t>
            </a:r>
            <a:endParaRPr lang="en-US" sz="3200" b="1">
              <a:latin typeface="HP001 5 hàng" panose="020B0603050302020204" pitchFamily="34" charset="0"/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5351929" y="3395211"/>
            <a:ext cx="672353" cy="679248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233005" y="4287558"/>
            <a:ext cx="5582554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endParaRPr lang="en-US" sz="1400" b="1">
              <a:effectLst/>
              <a:latin typeface="HP001 5 hàng" panose="020B0603050302020204" pitchFamily="34" charset="0"/>
              <a:ea typeface="Calibri" panose="020F0502020204030204" pitchFamily="34" charset="0"/>
            </a:endParaRPr>
          </a:p>
          <a:p>
            <a:r>
              <a:rPr lang="en-US" sz="3200" b="1">
                <a:effectLst/>
                <a:latin typeface="HP001 5 hàng" panose="020B0603050302020204" pitchFamily="34" charset="0"/>
                <a:ea typeface="Calibri" panose="020F0502020204030204" pitchFamily="34" charset="0"/>
              </a:rPr>
              <a:t>Tháng 2 có 28 hoặc 29 ngày</a:t>
            </a:r>
            <a:endParaRPr lang="en-US" sz="3200" b="1">
              <a:latin typeface="HP001 5 hàng" panose="020B0603050302020204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2209800" y="2443327"/>
            <a:ext cx="793377" cy="790519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90565" y="746140"/>
            <a:ext cx="24877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>
                <a:latin typeface="HP001 5 hàng" panose="020B0603050302020204" pitchFamily="34" charset="0"/>
                <a:ea typeface="+mj-ea"/>
                <a:cs typeface="+mj-cs"/>
              </a:rPr>
              <a:t>Toán:</a:t>
            </a:r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545105" y="1210235"/>
            <a:ext cx="34155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HP001 5 hàng" panose="020B0603050302020204" pitchFamily="34" charset="0"/>
              </a:rPr>
              <a:t>Tháng - Năm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474257" y="218742"/>
            <a:ext cx="75572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prstClr val="black"/>
                </a:solidFill>
                <a:latin typeface="HP001 5 hàng" panose="020B0603050302020204" pitchFamily="34" charset="0"/>
                <a:ea typeface="+mj-ea"/>
                <a:cs typeface="+mj-cs"/>
              </a:rPr>
              <a:t>Thứ</a:t>
            </a:r>
            <a:r>
              <a:rPr lang="en-US" sz="2800" b="1" dirty="0">
                <a:solidFill>
                  <a:prstClr val="black"/>
                </a:solidFill>
                <a:latin typeface="HP001 5 hàng" panose="020B060305030202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HP001 5 hàng" panose="020B0603050302020204" pitchFamily="34" charset="0"/>
                <a:ea typeface="+mj-ea"/>
                <a:cs typeface="+mj-cs"/>
              </a:rPr>
              <a:t>sáu</a:t>
            </a:r>
            <a:r>
              <a:rPr lang="en-US" sz="2800" b="1" dirty="0">
                <a:solidFill>
                  <a:prstClr val="black"/>
                </a:solidFill>
                <a:latin typeface="HP001 5 hàng" panose="020B0603050302020204" pitchFamily="34" charset="0"/>
                <a:ea typeface="+mj-ea"/>
                <a:cs typeface="+mj-cs"/>
              </a:rPr>
              <a:t>, </a:t>
            </a:r>
            <a:r>
              <a:rPr lang="en-US" sz="3200" b="1" err="1">
                <a:solidFill>
                  <a:prstClr val="black"/>
                </a:solidFill>
                <a:latin typeface="HP001 5 hàng" panose="020B0603050302020204" pitchFamily="34" charset="0"/>
                <a:ea typeface="+mj-ea"/>
                <a:cs typeface="+mj-cs"/>
              </a:rPr>
              <a:t>ngày</a:t>
            </a:r>
            <a:r>
              <a:rPr lang="en-US" sz="2800" b="1">
                <a:solidFill>
                  <a:prstClr val="black"/>
                </a:solidFill>
                <a:latin typeface="HP001 5 hàng" panose="020B0603050302020204" pitchFamily="34" charset="0"/>
                <a:ea typeface="+mj-ea"/>
                <a:cs typeface="+mj-cs"/>
              </a:rPr>
              <a:t> </a:t>
            </a:r>
            <a:r>
              <a:rPr lang="en-US" sz="2800" b="1" smtClean="0">
                <a:solidFill>
                  <a:prstClr val="black"/>
                </a:solidFill>
                <a:latin typeface="HP001 5 hàng" panose="020B0603050302020204" pitchFamily="34" charset="0"/>
                <a:ea typeface="+mj-ea"/>
                <a:cs typeface="+mj-cs"/>
              </a:rPr>
              <a:t>11 </a:t>
            </a:r>
            <a:r>
              <a:rPr lang="en-US" sz="2800" b="1" err="1">
                <a:solidFill>
                  <a:prstClr val="black"/>
                </a:solidFill>
                <a:latin typeface="HP001 5 hàng" panose="020B0603050302020204" pitchFamily="34" charset="0"/>
                <a:ea typeface="+mj-ea"/>
                <a:cs typeface="+mj-cs"/>
              </a:rPr>
              <a:t>tháng</a:t>
            </a:r>
            <a:r>
              <a:rPr lang="en-US" sz="2800" b="1">
                <a:solidFill>
                  <a:prstClr val="black"/>
                </a:solidFill>
                <a:latin typeface="HP001 5 hàng" panose="020B0603050302020204" pitchFamily="34" charset="0"/>
                <a:ea typeface="+mj-ea"/>
                <a:cs typeface="+mj-cs"/>
              </a:rPr>
              <a:t> </a:t>
            </a:r>
            <a:r>
              <a:rPr lang="en-US" sz="2800" b="1">
                <a:solidFill>
                  <a:prstClr val="black"/>
                </a:solidFill>
                <a:latin typeface="HP001 5 hàng" panose="020B0603050302020204" pitchFamily="34" charset="0"/>
                <a:ea typeface="+mj-ea"/>
                <a:cs typeface="+mj-cs"/>
              </a:rPr>
              <a:t>2</a:t>
            </a:r>
            <a:r>
              <a:rPr lang="en-US" sz="2800" b="1" smtClean="0">
                <a:solidFill>
                  <a:prstClr val="black"/>
                </a:solidFill>
                <a:latin typeface="HP001 5 hàng" panose="020B0603050302020204" pitchFamily="34" charset="0"/>
                <a:ea typeface="+mj-ea"/>
                <a:cs typeface="+mj-cs"/>
              </a:rPr>
              <a:t> </a:t>
            </a:r>
            <a:r>
              <a:rPr lang="en-US" sz="2800" b="1" err="1">
                <a:solidFill>
                  <a:prstClr val="black"/>
                </a:solidFill>
                <a:latin typeface="HP001 5 hàng" panose="020B0603050302020204" pitchFamily="34" charset="0"/>
                <a:ea typeface="+mj-ea"/>
                <a:cs typeface="+mj-cs"/>
              </a:rPr>
              <a:t>năm</a:t>
            </a:r>
            <a:r>
              <a:rPr lang="en-US" sz="2800" b="1">
                <a:solidFill>
                  <a:prstClr val="black"/>
                </a:solidFill>
                <a:latin typeface="HP001 5 hàng" panose="020B0603050302020204" pitchFamily="34" charset="0"/>
                <a:ea typeface="+mj-ea"/>
                <a:cs typeface="+mj-cs"/>
              </a:rPr>
              <a:t> </a:t>
            </a:r>
            <a:r>
              <a:rPr lang="en-US" sz="2800" b="1" smtClean="0">
                <a:solidFill>
                  <a:prstClr val="black"/>
                </a:solidFill>
                <a:latin typeface="HP001 5 hàng" panose="020B0603050302020204" pitchFamily="34" charset="0"/>
                <a:ea typeface="+mj-ea"/>
                <a:cs typeface="+mj-cs"/>
              </a:rPr>
              <a:t>20202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60820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6D470-42B3-469C-92EA-3D65EB4F8C53}" type="datetime1">
              <a:rPr lang="en-US" smtClean="0"/>
              <a:t>10/02/2022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A0F7D-237E-4266-BB98-1A697C54935F}" type="slidenum">
              <a:rPr lang="en-US" smtClean="0"/>
              <a:t>24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190565" y="746140"/>
            <a:ext cx="24877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>
                <a:latin typeface="HP001 5 hàng" panose="020B0603050302020204" pitchFamily="34" charset="0"/>
                <a:ea typeface="+mj-ea"/>
                <a:cs typeface="+mj-cs"/>
              </a:rPr>
              <a:t>Toán:</a:t>
            </a: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545105" y="1210235"/>
            <a:ext cx="34155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HP001 5 hàng" panose="020B0603050302020204" pitchFamily="34" charset="0"/>
              </a:rPr>
              <a:t>Tháng - Năm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27530" y="2776300"/>
            <a:ext cx="610496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>
                <a:latin typeface="HP001 5 hàng" panose="020B0603050302020204" pitchFamily="34" charset="0"/>
              </a:rPr>
              <a:t>Tháng 1 có bao nhiêu ngày?</a:t>
            </a:r>
          </a:p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200" b="1">
                <a:latin typeface="HP001 5 hàng" panose="020B0603050302020204" pitchFamily="34" charset="0"/>
              </a:rPr>
              <a:t> Tháng 3 có bao nhiêu ngày?</a:t>
            </a:r>
          </a:p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200" b="1">
                <a:latin typeface="HP001 5 hàng" panose="020B0603050302020204" pitchFamily="34" charset="0"/>
              </a:rPr>
              <a:t> Tháng 6 có bao nhiêu ngày?</a:t>
            </a:r>
          </a:p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200" b="1">
                <a:latin typeface="HP001 5 hàng" panose="020B0603050302020204" pitchFamily="34" charset="0"/>
              </a:rPr>
              <a:t> Tháng 7 có bao nhiêu ngày? </a:t>
            </a:r>
          </a:p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200" b="1">
                <a:latin typeface="HP001 5 hàng" panose="020B0603050302020204" pitchFamily="34" charset="0"/>
              </a:rPr>
              <a:t> Tháng 10 có bao nhiêu ngày?</a:t>
            </a:r>
          </a:p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200" b="1">
                <a:latin typeface="HP001 5 hàng" panose="020B0603050302020204" pitchFamily="34" charset="0"/>
              </a:rPr>
              <a:t> Tháng 11 có bao nhiêu ngày?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75930" y="2776300"/>
            <a:ext cx="447787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2060"/>
                </a:solidFill>
                <a:latin typeface="HP001 5 hàng" panose="020B0603050302020204" pitchFamily="34" charset="0"/>
              </a:rPr>
              <a:t>Tháng 1 có 31 ngày.</a:t>
            </a:r>
          </a:p>
          <a:p>
            <a:r>
              <a:rPr lang="en-US" sz="3200" b="1">
                <a:solidFill>
                  <a:srgbClr val="002060"/>
                </a:solidFill>
                <a:latin typeface="HP001 5 hàng" panose="020B0603050302020204" pitchFamily="34" charset="0"/>
              </a:rPr>
              <a:t>Tháng 3 có 31 ngày.</a:t>
            </a:r>
          </a:p>
          <a:p>
            <a:r>
              <a:rPr lang="en-US" sz="3200" b="1">
                <a:solidFill>
                  <a:srgbClr val="002060"/>
                </a:solidFill>
                <a:latin typeface="HP001 5 hàng" panose="020B0603050302020204" pitchFamily="34" charset="0"/>
              </a:rPr>
              <a:t>Tháng 6 có 30 ngày.</a:t>
            </a:r>
          </a:p>
          <a:p>
            <a:r>
              <a:rPr lang="en-US" sz="3200" b="1">
                <a:solidFill>
                  <a:srgbClr val="002060"/>
                </a:solidFill>
                <a:latin typeface="HP001 5 hàng" panose="020B0603050302020204" pitchFamily="34" charset="0"/>
              </a:rPr>
              <a:t>Tháng 7 có 31 ngày.</a:t>
            </a:r>
          </a:p>
          <a:p>
            <a:r>
              <a:rPr lang="en-US" sz="3200" b="1">
                <a:solidFill>
                  <a:srgbClr val="002060"/>
                </a:solidFill>
                <a:latin typeface="HP001 5 hàng" panose="020B0603050302020204" pitchFamily="34" charset="0"/>
              </a:rPr>
              <a:t>Tháng 10 có 31 ngày.</a:t>
            </a:r>
          </a:p>
          <a:p>
            <a:r>
              <a:rPr lang="en-US" sz="3200" b="1">
                <a:solidFill>
                  <a:srgbClr val="002060"/>
                </a:solidFill>
                <a:latin typeface="HP001 5 hàng" panose="020B0603050302020204" pitchFamily="34" charset="0"/>
              </a:rPr>
              <a:t>Tháng 11 có 30 ngày.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6589059" y="2776300"/>
            <a:ext cx="40342" cy="3046988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169894" y="1993268"/>
            <a:ext cx="1860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70C0"/>
                </a:solidFill>
                <a:latin typeface="HP001 5 hàng" panose="020B0603050302020204" pitchFamily="34" charset="0"/>
              </a:rPr>
              <a:t>Bài 1: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474257" y="218742"/>
            <a:ext cx="75572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prstClr val="black"/>
                </a:solidFill>
                <a:latin typeface="HP001 5 hàng" panose="020B0603050302020204" pitchFamily="34" charset="0"/>
                <a:ea typeface="+mj-ea"/>
                <a:cs typeface="+mj-cs"/>
              </a:rPr>
              <a:t>Thứ</a:t>
            </a:r>
            <a:r>
              <a:rPr lang="en-US" sz="2800" b="1" dirty="0">
                <a:solidFill>
                  <a:prstClr val="black"/>
                </a:solidFill>
                <a:latin typeface="HP001 5 hàng" panose="020B060305030202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HP001 5 hàng" panose="020B0603050302020204" pitchFamily="34" charset="0"/>
                <a:ea typeface="+mj-ea"/>
                <a:cs typeface="+mj-cs"/>
              </a:rPr>
              <a:t>sáu</a:t>
            </a:r>
            <a:r>
              <a:rPr lang="en-US" sz="2800" b="1" dirty="0">
                <a:solidFill>
                  <a:prstClr val="black"/>
                </a:solidFill>
                <a:latin typeface="HP001 5 hàng" panose="020B0603050302020204" pitchFamily="34" charset="0"/>
                <a:ea typeface="+mj-ea"/>
                <a:cs typeface="+mj-cs"/>
              </a:rPr>
              <a:t>, </a:t>
            </a:r>
            <a:r>
              <a:rPr lang="en-US" sz="3200" b="1" err="1">
                <a:solidFill>
                  <a:prstClr val="black"/>
                </a:solidFill>
                <a:latin typeface="HP001 5 hàng" panose="020B0603050302020204" pitchFamily="34" charset="0"/>
                <a:ea typeface="+mj-ea"/>
                <a:cs typeface="+mj-cs"/>
              </a:rPr>
              <a:t>ngày</a:t>
            </a:r>
            <a:r>
              <a:rPr lang="en-US" sz="2800" b="1">
                <a:solidFill>
                  <a:prstClr val="black"/>
                </a:solidFill>
                <a:latin typeface="HP001 5 hàng" panose="020B0603050302020204" pitchFamily="34" charset="0"/>
                <a:ea typeface="+mj-ea"/>
                <a:cs typeface="+mj-cs"/>
              </a:rPr>
              <a:t> </a:t>
            </a:r>
            <a:r>
              <a:rPr lang="en-US" sz="2800" b="1" smtClean="0">
                <a:solidFill>
                  <a:prstClr val="black"/>
                </a:solidFill>
                <a:latin typeface="HP001 5 hàng" panose="020B0603050302020204" pitchFamily="34" charset="0"/>
                <a:ea typeface="+mj-ea"/>
                <a:cs typeface="+mj-cs"/>
              </a:rPr>
              <a:t>11 </a:t>
            </a:r>
            <a:r>
              <a:rPr lang="en-US" sz="2800" b="1" err="1">
                <a:solidFill>
                  <a:prstClr val="black"/>
                </a:solidFill>
                <a:latin typeface="HP001 5 hàng" panose="020B0603050302020204" pitchFamily="34" charset="0"/>
                <a:ea typeface="+mj-ea"/>
                <a:cs typeface="+mj-cs"/>
              </a:rPr>
              <a:t>tháng</a:t>
            </a:r>
            <a:r>
              <a:rPr lang="en-US" sz="2800" b="1">
                <a:solidFill>
                  <a:prstClr val="black"/>
                </a:solidFill>
                <a:latin typeface="HP001 5 hàng" panose="020B0603050302020204" pitchFamily="34" charset="0"/>
                <a:ea typeface="+mj-ea"/>
                <a:cs typeface="+mj-cs"/>
              </a:rPr>
              <a:t> </a:t>
            </a:r>
            <a:r>
              <a:rPr lang="en-US" sz="2800" b="1">
                <a:solidFill>
                  <a:prstClr val="black"/>
                </a:solidFill>
                <a:latin typeface="HP001 5 hàng" panose="020B0603050302020204" pitchFamily="34" charset="0"/>
                <a:ea typeface="+mj-ea"/>
                <a:cs typeface="+mj-cs"/>
              </a:rPr>
              <a:t>2</a:t>
            </a:r>
            <a:r>
              <a:rPr lang="en-US" sz="2800" b="1" smtClean="0">
                <a:solidFill>
                  <a:prstClr val="black"/>
                </a:solidFill>
                <a:latin typeface="HP001 5 hàng" panose="020B0603050302020204" pitchFamily="34" charset="0"/>
                <a:ea typeface="+mj-ea"/>
                <a:cs typeface="+mj-cs"/>
              </a:rPr>
              <a:t> </a:t>
            </a:r>
            <a:r>
              <a:rPr lang="en-US" sz="2800" b="1" err="1">
                <a:solidFill>
                  <a:prstClr val="black"/>
                </a:solidFill>
                <a:latin typeface="HP001 5 hàng" panose="020B0603050302020204" pitchFamily="34" charset="0"/>
                <a:ea typeface="+mj-ea"/>
                <a:cs typeface="+mj-cs"/>
              </a:rPr>
              <a:t>năm</a:t>
            </a:r>
            <a:r>
              <a:rPr lang="en-US" sz="2800" b="1">
                <a:solidFill>
                  <a:prstClr val="black"/>
                </a:solidFill>
                <a:latin typeface="HP001 5 hàng" panose="020B0603050302020204" pitchFamily="34" charset="0"/>
                <a:ea typeface="+mj-ea"/>
                <a:cs typeface="+mj-cs"/>
              </a:rPr>
              <a:t> </a:t>
            </a:r>
            <a:r>
              <a:rPr lang="en-US" sz="2800" b="1" smtClean="0">
                <a:solidFill>
                  <a:prstClr val="black"/>
                </a:solidFill>
                <a:latin typeface="HP001 5 hàng" panose="020B0603050302020204" pitchFamily="34" charset="0"/>
                <a:ea typeface="+mj-ea"/>
                <a:cs typeface="+mj-cs"/>
              </a:rPr>
              <a:t>20202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7415270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6D470-42B3-469C-92EA-3D65EB4F8C53}" type="datetime1">
              <a:rPr lang="en-US" smtClean="0"/>
              <a:t>10/02/2022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A0F7D-237E-4266-BB98-1A697C54935F}" type="slidenum">
              <a:rPr lang="en-US" smtClean="0"/>
              <a:t>25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190565" y="746140"/>
            <a:ext cx="24877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>
                <a:latin typeface="HP001 5 hàng" panose="020B0603050302020204" pitchFamily="34" charset="0"/>
                <a:ea typeface="+mj-ea"/>
                <a:cs typeface="+mj-cs"/>
              </a:rPr>
              <a:t>Toán:</a:t>
            </a: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545105" y="1210235"/>
            <a:ext cx="34155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HP001 5 hàng" panose="020B0603050302020204" pitchFamily="34" charset="0"/>
              </a:rPr>
              <a:t>Tháng - Năm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77469" y="1795010"/>
            <a:ext cx="24742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70C0"/>
                </a:solidFill>
                <a:latin typeface="HP001 5 hàng" panose="020B0603050302020204" pitchFamily="34" charset="0"/>
              </a:rPr>
              <a:t>Bài 2: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0839590"/>
              </p:ext>
            </p:extLst>
          </p:nvPr>
        </p:nvGraphicFramePr>
        <p:xfrm>
          <a:off x="891989" y="2318588"/>
          <a:ext cx="5401235" cy="3904893"/>
        </p:xfrm>
        <a:graphic>
          <a:graphicData uri="http://schemas.openxmlformats.org/drawingml/2006/table">
            <a:tbl>
              <a:tblPr firstRow="1" firstCol="1" bandRow="1"/>
              <a:tblGrid>
                <a:gridCol w="17974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89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23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992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648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0682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4580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800" b="1" dirty="0">
                        <a:effectLst/>
                        <a:latin typeface="HP001 5 hàng" panose="020B06030503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effectLst/>
                          <a:latin typeface="HP001 5 hàng" panose="020B06030503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lang="en-US" sz="2800" b="1" dirty="0">
                          <a:effectLst/>
                          <a:latin typeface="HP001 5 hàng" panose="020B06030503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HP001 5 hàng" panose="020B06030503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hai</a:t>
                      </a:r>
                      <a:endParaRPr lang="en-US" sz="2000" b="1" dirty="0">
                        <a:effectLst/>
                        <a:latin typeface="HP001 5 hàng" panose="020B06030503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HP001 5 hàng" panose="020B06030503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000" b="1">
                        <a:effectLst/>
                        <a:latin typeface="HP001 5 hàng" panose="020B06030503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HP001 5 hàng" panose="020B06030503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000" b="1">
                        <a:effectLst/>
                        <a:latin typeface="HP001 5 hàng" panose="020B06030503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HP001 5 hàng" panose="020B06030503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endParaRPr lang="en-US" sz="2000" b="1">
                        <a:effectLst/>
                        <a:latin typeface="HP001 5 hàng" panose="020B06030503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HP001 5 hàng" panose="020B06030503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</a:t>
                      </a:r>
                      <a:endParaRPr lang="en-US" sz="2000" b="1">
                        <a:effectLst/>
                        <a:latin typeface="HP001 5 hàng" panose="020B06030503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HP001 5 hàng" panose="020B06030503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</a:t>
                      </a:r>
                      <a:endParaRPr lang="en-US" sz="2000" b="1">
                        <a:effectLst/>
                        <a:latin typeface="HP001 5 hàng" panose="020B06030503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393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600" b="1">
                        <a:effectLst/>
                        <a:latin typeface="HP001 5 hàng" panose="020B06030503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HP001 5 hàng" panose="020B06030503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Thứ ba</a:t>
                      </a:r>
                      <a:endParaRPr lang="en-US" sz="2000" b="1">
                        <a:effectLst/>
                        <a:latin typeface="HP001 5 hàng" panose="020B06030503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HP001 5 hàng" panose="020B06030503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000" b="1">
                        <a:effectLst/>
                        <a:latin typeface="HP001 5 hàng" panose="020B06030503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HP001 5 hàng" panose="020B06030503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2000" b="1">
                        <a:effectLst/>
                        <a:latin typeface="HP001 5 hàng" panose="020B06030503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HP001 5 hàng" panose="020B06030503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  <a:endParaRPr lang="en-US" sz="2000" b="1">
                        <a:effectLst/>
                        <a:latin typeface="HP001 5 hàng" panose="020B06030503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HP001 5 hàng" panose="020B06030503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</a:t>
                      </a:r>
                      <a:endParaRPr lang="en-US" sz="2000" b="1">
                        <a:effectLst/>
                        <a:latin typeface="HP001 5 hàng" panose="020B06030503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HP001 5 hàng" panose="020B06030503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</a:t>
                      </a:r>
                      <a:endParaRPr lang="en-US" sz="2000" b="1">
                        <a:effectLst/>
                        <a:latin typeface="HP001 5 hàng" panose="020B06030503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369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600" b="1">
                        <a:effectLst/>
                        <a:latin typeface="HP001 5 hàng" panose="020B06030503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HP001 5 hàng" panose="020B06030503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Thứ tư</a:t>
                      </a:r>
                      <a:endParaRPr lang="en-US" sz="2000" b="1">
                        <a:effectLst/>
                        <a:latin typeface="HP001 5 hàng" panose="020B06030503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HP001 5 hàng" panose="020B06030503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000" b="1">
                        <a:effectLst/>
                        <a:latin typeface="HP001 5 hàng" panose="020B06030503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HP001 5 hàng" panose="020B06030503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2000" b="1">
                        <a:effectLst/>
                        <a:latin typeface="HP001 5 hàng" panose="020B06030503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HP001 5 hàng" panose="020B06030503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  <a:endParaRPr lang="en-US" sz="2000" b="1">
                        <a:effectLst/>
                        <a:latin typeface="HP001 5 hàng" panose="020B06030503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HP001 5 hàng" panose="020B06030503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</a:t>
                      </a:r>
                      <a:endParaRPr lang="en-US" sz="2000" b="1">
                        <a:effectLst/>
                        <a:latin typeface="HP001 5 hàng" panose="020B06030503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HP001 5 hàng" panose="020B06030503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</a:t>
                      </a:r>
                      <a:endParaRPr lang="en-US" sz="2000" b="1">
                        <a:effectLst/>
                        <a:latin typeface="HP001 5 hàng" panose="020B06030503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580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500" b="1">
                        <a:effectLst/>
                        <a:latin typeface="HP001 5 hàng" panose="020B06030503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HP001 5 hàng" panose="020B06030503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Thứ năm</a:t>
                      </a:r>
                      <a:endParaRPr lang="en-US" sz="2000" b="1">
                        <a:effectLst/>
                        <a:latin typeface="HP001 5 hàng" panose="020B06030503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HP001 5 hàng" panose="020B06030503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b="1">
                        <a:effectLst/>
                        <a:latin typeface="HP001 5 hàng" panose="020B06030503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HP001 5 hàng" panose="020B06030503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US" sz="2000" b="1">
                        <a:effectLst/>
                        <a:latin typeface="HP001 5 hàng" panose="020B06030503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HP001 5 hàng" panose="020B06030503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  <a:endParaRPr lang="en-US" sz="2000" b="1">
                        <a:effectLst/>
                        <a:latin typeface="HP001 5 hàng" panose="020B06030503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HP001 5 hàng" panose="020B06030503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</a:t>
                      </a:r>
                      <a:endParaRPr lang="en-US" sz="2000" b="1">
                        <a:effectLst/>
                        <a:latin typeface="HP001 5 hàng" panose="020B06030503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HP001 5 hàng" panose="020B06030503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b="1">
                        <a:effectLst/>
                        <a:latin typeface="HP001 5 hàng" panose="020B06030503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580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700" b="1">
                        <a:effectLst/>
                        <a:latin typeface="HP001 5 hàng" panose="020B06030503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HP001 5 hàng" panose="020B06030503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Thứ sáu</a:t>
                      </a:r>
                      <a:endParaRPr lang="en-US" sz="2000" b="1">
                        <a:effectLst/>
                        <a:latin typeface="HP001 5 hàng" panose="020B06030503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HP001 5 hàng" panose="020B06030503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b="1">
                        <a:effectLst/>
                        <a:latin typeface="HP001 5 hàng" panose="020B06030503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HP001 5 hàng" panose="020B06030503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US" sz="2000" b="1">
                        <a:effectLst/>
                        <a:latin typeface="HP001 5 hàng" panose="020B06030503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HP001 5 hàng" panose="020B06030503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</a:t>
                      </a:r>
                      <a:endParaRPr lang="en-US" sz="2000" b="1">
                        <a:effectLst/>
                        <a:latin typeface="HP001 5 hàng" panose="020B06030503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HP001 5 hàng" panose="020B06030503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</a:t>
                      </a:r>
                      <a:endParaRPr lang="en-US" sz="2000" b="1">
                        <a:effectLst/>
                        <a:latin typeface="HP001 5 hàng" panose="020B06030503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HP001 5 hàng" panose="020B06030503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b="1">
                        <a:effectLst/>
                        <a:latin typeface="HP001 5 hàng" panose="020B06030503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393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500" b="1">
                        <a:effectLst/>
                        <a:latin typeface="HP001 5 hàng" panose="020B06030503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HP001 5 hàng" panose="020B06030503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Thứ bảy</a:t>
                      </a:r>
                      <a:endParaRPr lang="en-US" sz="2000" b="1">
                        <a:effectLst/>
                        <a:latin typeface="HP001 5 hàng" panose="020B06030503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HP001 5 hàng" panose="020B06030503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b="1" dirty="0">
                        <a:effectLst/>
                        <a:latin typeface="HP001 5 hàng" panose="020B06030503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HP001 5 hàng" panose="020B06030503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  <a:endParaRPr lang="en-US" sz="2000" b="1">
                        <a:effectLst/>
                        <a:latin typeface="HP001 5 hàng" panose="020B06030503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HP001 5 hàng" panose="020B06030503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US" sz="2000" b="1">
                        <a:effectLst/>
                        <a:latin typeface="HP001 5 hàng" panose="020B06030503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HP001 5 hàng" panose="020B06030503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</a:t>
                      </a:r>
                      <a:endParaRPr lang="en-US" sz="2000" b="1">
                        <a:effectLst/>
                        <a:latin typeface="HP001 5 hàng" panose="020B06030503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HP001 5 hàng" panose="020B06030503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b="1">
                        <a:effectLst/>
                        <a:latin typeface="HP001 5 hàng" panose="020B06030503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393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600" b="1">
                        <a:effectLst/>
                        <a:latin typeface="HP001 5 hàng" panose="020B06030503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HP001 5 hàng" panose="020B06030503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Chủ nhật</a:t>
                      </a:r>
                      <a:endParaRPr lang="en-US" sz="2000" b="1">
                        <a:effectLst/>
                        <a:latin typeface="HP001 5 hàng" panose="020B06030503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HP001 5 hàng" panose="020B06030503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2000" b="1">
                        <a:effectLst/>
                        <a:latin typeface="HP001 5 hàng" panose="020B06030503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HP001 5 hàng" panose="020B06030503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  <a:endParaRPr lang="en-US" sz="2000" b="1">
                        <a:effectLst/>
                        <a:latin typeface="HP001 5 hàng" panose="020B06030503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HP001 5 hàng" panose="020B06030503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</a:t>
                      </a:r>
                      <a:endParaRPr lang="en-US" sz="2000" b="1">
                        <a:effectLst/>
                        <a:latin typeface="HP001 5 hàng" panose="020B06030503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HP001 5 hàng" panose="020B06030503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</a:t>
                      </a:r>
                      <a:endParaRPr lang="en-US" sz="2000" b="1">
                        <a:effectLst/>
                        <a:latin typeface="HP001 5 hàng" panose="020B06030503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HP001 5 hàng" panose="020B06030503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b="1" dirty="0">
                        <a:effectLst/>
                        <a:latin typeface="HP001 5 hàng" panose="020B06030503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6604747" y="2330120"/>
            <a:ext cx="5430371" cy="392276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000" b="1" dirty="0">
              <a:solidFill>
                <a:srgbClr val="002060"/>
              </a:solidFill>
              <a:effectLst/>
              <a:latin typeface="HP001 5 hàng" panose="020B06030503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solidFill>
                  <a:srgbClr val="002060"/>
                </a:solidFill>
                <a:effectLst/>
                <a:latin typeface="HP001 5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1)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HP001 5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2800" b="1" dirty="0">
                <a:solidFill>
                  <a:srgbClr val="002060"/>
                </a:solidFill>
                <a:effectLst/>
                <a:latin typeface="HP001 5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19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HP001 5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tháng</a:t>
            </a:r>
            <a:r>
              <a:rPr lang="en-US" sz="2800" b="1" dirty="0">
                <a:solidFill>
                  <a:srgbClr val="002060"/>
                </a:solidFill>
                <a:effectLst/>
                <a:latin typeface="HP001 5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8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HP001 5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effectLst/>
                <a:latin typeface="HP001 5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HP001 5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lang="en-US" sz="2800" b="1" dirty="0">
                <a:solidFill>
                  <a:srgbClr val="002060"/>
                </a:solidFill>
                <a:effectLst/>
                <a:latin typeface="HP001 5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HP001 5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mấy</a:t>
            </a:r>
            <a:r>
              <a:rPr lang="en-US" sz="2800" b="1" dirty="0">
                <a:solidFill>
                  <a:srgbClr val="002060"/>
                </a:solidFill>
                <a:effectLst/>
                <a:latin typeface="HP001 5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solidFill>
                  <a:srgbClr val="002060"/>
                </a:solidFill>
                <a:effectLst/>
                <a:latin typeface="HP001 5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2)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HP001 5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2800" b="1" dirty="0">
                <a:solidFill>
                  <a:srgbClr val="002060"/>
                </a:solidFill>
                <a:effectLst/>
                <a:latin typeface="HP001 5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HP001 5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cuối</a:t>
            </a:r>
            <a:r>
              <a:rPr lang="en-US" sz="2800" b="1" dirty="0">
                <a:solidFill>
                  <a:srgbClr val="002060"/>
                </a:solidFill>
                <a:effectLst/>
                <a:latin typeface="HP001 5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HP001 5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2800" b="1" dirty="0">
                <a:solidFill>
                  <a:srgbClr val="002060"/>
                </a:solidFill>
                <a:effectLst/>
                <a:latin typeface="HP001 5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HP001 5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2060"/>
                </a:solidFill>
                <a:effectLst/>
                <a:latin typeface="HP001 5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HP001 5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tháng</a:t>
            </a:r>
            <a:r>
              <a:rPr lang="en-US" sz="2800" b="1" dirty="0">
                <a:solidFill>
                  <a:srgbClr val="002060"/>
                </a:solidFill>
                <a:effectLst/>
                <a:latin typeface="HP001 5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8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HP001 5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effectLst/>
                <a:latin typeface="HP001 5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HP001 5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lang="en-US" sz="2800" b="1" dirty="0">
                <a:solidFill>
                  <a:srgbClr val="002060"/>
                </a:solidFill>
                <a:effectLst/>
                <a:latin typeface="HP001 5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HP001 5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mấy</a:t>
            </a:r>
            <a:r>
              <a:rPr lang="en-US" sz="2800" b="1" dirty="0">
                <a:solidFill>
                  <a:srgbClr val="002060"/>
                </a:solidFill>
                <a:effectLst/>
                <a:latin typeface="HP001 5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solidFill>
                  <a:srgbClr val="002060"/>
                </a:solidFill>
                <a:effectLst/>
                <a:latin typeface="HP001 5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3)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HP001 5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Tháng</a:t>
            </a:r>
            <a:r>
              <a:rPr lang="en-US" sz="2800" b="1" dirty="0">
                <a:solidFill>
                  <a:srgbClr val="002060"/>
                </a:solidFill>
                <a:effectLst/>
                <a:latin typeface="HP001 5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8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HP001 5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effectLst/>
                <a:latin typeface="HP001 5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HP001 5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mấy</a:t>
            </a:r>
            <a:r>
              <a:rPr lang="en-US" sz="2800" b="1" dirty="0">
                <a:solidFill>
                  <a:srgbClr val="002060"/>
                </a:solidFill>
                <a:effectLst/>
                <a:latin typeface="HP001 5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HP001 5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2800" b="1" dirty="0">
                <a:solidFill>
                  <a:srgbClr val="002060"/>
                </a:solidFill>
                <a:effectLst/>
                <a:latin typeface="HP001 5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HP001 5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sz="2800" b="1" dirty="0">
                <a:solidFill>
                  <a:srgbClr val="002060"/>
                </a:solidFill>
                <a:effectLst/>
                <a:latin typeface="HP001 5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HP001 5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nhật</a:t>
            </a:r>
            <a:r>
              <a:rPr lang="en-US" sz="2800" b="1" dirty="0">
                <a:solidFill>
                  <a:srgbClr val="002060"/>
                </a:solidFill>
                <a:effectLst/>
                <a:latin typeface="HP001 5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solidFill>
                  <a:srgbClr val="002060"/>
                </a:solidFill>
                <a:effectLst/>
                <a:latin typeface="HP001 5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4)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HP001 5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sz="2800" b="1" dirty="0">
                <a:solidFill>
                  <a:srgbClr val="002060"/>
                </a:solidFill>
                <a:effectLst/>
                <a:latin typeface="HP001 5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HP001 5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nhật</a:t>
            </a:r>
            <a:r>
              <a:rPr lang="en-US" sz="2800" b="1" dirty="0">
                <a:solidFill>
                  <a:srgbClr val="002060"/>
                </a:solidFill>
                <a:effectLst/>
                <a:latin typeface="HP001 5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HP001 5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cuối</a:t>
            </a:r>
            <a:r>
              <a:rPr lang="en-US" sz="2800" b="1" dirty="0">
                <a:solidFill>
                  <a:srgbClr val="002060"/>
                </a:solidFill>
                <a:effectLst/>
                <a:latin typeface="HP001 5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HP001 5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2800" b="1" dirty="0">
                <a:solidFill>
                  <a:srgbClr val="002060"/>
                </a:solidFill>
                <a:effectLst/>
                <a:latin typeface="HP001 5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HP001 5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2060"/>
                </a:solidFill>
                <a:effectLst/>
                <a:latin typeface="HP001 5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HP001 5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tháng</a:t>
            </a:r>
            <a:r>
              <a:rPr lang="en-US" sz="2800" b="1" dirty="0">
                <a:solidFill>
                  <a:srgbClr val="002060"/>
                </a:solidFill>
                <a:effectLst/>
                <a:latin typeface="HP001 5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8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HP001 5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effectLst/>
                <a:latin typeface="HP001 5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HP001 5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2800" b="1" dirty="0">
                <a:solidFill>
                  <a:srgbClr val="002060"/>
                </a:solidFill>
                <a:effectLst/>
                <a:latin typeface="HP001 5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HP001 5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effectLst/>
                <a:latin typeface="HP001 5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" name="Cloud Callout 11"/>
          <p:cNvSpPr/>
          <p:nvPr/>
        </p:nvSpPr>
        <p:spPr>
          <a:xfrm>
            <a:off x="6763871" y="2087397"/>
            <a:ext cx="5271247" cy="3065929"/>
          </a:xfrm>
          <a:prstGeom prst="cloudCallout">
            <a:avLst>
              <a:gd name="adj1" fmla="val -37043"/>
              <a:gd name="adj2" fmla="val 75321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0" b="1">
              <a:latin typeface="HP001 5 hàng" panose="020B0603050302020204" pitchFamily="34" charset="0"/>
              <a:cs typeface="Times New Roman" panose="02020603050405020304" pitchFamily="18" charset="0"/>
            </a:endParaRPr>
          </a:p>
          <a:p>
            <a:pPr algn="ctr"/>
            <a:endParaRPr lang="en-US" sz="100" b="1">
              <a:latin typeface="HP001 5 hàng" panose="020B0603050302020204" pitchFamily="34" charset="0"/>
              <a:cs typeface="Times New Roman" panose="02020603050405020304" pitchFamily="18" charset="0"/>
            </a:endParaRPr>
          </a:p>
          <a:p>
            <a:pPr algn="ctr"/>
            <a:endParaRPr lang="en-US" sz="100" b="1">
              <a:latin typeface="HP001 5 hàng" panose="020B0603050302020204" pitchFamily="34" charset="0"/>
              <a:cs typeface="Times New Roman" panose="02020603050405020304" pitchFamily="18" charset="0"/>
            </a:endParaRPr>
          </a:p>
          <a:p>
            <a:pPr algn="ctr"/>
            <a:endParaRPr lang="en-US" sz="100" b="1">
              <a:latin typeface="HP001 5 hàng" panose="020B0603050302020204" pitchFamily="34" charset="0"/>
              <a:cs typeface="Times New Roman" panose="02020603050405020304" pitchFamily="18" charset="0"/>
            </a:endParaRPr>
          </a:p>
          <a:p>
            <a:pPr algn="ctr"/>
            <a:endParaRPr lang="en-US" sz="100" b="1">
              <a:latin typeface="HP001 5 hàng" panose="020B0603050302020204" pitchFamily="34" charset="0"/>
              <a:cs typeface="Times New Roman" panose="02020603050405020304" pitchFamily="18" charset="0"/>
            </a:endParaRPr>
          </a:p>
          <a:p>
            <a:pPr algn="ctr"/>
            <a:endParaRPr lang="en-US" sz="100" b="1">
              <a:latin typeface="HP001 5 hàng" panose="020B0603050302020204" pitchFamily="34" charset="0"/>
              <a:cs typeface="Times New Roman" panose="02020603050405020304" pitchFamily="18" charset="0"/>
            </a:endParaRPr>
          </a:p>
          <a:p>
            <a:pPr algn="ctr"/>
            <a:endParaRPr lang="en-US" sz="100" b="1">
              <a:latin typeface="HP001 5 hàng" panose="020B0603050302020204" pitchFamily="34" charset="0"/>
              <a:cs typeface="Times New Roman" panose="02020603050405020304" pitchFamily="18" charset="0"/>
            </a:endParaRPr>
          </a:p>
          <a:p>
            <a:pPr algn="ctr"/>
            <a:endParaRPr lang="en-US" sz="100" b="1">
              <a:latin typeface="HP001 5 hàng" panose="020B0603050302020204" pitchFamily="34" charset="0"/>
              <a:cs typeface="Times New Roman" panose="02020603050405020304" pitchFamily="18" charset="0"/>
            </a:endParaRPr>
          </a:p>
          <a:p>
            <a:pPr algn="ctr"/>
            <a:endParaRPr lang="en-US" sz="100" b="1">
              <a:latin typeface="HP001 5 hàng" panose="020B0603050302020204" pitchFamily="34" charset="0"/>
              <a:cs typeface="Times New Roman" panose="02020603050405020304" pitchFamily="18" charset="0"/>
            </a:endParaRPr>
          </a:p>
          <a:p>
            <a:pPr algn="ctr"/>
            <a:endParaRPr lang="en-US" sz="100" b="1">
              <a:latin typeface="HP001 5 hàng" panose="020B0603050302020204" pitchFamily="34" charset="0"/>
              <a:cs typeface="Times New Roman" panose="02020603050405020304" pitchFamily="18" charset="0"/>
            </a:endParaRPr>
          </a:p>
          <a:p>
            <a:pPr algn="ctr"/>
            <a:endParaRPr lang="en-US" sz="100" b="1">
              <a:latin typeface="HP001 5 hàng" panose="020B0603050302020204" pitchFamily="34" charset="0"/>
              <a:cs typeface="Times New Roman" panose="02020603050405020304" pitchFamily="18" charset="0"/>
            </a:endParaRPr>
          </a:p>
          <a:p>
            <a:pPr algn="ctr"/>
            <a:endParaRPr lang="en-US" sz="100" b="1">
              <a:latin typeface="HP001 5 hàng" panose="020B0603050302020204" pitchFamily="34" charset="0"/>
              <a:cs typeface="Times New Roman" panose="02020603050405020304" pitchFamily="18" charset="0"/>
            </a:endParaRPr>
          </a:p>
          <a:p>
            <a:pPr algn="ctr"/>
            <a:endParaRPr lang="en-US" sz="100" b="1">
              <a:latin typeface="HP001 5 hàng" panose="020B0603050302020204" pitchFamily="34" charset="0"/>
              <a:cs typeface="Times New Roman" panose="02020603050405020304" pitchFamily="18" charset="0"/>
            </a:endParaRPr>
          </a:p>
          <a:p>
            <a:pPr algn="ctr"/>
            <a:endParaRPr lang="en-US" sz="100" b="1">
              <a:latin typeface="HP001 5 hàng" panose="020B0603050302020204" pitchFamily="34" charset="0"/>
              <a:cs typeface="Times New Roman" panose="02020603050405020304" pitchFamily="18" charset="0"/>
            </a:endParaRPr>
          </a:p>
          <a:p>
            <a:pPr algn="ctr"/>
            <a:endParaRPr lang="en-US" sz="100" b="1">
              <a:latin typeface="HP001 5 hàng" panose="020B0603050302020204" pitchFamily="34" charset="0"/>
              <a:cs typeface="Times New Roman" panose="02020603050405020304" pitchFamily="18" charset="0"/>
            </a:endParaRPr>
          </a:p>
          <a:p>
            <a:pPr algn="ctr"/>
            <a:endParaRPr lang="en-US" sz="100" b="1">
              <a:latin typeface="HP001 5 hàng" panose="020B0603050302020204" pitchFamily="34" charset="0"/>
              <a:cs typeface="Times New Roman" panose="02020603050405020304" pitchFamily="18" charset="0"/>
            </a:endParaRPr>
          </a:p>
          <a:p>
            <a:pPr algn="ctr"/>
            <a:endParaRPr lang="en-US" sz="100" b="1">
              <a:latin typeface="HP001 5 hàng" panose="020B0603050302020204" pitchFamily="34" charset="0"/>
              <a:cs typeface="Times New Roman" panose="02020603050405020304" pitchFamily="18" charset="0"/>
            </a:endParaRPr>
          </a:p>
          <a:p>
            <a:pPr algn="ctr"/>
            <a:endParaRPr lang="en-US" sz="100" b="1">
              <a:latin typeface="HP001 5 hàng" panose="020B0603050302020204" pitchFamily="34" charset="0"/>
              <a:cs typeface="Times New Roman" panose="02020603050405020304" pitchFamily="18" charset="0"/>
            </a:endParaRPr>
          </a:p>
          <a:p>
            <a:pPr algn="ctr"/>
            <a:endParaRPr lang="en-US" sz="100" b="1">
              <a:latin typeface="HP001 5 hàng" panose="020B0603050302020204" pitchFamily="34" charset="0"/>
              <a:cs typeface="Times New Roman" panose="02020603050405020304" pitchFamily="18" charset="0"/>
            </a:endParaRPr>
          </a:p>
          <a:p>
            <a:pPr algn="ctr"/>
            <a:endParaRPr lang="en-US" sz="100" b="1">
              <a:latin typeface="HP001 5 hàng" panose="020B0603050302020204" pitchFamily="34" charset="0"/>
              <a:cs typeface="Times New Roman" panose="02020603050405020304" pitchFamily="18" charset="0"/>
            </a:endParaRPr>
          </a:p>
          <a:p>
            <a:pPr algn="ctr"/>
            <a:endParaRPr lang="en-US" sz="100" b="1">
              <a:latin typeface="HP001 5 hàng" panose="020B0603050302020204" pitchFamily="34" charset="0"/>
              <a:cs typeface="Times New Roman" panose="02020603050405020304" pitchFamily="18" charset="0"/>
            </a:endParaRPr>
          </a:p>
          <a:p>
            <a:pPr algn="ctr"/>
            <a:endParaRPr lang="en-US" sz="100" b="1">
              <a:latin typeface="HP001 5 hàng" panose="020B0603050302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>
                <a:latin typeface="HP001 5 hàng" panose="020B0603050302020204" pitchFamily="34" charset="0"/>
                <a:cs typeface="Times New Roman" panose="02020603050405020304" pitchFamily="18" charset="0"/>
              </a:rPr>
              <a:t>Xác định thứ của ngày 21 tháng 8 năm 2005 và 30 tháng 8 năm 2005.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1A7F7CD-8ED3-4665-8036-9EB4B394DA89}"/>
              </a:ext>
            </a:extLst>
          </p:cNvPr>
          <p:cNvSpPr/>
          <p:nvPr/>
        </p:nvSpPr>
        <p:spPr>
          <a:xfrm>
            <a:off x="320039" y="2295728"/>
            <a:ext cx="548640" cy="39319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 dirty="0">
                <a:solidFill>
                  <a:schemeClr val="tx1"/>
                </a:solidFill>
                <a:latin typeface="HP001 5 hàng" panose="020B0603050302020204" pitchFamily="34" charset="0"/>
              </a:rPr>
              <a:t>8</a:t>
            </a:r>
            <a:endParaRPr lang="en-US" sz="4400" dirty="0">
              <a:solidFill>
                <a:schemeClr val="tx1"/>
              </a:solidFill>
              <a:latin typeface="HP001 5 hàng" panose="020B06030503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74257" y="218742"/>
            <a:ext cx="75572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prstClr val="black"/>
                </a:solidFill>
                <a:latin typeface="HP001 5 hàng" panose="020B0603050302020204" pitchFamily="34" charset="0"/>
                <a:ea typeface="+mj-ea"/>
                <a:cs typeface="+mj-cs"/>
              </a:rPr>
              <a:t>Thứ</a:t>
            </a:r>
            <a:r>
              <a:rPr lang="en-US" sz="2800" b="1" dirty="0">
                <a:solidFill>
                  <a:prstClr val="black"/>
                </a:solidFill>
                <a:latin typeface="HP001 5 hàng" panose="020B060305030202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HP001 5 hàng" panose="020B0603050302020204" pitchFamily="34" charset="0"/>
                <a:ea typeface="+mj-ea"/>
                <a:cs typeface="+mj-cs"/>
              </a:rPr>
              <a:t>sáu</a:t>
            </a:r>
            <a:r>
              <a:rPr lang="en-US" sz="2800" b="1" dirty="0">
                <a:solidFill>
                  <a:prstClr val="black"/>
                </a:solidFill>
                <a:latin typeface="HP001 5 hàng" panose="020B0603050302020204" pitchFamily="34" charset="0"/>
                <a:ea typeface="+mj-ea"/>
                <a:cs typeface="+mj-cs"/>
              </a:rPr>
              <a:t>, </a:t>
            </a:r>
            <a:r>
              <a:rPr lang="en-US" sz="3200" b="1" err="1">
                <a:solidFill>
                  <a:prstClr val="black"/>
                </a:solidFill>
                <a:latin typeface="HP001 5 hàng" panose="020B0603050302020204" pitchFamily="34" charset="0"/>
                <a:ea typeface="+mj-ea"/>
                <a:cs typeface="+mj-cs"/>
              </a:rPr>
              <a:t>ngày</a:t>
            </a:r>
            <a:r>
              <a:rPr lang="en-US" sz="2800" b="1">
                <a:solidFill>
                  <a:prstClr val="black"/>
                </a:solidFill>
                <a:latin typeface="HP001 5 hàng" panose="020B0603050302020204" pitchFamily="34" charset="0"/>
                <a:ea typeface="+mj-ea"/>
                <a:cs typeface="+mj-cs"/>
              </a:rPr>
              <a:t> </a:t>
            </a:r>
            <a:r>
              <a:rPr lang="en-US" sz="2800" b="1" smtClean="0">
                <a:solidFill>
                  <a:prstClr val="black"/>
                </a:solidFill>
                <a:latin typeface="HP001 5 hàng" panose="020B0603050302020204" pitchFamily="34" charset="0"/>
                <a:ea typeface="+mj-ea"/>
                <a:cs typeface="+mj-cs"/>
              </a:rPr>
              <a:t>11 </a:t>
            </a:r>
            <a:r>
              <a:rPr lang="en-US" sz="2800" b="1" err="1">
                <a:solidFill>
                  <a:prstClr val="black"/>
                </a:solidFill>
                <a:latin typeface="HP001 5 hàng" panose="020B0603050302020204" pitchFamily="34" charset="0"/>
                <a:ea typeface="+mj-ea"/>
                <a:cs typeface="+mj-cs"/>
              </a:rPr>
              <a:t>tháng</a:t>
            </a:r>
            <a:r>
              <a:rPr lang="en-US" sz="2800" b="1">
                <a:solidFill>
                  <a:prstClr val="black"/>
                </a:solidFill>
                <a:latin typeface="HP001 5 hàng" panose="020B0603050302020204" pitchFamily="34" charset="0"/>
                <a:ea typeface="+mj-ea"/>
                <a:cs typeface="+mj-cs"/>
              </a:rPr>
              <a:t> </a:t>
            </a:r>
            <a:r>
              <a:rPr lang="en-US" sz="2800" b="1">
                <a:solidFill>
                  <a:prstClr val="black"/>
                </a:solidFill>
                <a:latin typeface="HP001 5 hàng" panose="020B0603050302020204" pitchFamily="34" charset="0"/>
                <a:ea typeface="+mj-ea"/>
                <a:cs typeface="+mj-cs"/>
              </a:rPr>
              <a:t>2</a:t>
            </a:r>
            <a:r>
              <a:rPr lang="en-US" sz="2800" b="1" smtClean="0">
                <a:solidFill>
                  <a:prstClr val="black"/>
                </a:solidFill>
                <a:latin typeface="HP001 5 hàng" panose="020B0603050302020204" pitchFamily="34" charset="0"/>
                <a:ea typeface="+mj-ea"/>
                <a:cs typeface="+mj-cs"/>
              </a:rPr>
              <a:t> </a:t>
            </a:r>
            <a:r>
              <a:rPr lang="en-US" sz="2800" b="1" err="1">
                <a:solidFill>
                  <a:prstClr val="black"/>
                </a:solidFill>
                <a:latin typeface="HP001 5 hàng" panose="020B0603050302020204" pitchFamily="34" charset="0"/>
                <a:ea typeface="+mj-ea"/>
                <a:cs typeface="+mj-cs"/>
              </a:rPr>
              <a:t>năm</a:t>
            </a:r>
            <a:r>
              <a:rPr lang="en-US" sz="2800" b="1">
                <a:solidFill>
                  <a:prstClr val="black"/>
                </a:solidFill>
                <a:latin typeface="HP001 5 hàng" panose="020B0603050302020204" pitchFamily="34" charset="0"/>
                <a:ea typeface="+mj-ea"/>
                <a:cs typeface="+mj-cs"/>
              </a:rPr>
              <a:t> </a:t>
            </a:r>
            <a:r>
              <a:rPr lang="en-US" sz="2800" b="1" smtClean="0">
                <a:solidFill>
                  <a:prstClr val="black"/>
                </a:solidFill>
                <a:latin typeface="HP001 5 hàng" panose="020B0603050302020204" pitchFamily="34" charset="0"/>
                <a:ea typeface="+mj-ea"/>
                <a:cs typeface="+mj-cs"/>
              </a:rPr>
              <a:t>20202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79956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  <p:bldP spid="11" grpId="1" animBg="1"/>
      <p:bldP spid="11" grpId="2" animBg="1"/>
      <p:bldP spid="12" grpId="0" animBg="1"/>
      <p:bldP spid="12" grpId="1" animBg="1"/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6D470-42B3-469C-92EA-3D65EB4F8C53}" type="datetime1">
              <a:rPr lang="en-US" smtClean="0"/>
              <a:t>10/02/2022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A0F7D-237E-4266-BB98-1A697C54935F}" type="slidenum">
              <a:rPr lang="en-US" smtClean="0"/>
              <a:t>26</a:t>
            </a:fld>
            <a:endParaRPr lang="en-US"/>
          </a:p>
        </p:txBody>
      </p:sp>
      <p:sp>
        <p:nvSpPr>
          <p:cNvPr id="6" name="TextBox 5">
            <a:hlinkClick r:id="rId2" action="ppaction://hlinksldjump"/>
          </p:cNvPr>
          <p:cNvSpPr txBox="1"/>
          <p:nvPr/>
        </p:nvSpPr>
        <p:spPr>
          <a:xfrm>
            <a:off x="3307975" y="591671"/>
            <a:ext cx="4625789" cy="584775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HP001 5 hàng" panose="020B0603050302020204" pitchFamily="34" charset="0"/>
                <a:hlinkClick r:id="rId2" action="ppaction://hlinksldjump"/>
              </a:rPr>
              <a:t>Trò chơi: Ô màu bí ẩn</a:t>
            </a:r>
            <a:endParaRPr lang="en-US" sz="3200" b="1">
              <a:solidFill>
                <a:srgbClr val="FF0000"/>
              </a:solidFill>
              <a:latin typeface="HP001 5 hàng" panose="020B0603050302020204" pitchFamily="34" charset="0"/>
            </a:endParaRPr>
          </a:p>
        </p:txBody>
      </p:sp>
      <p:sp>
        <p:nvSpPr>
          <p:cNvPr id="7" name="TextBox 6">
            <a:hlinkClick r:id="rId3" action="ppaction://hlinksldjump"/>
          </p:cNvPr>
          <p:cNvSpPr txBox="1"/>
          <p:nvPr/>
        </p:nvSpPr>
        <p:spPr>
          <a:xfrm>
            <a:off x="1915886" y="1920106"/>
            <a:ext cx="3331028" cy="1861457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8" name="TextBox 7">
            <a:hlinkClick r:id="rId4" action="ppaction://hlinksldjump"/>
          </p:cNvPr>
          <p:cNvSpPr txBox="1"/>
          <p:nvPr/>
        </p:nvSpPr>
        <p:spPr>
          <a:xfrm>
            <a:off x="5527222" y="1920106"/>
            <a:ext cx="3331028" cy="1861457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9" name="TextBox 8">
            <a:hlinkClick r:id="rId5" action="ppaction://hlinksldjump"/>
          </p:cNvPr>
          <p:cNvSpPr txBox="1"/>
          <p:nvPr/>
        </p:nvSpPr>
        <p:spPr>
          <a:xfrm>
            <a:off x="1915886" y="4028760"/>
            <a:ext cx="3331028" cy="1861457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10" name="TextBox 9">
            <a:hlinkClick r:id="rId6" action="ppaction://hlinksldjump"/>
          </p:cNvPr>
          <p:cNvSpPr txBox="1"/>
          <p:nvPr/>
        </p:nvSpPr>
        <p:spPr>
          <a:xfrm>
            <a:off x="5527222" y="4028759"/>
            <a:ext cx="3331028" cy="1861457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11" name="Picture 10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1812" y="4823523"/>
            <a:ext cx="1556337" cy="1532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050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1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/>
        </p:nvSpPr>
        <p:spPr>
          <a:xfrm>
            <a:off x="2994210" y="4570410"/>
            <a:ext cx="712694" cy="712694"/>
          </a:xfrm>
          <a:prstGeom prst="ellips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6D470-42B3-469C-92EA-3D65EB4F8C53}" type="datetime1">
              <a:rPr lang="en-US" smtClean="0"/>
              <a:t>10/02/2022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A0F7D-237E-4266-BB98-1A697C54935F}" type="slidenum">
              <a:rPr lang="en-US" smtClean="0"/>
              <a:t>27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043517" y="1618768"/>
            <a:ext cx="7557245" cy="36643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540" algn="just">
              <a:lnSpc>
                <a:spcPct val="107000"/>
              </a:lnSpc>
              <a:spcAft>
                <a:spcPts val="800"/>
              </a:spcAft>
            </a:pPr>
            <a:r>
              <a:rPr lang="en-US" sz="3200" b="1">
                <a:effectLst/>
                <a:latin typeface="HP001 5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Quan sát lịch năm 2005 và cho biết ngày 15 tháng 5 là thứ mấy?</a:t>
            </a:r>
          </a:p>
          <a:p>
            <a:pPr marL="342900" marR="254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lphaUcPeriod"/>
            </a:pPr>
            <a:r>
              <a:rPr lang="en-US" sz="3200" b="1">
                <a:effectLst/>
                <a:latin typeface="HP001 5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Thứ Hai</a:t>
            </a:r>
          </a:p>
          <a:p>
            <a:pPr marL="342900" marR="254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lphaUcPeriod"/>
            </a:pPr>
            <a:r>
              <a:rPr lang="en-US" sz="3200" b="1">
                <a:effectLst/>
                <a:latin typeface="HP001 5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Thứ Tư</a:t>
            </a:r>
          </a:p>
          <a:p>
            <a:pPr marL="342900" marR="254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lphaUcPeriod"/>
            </a:pPr>
            <a:r>
              <a:rPr lang="en-US" sz="3200" b="1">
                <a:effectLst/>
                <a:latin typeface="HP001 5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Thứ Bảy</a:t>
            </a:r>
          </a:p>
          <a:p>
            <a:pPr marL="342900" marR="254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lphaUcPeriod"/>
            </a:pPr>
            <a:r>
              <a:rPr lang="en-US" sz="3200" b="1">
                <a:effectLst/>
                <a:latin typeface="HP001 5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Chủ nhật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29" y="1618768"/>
            <a:ext cx="2266184" cy="226967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128" y="2901418"/>
            <a:ext cx="3647354" cy="216812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2" name="Picture 1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1812" y="4823523"/>
            <a:ext cx="1556337" cy="1532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374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doors dir="ver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3096949" y="4071451"/>
            <a:ext cx="712694" cy="712694"/>
          </a:xfrm>
          <a:prstGeom prst="ellips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6D470-42B3-469C-92EA-3D65EB4F8C53}" type="datetime1">
              <a:rPr lang="en-US" smtClean="0"/>
              <a:t>10/02/2022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A0F7D-237E-4266-BB98-1A697C54935F}" type="slidenum">
              <a:rPr lang="en-US" smtClean="0"/>
              <a:t>28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221050" y="1657434"/>
            <a:ext cx="6297706" cy="31373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540" algn="just">
              <a:lnSpc>
                <a:spcPct val="107000"/>
              </a:lnSpc>
              <a:spcAft>
                <a:spcPts val="800"/>
              </a:spcAft>
            </a:pPr>
            <a:r>
              <a:rPr lang="en-US" sz="3200" b="1">
                <a:effectLst/>
                <a:latin typeface="HP001 5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Tháng Hai có bao nhiêu ngày?</a:t>
            </a:r>
          </a:p>
          <a:p>
            <a:pPr marL="342900" marR="254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lphaUcPeriod"/>
            </a:pPr>
            <a:r>
              <a:rPr lang="en-US" sz="3200" b="1">
                <a:effectLst/>
                <a:latin typeface="HP001 5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28 ngày</a:t>
            </a:r>
          </a:p>
          <a:p>
            <a:pPr marL="342900" marR="254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lphaUcPeriod"/>
            </a:pPr>
            <a:r>
              <a:rPr lang="en-US" sz="3200" b="1">
                <a:effectLst/>
                <a:latin typeface="HP001 5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30 ngày</a:t>
            </a:r>
          </a:p>
          <a:p>
            <a:pPr marL="342900" marR="254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lphaUcPeriod"/>
            </a:pPr>
            <a:r>
              <a:rPr lang="en-US" sz="3200" b="1">
                <a:effectLst/>
                <a:latin typeface="HP001 5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29 ngày</a:t>
            </a:r>
          </a:p>
          <a:p>
            <a:pPr marL="342900" marR="254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lphaUcPeriod"/>
            </a:pPr>
            <a:r>
              <a:rPr lang="en-US" sz="3200" b="1">
                <a:effectLst/>
                <a:latin typeface="HP001 5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28 hoặc 29 ngày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07" y="1475589"/>
            <a:ext cx="2786743" cy="209005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5787" y="2392958"/>
            <a:ext cx="3781825" cy="232582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" name="Picture 10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1812" y="4823523"/>
            <a:ext cx="1556337" cy="1532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35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/>
        </p:nvSpPr>
        <p:spPr>
          <a:xfrm>
            <a:off x="2510118" y="3047347"/>
            <a:ext cx="712694" cy="712694"/>
          </a:xfrm>
          <a:prstGeom prst="ellips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6D470-42B3-469C-92EA-3D65EB4F8C53}" type="datetime1">
              <a:rPr lang="en-US" smtClean="0"/>
              <a:t>10/02/2022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A0F7D-237E-4266-BB98-1A697C54935F}" type="slidenum">
              <a:rPr lang="en-US" smtClean="0"/>
              <a:t>29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510118" y="1930802"/>
            <a:ext cx="6956612" cy="30348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540" algn="just">
              <a:lnSpc>
                <a:spcPct val="107000"/>
              </a:lnSpc>
              <a:spcAft>
                <a:spcPts val="800"/>
              </a:spcAft>
            </a:pPr>
            <a:r>
              <a:rPr lang="en-US" sz="3200" b="1">
                <a:effectLst/>
                <a:latin typeface="HP001 5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Những tháng nào có 31 ngày?</a:t>
            </a:r>
          </a:p>
          <a:p>
            <a:pPr marL="342900" marR="254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lphaUcPeriod"/>
            </a:pPr>
            <a:r>
              <a:rPr lang="en-US" sz="3200" b="1">
                <a:effectLst/>
                <a:latin typeface="HP001 5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Tháng 1, 2, 3, 5, 7, 8, 10, 12.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lphaUcPeriod"/>
            </a:pPr>
            <a:r>
              <a:rPr lang="en-US" sz="3200" b="1">
                <a:effectLst/>
                <a:latin typeface="HP001 5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Tháng 1, 3, 5, 7, 8, 10, 12.</a:t>
            </a:r>
          </a:p>
          <a:p>
            <a:pPr marL="342900" marR="254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lphaUcPeriod"/>
            </a:pPr>
            <a:r>
              <a:rPr lang="en-US" sz="3200" b="1">
                <a:effectLst/>
                <a:latin typeface="HP001 5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Tháng 1, 4, 7, 8, 10, 12.</a:t>
            </a:r>
          </a:p>
          <a:p>
            <a:pPr marL="342900" marR="254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lphaUcPeriod"/>
            </a:pPr>
            <a:r>
              <a:rPr lang="en-US" sz="3200" b="1">
                <a:effectLst/>
                <a:latin typeface="HP001 5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Tháng 2, 3, 5, 7, 8, 10, 11.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57" y="1373036"/>
            <a:ext cx="2143726" cy="220182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7412" y="2245907"/>
            <a:ext cx="2832581" cy="222935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2" name="Picture 1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1812" y="4823523"/>
            <a:ext cx="1556337" cy="1532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9179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6D470-42B3-469C-92EA-3D65EB4F8C53}" type="datetime1">
              <a:rPr lang="en-US" smtClean="0"/>
              <a:t>10/02/2022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A0F7D-237E-4266-BB98-1A697C54935F}" type="slidenum">
              <a:rPr lang="en-US" smtClean="0"/>
              <a:t>3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311675" y="991572"/>
            <a:ext cx="24877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>
                <a:latin typeface="HP001 5 hàng" panose="020B0603050302020204" pitchFamily="34" charset="0"/>
                <a:ea typeface="+mj-ea"/>
                <a:cs typeface="+mj-cs"/>
              </a:rPr>
              <a:t>Ôn</a:t>
            </a:r>
            <a:r>
              <a:rPr lang="en-US" sz="3200" b="1" u="sng" dirty="0">
                <a:latin typeface="HP001 5 hàng" panose="020B0603050302020204" pitchFamily="34" charset="0"/>
                <a:ea typeface="+mj-ea"/>
                <a:cs typeface="+mj-cs"/>
              </a:rPr>
              <a:t> </a:t>
            </a:r>
            <a:r>
              <a:rPr lang="en-US" sz="3200" b="1" u="sng" dirty="0" err="1">
                <a:latin typeface="HP001 5 hàng" panose="020B0603050302020204" pitchFamily="34" charset="0"/>
                <a:ea typeface="+mj-ea"/>
                <a:cs typeface="+mj-cs"/>
              </a:rPr>
              <a:t>bài</a:t>
            </a:r>
            <a:r>
              <a:rPr lang="en-US" sz="3200" b="1" u="sng" dirty="0">
                <a:latin typeface="HP001 5 hàng" panose="020B0603050302020204" pitchFamily="34" charset="0"/>
                <a:ea typeface="+mj-ea"/>
                <a:cs typeface="+mj-cs"/>
              </a:rPr>
              <a:t> </a:t>
            </a:r>
            <a:r>
              <a:rPr lang="en-US" sz="3200" b="1" u="sng" dirty="0" err="1">
                <a:latin typeface="HP001 5 hàng" panose="020B0603050302020204" pitchFamily="34" charset="0"/>
                <a:ea typeface="+mj-ea"/>
                <a:cs typeface="+mj-cs"/>
              </a:rPr>
              <a:t>cũ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63772" y="1593687"/>
            <a:ext cx="1106914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HP001 5 hàng" panose="020B0603050302020204" pitchFamily="34" charset="0"/>
              </a:rPr>
              <a:t>3/ </a:t>
            </a:r>
            <a:r>
              <a:rPr lang="en-US" sz="3200" b="1" dirty="0" err="1">
                <a:latin typeface="HP001 5 hàng" panose="020B0603050302020204" pitchFamily="34" charset="0"/>
              </a:rPr>
              <a:t>Một</a:t>
            </a:r>
            <a:r>
              <a:rPr lang="en-US" sz="3200" b="1" dirty="0"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</a:rPr>
              <a:t>nhà</a:t>
            </a:r>
            <a:r>
              <a:rPr lang="en-US" sz="3200" b="1" dirty="0"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</a:rPr>
              <a:t>máy</a:t>
            </a:r>
            <a:r>
              <a:rPr lang="en-US" sz="3200" b="1" dirty="0"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</a:rPr>
              <a:t>buổi</a:t>
            </a:r>
            <a:r>
              <a:rPr lang="en-US" sz="3200" b="1" dirty="0"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</a:rPr>
              <a:t>sáng</a:t>
            </a:r>
            <a:r>
              <a:rPr lang="en-US" sz="3200" b="1" dirty="0"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</a:rPr>
              <a:t>xuất</a:t>
            </a:r>
            <a:r>
              <a:rPr lang="en-US" sz="3200" b="1" dirty="0"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</a:rPr>
              <a:t>được</a:t>
            </a:r>
            <a:r>
              <a:rPr lang="en-US" sz="3200" b="1" dirty="0">
                <a:latin typeface="HP001 5 hàng" panose="020B0603050302020204" pitchFamily="34" charset="0"/>
              </a:rPr>
              <a:t> 972 </a:t>
            </a:r>
            <a:r>
              <a:rPr lang="en-US" sz="3200" b="1" dirty="0" err="1">
                <a:latin typeface="HP001 5 hàng" panose="020B0603050302020204" pitchFamily="34" charset="0"/>
              </a:rPr>
              <a:t>kiện</a:t>
            </a:r>
            <a:r>
              <a:rPr lang="en-US" sz="3200" b="1" dirty="0"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</a:rPr>
              <a:t>hàng</a:t>
            </a:r>
            <a:r>
              <a:rPr lang="en-US" sz="3200" b="1" dirty="0">
                <a:latin typeface="HP001 5 hàng" panose="020B0603050302020204" pitchFamily="34" charset="0"/>
              </a:rPr>
              <a:t>, </a:t>
            </a:r>
            <a:r>
              <a:rPr lang="en-US" sz="3200" b="1" dirty="0" err="1">
                <a:latin typeface="HP001 5 hàng" panose="020B0603050302020204" pitchFamily="34" charset="0"/>
              </a:rPr>
              <a:t>buổi</a:t>
            </a:r>
            <a:r>
              <a:rPr lang="en-US" sz="3200" b="1" dirty="0"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</a:rPr>
              <a:t>chiều</a:t>
            </a:r>
            <a:r>
              <a:rPr lang="en-US" sz="3200" b="1" dirty="0"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</a:rPr>
              <a:t>xuất</a:t>
            </a:r>
            <a:r>
              <a:rPr lang="en-US" sz="3200" b="1" dirty="0"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</a:rPr>
              <a:t>được</a:t>
            </a:r>
            <a:r>
              <a:rPr lang="en-US" sz="3200" b="1" dirty="0"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</a:rPr>
              <a:t>số</a:t>
            </a:r>
            <a:r>
              <a:rPr lang="en-US" sz="3200" b="1" dirty="0"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</a:rPr>
              <a:t>hàng</a:t>
            </a:r>
            <a:r>
              <a:rPr lang="en-US" sz="3200" b="1" dirty="0"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</a:rPr>
              <a:t>bằng</a:t>
            </a:r>
            <a:r>
              <a:rPr lang="en-US" sz="3200" b="1" dirty="0"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</a:rPr>
              <a:t>một</a:t>
            </a:r>
            <a:r>
              <a:rPr lang="en-US" sz="3200" b="1" dirty="0"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</a:rPr>
              <a:t>phần</a:t>
            </a:r>
            <a:r>
              <a:rPr lang="en-US" sz="3200" b="1" dirty="0"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</a:rPr>
              <a:t>ba</a:t>
            </a:r>
            <a:r>
              <a:rPr lang="en-US" sz="3200" b="1" dirty="0"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</a:rPr>
              <a:t>số</a:t>
            </a:r>
            <a:r>
              <a:rPr lang="en-US" sz="3200" b="1" dirty="0"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</a:rPr>
              <a:t>hàng</a:t>
            </a:r>
            <a:r>
              <a:rPr lang="en-US" sz="3200" b="1" dirty="0"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</a:rPr>
              <a:t>đã</a:t>
            </a:r>
            <a:r>
              <a:rPr lang="en-US" sz="3200" b="1" dirty="0"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</a:rPr>
              <a:t>xuất</a:t>
            </a:r>
            <a:r>
              <a:rPr lang="en-US" sz="3200" b="1" dirty="0"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</a:rPr>
              <a:t>buổi</a:t>
            </a:r>
            <a:r>
              <a:rPr lang="en-US" sz="3200" b="1" dirty="0"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</a:rPr>
              <a:t>sáng</a:t>
            </a:r>
            <a:r>
              <a:rPr lang="en-US" sz="3200" b="1" dirty="0">
                <a:latin typeface="HP001 5 hàng" panose="020B0603050302020204" pitchFamily="34" charset="0"/>
              </a:rPr>
              <a:t>. </a:t>
            </a:r>
            <a:r>
              <a:rPr lang="en-US" sz="3200" b="1" dirty="0" err="1">
                <a:latin typeface="HP001 5 hàng" panose="020B0603050302020204" pitchFamily="34" charset="0"/>
              </a:rPr>
              <a:t>Hỏi</a:t>
            </a:r>
            <a:r>
              <a:rPr lang="en-US" sz="3200" b="1" dirty="0"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</a:rPr>
              <a:t>cả</a:t>
            </a:r>
            <a:r>
              <a:rPr lang="en-US" sz="3200" b="1" dirty="0"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</a:rPr>
              <a:t>ngày</a:t>
            </a:r>
            <a:r>
              <a:rPr lang="en-US" sz="3200" b="1" dirty="0"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</a:rPr>
              <a:t>nhà</a:t>
            </a:r>
            <a:r>
              <a:rPr lang="en-US" sz="3200" b="1" dirty="0"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</a:rPr>
              <a:t>máy</a:t>
            </a:r>
            <a:r>
              <a:rPr lang="en-US" sz="3200" b="1" dirty="0"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</a:rPr>
              <a:t>đó</a:t>
            </a:r>
            <a:r>
              <a:rPr lang="en-US" sz="3200" b="1" dirty="0"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</a:rPr>
              <a:t>đã</a:t>
            </a:r>
            <a:r>
              <a:rPr lang="en-US" sz="3200" b="1" dirty="0"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</a:rPr>
              <a:t>xuất</a:t>
            </a:r>
            <a:r>
              <a:rPr lang="en-US" sz="3200" b="1" dirty="0"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</a:rPr>
              <a:t>được</a:t>
            </a:r>
            <a:r>
              <a:rPr lang="en-US" sz="3200" b="1" dirty="0">
                <a:latin typeface="HP001 5 hàng" panose="020B0603050302020204" pitchFamily="34" charset="0"/>
              </a:rPr>
              <a:t> bao </a:t>
            </a:r>
            <a:r>
              <a:rPr lang="en-US" sz="3200" b="1" dirty="0" err="1">
                <a:latin typeface="HP001 5 hàng" panose="020B0603050302020204" pitchFamily="34" charset="0"/>
              </a:rPr>
              <a:t>nhiêu</a:t>
            </a:r>
            <a:r>
              <a:rPr lang="en-US" sz="3200" b="1" dirty="0"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</a:rPr>
              <a:t>kiện</a:t>
            </a:r>
            <a:r>
              <a:rPr lang="en-US" sz="3200" b="1" dirty="0"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</a:rPr>
              <a:t>hàng</a:t>
            </a:r>
            <a:r>
              <a:rPr lang="en-US" sz="3200" b="1" dirty="0">
                <a:latin typeface="HP001 5 hàng" panose="020B0603050302020204" pitchFamily="34" charset="0"/>
              </a:rPr>
              <a:t>? 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3552825" y="7848600"/>
            <a:ext cx="3929" cy="0"/>
          </a:xfrm>
          <a:prstGeom prst="line">
            <a:avLst/>
          </a:prstGeom>
          <a:ln w="127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89572" y="3740819"/>
            <a:ext cx="11648549" cy="304698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HP001 5 hàng" panose="020B0603050302020204" pitchFamily="34" charset="0"/>
              </a:rPr>
              <a:t>Bài</a:t>
            </a:r>
            <a:r>
              <a:rPr lang="en-US" sz="3200" b="1" dirty="0">
                <a:solidFill>
                  <a:schemeClr val="tx1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HP001 5 hàng" panose="020B0603050302020204" pitchFamily="34" charset="0"/>
              </a:rPr>
              <a:t>giải</a:t>
            </a:r>
            <a:endParaRPr lang="en-US" sz="3200" b="1" dirty="0">
              <a:solidFill>
                <a:schemeClr val="tx1"/>
              </a:solidFill>
              <a:latin typeface="HP001 5 hàng" panose="020B0603050302020204" pitchFamily="34" charset="0"/>
            </a:endParaRPr>
          </a:p>
          <a:p>
            <a:pPr algn="ctr"/>
            <a:r>
              <a:rPr lang="en-US" sz="3200" b="1" dirty="0" err="1">
                <a:solidFill>
                  <a:schemeClr val="tx1"/>
                </a:solidFill>
                <a:latin typeface="HP001 5 hàng" panose="020B0603050302020204" pitchFamily="34" charset="0"/>
              </a:rPr>
              <a:t>Buổi</a:t>
            </a:r>
            <a:r>
              <a:rPr lang="en-US" sz="3200" b="1" dirty="0">
                <a:solidFill>
                  <a:schemeClr val="tx1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HP001 5 hàng" panose="020B0603050302020204" pitchFamily="34" charset="0"/>
              </a:rPr>
              <a:t>chiều</a:t>
            </a:r>
            <a:r>
              <a:rPr lang="en-US" sz="3200" b="1" dirty="0">
                <a:solidFill>
                  <a:schemeClr val="tx1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HP001 5 hàng" panose="020B0603050302020204" pitchFamily="34" charset="0"/>
              </a:rPr>
              <a:t>của</a:t>
            </a:r>
            <a:r>
              <a:rPr lang="en-US" sz="3200" b="1" dirty="0">
                <a:solidFill>
                  <a:schemeClr val="tx1"/>
                </a:solidFill>
                <a:latin typeface="HP001 5 hàng" panose="020B0603050302020204" pitchFamily="34" charset="0"/>
              </a:rPr>
              <a:t> hang </a:t>
            </a:r>
            <a:r>
              <a:rPr lang="en-US" sz="3200" b="1" dirty="0" err="1">
                <a:solidFill>
                  <a:schemeClr val="tx1"/>
                </a:solidFill>
                <a:latin typeface="HP001 5 hàng" panose="020B0603050302020204" pitchFamily="34" charset="0"/>
              </a:rPr>
              <a:t>xuất</a:t>
            </a:r>
            <a:r>
              <a:rPr lang="en-US" sz="3200" b="1" dirty="0">
                <a:solidFill>
                  <a:schemeClr val="tx1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HP001 5 hàng" panose="020B0603050302020204" pitchFamily="34" charset="0"/>
              </a:rPr>
              <a:t>được</a:t>
            </a:r>
            <a:r>
              <a:rPr lang="en-US" sz="3200" b="1" dirty="0">
                <a:solidFill>
                  <a:schemeClr val="tx1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HP001 5 hàng" panose="020B0603050302020204" pitchFamily="34" charset="0"/>
              </a:rPr>
              <a:t>số</a:t>
            </a:r>
            <a:r>
              <a:rPr lang="en-US" sz="3200" b="1" dirty="0">
                <a:solidFill>
                  <a:schemeClr val="tx1"/>
                </a:solidFill>
                <a:latin typeface="HP001 5 hàng" panose="020B0603050302020204" pitchFamily="34" charset="0"/>
              </a:rPr>
              <a:t> hang </a:t>
            </a:r>
            <a:r>
              <a:rPr lang="en-US" sz="3200" b="1" dirty="0" err="1">
                <a:solidFill>
                  <a:schemeClr val="tx1"/>
                </a:solidFill>
                <a:latin typeface="HP001 5 hàng" panose="020B0603050302020204" pitchFamily="34" charset="0"/>
              </a:rPr>
              <a:t>là</a:t>
            </a:r>
            <a:r>
              <a:rPr lang="en-US" sz="3200" b="1" dirty="0">
                <a:solidFill>
                  <a:schemeClr val="tx1"/>
                </a:solidFill>
                <a:latin typeface="HP001 5 hàng" panose="020B0603050302020204" pitchFamily="34" charset="0"/>
              </a:rPr>
              <a:t>:</a:t>
            </a:r>
          </a:p>
          <a:p>
            <a:pPr algn="ctr"/>
            <a:r>
              <a:rPr lang="en-US" sz="3200" b="1" dirty="0">
                <a:solidFill>
                  <a:schemeClr val="tx1"/>
                </a:solidFill>
                <a:latin typeface="HP001 5 hàng" panose="020B0603050302020204" pitchFamily="34" charset="0"/>
              </a:rPr>
              <a:t>972 : 3 = 486 (</a:t>
            </a:r>
            <a:r>
              <a:rPr lang="en-US" sz="3200" b="1" dirty="0" err="1">
                <a:solidFill>
                  <a:schemeClr val="tx1"/>
                </a:solidFill>
                <a:latin typeface="HP001 5 hàng" panose="020B0603050302020204" pitchFamily="34" charset="0"/>
              </a:rPr>
              <a:t>kiện</a:t>
            </a:r>
            <a:r>
              <a:rPr lang="en-US" sz="3200" b="1" dirty="0">
                <a:solidFill>
                  <a:schemeClr val="tx1"/>
                </a:solidFill>
                <a:latin typeface="HP001 5 hàng" panose="020B0603050302020204" pitchFamily="34" charset="0"/>
              </a:rPr>
              <a:t> hang)</a:t>
            </a:r>
          </a:p>
          <a:p>
            <a:pPr algn="ctr"/>
            <a:r>
              <a:rPr lang="en-US" sz="3200" b="1" dirty="0" err="1">
                <a:solidFill>
                  <a:schemeClr val="tx1"/>
                </a:solidFill>
                <a:latin typeface="HP001 5 hàng" panose="020B0603050302020204" pitchFamily="34" charset="0"/>
              </a:rPr>
              <a:t>Cả</a:t>
            </a:r>
            <a:r>
              <a:rPr lang="en-US" sz="3200" b="1" dirty="0">
                <a:solidFill>
                  <a:schemeClr val="tx1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HP001 5 hàng" panose="020B0603050302020204" pitchFamily="34" charset="0"/>
              </a:rPr>
              <a:t>ngày</a:t>
            </a:r>
            <a:r>
              <a:rPr lang="en-US" sz="3200" b="1" dirty="0">
                <a:solidFill>
                  <a:schemeClr val="tx1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HP001 5 hàng" panose="020B0603050302020204" pitchFamily="34" charset="0"/>
              </a:rPr>
              <a:t>của</a:t>
            </a:r>
            <a:r>
              <a:rPr lang="en-US" sz="3200" b="1" dirty="0">
                <a:solidFill>
                  <a:schemeClr val="tx1"/>
                </a:solidFill>
                <a:latin typeface="HP001 5 hàng" panose="020B0603050302020204" pitchFamily="34" charset="0"/>
              </a:rPr>
              <a:t> hang </a:t>
            </a:r>
            <a:r>
              <a:rPr lang="en-US" sz="3200" b="1" dirty="0" err="1">
                <a:solidFill>
                  <a:schemeClr val="tx1"/>
                </a:solidFill>
                <a:latin typeface="HP001 5 hàng" panose="020B0603050302020204" pitchFamily="34" charset="0"/>
              </a:rPr>
              <a:t>xuất</a:t>
            </a:r>
            <a:r>
              <a:rPr lang="en-US" sz="3200" b="1" dirty="0">
                <a:solidFill>
                  <a:schemeClr val="tx1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HP001 5 hàng" panose="020B0603050302020204" pitchFamily="34" charset="0"/>
              </a:rPr>
              <a:t>được</a:t>
            </a:r>
            <a:r>
              <a:rPr lang="en-US" sz="3200" b="1" dirty="0">
                <a:solidFill>
                  <a:schemeClr val="tx1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HP001 5 hàng" panose="020B0603050302020204" pitchFamily="34" charset="0"/>
              </a:rPr>
              <a:t>số</a:t>
            </a:r>
            <a:r>
              <a:rPr lang="en-US" sz="3200" b="1" dirty="0">
                <a:solidFill>
                  <a:schemeClr val="tx1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HP001 5 hàng" panose="020B0603050302020204" pitchFamily="34" charset="0"/>
              </a:rPr>
              <a:t>kiện</a:t>
            </a:r>
            <a:r>
              <a:rPr lang="en-US" sz="3200" b="1" dirty="0">
                <a:solidFill>
                  <a:schemeClr val="tx1"/>
                </a:solidFill>
                <a:latin typeface="HP001 5 hàng" panose="020B0603050302020204" pitchFamily="34" charset="0"/>
              </a:rPr>
              <a:t> hang </a:t>
            </a:r>
            <a:r>
              <a:rPr lang="en-US" sz="3200" b="1" dirty="0" err="1">
                <a:solidFill>
                  <a:schemeClr val="tx1"/>
                </a:solidFill>
                <a:latin typeface="HP001 5 hàng" panose="020B0603050302020204" pitchFamily="34" charset="0"/>
              </a:rPr>
              <a:t>là</a:t>
            </a:r>
            <a:r>
              <a:rPr lang="en-US" sz="3200" b="1" dirty="0">
                <a:solidFill>
                  <a:schemeClr val="tx1"/>
                </a:solidFill>
                <a:latin typeface="HP001 5 hàng" panose="020B0603050302020204" pitchFamily="34" charset="0"/>
              </a:rPr>
              <a:t>:</a:t>
            </a:r>
          </a:p>
          <a:p>
            <a:pPr algn="ctr"/>
            <a:r>
              <a:rPr lang="en-US" sz="3200" b="1" dirty="0">
                <a:solidFill>
                  <a:schemeClr val="tx1"/>
                </a:solidFill>
                <a:latin typeface="HP001 5 hàng" panose="020B0603050302020204" pitchFamily="34" charset="0"/>
              </a:rPr>
              <a:t>972 + 486 = 1458 (</a:t>
            </a:r>
            <a:r>
              <a:rPr lang="en-US" sz="3200" b="1" dirty="0" err="1">
                <a:solidFill>
                  <a:schemeClr val="tx1"/>
                </a:solidFill>
                <a:latin typeface="HP001 5 hàng" panose="020B0603050302020204" pitchFamily="34" charset="0"/>
              </a:rPr>
              <a:t>kiện</a:t>
            </a:r>
            <a:r>
              <a:rPr lang="en-US" sz="3200" b="1" dirty="0">
                <a:solidFill>
                  <a:schemeClr val="tx1"/>
                </a:solidFill>
                <a:latin typeface="HP001 5 hàng" panose="020B0603050302020204" pitchFamily="34" charset="0"/>
              </a:rPr>
              <a:t> hang)</a:t>
            </a:r>
          </a:p>
          <a:p>
            <a:pPr algn="ctr"/>
            <a:r>
              <a:rPr lang="en-US" sz="3200" b="1" dirty="0" err="1">
                <a:solidFill>
                  <a:schemeClr val="tx1"/>
                </a:solidFill>
                <a:latin typeface="HP001 5 hàng" panose="020B0603050302020204" pitchFamily="34" charset="0"/>
              </a:rPr>
              <a:t>Đáp</a:t>
            </a:r>
            <a:r>
              <a:rPr lang="en-US" sz="3200" b="1" dirty="0">
                <a:solidFill>
                  <a:schemeClr val="tx1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HP001 5 hàng" panose="020B0603050302020204" pitchFamily="34" charset="0"/>
              </a:rPr>
              <a:t>số</a:t>
            </a:r>
            <a:r>
              <a:rPr lang="en-US" sz="3200" b="1" dirty="0">
                <a:solidFill>
                  <a:schemeClr val="tx1"/>
                </a:solidFill>
                <a:latin typeface="HP001 5 hàng" panose="020B0603050302020204" pitchFamily="34" charset="0"/>
              </a:rPr>
              <a:t>: 1458 </a:t>
            </a:r>
            <a:r>
              <a:rPr lang="en-US" sz="3200" b="1" dirty="0" err="1">
                <a:solidFill>
                  <a:schemeClr val="tx1"/>
                </a:solidFill>
                <a:latin typeface="HP001 5 hàng" panose="020B0603050302020204" pitchFamily="34" charset="0"/>
              </a:rPr>
              <a:t>kiện</a:t>
            </a:r>
            <a:r>
              <a:rPr lang="en-US" sz="3200" b="1" dirty="0">
                <a:solidFill>
                  <a:schemeClr val="tx1"/>
                </a:solidFill>
                <a:latin typeface="HP001 5 hàng" panose="020B0603050302020204" pitchFamily="34" charset="0"/>
              </a:rPr>
              <a:t> hang.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14599" y="161365"/>
            <a:ext cx="75572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err="1">
                <a:solidFill>
                  <a:prstClr val="black"/>
                </a:solidFill>
                <a:latin typeface="HP001 5 hàng" panose="020B0603050302020204" pitchFamily="34" charset="0"/>
                <a:ea typeface="+mj-ea"/>
                <a:cs typeface="+mj-cs"/>
              </a:rPr>
              <a:t>Thứ</a:t>
            </a:r>
            <a:r>
              <a:rPr lang="en-US" sz="2800" b="1">
                <a:solidFill>
                  <a:prstClr val="black"/>
                </a:solidFill>
                <a:latin typeface="HP001 5 hàng" panose="020B0603050302020204" pitchFamily="34" charset="0"/>
                <a:ea typeface="+mj-ea"/>
                <a:cs typeface="+mj-cs"/>
              </a:rPr>
              <a:t> </a:t>
            </a:r>
            <a:r>
              <a:rPr lang="en-US" sz="2800" b="1" smtClean="0">
                <a:solidFill>
                  <a:prstClr val="black"/>
                </a:solidFill>
                <a:latin typeface="HP001 5 hàng" panose="020B0603050302020204" pitchFamily="34" charset="0"/>
                <a:ea typeface="+mj-ea"/>
                <a:cs typeface="+mj-cs"/>
              </a:rPr>
              <a:t>sáu </a:t>
            </a:r>
            <a:r>
              <a:rPr lang="en-US" sz="3200" b="1" smtClean="0">
                <a:solidFill>
                  <a:prstClr val="black"/>
                </a:solidFill>
                <a:latin typeface="HP001 5 hàng" panose="020B0603050302020204" pitchFamily="34" charset="0"/>
                <a:ea typeface="+mj-ea"/>
                <a:cs typeface="+mj-cs"/>
              </a:rPr>
              <a:t>ngày</a:t>
            </a:r>
            <a:r>
              <a:rPr lang="en-US" sz="2800" b="1" smtClean="0">
                <a:solidFill>
                  <a:prstClr val="black"/>
                </a:solidFill>
                <a:latin typeface="HP001 5 hàng" panose="020B0603050302020204" pitchFamily="34" charset="0"/>
                <a:ea typeface="+mj-ea"/>
                <a:cs typeface="+mj-cs"/>
              </a:rPr>
              <a:t> 11 </a:t>
            </a:r>
            <a:r>
              <a:rPr lang="en-US" sz="2800" b="1" err="1">
                <a:solidFill>
                  <a:prstClr val="black"/>
                </a:solidFill>
                <a:latin typeface="HP001 5 hàng" panose="020B0603050302020204" pitchFamily="34" charset="0"/>
                <a:ea typeface="+mj-ea"/>
                <a:cs typeface="+mj-cs"/>
              </a:rPr>
              <a:t>tháng</a:t>
            </a:r>
            <a:r>
              <a:rPr lang="en-US" sz="2800" b="1">
                <a:solidFill>
                  <a:prstClr val="black"/>
                </a:solidFill>
                <a:latin typeface="HP001 5 hàng" panose="020B0603050302020204" pitchFamily="34" charset="0"/>
                <a:ea typeface="+mj-ea"/>
                <a:cs typeface="+mj-cs"/>
              </a:rPr>
              <a:t> </a:t>
            </a:r>
            <a:r>
              <a:rPr lang="en-US" sz="2800" b="1">
                <a:solidFill>
                  <a:prstClr val="black"/>
                </a:solidFill>
                <a:latin typeface="HP001 5 hàng" panose="020B0603050302020204" pitchFamily="34" charset="0"/>
                <a:ea typeface="+mj-ea"/>
                <a:cs typeface="+mj-cs"/>
              </a:rPr>
              <a:t>2</a:t>
            </a:r>
            <a:r>
              <a:rPr lang="en-US" sz="2800" b="1" smtClean="0">
                <a:solidFill>
                  <a:prstClr val="black"/>
                </a:solidFill>
                <a:latin typeface="HP001 5 hàng" panose="020B0603050302020204" pitchFamily="34" charset="0"/>
                <a:ea typeface="+mj-ea"/>
                <a:cs typeface="+mj-cs"/>
              </a:rPr>
              <a:t> </a:t>
            </a:r>
            <a:r>
              <a:rPr lang="en-US" sz="2800" b="1" err="1">
                <a:solidFill>
                  <a:prstClr val="black"/>
                </a:solidFill>
                <a:latin typeface="HP001 5 hàng" panose="020B0603050302020204" pitchFamily="34" charset="0"/>
                <a:ea typeface="+mj-ea"/>
                <a:cs typeface="+mj-cs"/>
              </a:rPr>
              <a:t>năm</a:t>
            </a:r>
            <a:r>
              <a:rPr lang="en-US" sz="2800" b="1">
                <a:solidFill>
                  <a:prstClr val="black"/>
                </a:solidFill>
                <a:latin typeface="HP001 5 hàng" panose="020B0603050302020204" pitchFamily="34" charset="0"/>
                <a:ea typeface="+mj-ea"/>
                <a:cs typeface="+mj-cs"/>
              </a:rPr>
              <a:t> </a:t>
            </a:r>
            <a:r>
              <a:rPr lang="en-US" sz="2800" b="1" smtClean="0">
                <a:solidFill>
                  <a:prstClr val="black"/>
                </a:solidFill>
                <a:latin typeface="HP001 5 hàng" panose="020B0603050302020204" pitchFamily="34" charset="0"/>
                <a:ea typeface="+mj-ea"/>
                <a:cs typeface="+mj-cs"/>
              </a:rPr>
              <a:t>2022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0908951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2653552" y="3870699"/>
            <a:ext cx="712694" cy="712694"/>
          </a:xfrm>
          <a:prstGeom prst="ellips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6D470-42B3-469C-92EA-3D65EB4F8C53}" type="datetime1">
              <a:rPr lang="en-US" smtClean="0"/>
              <a:t>10/02/2022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A0F7D-237E-4266-BB98-1A697C54935F}" type="slidenum">
              <a:rPr lang="en-US" smtClean="0"/>
              <a:t>30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671481" y="1581395"/>
            <a:ext cx="6745473" cy="36643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540" algn="just">
              <a:lnSpc>
                <a:spcPct val="107000"/>
              </a:lnSpc>
              <a:spcAft>
                <a:spcPts val="800"/>
              </a:spcAft>
            </a:pPr>
            <a:r>
              <a:rPr lang="en-US" sz="3200" b="1">
                <a:effectLst/>
                <a:latin typeface="HP001 5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Thứ bảy đầu tiên của tháng 2 năm 2005 là ngày nào?</a:t>
            </a:r>
          </a:p>
          <a:p>
            <a:pPr marL="342900" marR="254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lphaUcPeriod"/>
            </a:pPr>
            <a:r>
              <a:rPr lang="en-US" sz="3200" b="1">
                <a:effectLst/>
                <a:latin typeface="HP001 5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Ngày 2</a:t>
            </a:r>
          </a:p>
          <a:p>
            <a:pPr marL="342900" marR="254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lphaUcPeriod"/>
            </a:pPr>
            <a:r>
              <a:rPr lang="en-US" sz="3200" b="1">
                <a:effectLst/>
                <a:latin typeface="HP001 5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Ngày 4</a:t>
            </a:r>
          </a:p>
          <a:p>
            <a:pPr marL="342900" marR="254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lphaUcPeriod"/>
            </a:pPr>
            <a:r>
              <a:rPr lang="en-US" sz="3200" b="1">
                <a:effectLst/>
                <a:latin typeface="HP001 5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Ngày 5</a:t>
            </a:r>
          </a:p>
          <a:p>
            <a:pPr marL="342900" marR="254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lphaUcPeriod"/>
            </a:pPr>
            <a:r>
              <a:rPr lang="en-US" sz="3200" b="1">
                <a:effectLst/>
                <a:latin typeface="HP001 5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Ngày 7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4" y="1358852"/>
            <a:ext cx="2568388" cy="2054711"/>
          </a:xfrm>
          <a:prstGeom prst="rect">
            <a:avLst/>
          </a:prstGeom>
        </p:spPr>
      </p:pic>
      <p:pic>
        <p:nvPicPr>
          <p:cNvPr id="11" name="Picture 10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1812" y="4823523"/>
            <a:ext cx="1556337" cy="15328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3499" y="2647599"/>
            <a:ext cx="4318701" cy="2694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214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EFC95D-0DE9-47B3-A7B0-D961BCAA5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68FEF-CF1A-4C22-8B9C-850D4F06E39B}" type="datetime1">
              <a:rPr lang="en-US" smtClean="0"/>
              <a:t>10/02/2022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249FA8B-6776-48F4-A976-0296924F4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A0F7D-237E-4266-BB98-1A697C54935F}" type="slidenum">
              <a:rPr lang="en-US" smtClean="0"/>
              <a:t>31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0902C2-A1FE-4A61-9D2F-29B984E09C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48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6D470-42B3-469C-92EA-3D65EB4F8C53}" type="datetime1">
              <a:rPr lang="en-US" smtClean="0"/>
              <a:t>10/02/2022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A0F7D-237E-4266-BB98-1A697C54935F}" type="slidenum">
              <a:rPr lang="en-US" smtClean="0"/>
              <a:t>32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09800" y="1704759"/>
            <a:ext cx="8095131" cy="584775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effectLst>
                  <a:reflection blurRad="6350" stA="55000" endA="50" endPos="85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KÍNH CHÚC QUÝ THẦY CÔ SỨC KHỎE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67752" y="3496236"/>
            <a:ext cx="8606118" cy="769441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/>
            </a:prstTxWarp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HỌC TẬP TỐT</a:t>
            </a:r>
          </a:p>
        </p:txBody>
      </p:sp>
    </p:spTree>
    <p:extLst>
      <p:ext uri="{BB962C8B-B14F-4D97-AF65-F5344CB8AC3E}">
        <p14:creationId xmlns:p14="http://schemas.microsoft.com/office/powerpoint/2010/main" val="2242562479"/>
      </p:ext>
    </p:extLst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6D470-42B3-469C-92EA-3D65EB4F8C53}" type="datetime1">
              <a:rPr lang="en-US" smtClean="0"/>
              <a:t>10/02/2022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A0F7D-237E-4266-BB98-1A697C54935F}" type="slidenum">
              <a:rPr lang="en-US" smtClean="0"/>
              <a:t>4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022687" y="403623"/>
            <a:ext cx="755724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prstClr val="black"/>
                </a:solidFill>
                <a:latin typeface="HP001 5 hàng" panose="020B0603050302020204" pitchFamily="34" charset="0"/>
                <a:ea typeface="+mj-ea"/>
                <a:cs typeface="+mj-cs"/>
              </a:rPr>
              <a:t>Thứ</a:t>
            </a:r>
            <a:r>
              <a:rPr lang="en-US" sz="2800" b="1" dirty="0">
                <a:solidFill>
                  <a:prstClr val="black"/>
                </a:solidFill>
                <a:latin typeface="HP001 5 hàng" panose="020B0603050302020204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HP001 5 hàng" panose="020B0603050302020204" pitchFamily="34" charset="0"/>
                <a:ea typeface="+mj-ea"/>
                <a:cs typeface="+mj-cs"/>
              </a:rPr>
              <a:t>sáu</a:t>
            </a:r>
            <a:r>
              <a:rPr lang="en-US" sz="2800" b="1" dirty="0">
                <a:solidFill>
                  <a:prstClr val="black"/>
                </a:solidFill>
                <a:latin typeface="HP001 5 hàng" panose="020B0603050302020204" pitchFamily="34" charset="0"/>
                <a:ea typeface="+mj-ea"/>
                <a:cs typeface="+mj-cs"/>
              </a:rPr>
              <a:t> </a:t>
            </a:r>
            <a:r>
              <a:rPr lang="en-US" sz="3200" b="1" err="1">
                <a:solidFill>
                  <a:prstClr val="black"/>
                </a:solidFill>
                <a:latin typeface="HP001 5 hàng" panose="020B0603050302020204" pitchFamily="34" charset="0"/>
                <a:ea typeface="+mj-ea"/>
                <a:cs typeface="+mj-cs"/>
              </a:rPr>
              <a:t>ngày</a:t>
            </a:r>
            <a:r>
              <a:rPr lang="en-US" sz="2800" b="1">
                <a:solidFill>
                  <a:prstClr val="black"/>
                </a:solidFill>
                <a:latin typeface="HP001 5 hàng" panose="020B0603050302020204" pitchFamily="34" charset="0"/>
                <a:ea typeface="+mj-ea"/>
                <a:cs typeface="+mj-cs"/>
              </a:rPr>
              <a:t> </a:t>
            </a:r>
            <a:r>
              <a:rPr lang="en-US" sz="2800" b="1" smtClean="0">
                <a:solidFill>
                  <a:prstClr val="black"/>
                </a:solidFill>
                <a:latin typeface="HP001 5 hàng" panose="020B0603050302020204" pitchFamily="34" charset="0"/>
                <a:ea typeface="+mj-ea"/>
                <a:cs typeface="+mj-cs"/>
              </a:rPr>
              <a:t>11 </a:t>
            </a:r>
            <a:r>
              <a:rPr lang="en-US" sz="2800" b="1" err="1">
                <a:solidFill>
                  <a:prstClr val="black"/>
                </a:solidFill>
                <a:latin typeface="HP001 5 hàng" panose="020B0603050302020204" pitchFamily="34" charset="0"/>
                <a:ea typeface="+mj-ea"/>
                <a:cs typeface="+mj-cs"/>
              </a:rPr>
              <a:t>tháng</a:t>
            </a:r>
            <a:r>
              <a:rPr lang="en-US" sz="2800" b="1">
                <a:solidFill>
                  <a:prstClr val="black"/>
                </a:solidFill>
                <a:latin typeface="HP001 5 hàng" panose="020B0603050302020204" pitchFamily="34" charset="0"/>
                <a:ea typeface="+mj-ea"/>
                <a:cs typeface="+mj-cs"/>
              </a:rPr>
              <a:t> </a:t>
            </a:r>
            <a:r>
              <a:rPr lang="en-US" sz="2800" b="1" smtClean="0">
                <a:solidFill>
                  <a:prstClr val="black"/>
                </a:solidFill>
                <a:latin typeface="HP001 5 hàng" panose="020B0603050302020204" pitchFamily="34" charset="0"/>
                <a:ea typeface="+mj-ea"/>
                <a:cs typeface="+mj-cs"/>
              </a:rPr>
              <a:t>2 </a:t>
            </a:r>
            <a:r>
              <a:rPr lang="en-US" sz="2800" b="1" err="1">
                <a:solidFill>
                  <a:prstClr val="black"/>
                </a:solidFill>
                <a:latin typeface="HP001 5 hàng" panose="020B0603050302020204" pitchFamily="34" charset="0"/>
                <a:ea typeface="+mj-ea"/>
                <a:cs typeface="+mj-cs"/>
              </a:rPr>
              <a:t>năm</a:t>
            </a:r>
            <a:r>
              <a:rPr lang="en-US" sz="2800" b="1">
                <a:solidFill>
                  <a:prstClr val="black"/>
                </a:solidFill>
                <a:latin typeface="HP001 5 hàng" panose="020B0603050302020204" pitchFamily="34" charset="0"/>
                <a:ea typeface="+mj-ea"/>
                <a:cs typeface="+mj-cs"/>
              </a:rPr>
              <a:t> </a:t>
            </a:r>
            <a:r>
              <a:rPr lang="en-US" sz="2800" b="1" smtClean="0">
                <a:solidFill>
                  <a:prstClr val="black"/>
                </a:solidFill>
                <a:latin typeface="HP001 5 hàng" panose="020B0603050302020204" pitchFamily="34" charset="0"/>
                <a:ea typeface="+mj-ea"/>
                <a:cs typeface="+mj-cs"/>
              </a:rPr>
              <a:t>2022</a:t>
            </a:r>
            <a:endParaRPr lang="en-US" sz="2800" b="1" dirty="0">
              <a:solidFill>
                <a:prstClr val="black"/>
              </a:solidFill>
              <a:latin typeface="HP001 5 hàng" panose="020B0603050302020204" pitchFamily="34" charset="0"/>
              <a:ea typeface="+mj-ea"/>
              <a:cs typeface="+mj-cs"/>
            </a:endParaRPr>
          </a:p>
          <a:p>
            <a:pPr algn="ctr"/>
            <a:r>
              <a:rPr lang="en-US" sz="2800" b="1" dirty="0" err="1">
                <a:solidFill>
                  <a:prstClr val="black"/>
                </a:solidFill>
                <a:latin typeface="HP001 5 hàng" panose="020B0603050302020204" pitchFamily="34" charset="0"/>
                <a:ea typeface="+mj-ea"/>
                <a:cs typeface="+mj-cs"/>
              </a:rPr>
              <a:t>Toán</a:t>
            </a:r>
            <a:endParaRPr lang="en-US" sz="2800" b="1" dirty="0">
              <a:solidFill>
                <a:prstClr val="black"/>
              </a:solidFill>
              <a:latin typeface="HP001 5 hàng" panose="020B0603050302020204" pitchFamily="34" charset="0"/>
              <a:ea typeface="+mj-ea"/>
              <a:cs typeface="+mj-cs"/>
            </a:endParaRPr>
          </a:p>
          <a:p>
            <a:pPr algn="ctr"/>
            <a:r>
              <a:rPr lang="en-US" sz="2800" b="1" dirty="0" err="1">
                <a:solidFill>
                  <a:srgbClr val="FF0000"/>
                </a:solidFill>
                <a:latin typeface="HP001 5 hàng" panose="020B0603050302020204" pitchFamily="34" charset="0"/>
                <a:ea typeface="+mj-ea"/>
                <a:cs typeface="+mj-cs"/>
              </a:rPr>
              <a:t>Tháng</a:t>
            </a:r>
            <a:r>
              <a:rPr lang="en-US" sz="2800" b="1" dirty="0">
                <a:solidFill>
                  <a:srgbClr val="FF0000"/>
                </a:solidFill>
                <a:latin typeface="HP001 5 hàng" panose="020B0603050302020204" pitchFamily="34" charset="0"/>
                <a:ea typeface="+mj-ea"/>
                <a:cs typeface="+mj-cs"/>
              </a:rPr>
              <a:t> - </a:t>
            </a:r>
            <a:r>
              <a:rPr lang="en-US" sz="2800" b="1" dirty="0" err="1">
                <a:solidFill>
                  <a:srgbClr val="FF0000"/>
                </a:solidFill>
                <a:latin typeface="HP001 5 hàng" panose="020B0603050302020204" pitchFamily="34" charset="0"/>
                <a:ea typeface="+mj-ea"/>
                <a:cs typeface="+mj-cs"/>
              </a:rPr>
              <a:t>Năm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96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6D470-42B3-469C-92EA-3D65EB4F8C53}" type="datetime1">
              <a:rPr lang="en-US" smtClean="0"/>
              <a:t>10/02/2022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A0F7D-237E-4266-BB98-1A697C54935F}" type="slidenum">
              <a:rPr lang="en-US" smtClean="0"/>
              <a:t>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026" y="0"/>
            <a:ext cx="123510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132106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124960" y="2367280"/>
            <a:ext cx="1402080" cy="26416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Tháng Năm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34207" y="827691"/>
            <a:ext cx="1347951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Một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730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6385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341120"/>
            <a:ext cx="93675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- Các tháng có 31 ngày: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5" y="1854478"/>
            <a:ext cx="10379994" cy="440670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3" y="2180650"/>
            <a:ext cx="10256021" cy="394462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022" y="1897435"/>
            <a:ext cx="10075696" cy="433908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24" y="1873866"/>
            <a:ext cx="10368430" cy="436347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7" y="1906271"/>
            <a:ext cx="10371650" cy="432781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24" y="1844276"/>
            <a:ext cx="10247677" cy="439174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4" y="1846226"/>
            <a:ext cx="10379995" cy="438786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3745C2A-F1D8-4274-A7CA-49AEA123BFEF}"/>
              </a:ext>
            </a:extLst>
          </p:cNvPr>
          <p:cNvSpPr txBox="1"/>
          <p:nvPr/>
        </p:nvSpPr>
        <p:spPr>
          <a:xfrm>
            <a:off x="1712651" y="145173"/>
            <a:ext cx="755724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5 hàng" panose="020B0603050302020204" pitchFamily="34" charset="0"/>
              </a:rPr>
              <a:t>Thứ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5 hàng" panose="020B06030503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5 hàng" panose="020B0603050302020204" pitchFamily="34" charset="0"/>
              </a:rPr>
              <a:t>sáu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5 hàng" panose="020B060305030202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5 hàng" panose="020B0603050302020204" pitchFamily="34" charset="0"/>
              </a:rPr>
              <a:t>ngày</a:t>
            </a: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5 hàng" panose="020B06030503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5 hàng" panose="020B0603050302020204" pitchFamily="34" charset="0"/>
              </a:rPr>
              <a:t>11 </a:t>
            </a:r>
            <a:r>
              <a:rPr kumimoji="0" lang="en-US" sz="2800" b="1" i="0" u="none" strike="noStrike" kern="0" cap="none" spc="0" normalizeH="0" baseline="0" noProof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5 hàng" panose="020B0603050302020204" pitchFamily="34" charset="0"/>
              </a:rPr>
              <a:t>tháng</a:t>
            </a: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5 hàng" panose="020B0603050302020204" pitchFamily="34" charset="0"/>
              </a:rPr>
              <a:t> </a:t>
            </a:r>
            <a:r>
              <a:rPr lang="en-US" sz="2800" b="1" kern="0">
                <a:solidFill>
                  <a:srgbClr val="FFFF00"/>
                </a:solidFill>
                <a:latin typeface="HP001 5 hàng" panose="020B0603050302020204" pitchFamily="34" charset="0"/>
              </a:rPr>
              <a:t>2</a:t>
            </a:r>
            <a:r>
              <a:rPr kumimoji="0" lang="en-US" sz="2800" b="1" i="0" u="none" strike="noStrike" kern="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5 hàng" panose="020B06030503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5 hàng" panose="020B0603050302020204" pitchFamily="34" charset="0"/>
              </a:rPr>
              <a:t>năm</a:t>
            </a: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5 hàng" panose="020B06030503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5 hàng" panose="020B0603050302020204" pitchFamily="34" charset="0"/>
              </a:rPr>
              <a:t>2022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P001 5 hàng" panose="020B06030503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5 hàng" panose="020B0603050302020204" pitchFamily="34" charset="0"/>
              </a:rPr>
              <a:t>Toán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P001 5 hàng" panose="020B06030503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5 hàng" panose="020B0603050302020204" pitchFamily="34" charset="0"/>
              </a:rPr>
              <a:t>Tháng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5 hàng" panose="020B0603050302020204" pitchFamily="34" charset="0"/>
              </a:rPr>
              <a:t> -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5 hàng" panose="020B0603050302020204" pitchFamily="34" charset="0"/>
              </a:rPr>
              <a:t>Năm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1644989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4903" y="1791970"/>
            <a:ext cx="99559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- Các tháng có 31 ngày : Tháng Một, tháng Ba, tháng Năm, tháng Bảy, tháng Tám, tháng Mười, tháng Mười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h</a:t>
            </a:r>
            <a:r>
              <a: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ai.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3462F36-9C42-4B5E-95EF-C2093B1B5518}"/>
              </a:ext>
            </a:extLst>
          </p:cNvPr>
          <p:cNvSpPr txBox="1"/>
          <p:nvPr/>
        </p:nvSpPr>
        <p:spPr>
          <a:xfrm>
            <a:off x="1712651" y="145173"/>
            <a:ext cx="755724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5 hàng" panose="020B0603050302020204" pitchFamily="34" charset="0"/>
              </a:rPr>
              <a:t>Thứ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5 hàng" panose="020B06030503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5 hàng" panose="020B0603050302020204" pitchFamily="34" charset="0"/>
              </a:rPr>
              <a:t>sáu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5 hàng" panose="020B060305030202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5 hàng" panose="020B0603050302020204" pitchFamily="34" charset="0"/>
              </a:rPr>
              <a:t>ngày</a:t>
            </a: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5 hàng" panose="020B06030503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5 hàng" panose="020B0603050302020204" pitchFamily="34" charset="0"/>
              </a:rPr>
              <a:t>11 </a:t>
            </a:r>
            <a:r>
              <a:rPr kumimoji="0" lang="en-US" sz="2800" b="1" i="0" u="none" strike="noStrike" kern="0" cap="none" spc="0" normalizeH="0" baseline="0" noProof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5 hàng" panose="020B0603050302020204" pitchFamily="34" charset="0"/>
              </a:rPr>
              <a:t>tháng</a:t>
            </a: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5 hàng" panose="020B0603050302020204" pitchFamily="34" charset="0"/>
              </a:rPr>
              <a:t> </a:t>
            </a:r>
            <a:r>
              <a:rPr lang="en-US" sz="2800" b="1" kern="0">
                <a:solidFill>
                  <a:srgbClr val="FFFF00"/>
                </a:solidFill>
                <a:latin typeface="HP001 5 hàng" panose="020B0603050302020204" pitchFamily="34" charset="0"/>
              </a:rPr>
              <a:t>2</a:t>
            </a:r>
            <a:r>
              <a:rPr kumimoji="0" lang="en-US" sz="2800" b="1" i="0" u="none" strike="noStrike" kern="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5 hàng" panose="020B06030503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5 hàng" panose="020B0603050302020204" pitchFamily="34" charset="0"/>
              </a:rPr>
              <a:t>năm</a:t>
            </a: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5 hàng" panose="020B06030503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5 hàng" panose="020B0603050302020204" pitchFamily="34" charset="0"/>
              </a:rPr>
              <a:t>2022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P001 5 hàng" panose="020B06030503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5 hàng" panose="020B0603050302020204" pitchFamily="34" charset="0"/>
              </a:rPr>
              <a:t>Toán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P001 5 hàng" panose="020B06030503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5 hàng" panose="020B0603050302020204" pitchFamily="34" charset="0"/>
              </a:rPr>
              <a:t>Tháng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5 hàng" panose="020B0603050302020204" pitchFamily="34" charset="0"/>
              </a:rPr>
              <a:t> -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5 hàng" panose="020B0603050302020204" pitchFamily="34" charset="0"/>
              </a:rPr>
              <a:t>Năm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1500178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932" y="1588254"/>
            <a:ext cx="609538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- Các tháng có 30 ngày :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0" y="2245360"/>
            <a:ext cx="10149547" cy="392134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9" y="2233692"/>
            <a:ext cx="10149547" cy="39183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3" y="2243853"/>
            <a:ext cx="10248019" cy="39183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3" y="2243852"/>
            <a:ext cx="10248019" cy="391836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63604D0-52E8-48AA-897E-028F4B9FF2B2}"/>
              </a:ext>
            </a:extLst>
          </p:cNvPr>
          <p:cNvSpPr txBox="1"/>
          <p:nvPr/>
        </p:nvSpPr>
        <p:spPr>
          <a:xfrm>
            <a:off x="1712651" y="145173"/>
            <a:ext cx="755724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5 hàng" panose="020B0603050302020204" pitchFamily="34" charset="0"/>
              </a:rPr>
              <a:t>Thứ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5 hàng" panose="020B06030503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5 hàng" panose="020B0603050302020204" pitchFamily="34" charset="0"/>
              </a:rPr>
              <a:t>sáu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5 hàng" panose="020B060305030202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5 hàng" panose="020B0603050302020204" pitchFamily="34" charset="0"/>
              </a:rPr>
              <a:t>ngày</a:t>
            </a: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5 hàng" panose="020B06030503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5 hàng" panose="020B0603050302020204" pitchFamily="34" charset="0"/>
              </a:rPr>
              <a:t>11 </a:t>
            </a:r>
            <a:r>
              <a:rPr kumimoji="0" lang="en-US" sz="2800" b="1" i="0" u="none" strike="noStrike" kern="0" cap="none" spc="0" normalizeH="0" baseline="0" noProof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5 hàng" panose="020B0603050302020204" pitchFamily="34" charset="0"/>
              </a:rPr>
              <a:t>tháng</a:t>
            </a: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5 hàng" panose="020B0603050302020204" pitchFamily="34" charset="0"/>
              </a:rPr>
              <a:t> </a:t>
            </a:r>
            <a:r>
              <a:rPr lang="en-US" sz="2800" b="1" kern="0">
                <a:solidFill>
                  <a:srgbClr val="FFFF00"/>
                </a:solidFill>
                <a:latin typeface="HP001 5 hàng" panose="020B0603050302020204" pitchFamily="34" charset="0"/>
              </a:rPr>
              <a:t>2</a:t>
            </a:r>
            <a:r>
              <a:rPr kumimoji="0" lang="en-US" sz="2800" b="1" i="0" u="none" strike="noStrike" kern="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5 hàng" panose="020B06030503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5 hàng" panose="020B0603050302020204" pitchFamily="34" charset="0"/>
              </a:rPr>
              <a:t>năm</a:t>
            </a: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5 hàng" panose="020B06030503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5 hàng" panose="020B0603050302020204" pitchFamily="34" charset="0"/>
              </a:rPr>
              <a:t>2022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P001 5 hàng" panose="020B06030503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5 hàng" panose="020B0603050302020204" pitchFamily="34" charset="0"/>
              </a:rPr>
              <a:t>Toán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P001 5 hàng" panose="020B06030503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5 hàng" panose="020B0603050302020204" pitchFamily="34" charset="0"/>
              </a:rPr>
              <a:t>Tháng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5 hàng" panose="020B0603050302020204" pitchFamily="34" charset="0"/>
              </a:rPr>
              <a:t> -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5 hàng" panose="020B0603050302020204" pitchFamily="34" charset="0"/>
              </a:rPr>
              <a:t>Năm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99598663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1094</TotalTime>
  <Words>1134</Words>
  <Application>Microsoft Office PowerPoint</Application>
  <PresentationFormat>Widescreen</PresentationFormat>
  <Paragraphs>306</Paragraphs>
  <Slides>32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41" baseType="lpstr">
      <vt:lpstr>Arial</vt:lpstr>
      <vt:lpstr>Calibri</vt:lpstr>
      <vt:lpstr>Calibri Light</vt:lpstr>
      <vt:lpstr>HP001 5 hàng</vt:lpstr>
      <vt:lpstr>times</vt:lpstr>
      <vt:lpstr>Times  New Roman</vt:lpstr>
      <vt:lpstr>Times New Roman</vt:lpstr>
      <vt:lpstr>Office Theme</vt:lpstr>
      <vt:lpstr>1_Office Theme</vt:lpstr>
      <vt:lpstr>CHÀO MỪNG CÁC EM ĐẾN VỚI TIẾT HỌC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QuyNhonComputer Co.,Ltd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33</cp:revision>
  <dcterms:created xsi:type="dcterms:W3CDTF">2018-03-31T12:20:51Z</dcterms:created>
  <dcterms:modified xsi:type="dcterms:W3CDTF">2022-02-10T04:00:25Z</dcterms:modified>
</cp:coreProperties>
</file>