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0"/>
  </p:notesMasterIdLst>
  <p:sldIdLst>
    <p:sldId id="290" r:id="rId3"/>
    <p:sldId id="355" r:id="rId4"/>
    <p:sldId id="362" r:id="rId5"/>
    <p:sldId id="331" r:id="rId6"/>
    <p:sldId id="363" r:id="rId7"/>
    <p:sldId id="364" r:id="rId8"/>
    <p:sldId id="36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64" d="100"/>
          <a:sy n="64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20/01/2022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</a:t>
            </a:r>
            <a:r>
              <a:rPr lang="en-US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(tiếp theo</a:t>
            </a:r>
            <a:r>
              <a:rPr lang="en-US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– tr96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09800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3FDDFC90-0A57-4E12-97BF-5336F287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81" y="666750"/>
            <a:ext cx="760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(tiếp theo) </a:t>
            </a:r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AB936A90-05E4-4977-A958-58C073BB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25687"/>
            <a:ext cx="6934200" cy="993775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5247</a:t>
            </a:r>
          </a:p>
        </p:txBody>
      </p:sp>
      <p:sp>
        <p:nvSpPr>
          <p:cNvPr id="105503" name="Rectangle 31">
            <a:extLst>
              <a:ext uri="{FF2B5EF4-FFF2-40B4-BE49-F238E27FC236}">
                <a16:creationId xmlns:a16="http://schemas.microsoft.com/office/drawing/2014/main" id="{29A69487-B14B-4AD4-89E1-94C22A8F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5939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5504" name="Rectangle 32">
            <a:extLst>
              <a:ext uri="{FF2B5EF4-FFF2-40B4-BE49-F238E27FC236}">
                <a16:creationId xmlns:a16="http://schemas.microsoft.com/office/drawing/2014/main" id="{BBA97512-C06F-4B91-9CAD-E9A23457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25939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05505" name="Rectangle 33">
            <a:extLst>
              <a:ext uri="{FF2B5EF4-FFF2-40B4-BE49-F238E27FC236}">
                <a16:creationId xmlns:a16="http://schemas.microsoft.com/office/drawing/2014/main" id="{0FC591BB-791D-433F-9337-7C8161ED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244" y="260566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06" name="Rectangle 34">
            <a:extLst>
              <a:ext uri="{FF2B5EF4-FFF2-40B4-BE49-F238E27FC236}">
                <a16:creationId xmlns:a16="http://schemas.microsoft.com/office/drawing/2014/main" id="{64C41D1F-AE34-4CE7-AEF4-CF4A48C4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25939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05507" name="Rectangle 35">
            <a:extLst>
              <a:ext uri="{FF2B5EF4-FFF2-40B4-BE49-F238E27FC236}">
                <a16:creationId xmlns:a16="http://schemas.microsoft.com/office/drawing/2014/main" id="{DCFAC565-AA00-4F70-8DD6-108379AE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282" y="260855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08" name="Rectangle 36">
            <a:extLst>
              <a:ext uri="{FF2B5EF4-FFF2-40B4-BE49-F238E27FC236}">
                <a16:creationId xmlns:a16="http://schemas.microsoft.com/office/drawing/2014/main" id="{4B379656-F17F-4CD7-9E9C-3E557F47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25939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5509" name="Rectangle 37">
            <a:extLst>
              <a:ext uri="{FF2B5EF4-FFF2-40B4-BE49-F238E27FC236}">
                <a16:creationId xmlns:a16="http://schemas.microsoft.com/office/drawing/2014/main" id="{868B50EE-0A9A-4F3B-ADEB-78B0DDAE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137" y="260277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10" name="Rectangle 38">
            <a:extLst>
              <a:ext uri="{FF2B5EF4-FFF2-40B4-BE49-F238E27FC236}">
                <a16:creationId xmlns:a16="http://schemas.microsoft.com/office/drawing/2014/main" id="{CCB2F811-BAD4-4213-BADA-AE3BEF40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934" y="2592532"/>
            <a:ext cx="75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396" name="Rectangle 14">
            <a:extLst>
              <a:ext uri="{FF2B5EF4-FFF2-40B4-BE49-F238E27FC236}">
                <a16:creationId xmlns:a16="http://schemas.microsoft.com/office/drawing/2014/main" id="{2D453E83-A2C3-484F-B26B-BCA1BA3C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-127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</a:p>
        </p:txBody>
      </p:sp>
      <p:sp>
        <p:nvSpPr>
          <p:cNvPr id="14" name="Rectangle 252">
            <a:extLst>
              <a:ext uri="{FF2B5EF4-FFF2-40B4-BE49-F238E27FC236}">
                <a16:creationId xmlns:a16="http://schemas.microsoft.com/office/drawing/2014/main" id="{7E596FAF-B43C-4699-9D84-DBEBAFBA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30650"/>
            <a:ext cx="6025934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9683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95580A-BB30-4D87-9D8C-BF78E9DD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836194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9000 + 600 + 80 + 3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B3224-2DCC-4ED3-AB3C-92F3C685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35" y="1433513"/>
            <a:ext cx="3924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2" grpId="0" animBg="1"/>
      <p:bldP spid="105503" grpId="0"/>
      <p:bldP spid="105504" grpId="0"/>
      <p:bldP spid="105505" grpId="0"/>
      <p:bldP spid="105506" grpId="0"/>
      <p:bldP spid="105507" grpId="0"/>
      <p:bldP spid="105508" grpId="0"/>
      <p:bldP spid="105509" grpId="0"/>
      <p:bldP spid="105510" grpId="0"/>
      <p:bldP spid="14" grpId="0" animBg="1"/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0089D0-2513-4023-9FE4-5010BEF3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2" y="-41101"/>
            <a:ext cx="9220200" cy="685800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C1D2616-02FD-4AB6-A92A-970DA112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000076"/>
            <a:ext cx="8258175" cy="1025699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3095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41729D94-0F2A-42F5-B1D8-83B0AEAD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2300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72B8CE19-5503-469A-B03A-260665FD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620" y="232172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3436BBD0-AE06-4510-97D6-8EE9677B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2300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F60583EF-ABE8-4E2A-992F-B3857627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300288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F963207F-3428-4290-BF12-E092514F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2311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E0927366-4A71-44A2-A4F4-0CAD59A5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31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66C0755F-9F9C-4E57-BDC5-1B6049AE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23241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74BCB804-1ABD-4F0D-A3E5-34708981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758" y="230505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45AA4428-D333-4ABF-8D50-A9C131E4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2336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F737CA-39BE-442C-B9A4-6A2C46ABE269}"/>
              </a:ext>
            </a:extLst>
          </p:cNvPr>
          <p:cNvGrpSpPr>
            <a:grpSpLocks/>
          </p:cNvGrpSpPr>
          <p:nvPr/>
        </p:nvGrpSpPr>
        <p:grpSpPr bwMode="auto">
          <a:xfrm>
            <a:off x="6010274" y="2300289"/>
            <a:ext cx="2723492" cy="487134"/>
            <a:chOff x="6187961" y="3841384"/>
            <a:chExt cx="2723192" cy="486107"/>
          </a:xfrm>
        </p:grpSpPr>
        <p:sp>
          <p:nvSpPr>
            <p:cNvPr id="17430" name="Rectangle 32">
              <a:extLst>
                <a:ext uri="{FF2B5EF4-FFF2-40B4-BE49-F238E27FC236}">
                  <a16:creationId xmlns:a16="http://schemas.microsoft.com/office/drawing/2014/main" id="{56608EA1-E14D-44E1-BF3E-16F6B6792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961" y="3841384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3000</a:t>
              </a:r>
            </a:p>
          </p:txBody>
        </p:sp>
        <p:sp>
          <p:nvSpPr>
            <p:cNvPr id="17431" name="Rectangle 36">
              <a:extLst>
                <a:ext uri="{FF2B5EF4-FFF2-40B4-BE49-F238E27FC236}">
                  <a16:creationId xmlns:a16="http://schemas.microsoft.com/office/drawing/2014/main" id="{D37E0B5E-2B79-4197-B8ED-4D9807F15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807" y="3862772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17432" name="Rectangle 38">
              <a:extLst>
                <a:ext uri="{FF2B5EF4-FFF2-40B4-BE49-F238E27FC236}">
                  <a16:creationId xmlns:a16="http://schemas.microsoft.com/office/drawing/2014/main" id="{4FCF2069-C72D-4A92-9FE8-03A58CD7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619" y="3858262"/>
              <a:ext cx="75153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433" name="Rectangle 37">
              <a:extLst>
                <a:ext uri="{FF2B5EF4-FFF2-40B4-BE49-F238E27FC236}">
                  <a16:creationId xmlns:a16="http://schemas.microsoft.com/office/drawing/2014/main" id="{AF13210B-FCB6-4603-85DC-23DDDF70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056" y="3858262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34" name="Rectangle 37">
              <a:extLst>
                <a:ext uri="{FF2B5EF4-FFF2-40B4-BE49-F238E27FC236}">
                  <a16:creationId xmlns:a16="http://schemas.microsoft.com/office/drawing/2014/main" id="{F8ADBF8A-FAD5-49E1-8A8C-3AE8D591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257" y="3870291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1" name="Rectangle 249">
            <a:extLst>
              <a:ext uri="{FF2B5EF4-FFF2-40B4-BE49-F238E27FC236}">
                <a16:creationId xmlns:a16="http://schemas.microsoft.com/office/drawing/2014/main" id="{53FC2CC6-1B1F-4112-B539-214EA98F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200400"/>
            <a:ext cx="79168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7070 = 7000 + 0 + 70 + 0 =  </a:t>
            </a:r>
          </a:p>
        </p:txBody>
      </p:sp>
      <p:sp>
        <p:nvSpPr>
          <p:cNvPr id="32" name="Rectangle 249">
            <a:extLst>
              <a:ext uri="{FF2B5EF4-FFF2-40B4-BE49-F238E27FC236}">
                <a16:creationId xmlns:a16="http://schemas.microsoft.com/office/drawing/2014/main" id="{6415597F-BF32-402A-9C05-5DC95DF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3191669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+ 70</a:t>
            </a:r>
          </a:p>
        </p:txBody>
      </p:sp>
      <p:sp>
        <p:nvSpPr>
          <p:cNvPr id="33" name="Rectangle 249">
            <a:extLst>
              <a:ext uri="{FF2B5EF4-FFF2-40B4-BE49-F238E27FC236}">
                <a16:creationId xmlns:a16="http://schemas.microsoft.com/office/drawing/2014/main" id="{D0381824-DE7D-47A4-ADB2-CC6461C1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064000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8102 = 8000 + 100 + 0 + 2 =  </a:t>
            </a:r>
          </a:p>
        </p:txBody>
      </p:sp>
      <p:sp>
        <p:nvSpPr>
          <p:cNvPr id="34" name="Rectangle 249">
            <a:extLst>
              <a:ext uri="{FF2B5EF4-FFF2-40B4-BE49-F238E27FC236}">
                <a16:creationId xmlns:a16="http://schemas.microsoft.com/office/drawing/2014/main" id="{9ACFAEF5-5D30-4C1B-9513-60AD8127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064000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+ 100 + 2</a:t>
            </a:r>
          </a:p>
        </p:txBody>
      </p:sp>
      <p:sp>
        <p:nvSpPr>
          <p:cNvPr id="35" name="Rectangle 249">
            <a:extLst>
              <a:ext uri="{FF2B5EF4-FFF2-40B4-BE49-F238E27FC236}">
                <a16:creationId xmlns:a16="http://schemas.microsoft.com/office/drawing/2014/main" id="{41290D96-B8B7-40D4-8C1E-A6843AFC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945063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4400 = 4000 + 400 + 0 + 0 =  </a:t>
            </a:r>
          </a:p>
        </p:txBody>
      </p:sp>
      <p:sp>
        <p:nvSpPr>
          <p:cNvPr id="36" name="Rectangle 249">
            <a:extLst>
              <a:ext uri="{FF2B5EF4-FFF2-40B4-BE49-F238E27FC236}">
                <a16:creationId xmlns:a16="http://schemas.microsoft.com/office/drawing/2014/main" id="{E9F1AA0C-E5F4-4BB0-87DA-1E351DA1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926013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+ 400 </a:t>
            </a:r>
          </a:p>
        </p:txBody>
      </p:sp>
      <p:sp>
        <p:nvSpPr>
          <p:cNvPr id="37" name="Rectangle 249">
            <a:extLst>
              <a:ext uri="{FF2B5EF4-FFF2-40B4-BE49-F238E27FC236}">
                <a16:creationId xmlns:a16="http://schemas.microsoft.com/office/drawing/2014/main" id="{6A2766C3-9028-427E-942D-1BFC3A01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5827713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2005 = 2000 + 0 + 0 + 5 =  </a:t>
            </a:r>
          </a:p>
        </p:txBody>
      </p:sp>
      <p:sp>
        <p:nvSpPr>
          <p:cNvPr id="38" name="Rectangle 249">
            <a:extLst>
              <a:ext uri="{FF2B5EF4-FFF2-40B4-BE49-F238E27FC236}">
                <a16:creationId xmlns:a16="http://schemas.microsoft.com/office/drawing/2014/main" id="{D05FF8B6-9CC9-4680-8748-251A26E9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127" y="5827713"/>
            <a:ext cx="3192463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B20A46-26F3-4F3A-8A06-E1B26294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28" y="1135064"/>
            <a:ext cx="392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3">
            <a:extLst>
              <a:ext uri="{FF2B5EF4-FFF2-40B4-BE49-F238E27FC236}">
                <a16:creationId xmlns:a16="http://schemas.microsoft.com/office/drawing/2014/main" id="{033799D7-E8B2-4E6B-93E0-5A5C3B8E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71650"/>
            <a:ext cx="8229600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224">
            <a:extLst>
              <a:ext uri="{FF2B5EF4-FFF2-40B4-BE49-F238E27FC236}">
                <a16:creationId xmlns:a16="http://schemas.microsoft.com/office/drawing/2014/main" id="{C5372114-E9C8-4390-BF00-41F292E2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7166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  <p:sp>
        <p:nvSpPr>
          <p:cNvPr id="18436" name="Rectangle 250">
            <a:extLst>
              <a:ext uri="{FF2B5EF4-FFF2-40B4-BE49-F238E27FC236}">
                <a16:creationId xmlns:a16="http://schemas.microsoft.com/office/drawing/2014/main" id="{8216FEB2-DF65-4E7F-AE48-2EEE9A6E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508375"/>
            <a:ext cx="5638800" cy="5334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3095 =</a:t>
            </a:r>
          </a:p>
        </p:txBody>
      </p:sp>
      <p:sp>
        <p:nvSpPr>
          <p:cNvPr id="18437" name="Rectangle 251">
            <a:extLst>
              <a:ext uri="{FF2B5EF4-FFF2-40B4-BE49-F238E27FC236}">
                <a16:creationId xmlns:a16="http://schemas.microsoft.com/office/drawing/2014/main" id="{22A5A9E9-152A-425E-BECF-BE44233D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81263"/>
            <a:ext cx="4038600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5247 = 5000 + 200 + 40 + 7</a:t>
            </a: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A14EFA13-D197-4082-A344-CFCFF8A055A3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046413"/>
            <a:ext cx="7543800" cy="457200"/>
            <a:chOff x="990600" y="3352800"/>
            <a:chExt cx="7543800" cy="457200"/>
          </a:xfrm>
        </p:grpSpPr>
        <p:sp>
          <p:nvSpPr>
            <p:cNvPr id="18468" name="Rectangle 252">
              <a:extLst>
                <a:ext uri="{FF2B5EF4-FFF2-40B4-BE49-F238E27FC236}">
                  <a16:creationId xmlns:a16="http://schemas.microsoft.com/office/drawing/2014/main" id="{2D9650A5-754E-4FC9-AA30-BFFE6E8A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3528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9683 = ……… + ……..  + ……… + ……..</a:t>
              </a:r>
            </a:p>
          </p:txBody>
        </p:sp>
        <p:sp>
          <p:nvSpPr>
            <p:cNvPr id="18469" name="Rectangle 253">
              <a:extLst>
                <a:ext uri="{FF2B5EF4-FFF2-40B4-BE49-F238E27FC236}">
                  <a16:creationId xmlns:a16="http://schemas.microsoft.com/office/drawing/2014/main" id="{B1E33ECD-4544-46B9-9D74-79529A46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352800"/>
              <a:ext cx="838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9000</a:t>
              </a:r>
            </a:p>
          </p:txBody>
        </p:sp>
        <p:sp>
          <p:nvSpPr>
            <p:cNvPr id="18470" name="Rectangle 254">
              <a:extLst>
                <a:ext uri="{FF2B5EF4-FFF2-40B4-BE49-F238E27FC236}">
                  <a16:creationId xmlns:a16="http://schemas.microsoft.com/office/drawing/2014/main" id="{EDCF8409-67A9-407E-AFDA-CCEDED2C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28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</a:t>
              </a:r>
            </a:p>
          </p:txBody>
        </p:sp>
        <p:sp>
          <p:nvSpPr>
            <p:cNvPr id="18471" name="Rectangle 255">
              <a:extLst>
                <a:ext uri="{FF2B5EF4-FFF2-40B4-BE49-F238E27FC236}">
                  <a16:creationId xmlns:a16="http://schemas.microsoft.com/office/drawing/2014/main" id="{11FECD4F-1261-4402-A08D-B9A80D40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352800"/>
              <a:ext cx="838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8472" name="Rectangle 256">
              <a:extLst>
                <a:ext uri="{FF2B5EF4-FFF2-40B4-BE49-F238E27FC236}">
                  <a16:creationId xmlns:a16="http://schemas.microsoft.com/office/drawing/2014/main" id="{C311C3F5-2050-4807-B4C3-EE7787C6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3528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439" name="Group 2">
            <a:extLst>
              <a:ext uri="{FF2B5EF4-FFF2-40B4-BE49-F238E27FC236}">
                <a16:creationId xmlns:a16="http://schemas.microsoft.com/office/drawing/2014/main" id="{79D96EBC-8A6B-4AE8-9F60-D68CFC1F7A24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4643438"/>
            <a:ext cx="7543800" cy="457200"/>
            <a:chOff x="990600" y="4572000"/>
            <a:chExt cx="7543800" cy="457200"/>
          </a:xfrm>
        </p:grpSpPr>
        <p:sp>
          <p:nvSpPr>
            <p:cNvPr id="18462" name="Rectangle 249">
              <a:extLst>
                <a:ext uri="{FF2B5EF4-FFF2-40B4-BE49-F238E27FC236}">
                  <a16:creationId xmlns:a16="http://schemas.microsoft.com/office/drawing/2014/main" id="{AB44A897-ECC5-4F4F-B9D7-D9E98884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5720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6790 = ……. + ……..  + ……. + …… = …</a:t>
              </a:r>
            </a:p>
          </p:txBody>
        </p:sp>
        <p:sp>
          <p:nvSpPr>
            <p:cNvPr id="18463" name="Rectangle 257">
              <a:extLst>
                <a:ext uri="{FF2B5EF4-FFF2-40B4-BE49-F238E27FC236}">
                  <a16:creationId xmlns:a16="http://schemas.microsoft.com/office/drawing/2014/main" id="{F5834A1B-F57C-41CE-B053-46A54EF78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685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6000</a:t>
              </a:r>
            </a:p>
          </p:txBody>
        </p:sp>
        <p:sp>
          <p:nvSpPr>
            <p:cNvPr id="18464" name="Rectangle 258">
              <a:extLst>
                <a:ext uri="{FF2B5EF4-FFF2-40B4-BE49-F238E27FC236}">
                  <a16:creationId xmlns:a16="http://schemas.microsoft.com/office/drawing/2014/main" id="{5A06F925-BA13-402C-B115-49E0B0EF8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5720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700</a:t>
              </a:r>
            </a:p>
          </p:txBody>
        </p:sp>
        <p:sp>
          <p:nvSpPr>
            <p:cNvPr id="18465" name="Rectangle 259">
              <a:extLst>
                <a:ext uri="{FF2B5EF4-FFF2-40B4-BE49-F238E27FC236}">
                  <a16:creationId xmlns:a16="http://schemas.microsoft.com/office/drawing/2014/main" id="{679834A1-2FAE-49B5-9709-C1AD4B3F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5720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8466" name="Rectangle 260">
              <a:extLst>
                <a:ext uri="{FF2B5EF4-FFF2-40B4-BE49-F238E27FC236}">
                  <a16:creationId xmlns:a16="http://schemas.microsoft.com/office/drawing/2014/main" id="{47A13268-B6B1-47C3-85C9-0D5D42FD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5720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7" name="Rectangle 261">
              <a:extLst>
                <a:ext uri="{FF2B5EF4-FFF2-40B4-BE49-F238E27FC236}">
                  <a16:creationId xmlns:a16="http://schemas.microsoft.com/office/drawing/2014/main" id="{10A24D30-9DD3-44D4-8699-0AFBD5AA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5720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6000 + 700 + 90</a:t>
              </a:r>
            </a:p>
          </p:txBody>
        </p:sp>
      </p:grpSp>
      <p:grpSp>
        <p:nvGrpSpPr>
          <p:cNvPr id="18440" name="Group 3">
            <a:extLst>
              <a:ext uri="{FF2B5EF4-FFF2-40B4-BE49-F238E27FC236}">
                <a16:creationId xmlns:a16="http://schemas.microsoft.com/office/drawing/2014/main" id="{8E1EEA4A-2E22-4DEB-959A-0D0B27CEA174}"/>
              </a:ext>
            </a:extLst>
          </p:cNvPr>
          <p:cNvGrpSpPr>
            <a:grpSpLocks/>
          </p:cNvGrpSpPr>
          <p:nvPr/>
        </p:nvGrpSpPr>
        <p:grpSpPr bwMode="auto">
          <a:xfrm>
            <a:off x="884238" y="5222875"/>
            <a:ext cx="7543800" cy="457200"/>
            <a:chOff x="1006699" y="5181600"/>
            <a:chExt cx="7543800" cy="457200"/>
          </a:xfrm>
        </p:grpSpPr>
        <p:sp>
          <p:nvSpPr>
            <p:cNvPr id="18456" name="Rectangle 248">
              <a:extLst>
                <a:ext uri="{FF2B5EF4-FFF2-40B4-BE49-F238E27FC236}">
                  <a16:creationId xmlns:a16="http://schemas.microsoft.com/office/drawing/2014/main" id="{7207F7F1-B1AD-4ED4-A32D-56EEB93B3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699" y="51816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4400 = ……. + ……..  + ……. + …… = …</a:t>
              </a:r>
            </a:p>
          </p:txBody>
        </p:sp>
        <p:sp>
          <p:nvSpPr>
            <p:cNvPr id="18457" name="Rectangle 262">
              <a:extLst>
                <a:ext uri="{FF2B5EF4-FFF2-40B4-BE49-F238E27FC236}">
                  <a16:creationId xmlns:a16="http://schemas.microsoft.com/office/drawing/2014/main" id="{39B5A2F5-F703-4078-84D4-23F8A846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1816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4000</a:t>
              </a:r>
            </a:p>
          </p:txBody>
        </p:sp>
        <p:sp>
          <p:nvSpPr>
            <p:cNvPr id="18458" name="Rectangle 263">
              <a:extLst>
                <a:ext uri="{FF2B5EF4-FFF2-40B4-BE49-F238E27FC236}">
                  <a16:creationId xmlns:a16="http://schemas.microsoft.com/office/drawing/2014/main" id="{B0C111F0-8FDD-4BB8-84D7-DD446C3F7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1816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</a:t>
              </a:r>
            </a:p>
          </p:txBody>
        </p:sp>
        <p:sp>
          <p:nvSpPr>
            <p:cNvPr id="18459" name="Rectangle 264">
              <a:extLst>
                <a:ext uri="{FF2B5EF4-FFF2-40B4-BE49-F238E27FC236}">
                  <a16:creationId xmlns:a16="http://schemas.microsoft.com/office/drawing/2014/main" id="{9606CFBB-0E62-4D89-84B7-E5C8B06DF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1816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0" name="Rectangle 265">
              <a:extLst>
                <a:ext uri="{FF2B5EF4-FFF2-40B4-BE49-F238E27FC236}">
                  <a16:creationId xmlns:a16="http://schemas.microsoft.com/office/drawing/2014/main" id="{58D58AD6-06C5-449B-B429-854D099D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1816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1" name="Rectangle 266">
              <a:extLst>
                <a:ext uri="{FF2B5EF4-FFF2-40B4-BE49-F238E27FC236}">
                  <a16:creationId xmlns:a16="http://schemas.microsoft.com/office/drawing/2014/main" id="{2560CBED-15B6-4344-BFC7-B335D505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1816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4000 + 400</a:t>
              </a:r>
            </a:p>
          </p:txBody>
        </p:sp>
      </p:grpSp>
      <p:grpSp>
        <p:nvGrpSpPr>
          <p:cNvPr id="18441" name="Group 4">
            <a:extLst>
              <a:ext uri="{FF2B5EF4-FFF2-40B4-BE49-F238E27FC236}">
                <a16:creationId xmlns:a16="http://schemas.microsoft.com/office/drawing/2014/main" id="{E2F22530-6C8E-42C2-85BD-0CF840D6861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795963"/>
            <a:ext cx="7543800" cy="466725"/>
            <a:chOff x="990600" y="5791200"/>
            <a:chExt cx="7543800" cy="466848"/>
          </a:xfrm>
        </p:grpSpPr>
        <p:sp>
          <p:nvSpPr>
            <p:cNvPr id="18450" name="Rectangle 247">
              <a:extLst>
                <a:ext uri="{FF2B5EF4-FFF2-40B4-BE49-F238E27FC236}">
                  <a16:creationId xmlns:a16="http://schemas.microsoft.com/office/drawing/2014/main" id="{364A2001-A354-4FEF-AD62-939549843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800848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2005 = ……. + ……..  + ……. + …… = …</a:t>
              </a:r>
            </a:p>
          </p:txBody>
        </p:sp>
        <p:sp>
          <p:nvSpPr>
            <p:cNvPr id="18451" name="Rectangle 267">
              <a:extLst>
                <a:ext uri="{FF2B5EF4-FFF2-40B4-BE49-F238E27FC236}">
                  <a16:creationId xmlns:a16="http://schemas.microsoft.com/office/drawing/2014/main" id="{7E5EA77A-3DF8-40A1-A80F-1A5E84BA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7912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18452" name="Rectangle 268">
              <a:extLst>
                <a:ext uri="{FF2B5EF4-FFF2-40B4-BE49-F238E27FC236}">
                  <a16:creationId xmlns:a16="http://schemas.microsoft.com/office/drawing/2014/main" id="{07FC9728-8EB9-446B-A43D-45A805AD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53" name="Rectangle 269">
              <a:extLst>
                <a:ext uri="{FF2B5EF4-FFF2-40B4-BE49-F238E27FC236}">
                  <a16:creationId xmlns:a16="http://schemas.microsoft.com/office/drawing/2014/main" id="{8189372E-7ADB-4C9F-BEAB-E928D15F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54" name="Rectangle 270">
              <a:extLst>
                <a:ext uri="{FF2B5EF4-FFF2-40B4-BE49-F238E27FC236}">
                  <a16:creationId xmlns:a16="http://schemas.microsoft.com/office/drawing/2014/main" id="{9D09F47F-F7BC-42F3-BB6F-7040E405B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8455" name="Rectangle 271">
              <a:extLst>
                <a:ext uri="{FF2B5EF4-FFF2-40B4-BE49-F238E27FC236}">
                  <a16:creationId xmlns:a16="http://schemas.microsoft.com/office/drawing/2014/main" id="{FA0D39B8-2EA9-4914-83A2-D0F51EE86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7912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2000 + 5</a:t>
              </a:r>
            </a:p>
          </p:txBody>
        </p:sp>
      </p:grpSp>
      <p:sp>
        <p:nvSpPr>
          <p:cNvPr id="18442" name="Rectangle 272">
            <a:extLst>
              <a:ext uri="{FF2B5EF4-FFF2-40B4-BE49-F238E27FC236}">
                <a16:creationId xmlns:a16="http://schemas.microsoft.com/office/drawing/2014/main" id="{47DF8407-9C42-4E33-BE19-3E51D645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349885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3000 + 0 + 90 + 5 </a:t>
            </a:r>
          </a:p>
        </p:txBody>
      </p:sp>
      <p:sp>
        <p:nvSpPr>
          <p:cNvPr id="18443" name="Rectangle 273">
            <a:extLst>
              <a:ext uri="{FF2B5EF4-FFF2-40B4-BE49-F238E27FC236}">
                <a16:creationId xmlns:a16="http://schemas.microsoft.com/office/drawing/2014/main" id="{88B8B501-9BC1-4296-AC29-CAFD02AC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16313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= 3000 + 90 + 5 </a:t>
            </a:r>
          </a:p>
        </p:txBody>
      </p:sp>
      <p:grpSp>
        <p:nvGrpSpPr>
          <p:cNvPr id="18444" name="Group 5">
            <a:extLst>
              <a:ext uri="{FF2B5EF4-FFF2-40B4-BE49-F238E27FC236}">
                <a16:creationId xmlns:a16="http://schemas.microsoft.com/office/drawing/2014/main" id="{0A4B3369-46CD-4B93-8AF2-8017EB2B09B4}"/>
              </a:ext>
            </a:extLst>
          </p:cNvPr>
          <p:cNvGrpSpPr>
            <a:grpSpLocks/>
          </p:cNvGrpSpPr>
          <p:nvPr/>
        </p:nvGrpSpPr>
        <p:grpSpPr bwMode="auto">
          <a:xfrm>
            <a:off x="1072356" y="-22225"/>
            <a:ext cx="7608887" cy="1277372"/>
            <a:chOff x="1071975" y="-22404"/>
            <a:chExt cx="7609268" cy="1277157"/>
          </a:xfrm>
        </p:grpSpPr>
        <p:sp>
          <p:nvSpPr>
            <p:cNvPr id="18448" name="Rectangle 14">
              <a:extLst>
                <a:ext uri="{FF2B5EF4-FFF2-40B4-BE49-F238E27FC236}">
                  <a16:creationId xmlns:a16="http://schemas.microsoft.com/office/drawing/2014/main" id="{D51E5A4A-584B-41AC-A6E8-A0D62C87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u="sng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Toán</a:t>
              </a:r>
            </a:p>
          </p:txBody>
        </p:sp>
        <p:sp>
          <p:nvSpPr>
            <p:cNvPr id="18449" name="Rectangle 3">
              <a:extLst>
                <a:ext uri="{FF2B5EF4-FFF2-40B4-BE49-F238E27FC236}">
                  <a16:creationId xmlns:a16="http://schemas.microsoft.com/office/drawing/2014/main" id="{B860F24D-2B61-46E8-A8A2-10AA1854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975" y="731532"/>
              <a:ext cx="7609268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SỐ CÓ BỐN CHỮ SỐ ( tiếp theo ) </a:t>
              </a:r>
            </a:p>
          </p:txBody>
        </p:sp>
      </p:grpSp>
      <p:grpSp>
        <p:nvGrpSpPr>
          <p:cNvPr id="18445" name="Group 38">
            <a:extLst>
              <a:ext uri="{FF2B5EF4-FFF2-40B4-BE49-F238E27FC236}">
                <a16:creationId xmlns:a16="http://schemas.microsoft.com/office/drawing/2014/main" id="{A4264F2E-C898-44EF-8463-6748B9D7F3C8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4148138"/>
            <a:ext cx="7543800" cy="457200"/>
            <a:chOff x="990600" y="4572000"/>
            <a:chExt cx="7543800" cy="457200"/>
          </a:xfrm>
        </p:grpSpPr>
        <p:sp>
          <p:nvSpPr>
            <p:cNvPr id="18446" name="Rectangle 249">
              <a:extLst>
                <a:ext uri="{FF2B5EF4-FFF2-40B4-BE49-F238E27FC236}">
                  <a16:creationId xmlns:a16="http://schemas.microsoft.com/office/drawing/2014/main" id="{7CFF9FCD-62C7-498F-95F9-CDFE99911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5720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7070 = ……. </a:t>
              </a:r>
            </a:p>
          </p:txBody>
        </p:sp>
        <p:sp>
          <p:nvSpPr>
            <p:cNvPr id="18447" name="Rectangle 257">
              <a:extLst>
                <a:ext uri="{FF2B5EF4-FFF2-40B4-BE49-F238E27FC236}">
                  <a16:creationId xmlns:a16="http://schemas.microsoft.com/office/drawing/2014/main" id="{B3DCB7FE-8A04-4F03-A86E-2F413E63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4539802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7000 + 0 + 70 + 0 = 7000 + 70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D5E9B4D-9467-438F-A6AA-1EDC26E2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"/>
            <a:ext cx="9153525" cy="7086599"/>
          </a:xfrm>
          <a:prstGeom prst="rect">
            <a:avLst/>
          </a:prstGeom>
        </p:spPr>
      </p:pic>
      <p:grpSp>
        <p:nvGrpSpPr>
          <p:cNvPr id="19458" name="Group 1">
            <a:extLst>
              <a:ext uri="{FF2B5EF4-FFF2-40B4-BE49-F238E27FC236}">
                <a16:creationId xmlns:a16="http://schemas.microsoft.com/office/drawing/2014/main" id="{21FD03CE-8588-4A90-BFA3-D51949BC9F1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60515"/>
            <a:ext cx="7608888" cy="1531748"/>
            <a:chOff x="1077532" y="-190461"/>
            <a:chExt cx="7609268" cy="1531489"/>
          </a:xfrm>
        </p:grpSpPr>
        <p:sp>
          <p:nvSpPr>
            <p:cNvPr id="19474" name="Rectangle 14">
              <a:extLst>
                <a:ext uri="{FF2B5EF4-FFF2-40B4-BE49-F238E27FC236}">
                  <a16:creationId xmlns:a16="http://schemas.microsoft.com/office/drawing/2014/main" id="{E87017D1-BC30-4D07-8042-95F9F2BD3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666" y="-190461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u="sng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Toán</a:t>
              </a:r>
            </a:p>
          </p:txBody>
        </p:sp>
        <p:sp>
          <p:nvSpPr>
            <p:cNvPr id="19475" name="Rectangle 3">
              <a:extLst>
                <a:ext uri="{FF2B5EF4-FFF2-40B4-BE49-F238E27FC236}">
                  <a16:creationId xmlns:a16="http://schemas.microsoft.com/office/drawing/2014/main" id="{469A32EE-FA2E-40AC-9773-600C64C2D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32" y="817808"/>
              <a:ext cx="76092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2F16AA6-7986-4B3E-ABB9-731A4901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23" y="1303337"/>
            <a:ext cx="533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(theo mẫu) trang 96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44192-B6B9-439E-9900-0C23187C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3" y="1999889"/>
            <a:ext cx="57912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 9731 = 9000 + 700 + 30 + 1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39C17-5B71-435F-BF05-8A167CB2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806700"/>
            <a:ext cx="91408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1952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6845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C13F0-53EE-440A-8CBF-4A51DC37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3352800"/>
            <a:ext cx="9140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5757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9999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A12FF-3B14-4909-AAEA-BF1C4DB9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7781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+ 900 + 50 + 2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ECBD1A-2105-463E-A840-567CC219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789238"/>
            <a:ext cx="3124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+ 800 + 40 + 5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00116-684D-40BF-B275-45D86C86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330575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+ 700 + 50 + 7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D2837-6C94-4679-87E4-E8399A07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314700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+ 900 + 90 + 9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E9EB2-C590-4536-BB75-3A1E261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02" y="4292456"/>
            <a:ext cx="3957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Mẫu: 6006 = 6000 + 6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1D8BD8-C662-4AD4-84E8-0436C433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5030788"/>
            <a:ext cx="914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2002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4700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28CD-54B5-4201-B8DF-C068A102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5576888"/>
            <a:ext cx="914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8010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…………………………..……....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5708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790A1C-2E92-4148-B0B5-A08F13CA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5014913"/>
            <a:ext cx="236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E5029-57B8-4EF8-B014-59A51477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50260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+ 700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8CA3C1-8779-4EAB-95E2-EC839D129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5581650"/>
            <a:ext cx="258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B22C9-200A-402A-AEDB-EC83FEF4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5561013"/>
            <a:ext cx="280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+ 700 + 8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44E7C87-7F6F-4311-B7FF-9304DF79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89" y="579072"/>
            <a:ext cx="7608467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F1FF7B-681A-4FD7-84BF-6D4C1FDC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9148763" cy="7315200"/>
          </a:xfrm>
          <a:prstGeom prst="rect">
            <a:avLst/>
          </a:prstGeom>
        </p:spPr>
      </p:pic>
      <p:grpSp>
        <p:nvGrpSpPr>
          <p:cNvPr id="20482" name="Group 1">
            <a:extLst>
              <a:ext uri="{FF2B5EF4-FFF2-40B4-BE49-F238E27FC236}">
                <a16:creationId xmlns:a16="http://schemas.microsoft.com/office/drawing/2014/main" id="{277C18DD-4557-4081-A883-4CD1484210E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"/>
            <a:ext cx="7608888" cy="1363663"/>
            <a:chOff x="1077532" y="-22404"/>
            <a:chExt cx="7609268" cy="1363432"/>
          </a:xfrm>
        </p:grpSpPr>
        <p:sp>
          <p:nvSpPr>
            <p:cNvPr id="20498" name="Rectangle 14">
              <a:extLst>
                <a:ext uri="{FF2B5EF4-FFF2-40B4-BE49-F238E27FC236}">
                  <a16:creationId xmlns:a16="http://schemas.microsoft.com/office/drawing/2014/main" id="{2918B0B8-E015-462B-8AE5-EF26FDEB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9" name="Rectangle 3">
              <a:extLst>
                <a:ext uri="{FF2B5EF4-FFF2-40B4-BE49-F238E27FC236}">
                  <a16:creationId xmlns:a16="http://schemas.microsoft.com/office/drawing/2014/main" id="{12E6E76E-6659-4E34-AE8D-3F74C920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32" y="817808"/>
              <a:ext cx="76092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9FA560C-C5CE-4F30-B678-B3E5FE5F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" y="1339057"/>
            <a:ext cx="9104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các tổng (theo mẫu) trang </a:t>
            </a:r>
            <a:r>
              <a:rPr lang="en-US" alt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 </a:t>
            </a: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AF685-CE65-4DDC-98AB-0B79E066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" y="2002993"/>
            <a:ext cx="57912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 4000 + 500 + 60 + 7 = 4567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58D3D-C1D1-403B-A51E-4D8396CC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2795588"/>
            <a:ext cx="508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3000 + 600 + 10 + 2 =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........................;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1AD17-1282-4CB3-8206-C1067F02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3367088"/>
            <a:ext cx="4929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7000 + 900 + 90 + 9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……………..;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BBA05-ECE1-4720-BEB8-6E9CFEA4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2747963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102C2-D6C3-4BAE-AFA5-406272F3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3319463"/>
            <a:ext cx="99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2F18ED-CD82-4796-A4E9-F9F5C0E6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92" y="3933031"/>
            <a:ext cx="511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Mẫu: 9000 + 10 + 5 =9015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483FE-DE5B-4E9E-B23E-CA6279F3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4503738"/>
            <a:ext cx="584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+ 10 +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93C08-9574-4883-9BEE-4A64534F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5056188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+ 400 + 4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F512F-1C59-42D6-9F65-10211D7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5659438"/>
            <a:ext cx="4643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+ 2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D47C-ADF0-4EE7-84AA-51EE150D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2" y="4461811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9015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61790-7A14-41B7-B9C5-483A744B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029200"/>
            <a:ext cx="115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4404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F99E3-A98F-4E0F-8974-9E19204E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5654533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6012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7C3EA1-6A6A-4A2B-BB59-19A88973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755" y="4525963"/>
            <a:ext cx="4643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5000 + 9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A55127-97A9-4D39-B11A-AEA61175E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797" y="4503738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5009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F78C5B2-9919-4D83-9963-B1A68A13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33" y="466666"/>
            <a:ext cx="7608467" cy="8596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9F512F-1C59-42D6-9F65-10211D7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6210300"/>
            <a:ext cx="4643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+ 20      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9F99E3-A98F-4E0F-8974-9E19204E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7" y="6158706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7" grpId="0"/>
      <p:bldP spid="28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FA560C-C5CE-4F30-B678-B3E5FE5F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" y="-26233"/>
            <a:ext cx="9104313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+ 1952 = 1000 + 900 + 50 + 2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+ 6845 = 6000 + 800 + 40 + 5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+ 5757 = 5000 + 700 + 50 + 7</a:t>
            </a:r>
            <a:b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+ 9999 = 9000 + 900 + 90 + 9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+ 2002 = 2000 + 2</a:t>
            </a:r>
            <a:b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+ 4700 = 4000 + 700</a:t>
            </a:r>
            <a:b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+ 8010 = 8000 + 10</a:t>
            </a:r>
            <a:b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+ 7508 = 7000 + 500 + 8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(làm SGK)</a:t>
            </a:r>
            <a:b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8000 + 500 + 50 + 5 = 8555 /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8555 = 8000 + 500 + 50 + 5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8000 + 500 + 50 = 8550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8000 + 500 = 8500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1111 ; 2222 ; 3333 ; 4444 ; 5555 ; 6666 ; 7777 ; 8888 ; 9999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485</Words>
  <Application>Microsoft Office PowerPoint</Application>
  <PresentationFormat>On-screen Show (4:3)</PresentationFormat>
  <Paragraphs>118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宋体</vt:lpstr>
      <vt:lpstr>Arial</vt:lpstr>
      <vt:lpstr>Calibri</vt:lpstr>
      <vt:lpstr>Calibri Light</vt:lpstr>
      <vt:lpstr>Kids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Admin</cp:lastModifiedBy>
  <cp:revision>242</cp:revision>
  <dcterms:created xsi:type="dcterms:W3CDTF">2011-11-13T09:21:07Z</dcterms:created>
  <dcterms:modified xsi:type="dcterms:W3CDTF">2022-01-20T02:38:40Z</dcterms:modified>
</cp:coreProperties>
</file>