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3" r:id="rId2"/>
  </p:sldMasterIdLst>
  <p:notesMasterIdLst>
    <p:notesMasterId r:id="rId9"/>
  </p:notesMasterIdLst>
  <p:sldIdLst>
    <p:sldId id="290" r:id="rId3"/>
    <p:sldId id="367" r:id="rId4"/>
    <p:sldId id="368" r:id="rId5"/>
    <p:sldId id="369" r:id="rId6"/>
    <p:sldId id="375" r:id="rId7"/>
    <p:sldId id="376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128A"/>
    <a:srgbClr val="C2F4FE"/>
    <a:srgbClr val="F9FEE2"/>
    <a:srgbClr val="E1FAFF"/>
    <a:srgbClr val="FBDF79"/>
    <a:srgbClr val="E6B0E6"/>
    <a:srgbClr val="F9C813"/>
    <a:srgbClr val="FDEF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109" autoAdjust="0"/>
  </p:normalViewPr>
  <p:slideViewPr>
    <p:cSldViewPr>
      <p:cViewPr varScale="1">
        <p:scale>
          <a:sx n="67" d="100"/>
          <a:sy n="67" d="100"/>
        </p:scale>
        <p:origin x="2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A231A02F-7508-4D0B-B443-FF7F78770CB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0289DD0F-F26B-4D0E-9E86-B5F871B3AAC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7981560-1369-4E68-8EFD-F2CB48C5E490}" type="datetimeFigureOut">
              <a:rPr lang="en-US"/>
              <a:pPr>
                <a:defRPr/>
              </a:pPr>
              <a:t>17/01/2022</a:t>
            </a:fld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82D17A8C-6217-4C6A-9D9B-F64855D4675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7" name="Rectangle 5">
            <a:extLst>
              <a:ext uri="{FF2B5EF4-FFF2-40B4-BE49-F238E27FC236}">
                <a16:creationId xmlns:a16="http://schemas.microsoft.com/office/drawing/2014/main" id="{77FA6DEE-7B35-4938-AD55-6B6B6D53EF0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>
            <a:extLst>
              <a:ext uri="{FF2B5EF4-FFF2-40B4-BE49-F238E27FC236}">
                <a16:creationId xmlns:a16="http://schemas.microsoft.com/office/drawing/2014/main" id="{9D8AF886-2584-43BB-ACE9-B765E897A08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>
            <a:extLst>
              <a:ext uri="{FF2B5EF4-FFF2-40B4-BE49-F238E27FC236}">
                <a16:creationId xmlns:a16="http://schemas.microsoft.com/office/drawing/2014/main" id="{E7F599B0-5E06-4407-9952-A05FBA6F7F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25B45E4-05B6-4B1D-B3B0-6301C159538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>
            <a:extLst>
              <a:ext uri="{FF2B5EF4-FFF2-40B4-BE49-F238E27FC236}">
                <a16:creationId xmlns:a16="http://schemas.microsoft.com/office/drawing/2014/main" id="{CC33EF48-92FD-44A3-81B8-78357B6F67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>
            <a:extLst>
              <a:ext uri="{FF2B5EF4-FFF2-40B4-BE49-F238E27FC236}">
                <a16:creationId xmlns:a16="http://schemas.microsoft.com/office/drawing/2014/main" id="{3A9376B2-9C8C-421F-9229-9968608124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>
            <a:extLst>
              <a:ext uri="{FF2B5EF4-FFF2-40B4-BE49-F238E27FC236}">
                <a16:creationId xmlns:a16="http://schemas.microsoft.com/office/drawing/2014/main" id="{6F8C201A-4CC5-402D-B89E-12F1B2228D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C49C8E-2F72-475D-98E3-2665174097C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9A5CB-284D-47D9-AD79-FEACD3B00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247B5-DECD-46F9-9AD7-A1AAF7BD15C8}" type="datetimeFigureOut">
              <a:rPr lang="en-US"/>
              <a:pPr>
                <a:defRPr/>
              </a:pPr>
              <a:t>17/01/2022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A7C13-913B-4242-A0CD-96FF10D6A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C8087-0C9D-47D1-9378-BCCD02678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F2D8C-4FE4-40B2-84E2-6AA26F08C8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0237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365AB-5F93-422F-AF9F-E1FF65A9E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5B09B-C4DE-4ADD-9CD1-349BF7593434}" type="datetimeFigureOut">
              <a:rPr lang="en-US"/>
              <a:pPr>
                <a:defRPr/>
              </a:pPr>
              <a:t>17/01/2022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55BD7-35AA-4EF3-A26C-9AB82B412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204C9-7586-4A43-A717-2BD9F2158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25AA0-CC4F-4EAB-B396-76FBC8E7F4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107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2005E-BD86-4884-A82F-2241EF335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8AF6E-E06E-417E-96D6-79F28358EE44}" type="datetimeFigureOut">
              <a:rPr lang="en-US"/>
              <a:pPr>
                <a:defRPr/>
              </a:pPr>
              <a:t>17/01/2022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5DD5E-5B90-4CCD-A775-1AC90F73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64D17-7607-4AEC-8C46-1A3EDB94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E3FCBF-7628-41EC-9F9D-700EEA7CB0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7709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377B7E3-3374-42D1-9AB6-BAC79F12F2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9FCBF37-69EE-405F-A3E8-DF6DA9139B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1F2F7DA-355B-46D7-82D7-A15A1FDD77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6CD14-4643-4856-B027-BC9B977800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9348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92381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253002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F0F68-6FE1-44E7-A6BB-4B090D438E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9939693-B1D3-489D-8F54-41CAC752AC44}" type="datetimeFigureOut">
              <a:rPr lang="zh-CN" altLang="en-US"/>
              <a:pPr>
                <a:defRPr/>
              </a:pPr>
              <a:t>2022/1/17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0A0D8-4AEC-4BCF-88CB-74965F0E4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081F9-5A63-423B-A5C3-58974C279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5A71A5-9EB4-4AD8-A8CC-33F81B37948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777464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343CF-BA86-4FCD-B86E-D8D0C79AC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4F1B8-BA67-4E57-8E15-40E97BB677AF}" type="datetimeFigureOut">
              <a:rPr lang="en-US"/>
              <a:pPr>
                <a:defRPr/>
              </a:pPr>
              <a:t>17/01/2022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2309F-8616-42D8-83BD-8DCD73B35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27C52-B3C2-4F2E-97B0-DB81377E9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4F4AE-E55F-4AD5-B634-EBFFDB0B4B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7977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BE783-81B2-467A-9738-ED079B958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672A4-0E57-4940-8A46-606F66C6FF7B}" type="datetimeFigureOut">
              <a:rPr lang="en-US"/>
              <a:pPr>
                <a:defRPr/>
              </a:pPr>
              <a:t>17/01/2022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058A6-7F27-429E-84CF-0F5A83AAF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E4C48-DF58-42DD-8AC3-35FB7FA2C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FD019-310A-4B85-B546-1A09CC33BA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9177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B70F683-6E1B-4DB9-84F7-7009E6551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4A116-F6A9-41A1-88D3-1EDCDE58822F}" type="datetimeFigureOut">
              <a:rPr lang="en-US"/>
              <a:pPr>
                <a:defRPr/>
              </a:pPr>
              <a:t>17/01/2022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3573ECF-4A2B-43EC-BF7C-0B653BDD1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5D3154-E8BC-46BD-8649-1EC893844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49E36-BD79-4258-8B8E-EEFF801D2A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6485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4A2AB9D-D2B9-4581-ACC2-1B7D2629F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4D6A5-1BC5-4675-AC73-24D313AC9E72}" type="datetimeFigureOut">
              <a:rPr lang="en-US"/>
              <a:pPr>
                <a:defRPr/>
              </a:pPr>
              <a:t>17/01/2022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E8AFCD5-22B1-4FAE-B88A-C8A3C241B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7FF3BD0-EAB2-4D25-8556-585C00D46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C4B40-5519-459D-B4A5-A13A17BED6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837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3E2C0B5-59DE-42A6-842C-22C185A17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18AA5-7D64-45D1-BE12-6EF92FFA32FE}" type="datetimeFigureOut">
              <a:rPr lang="en-US"/>
              <a:pPr>
                <a:defRPr/>
              </a:pPr>
              <a:t>17/01/2022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A111B60-B1F8-434B-9306-CBC9243A9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28EB986-3140-4E83-8E1E-591014EC6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BE42F-3FFE-4E74-A77E-156A672EA2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3042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4DB4A74-3AE1-4C4B-A050-65A6CF75C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C0A7B-CC79-4F61-9383-A8DE1AD9E60E}" type="datetimeFigureOut">
              <a:rPr lang="en-US"/>
              <a:pPr>
                <a:defRPr/>
              </a:pPr>
              <a:t>17/01/2022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AEC01FD-8AB0-4E99-9850-B9E5D2439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1BBB4B6-8ED7-491E-A6FC-F239566EE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B2369-5FB1-436F-B0D7-93B24C6256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610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B077289-84F6-45E9-9648-B863C4060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200FE-98B8-4BB8-89E9-5F1F5E12B797}" type="datetimeFigureOut">
              <a:rPr lang="en-US"/>
              <a:pPr>
                <a:defRPr/>
              </a:pPr>
              <a:t>17/01/2022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697ADD0-AE61-4C53-9676-A7004962C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12A8CD-D54B-4D3B-8B9A-130E42938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D9E08-73A6-41AA-A6E9-10F111BB0C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891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538441B-513E-4661-A007-47E43F760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C2A23-2261-4637-B85B-F4A7E92C6CD8}" type="datetimeFigureOut">
              <a:rPr lang="en-US"/>
              <a:pPr>
                <a:defRPr/>
              </a:pPr>
              <a:t>17/01/2022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D0B9A9-7979-47B0-A56A-BA176652F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485D5E-5098-419A-A2E5-A15F16C4C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54552-27E3-407D-B91D-AD930F9A0E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7631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6064E8F-3C4A-4479-92C1-DB35CD87E83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D96175D-492B-4212-971B-18670587E7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34B22-026A-497B-BC48-9E29CCECA0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D1DF85-361F-4ABD-A271-268F63EB47AB}" type="datetimeFigureOut">
              <a:rPr lang="en-US"/>
              <a:pPr>
                <a:defRPr/>
              </a:pPr>
              <a:t>17/01/2022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7E277-99F2-41E8-8D20-A6050FCDC6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FEE43-EE2F-4C32-ACF6-A78933096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3BD4E52-7C58-47B3-876F-8CF189E5537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>
            <a:extLst>
              <a:ext uri="{FF2B5EF4-FFF2-40B4-BE49-F238E27FC236}">
                <a16:creationId xmlns:a16="http://schemas.microsoft.com/office/drawing/2014/main" id="{3F628843-0A02-4F7F-B62C-BA1A5405A8D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-12077" y="-38499"/>
            <a:ext cx="9156078" cy="68915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5123" name="图片 44">
            <a:extLst>
              <a:ext uri="{FF2B5EF4-FFF2-40B4-BE49-F238E27FC236}">
                <a16:creationId xmlns:a16="http://schemas.microsoft.com/office/drawing/2014/main" id="{E65DF282-FDEF-4C57-B458-DCF0686A57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" y="5357813"/>
            <a:ext cx="9144000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46">
            <a:extLst>
              <a:ext uri="{FF2B5EF4-FFF2-40B4-BE49-F238E27FC236}">
                <a16:creationId xmlns:a16="http://schemas.microsoft.com/office/drawing/2014/main" id="{5BF2F20E-557B-45AD-A56D-FEE9AC7628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53" y="5276850"/>
            <a:ext cx="9144001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12022556-F400-46A5-A108-7BFFBE2246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223" y="-11113"/>
            <a:ext cx="2416969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82F8E45B-A50F-4DE5-B006-DCA2E33ED1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30204" y="1573213"/>
            <a:ext cx="1591866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00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图片 68">
            <a:extLst>
              <a:ext uri="{FF2B5EF4-FFF2-40B4-BE49-F238E27FC236}">
                <a16:creationId xmlns:a16="http://schemas.microsoft.com/office/drawing/2014/main" id="{3C00E72E-CDBE-4329-819E-0A137D465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810" y="4117182"/>
            <a:ext cx="1991915" cy="1883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图片 12">
            <a:extLst>
              <a:ext uri="{FF2B5EF4-FFF2-40B4-BE49-F238E27FC236}">
                <a16:creationId xmlns:a16="http://schemas.microsoft.com/office/drawing/2014/main" id="{F2DBED13-946F-4D65-B33E-A60D7ED24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947738"/>
            <a:ext cx="1170385" cy="117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图片 9">
            <a:extLst>
              <a:ext uri="{FF2B5EF4-FFF2-40B4-BE49-F238E27FC236}">
                <a16:creationId xmlns:a16="http://schemas.microsoft.com/office/drawing/2014/main" id="{528D7A7D-31AF-4C72-87D6-7C1A7E911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2911078"/>
            <a:ext cx="1638300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36">
            <a:extLst>
              <a:ext uri="{FF2B5EF4-FFF2-40B4-BE49-F238E27FC236}">
                <a16:creationId xmlns:a16="http://schemas.microsoft.com/office/drawing/2014/main" id="{65A38734-6CBE-442D-A0E2-D54779433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2386" y="1802549"/>
            <a:ext cx="345876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spcBef>
                <a:spcPts val="450"/>
              </a:spcBef>
            </a:pPr>
            <a:r>
              <a:rPr lang="en-US" altLang="en-US" sz="3000" b="1">
                <a:solidFill>
                  <a:prstClr val="black"/>
                </a:solidFill>
                <a:latin typeface="Times New Roman" panose="02020603050405020304" pitchFamily="18" charset="0"/>
                <a:ea typeface="Kids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68" name="Flowchart: Process 67">
            <a:extLst>
              <a:ext uri="{FF2B5EF4-FFF2-40B4-BE49-F238E27FC236}">
                <a16:creationId xmlns:a16="http://schemas.microsoft.com/office/drawing/2014/main" id="{97B5AD55-BBD2-405D-9B35-BA90155EF29E}"/>
              </a:ext>
            </a:extLst>
          </p:cNvPr>
          <p:cNvSpPr/>
          <p:nvPr/>
        </p:nvSpPr>
        <p:spPr bwMode="auto">
          <a:xfrm>
            <a:off x="1933575" y="2577705"/>
            <a:ext cx="6705600" cy="1143000"/>
          </a:xfrm>
          <a:prstGeom prst="flowChartProcess">
            <a:avLst/>
          </a:prstGeom>
          <a:solidFill>
            <a:srgbClr val="FACA74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SỐ CÓ BỐN CHỮ SỐ</a:t>
            </a:r>
            <a:endParaRPr lang="en-US" sz="40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B59B6340-72A4-41E4-8C7C-C4DC7C81DB2F}"/>
              </a:ext>
            </a:extLst>
          </p:cNvPr>
          <p:cNvSpPr txBox="1"/>
          <p:nvPr/>
        </p:nvSpPr>
        <p:spPr>
          <a:xfrm>
            <a:off x="2209800" y="1190757"/>
            <a:ext cx="52207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5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5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 </a:t>
            </a:r>
            <a:r>
              <a:rPr lang="en-US" sz="25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5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lang="en-US" sz="2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BD986097-21FB-471B-83B6-5EB214A62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7170" name="Text Box 5">
            <a:extLst>
              <a:ext uri="{FF2B5EF4-FFF2-40B4-BE49-F238E27FC236}">
                <a16:creationId xmlns:a16="http://schemas.microsoft.com/office/drawing/2014/main" id="{87A52F83-1D5A-413B-A3A6-F266853B0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286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            </a:t>
            </a:r>
          </a:p>
        </p:txBody>
      </p:sp>
      <p:sp>
        <p:nvSpPr>
          <p:cNvPr id="9222" name="Text Box 6">
            <a:extLst>
              <a:ext uri="{FF2B5EF4-FFF2-40B4-BE49-F238E27FC236}">
                <a16:creationId xmlns:a16="http://schemas.microsoft.com/office/drawing/2014/main" id="{E2F223E2-0A97-4B35-82E8-F111AC984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0592" y="7138"/>
            <a:ext cx="62484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500">
                <a:solidFill>
                  <a:srgbClr val="FC0E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có bốn chữ số</a:t>
            </a:r>
          </a:p>
        </p:txBody>
      </p:sp>
      <p:graphicFrame>
        <p:nvGraphicFramePr>
          <p:cNvPr id="9949" name="Group 733">
            <a:extLst>
              <a:ext uri="{FF2B5EF4-FFF2-40B4-BE49-F238E27FC236}">
                <a16:creationId xmlns:a16="http://schemas.microsoft.com/office/drawing/2014/main" id="{63C45E86-4BCB-4B0D-8EB8-86CA7AEFA79D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1524000" y="2667000"/>
          <a:ext cx="6096000" cy="3097212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234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25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277" name="Text Box 61">
            <a:extLst>
              <a:ext uri="{FF2B5EF4-FFF2-40B4-BE49-F238E27FC236}">
                <a16:creationId xmlns:a16="http://schemas.microsoft.com/office/drawing/2014/main" id="{EF551997-B15C-4109-98AA-1D3C206ED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639361"/>
            <a:ext cx="15240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</a:p>
        </p:txBody>
      </p:sp>
      <p:sp>
        <p:nvSpPr>
          <p:cNvPr id="9278" name="Text Box 62">
            <a:extLst>
              <a:ext uri="{FF2B5EF4-FFF2-40B4-BE49-F238E27FC236}">
                <a16:creationId xmlns:a16="http://schemas.microsoft.com/office/drawing/2014/main" id="{B389156F-E782-4772-9C3F-A11486C80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203462"/>
            <a:ext cx="1223442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</a:p>
        </p:txBody>
      </p:sp>
      <p:sp>
        <p:nvSpPr>
          <p:cNvPr id="9279" name="Text Box 63">
            <a:extLst>
              <a:ext uri="{FF2B5EF4-FFF2-40B4-BE49-F238E27FC236}">
                <a16:creationId xmlns:a16="http://schemas.microsoft.com/office/drawing/2014/main" id="{3BEFCCD4-DFDF-4BE0-A69F-C5FA6F637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989" y="3194403"/>
            <a:ext cx="1291158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</a:p>
        </p:txBody>
      </p:sp>
      <p:sp>
        <p:nvSpPr>
          <p:cNvPr id="9280" name="Text Box 64">
            <a:extLst>
              <a:ext uri="{FF2B5EF4-FFF2-40B4-BE49-F238E27FC236}">
                <a16:creationId xmlns:a16="http://schemas.microsoft.com/office/drawing/2014/main" id="{6A3035C6-3EE0-45BB-86AD-F44CA6C5D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6895" y="3203462"/>
            <a:ext cx="1100947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</a:p>
        </p:txBody>
      </p:sp>
      <p:sp>
        <p:nvSpPr>
          <p:cNvPr id="9281" name="Text Box 65">
            <a:extLst>
              <a:ext uri="{FF2B5EF4-FFF2-40B4-BE49-F238E27FC236}">
                <a16:creationId xmlns:a16="http://schemas.microsoft.com/office/drawing/2014/main" id="{16B3A4B4-809F-4528-B4D7-27B8F94CA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4372" y="3203462"/>
            <a:ext cx="1481138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vị</a:t>
            </a:r>
          </a:p>
        </p:txBody>
      </p:sp>
      <p:sp>
        <p:nvSpPr>
          <p:cNvPr id="9288" name="Oval 72">
            <a:extLst>
              <a:ext uri="{FF2B5EF4-FFF2-40B4-BE49-F238E27FC236}">
                <a16:creationId xmlns:a16="http://schemas.microsoft.com/office/drawing/2014/main" id="{AA8D6BEE-A222-46F1-B987-C54BFFA90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762375"/>
            <a:ext cx="762000" cy="3048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9289" name="Oval 73">
            <a:extLst>
              <a:ext uri="{FF2B5EF4-FFF2-40B4-BE49-F238E27FC236}">
                <a16:creationId xmlns:a16="http://schemas.microsoft.com/office/drawing/2014/main" id="{7975F717-BBED-4E00-9498-11F3577F0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801076"/>
            <a:ext cx="6858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9290" name="Oval 74">
            <a:extLst>
              <a:ext uri="{FF2B5EF4-FFF2-40B4-BE49-F238E27FC236}">
                <a16:creationId xmlns:a16="http://schemas.microsoft.com/office/drawing/2014/main" id="{786A3271-65CB-492D-847E-7E531C4ED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188340"/>
            <a:ext cx="6858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9291" name="Oval 75">
            <a:extLst>
              <a:ext uri="{FF2B5EF4-FFF2-40B4-BE49-F238E27FC236}">
                <a16:creationId xmlns:a16="http://schemas.microsoft.com/office/drawing/2014/main" id="{1BEF3627-FA61-47B2-9FEE-0E75476E0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538383"/>
            <a:ext cx="6858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9292" name="Oval 76">
            <a:extLst>
              <a:ext uri="{FF2B5EF4-FFF2-40B4-BE49-F238E27FC236}">
                <a16:creationId xmlns:a16="http://schemas.microsoft.com/office/drawing/2014/main" id="{F3DA0B1E-8858-4684-8BA6-044FC070F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906295"/>
            <a:ext cx="6858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9293" name="Oval 77">
            <a:extLst>
              <a:ext uri="{FF2B5EF4-FFF2-40B4-BE49-F238E27FC236}">
                <a16:creationId xmlns:a16="http://schemas.microsoft.com/office/drawing/2014/main" id="{DE2BAA02-6F6B-4D85-9301-D9B24F05F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762375"/>
            <a:ext cx="6858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94" name="Oval 78">
            <a:extLst>
              <a:ext uri="{FF2B5EF4-FFF2-40B4-BE49-F238E27FC236}">
                <a16:creationId xmlns:a16="http://schemas.microsoft.com/office/drawing/2014/main" id="{D0B2EBAA-7A45-4B2A-9FC1-A4616039F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121303"/>
            <a:ext cx="6858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95" name="Oval 79">
            <a:extLst>
              <a:ext uri="{FF2B5EF4-FFF2-40B4-BE49-F238E27FC236}">
                <a16:creationId xmlns:a16="http://schemas.microsoft.com/office/drawing/2014/main" id="{CA18AF5C-BF23-41B4-845F-53FC4807E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762375"/>
            <a:ext cx="6096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297" name="Oval 81">
            <a:extLst>
              <a:ext uri="{FF2B5EF4-FFF2-40B4-BE49-F238E27FC236}">
                <a16:creationId xmlns:a16="http://schemas.microsoft.com/office/drawing/2014/main" id="{FE1257F8-A3A9-4E3B-AB78-19FD78020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067175"/>
            <a:ext cx="6096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298" name="Oval 82">
            <a:extLst>
              <a:ext uri="{FF2B5EF4-FFF2-40B4-BE49-F238E27FC236}">
                <a16:creationId xmlns:a16="http://schemas.microsoft.com/office/drawing/2014/main" id="{5E8107DE-8725-4EF7-AB19-B798E7D56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371975"/>
            <a:ext cx="6096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299" name="Text Box 83">
            <a:extLst>
              <a:ext uri="{FF2B5EF4-FFF2-40B4-BE49-F238E27FC236}">
                <a16:creationId xmlns:a16="http://schemas.microsoft.com/office/drawing/2014/main" id="{D50F5C0C-726C-4504-831B-E0F9B50DB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9084" y="5256087"/>
            <a:ext cx="5334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300" name="Text Box 84">
            <a:extLst>
              <a:ext uri="{FF2B5EF4-FFF2-40B4-BE49-F238E27FC236}">
                <a16:creationId xmlns:a16="http://schemas.microsoft.com/office/drawing/2014/main" id="{E40C50B7-C9D2-4829-BBFB-4722B4987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8057" y="5256087"/>
            <a:ext cx="6096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301" name="Text Box 85">
            <a:extLst>
              <a:ext uri="{FF2B5EF4-FFF2-40B4-BE49-F238E27FC236}">
                <a16:creationId xmlns:a16="http://schemas.microsoft.com/office/drawing/2014/main" id="{747DCD42-5FB4-4E61-A882-CAA9EB95F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0" y="5256087"/>
            <a:ext cx="6096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302" name="Text Box 86">
            <a:extLst>
              <a:ext uri="{FF2B5EF4-FFF2-40B4-BE49-F238E27FC236}">
                <a16:creationId xmlns:a16="http://schemas.microsoft.com/office/drawing/2014/main" id="{1D281F60-6848-4B27-8F28-803C652C1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5256087"/>
            <a:ext cx="6858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303" name="Text Box 87">
            <a:extLst>
              <a:ext uri="{FF2B5EF4-FFF2-40B4-BE49-F238E27FC236}">
                <a16:creationId xmlns:a16="http://schemas.microsoft.com/office/drawing/2014/main" id="{F98BCB18-580F-4111-89FF-A2EC6041D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200" y="5840946"/>
            <a:ext cx="65786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gồm </a:t>
            </a:r>
            <a:r>
              <a:rPr lang="en-US" altLang="en-US" sz="2500" b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nghìn, 4 trăm, 2 chục, 3 đơn vị.</a:t>
            </a:r>
          </a:p>
        </p:txBody>
      </p:sp>
      <p:sp>
        <p:nvSpPr>
          <p:cNvPr id="9304" name="Text Box 88">
            <a:extLst>
              <a:ext uri="{FF2B5EF4-FFF2-40B4-BE49-F238E27FC236}">
                <a16:creationId xmlns:a16="http://schemas.microsoft.com/office/drawing/2014/main" id="{7C69B0D6-CEA0-4747-805D-904B55A2B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075" y="6262977"/>
            <a:ext cx="1297709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là:</a:t>
            </a:r>
          </a:p>
        </p:txBody>
      </p:sp>
      <p:pic>
        <p:nvPicPr>
          <p:cNvPr id="9330" name="Picture 114" descr="img211">
            <a:extLst>
              <a:ext uri="{FF2B5EF4-FFF2-40B4-BE49-F238E27FC236}">
                <a16:creationId xmlns:a16="http://schemas.microsoft.com/office/drawing/2014/main" id="{63F2D2EA-5585-4F21-B813-5BF0E4CEC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1473200"/>
            <a:ext cx="8255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33" name="Text Box 117">
            <a:extLst>
              <a:ext uri="{FF2B5EF4-FFF2-40B4-BE49-F238E27FC236}">
                <a16:creationId xmlns:a16="http://schemas.microsoft.com/office/drawing/2014/main" id="{CA061756-5C3B-489A-88EF-FF21FCAE1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900" y="2286000"/>
            <a:ext cx="914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9348" name="Arc 132">
            <a:extLst>
              <a:ext uri="{FF2B5EF4-FFF2-40B4-BE49-F238E27FC236}">
                <a16:creationId xmlns:a16="http://schemas.microsoft.com/office/drawing/2014/main" id="{EF856436-1804-44C2-8803-DF7767D3004B}"/>
              </a:ext>
            </a:extLst>
          </p:cNvPr>
          <p:cNvSpPr>
            <a:spLocks/>
          </p:cNvSpPr>
          <p:nvPr/>
        </p:nvSpPr>
        <p:spPr bwMode="auto">
          <a:xfrm rot="5880438">
            <a:off x="1792287" y="1498601"/>
            <a:ext cx="231775" cy="1466850"/>
          </a:xfrm>
          <a:custGeom>
            <a:avLst/>
            <a:gdLst>
              <a:gd name="T0" fmla="*/ 2147483646 w 21600"/>
              <a:gd name="T1" fmla="*/ 0 h 23601"/>
              <a:gd name="T2" fmla="*/ 1556539426 w 21600"/>
              <a:gd name="T3" fmla="*/ 2147483646 h 23601"/>
              <a:gd name="T4" fmla="*/ 0 w 21600"/>
              <a:gd name="T5" fmla="*/ 2147483646 h 2360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3601" fill="none" extrusionOk="0">
                <a:moveTo>
                  <a:pt x="21018" y="0"/>
                </a:moveTo>
                <a:cubicBezTo>
                  <a:pt x="21404" y="1630"/>
                  <a:pt x="21600" y="3301"/>
                  <a:pt x="21600" y="4977"/>
                </a:cubicBezTo>
                <a:cubicBezTo>
                  <a:pt x="21600" y="12635"/>
                  <a:pt x="17544" y="19721"/>
                  <a:pt x="10941" y="23600"/>
                </a:cubicBezTo>
              </a:path>
              <a:path w="21600" h="23601" stroke="0" extrusionOk="0">
                <a:moveTo>
                  <a:pt x="21018" y="0"/>
                </a:moveTo>
                <a:cubicBezTo>
                  <a:pt x="21404" y="1630"/>
                  <a:pt x="21600" y="3301"/>
                  <a:pt x="21600" y="4977"/>
                </a:cubicBezTo>
                <a:cubicBezTo>
                  <a:pt x="21600" y="12635"/>
                  <a:pt x="17544" y="19721"/>
                  <a:pt x="10941" y="23600"/>
                </a:cubicBezTo>
                <a:lnTo>
                  <a:pt x="0" y="4977"/>
                </a:lnTo>
                <a:lnTo>
                  <a:pt x="21018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9349" name="Text Box 133">
            <a:extLst>
              <a:ext uri="{FF2B5EF4-FFF2-40B4-BE49-F238E27FC236}">
                <a16:creationId xmlns:a16="http://schemas.microsoft.com/office/drawing/2014/main" id="{9EA87479-3B5E-480B-AF72-5C9DAEFF8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3100" y="2254250"/>
            <a:ext cx="76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</a:p>
        </p:txBody>
      </p:sp>
      <p:sp>
        <p:nvSpPr>
          <p:cNvPr id="9350" name="Text Box 134">
            <a:extLst>
              <a:ext uri="{FF2B5EF4-FFF2-40B4-BE49-F238E27FC236}">
                <a16:creationId xmlns:a16="http://schemas.microsoft.com/office/drawing/2014/main" id="{454129E8-ACD4-401E-9415-4DB9A7F0A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4700" y="2254250"/>
            <a:ext cx="533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9351" name="Text Box 135">
            <a:extLst>
              <a:ext uri="{FF2B5EF4-FFF2-40B4-BE49-F238E27FC236}">
                <a16:creationId xmlns:a16="http://schemas.microsoft.com/office/drawing/2014/main" id="{88E6B12E-4E0A-4BB5-A4F5-DB9AA9055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0768" y="2258868"/>
            <a:ext cx="381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352" name="Text Box 136">
            <a:extLst>
              <a:ext uri="{FF2B5EF4-FFF2-40B4-BE49-F238E27FC236}">
                <a16:creationId xmlns:a16="http://schemas.microsoft.com/office/drawing/2014/main" id="{F507F545-980D-4C24-8D2F-45939A70F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0131" y="6262977"/>
            <a:ext cx="6095422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là:Một nghìn bốn trăm hai mươi ba.</a:t>
            </a:r>
          </a:p>
        </p:txBody>
      </p:sp>
      <p:pic>
        <p:nvPicPr>
          <p:cNvPr id="9360" name="Picture 144" descr="img206">
            <a:extLst>
              <a:ext uri="{FF2B5EF4-FFF2-40B4-BE49-F238E27FC236}">
                <a16:creationId xmlns:a16="http://schemas.microsoft.com/office/drawing/2014/main" id="{A96BA6DB-18B5-4336-8E8F-233715368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685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64" name="Picture 148" descr="img206">
            <a:extLst>
              <a:ext uri="{FF2B5EF4-FFF2-40B4-BE49-F238E27FC236}">
                <a16:creationId xmlns:a16="http://schemas.microsoft.com/office/drawing/2014/main" id="{0F385D7F-A4E4-4285-840D-A485094BF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685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65" name="Picture 149" descr="img206">
            <a:extLst>
              <a:ext uri="{FF2B5EF4-FFF2-40B4-BE49-F238E27FC236}">
                <a16:creationId xmlns:a16="http://schemas.microsoft.com/office/drawing/2014/main" id="{0EBF6B09-6A6D-4348-AB82-2C8D5AA52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685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66" name="Picture 150" descr="img206">
            <a:extLst>
              <a:ext uri="{FF2B5EF4-FFF2-40B4-BE49-F238E27FC236}">
                <a16:creationId xmlns:a16="http://schemas.microsoft.com/office/drawing/2014/main" id="{522E5907-9299-4DD4-BB49-5C7BB78DB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685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67" name="Picture 151" descr="img206">
            <a:extLst>
              <a:ext uri="{FF2B5EF4-FFF2-40B4-BE49-F238E27FC236}">
                <a16:creationId xmlns:a16="http://schemas.microsoft.com/office/drawing/2014/main" id="{9E952B5D-5AA6-422C-80A7-636FC0125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685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68" name="Picture 152" descr="img206">
            <a:extLst>
              <a:ext uri="{FF2B5EF4-FFF2-40B4-BE49-F238E27FC236}">
                <a16:creationId xmlns:a16="http://schemas.microsoft.com/office/drawing/2014/main" id="{A601D7CC-FDF1-40BC-BC40-03E639609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447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69" name="Picture 153" descr="img206">
            <a:extLst>
              <a:ext uri="{FF2B5EF4-FFF2-40B4-BE49-F238E27FC236}">
                <a16:creationId xmlns:a16="http://schemas.microsoft.com/office/drawing/2014/main" id="{B36A6A47-A08E-418A-9144-45A6072EA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447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70" name="Picture 154" descr="img206">
            <a:extLst>
              <a:ext uri="{FF2B5EF4-FFF2-40B4-BE49-F238E27FC236}">
                <a16:creationId xmlns:a16="http://schemas.microsoft.com/office/drawing/2014/main" id="{CFA19020-D7E7-4E88-8FA8-4A39CA009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1447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71" name="Picture 155" descr="img206">
            <a:extLst>
              <a:ext uri="{FF2B5EF4-FFF2-40B4-BE49-F238E27FC236}">
                <a16:creationId xmlns:a16="http://schemas.microsoft.com/office/drawing/2014/main" id="{102F907A-9D15-40BC-88EA-315E67513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1447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72" name="Picture 156" descr="img206">
            <a:extLst>
              <a:ext uri="{FF2B5EF4-FFF2-40B4-BE49-F238E27FC236}">
                <a16:creationId xmlns:a16="http://schemas.microsoft.com/office/drawing/2014/main" id="{9C076634-9A4C-493B-93DF-9FE3CF992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447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73" name="Arc 157">
            <a:extLst>
              <a:ext uri="{FF2B5EF4-FFF2-40B4-BE49-F238E27FC236}">
                <a16:creationId xmlns:a16="http://schemas.microsoft.com/office/drawing/2014/main" id="{012D169B-8B3F-4ABC-A3F3-C1BFE22F77AB}"/>
              </a:ext>
            </a:extLst>
          </p:cNvPr>
          <p:cNvSpPr>
            <a:spLocks/>
          </p:cNvSpPr>
          <p:nvPr/>
        </p:nvSpPr>
        <p:spPr bwMode="auto">
          <a:xfrm rot="4400007">
            <a:off x="3683793" y="1383507"/>
            <a:ext cx="455613" cy="1498600"/>
          </a:xfrm>
          <a:custGeom>
            <a:avLst/>
            <a:gdLst>
              <a:gd name="T0" fmla="*/ 2147483646 w 21600"/>
              <a:gd name="T1" fmla="*/ 0 h 23982"/>
              <a:gd name="T2" fmla="*/ 2147483646 w 21600"/>
              <a:gd name="T3" fmla="*/ 2147483646 h 23982"/>
              <a:gd name="T4" fmla="*/ 0 w 21600"/>
              <a:gd name="T5" fmla="*/ 2147483646 h 2398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3982" fill="none" extrusionOk="0">
                <a:moveTo>
                  <a:pt x="19449" y="-1"/>
                </a:moveTo>
                <a:cubicBezTo>
                  <a:pt x="20864" y="2929"/>
                  <a:pt x="21600" y="6141"/>
                  <a:pt x="21600" y="9396"/>
                </a:cubicBezTo>
                <a:cubicBezTo>
                  <a:pt x="21600" y="14795"/>
                  <a:pt x="19577" y="19999"/>
                  <a:pt x="15931" y="23981"/>
                </a:cubicBezTo>
              </a:path>
              <a:path w="21600" h="23982" stroke="0" extrusionOk="0">
                <a:moveTo>
                  <a:pt x="19449" y="-1"/>
                </a:moveTo>
                <a:cubicBezTo>
                  <a:pt x="20864" y="2929"/>
                  <a:pt x="21600" y="6141"/>
                  <a:pt x="21600" y="9396"/>
                </a:cubicBezTo>
                <a:cubicBezTo>
                  <a:pt x="21600" y="14795"/>
                  <a:pt x="19577" y="19999"/>
                  <a:pt x="15931" y="23981"/>
                </a:cubicBezTo>
                <a:lnTo>
                  <a:pt x="0" y="9396"/>
                </a:lnTo>
                <a:lnTo>
                  <a:pt x="19449" y="-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9375" name="Picture 159" descr="img206">
            <a:extLst>
              <a:ext uri="{FF2B5EF4-FFF2-40B4-BE49-F238E27FC236}">
                <a16:creationId xmlns:a16="http://schemas.microsoft.com/office/drawing/2014/main" id="{70FEB55F-1CCF-48E4-BBD9-DF5C4AA3A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685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76" name="Picture 160" descr="img206">
            <a:extLst>
              <a:ext uri="{FF2B5EF4-FFF2-40B4-BE49-F238E27FC236}">
                <a16:creationId xmlns:a16="http://schemas.microsoft.com/office/drawing/2014/main" id="{5B5A3226-3647-4781-A222-713D9A4C7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685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77" name="Picture 161" descr="img206">
            <a:extLst>
              <a:ext uri="{FF2B5EF4-FFF2-40B4-BE49-F238E27FC236}">
                <a16:creationId xmlns:a16="http://schemas.microsoft.com/office/drawing/2014/main" id="{7BF6F977-2FA4-460A-8050-9CCB27BCC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1447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78" name="Picture 162" descr="img206">
            <a:extLst>
              <a:ext uri="{FF2B5EF4-FFF2-40B4-BE49-F238E27FC236}">
                <a16:creationId xmlns:a16="http://schemas.microsoft.com/office/drawing/2014/main" id="{FEF11CA3-611A-4DD4-9B04-C589C79B0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1447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79" name="Arc 163">
            <a:extLst>
              <a:ext uri="{FF2B5EF4-FFF2-40B4-BE49-F238E27FC236}">
                <a16:creationId xmlns:a16="http://schemas.microsoft.com/office/drawing/2014/main" id="{477C9464-1085-4C70-8358-2FE044D1D074}"/>
              </a:ext>
            </a:extLst>
          </p:cNvPr>
          <p:cNvSpPr>
            <a:spLocks/>
          </p:cNvSpPr>
          <p:nvPr/>
        </p:nvSpPr>
        <p:spPr bwMode="auto">
          <a:xfrm rot="5047193">
            <a:off x="5754688" y="1338263"/>
            <a:ext cx="533400" cy="1358900"/>
          </a:xfrm>
          <a:custGeom>
            <a:avLst/>
            <a:gdLst>
              <a:gd name="T0" fmla="*/ 2147483646 w 21600"/>
              <a:gd name="T1" fmla="*/ 0 h 21743"/>
              <a:gd name="T2" fmla="*/ 2147483646 w 21600"/>
              <a:gd name="T3" fmla="*/ 2147483646 h 21743"/>
              <a:gd name="T4" fmla="*/ 0 w 21600"/>
              <a:gd name="T5" fmla="*/ 2147483646 h 2174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743" fill="none" extrusionOk="0">
                <a:moveTo>
                  <a:pt x="20379" y="0"/>
                </a:moveTo>
                <a:cubicBezTo>
                  <a:pt x="21187" y="2299"/>
                  <a:pt x="21600" y="4719"/>
                  <a:pt x="21600" y="7157"/>
                </a:cubicBezTo>
                <a:cubicBezTo>
                  <a:pt x="21600" y="12556"/>
                  <a:pt x="19577" y="17760"/>
                  <a:pt x="15931" y="21742"/>
                </a:cubicBezTo>
              </a:path>
              <a:path w="21600" h="21743" stroke="0" extrusionOk="0">
                <a:moveTo>
                  <a:pt x="20379" y="0"/>
                </a:moveTo>
                <a:cubicBezTo>
                  <a:pt x="21187" y="2299"/>
                  <a:pt x="21600" y="4719"/>
                  <a:pt x="21600" y="7157"/>
                </a:cubicBezTo>
                <a:cubicBezTo>
                  <a:pt x="21600" y="12556"/>
                  <a:pt x="19577" y="17760"/>
                  <a:pt x="15931" y="21742"/>
                </a:cubicBezTo>
                <a:lnTo>
                  <a:pt x="0" y="7157"/>
                </a:lnTo>
                <a:lnTo>
                  <a:pt x="20379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9380" name="Picture 164" descr="img211">
            <a:extLst>
              <a:ext uri="{FF2B5EF4-FFF2-40B4-BE49-F238E27FC236}">
                <a16:creationId xmlns:a16="http://schemas.microsoft.com/office/drawing/2014/main" id="{A82103B8-96F5-4355-BC3E-37877611A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1473200"/>
            <a:ext cx="8255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81" name="Picture 165" descr="img209">
            <a:extLst>
              <a:ext uri="{FF2B5EF4-FFF2-40B4-BE49-F238E27FC236}">
                <a16:creationId xmlns:a16="http://schemas.microsoft.com/office/drawing/2014/main" id="{D5492A48-48CC-4CCE-9197-12656721D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18161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82" name="Picture 166" descr="img209">
            <a:extLst>
              <a:ext uri="{FF2B5EF4-FFF2-40B4-BE49-F238E27FC236}">
                <a16:creationId xmlns:a16="http://schemas.microsoft.com/office/drawing/2014/main" id="{BF756A28-1E4D-4142-8D8D-58F2CF99D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1933575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83" name="Picture 167" descr="img209">
            <a:extLst>
              <a:ext uri="{FF2B5EF4-FFF2-40B4-BE49-F238E27FC236}">
                <a16:creationId xmlns:a16="http://schemas.microsoft.com/office/drawing/2014/main" id="{F20E1B43-681E-49A3-BA84-D877DCCFE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20574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48" name="Text Box 732">
            <a:extLst>
              <a:ext uri="{FF2B5EF4-FFF2-40B4-BE49-F238E27FC236}">
                <a16:creationId xmlns:a16="http://schemas.microsoft.com/office/drawing/2014/main" id="{67A08EBF-D8A4-4B3F-8FEB-8EF99FBEF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4093" y="6252282"/>
            <a:ext cx="1061605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1423.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9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9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9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9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9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9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9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9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9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9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9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9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9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9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9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9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9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9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3" dur="500"/>
                                        <p:tgtEl>
                                          <p:spTgt spid="9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9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9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9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9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9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9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9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9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9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9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9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9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9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9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9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9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9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9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9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9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9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9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9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9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9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9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9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9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9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9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9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9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 nodeType="clickPar">
                      <p:stCondLst>
                        <p:cond delay="indefinite"/>
                      </p:stCondLst>
                      <p:childTnLst>
                        <p:par>
                          <p:cTn id="2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9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9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 nodeType="clickPar">
                      <p:stCondLst>
                        <p:cond delay="indefinite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9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9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9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9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9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9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8" dur="80"/>
                                        <p:tgtEl>
                                          <p:spTgt spid="93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9" dur="80"/>
                                        <p:tgtEl>
                                          <p:spTgt spid="93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80"/>
                                        <p:tgtEl>
                                          <p:spTgt spid="93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5" dur="80"/>
                                        <p:tgtEl>
                                          <p:spTgt spid="93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6" dur="80"/>
                                        <p:tgtEl>
                                          <p:spTgt spid="93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7" dur="80"/>
                                        <p:tgtEl>
                                          <p:spTgt spid="93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 nodeType="clickPar">
                      <p:stCondLst>
                        <p:cond delay="indefinite"/>
                      </p:stCondLst>
                      <p:childTnLst>
                        <p:par>
                          <p:cTn id="2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2" dur="80"/>
                                        <p:tgtEl>
                                          <p:spTgt spid="99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3" dur="80"/>
                                        <p:tgtEl>
                                          <p:spTgt spid="99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4" dur="80"/>
                                        <p:tgtEl>
                                          <p:spTgt spid="99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 nodeType="clickPar">
                      <p:stCondLst>
                        <p:cond delay="indefinite"/>
                      </p:stCondLst>
                      <p:childTnLst>
                        <p:par>
                          <p:cTn id="2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9" dur="80"/>
                                        <p:tgtEl>
                                          <p:spTgt spid="93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0" dur="80"/>
                                        <p:tgtEl>
                                          <p:spTgt spid="93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80"/>
                                        <p:tgtEl>
                                          <p:spTgt spid="93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utoUpdateAnimBg="0"/>
      <p:bldP spid="9277" grpId="0"/>
      <p:bldP spid="9278" grpId="0"/>
      <p:bldP spid="9279" grpId="0"/>
      <p:bldP spid="9280" grpId="0"/>
      <p:bldP spid="9281" grpId="0"/>
      <p:bldP spid="9288" grpId="0" animBg="1"/>
      <p:bldP spid="9289" grpId="0" animBg="1"/>
      <p:bldP spid="9290" grpId="0" animBg="1"/>
      <p:bldP spid="9291" grpId="0" animBg="1"/>
      <p:bldP spid="9292" grpId="0" animBg="1"/>
      <p:bldP spid="9293" grpId="0" animBg="1"/>
      <p:bldP spid="9294" grpId="0" animBg="1"/>
      <p:bldP spid="9295" grpId="0" animBg="1"/>
      <p:bldP spid="9297" grpId="0" animBg="1"/>
      <p:bldP spid="9298" grpId="0" animBg="1"/>
      <p:bldP spid="9299" grpId="0"/>
      <p:bldP spid="9300" grpId="0"/>
      <p:bldP spid="9301" grpId="0"/>
      <p:bldP spid="9302" grpId="0"/>
      <p:bldP spid="9303" grpId="0"/>
      <p:bldP spid="9304" grpId="0"/>
      <p:bldP spid="9333" grpId="0" autoUpdateAnimBg="0"/>
      <p:bldP spid="9349" grpId="0" autoUpdateAnimBg="0"/>
      <p:bldP spid="9350" grpId="0" autoUpdateAnimBg="0"/>
      <p:bldP spid="9351" grpId="0" autoUpdateAnimBg="0"/>
      <p:bldP spid="9352" grpId="0"/>
      <p:bldP spid="99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7B849424-9E46-4E59-8AFF-A23D959D0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5368" name="Text Box 8">
            <a:extLst>
              <a:ext uri="{FF2B5EF4-FFF2-40B4-BE49-F238E27FC236}">
                <a16:creationId xmlns:a16="http://schemas.microsoft.com/office/drawing/2014/main" id="{F67D403E-69B8-4FF1-B802-DBF393F3F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823913"/>
            <a:ext cx="28956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00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 (trang 92): </a:t>
            </a:r>
          </a:p>
        </p:txBody>
      </p:sp>
      <p:sp>
        <p:nvSpPr>
          <p:cNvPr id="15369" name="Text Box 9">
            <a:extLst>
              <a:ext uri="{FF2B5EF4-FFF2-40B4-BE49-F238E27FC236}">
                <a16:creationId xmlns:a16="http://schemas.microsoft.com/office/drawing/2014/main" id="{DFFCB24E-5E63-479D-93B8-0C3B259A0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4564" y="1617865"/>
            <a:ext cx="50292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Mẫu: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5984" name="Group 624">
            <a:extLst>
              <a:ext uri="{FF2B5EF4-FFF2-40B4-BE49-F238E27FC236}">
                <a16:creationId xmlns:a16="http://schemas.microsoft.com/office/drawing/2014/main" id="{5FD4D22A-2D4C-4677-9CAA-6F652C6119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35247"/>
              </p:ext>
            </p:extLst>
          </p:nvPr>
        </p:nvGraphicFramePr>
        <p:xfrm>
          <a:off x="1828800" y="2438400"/>
          <a:ext cx="6096000" cy="3186117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143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16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394" name="Text Box 34">
            <a:extLst>
              <a:ext uri="{FF2B5EF4-FFF2-40B4-BE49-F238E27FC236}">
                <a16:creationId xmlns:a16="http://schemas.microsoft.com/office/drawing/2014/main" id="{736BCB85-E505-41B8-9292-5469E7B05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700" y="2397307"/>
            <a:ext cx="1524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</a:p>
        </p:txBody>
      </p:sp>
      <p:sp>
        <p:nvSpPr>
          <p:cNvPr id="15395" name="Text Box 35">
            <a:extLst>
              <a:ext uri="{FF2B5EF4-FFF2-40B4-BE49-F238E27FC236}">
                <a16:creationId xmlns:a16="http://schemas.microsoft.com/office/drawing/2014/main" id="{995DD0AC-F553-4FAF-A208-AEC509B50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8536" y="2982315"/>
            <a:ext cx="1600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</a:p>
        </p:txBody>
      </p:sp>
      <p:sp>
        <p:nvSpPr>
          <p:cNvPr id="15396" name="Text Box 36">
            <a:extLst>
              <a:ext uri="{FF2B5EF4-FFF2-40B4-BE49-F238E27FC236}">
                <a16:creationId xmlns:a16="http://schemas.microsoft.com/office/drawing/2014/main" id="{F78295CE-8C97-40D2-8557-70159D454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8736" y="2993131"/>
            <a:ext cx="1219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</a:p>
        </p:txBody>
      </p:sp>
      <p:sp>
        <p:nvSpPr>
          <p:cNvPr id="15397" name="Text Box 37">
            <a:extLst>
              <a:ext uri="{FF2B5EF4-FFF2-40B4-BE49-F238E27FC236}">
                <a16:creationId xmlns:a16="http://schemas.microsoft.com/office/drawing/2014/main" id="{183AAF88-8A40-45B5-AE21-01DBDC77F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0464" y="3002742"/>
            <a:ext cx="131387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</a:p>
        </p:txBody>
      </p:sp>
      <p:sp>
        <p:nvSpPr>
          <p:cNvPr id="15398" name="Text Box 38">
            <a:extLst>
              <a:ext uri="{FF2B5EF4-FFF2-40B4-BE49-F238E27FC236}">
                <a16:creationId xmlns:a16="http://schemas.microsoft.com/office/drawing/2014/main" id="{FEFDAD82-AD0F-4C6D-99A6-81D7FA43B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663" y="2975812"/>
            <a:ext cx="1600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vị</a:t>
            </a:r>
          </a:p>
        </p:txBody>
      </p:sp>
      <p:sp>
        <p:nvSpPr>
          <p:cNvPr id="15399" name="Oval 39">
            <a:extLst>
              <a:ext uri="{FF2B5EF4-FFF2-40B4-BE49-F238E27FC236}">
                <a16:creationId xmlns:a16="http://schemas.microsoft.com/office/drawing/2014/main" id="{4D1BD72B-6F80-4DCA-B136-F33B164C6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595640"/>
            <a:ext cx="762000" cy="3048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5400" name="Oval 40">
            <a:extLst>
              <a:ext uri="{FF2B5EF4-FFF2-40B4-BE49-F238E27FC236}">
                <a16:creationId xmlns:a16="http://schemas.microsoft.com/office/drawing/2014/main" id="{BA5D49C2-07DB-49F9-BC2F-0E2F6E277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7282" y="3633740"/>
            <a:ext cx="6858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15401" name="Oval 41">
            <a:extLst>
              <a:ext uri="{FF2B5EF4-FFF2-40B4-BE49-F238E27FC236}">
                <a16:creationId xmlns:a16="http://schemas.microsoft.com/office/drawing/2014/main" id="{E0287D91-3F7F-48CE-A315-08BCCD61C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7282" y="4093885"/>
            <a:ext cx="6858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15404" name="Oval 44">
            <a:extLst>
              <a:ext uri="{FF2B5EF4-FFF2-40B4-BE49-F238E27FC236}">
                <a16:creationId xmlns:a16="http://schemas.microsoft.com/office/drawing/2014/main" id="{9910197C-4212-4204-90E0-AA985AB0E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5900" y="3631800"/>
            <a:ext cx="6858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5405" name="Oval 45">
            <a:extLst>
              <a:ext uri="{FF2B5EF4-FFF2-40B4-BE49-F238E27FC236}">
                <a16:creationId xmlns:a16="http://schemas.microsoft.com/office/drawing/2014/main" id="{2CA0B80A-C1A6-452A-A193-51D791076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5918" y="4093885"/>
            <a:ext cx="6858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5406" name="Oval 46">
            <a:extLst>
              <a:ext uri="{FF2B5EF4-FFF2-40B4-BE49-F238E27FC236}">
                <a16:creationId xmlns:a16="http://schemas.microsoft.com/office/drawing/2014/main" id="{A182B6FF-C94A-4535-8E65-D0C04326F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663" y="3616446"/>
            <a:ext cx="6096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409" name="Oval 49">
            <a:extLst>
              <a:ext uri="{FF2B5EF4-FFF2-40B4-BE49-F238E27FC236}">
                <a16:creationId xmlns:a16="http://schemas.microsoft.com/office/drawing/2014/main" id="{E7B48346-8D40-45CA-B5D0-8B5186D74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985416"/>
            <a:ext cx="762000" cy="3048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5410" name="Oval 50">
            <a:extLst>
              <a:ext uri="{FF2B5EF4-FFF2-40B4-BE49-F238E27FC236}">
                <a16:creationId xmlns:a16="http://schemas.microsoft.com/office/drawing/2014/main" id="{7C15A1E4-2CE3-4D8B-910A-F621B89C7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375193"/>
            <a:ext cx="762000" cy="3048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5411" name="Oval 51">
            <a:extLst>
              <a:ext uri="{FF2B5EF4-FFF2-40B4-BE49-F238E27FC236}">
                <a16:creationId xmlns:a16="http://schemas.microsoft.com/office/drawing/2014/main" id="{52B78E3F-4AD4-438F-823E-EA8FD7EEC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1327" y="4744648"/>
            <a:ext cx="762000" cy="3048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5413" name="Oval 53">
            <a:extLst>
              <a:ext uri="{FF2B5EF4-FFF2-40B4-BE49-F238E27FC236}">
                <a16:creationId xmlns:a16="http://schemas.microsoft.com/office/drawing/2014/main" id="{D3CCBC71-5B7D-49FE-BA75-5C5486561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5918" y="4561542"/>
            <a:ext cx="6858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5415" name="Text Box 55">
            <a:extLst>
              <a:ext uri="{FF2B5EF4-FFF2-40B4-BE49-F238E27FC236}">
                <a16:creationId xmlns:a16="http://schemas.microsoft.com/office/drawing/2014/main" id="{FA52FF1A-2AA6-479E-A16D-7CF548E0D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8536" y="5140587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416" name="Text Box 56">
            <a:extLst>
              <a:ext uri="{FF2B5EF4-FFF2-40B4-BE49-F238E27FC236}">
                <a16:creationId xmlns:a16="http://schemas.microsoft.com/office/drawing/2014/main" id="{3A2389E4-52A4-4279-B55E-9E68BC0C7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890" y="5127283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417" name="Text Box 57">
            <a:extLst>
              <a:ext uri="{FF2B5EF4-FFF2-40B4-BE49-F238E27FC236}">
                <a16:creationId xmlns:a16="http://schemas.microsoft.com/office/drawing/2014/main" id="{145E18F9-5D02-495E-947E-41EEAADEA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140587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418" name="Text Box 58">
            <a:extLst>
              <a:ext uri="{FF2B5EF4-FFF2-40B4-BE49-F238E27FC236}">
                <a16:creationId xmlns:a16="http://schemas.microsoft.com/office/drawing/2014/main" id="{0A72C249-2D43-4839-A2EE-CC08E7893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9563" y="5127283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419" name="Text Box 59">
            <a:extLst>
              <a:ext uri="{FF2B5EF4-FFF2-40B4-BE49-F238E27FC236}">
                <a16:creationId xmlns:a16="http://schemas.microsoft.com/office/drawing/2014/main" id="{8DDD4CA9-8E29-4C18-A6F0-4A5419E35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47" y="5946237"/>
            <a:ext cx="8060791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số: 4231. Đọc số: Bốn nghìn hai trăm ba mươi mốt.</a:t>
            </a:r>
          </a:p>
        </p:txBody>
      </p:sp>
      <p:sp>
        <p:nvSpPr>
          <p:cNvPr id="15983" name="Text Box 623">
            <a:extLst>
              <a:ext uri="{FF2B5EF4-FFF2-40B4-BE49-F238E27FC236}">
                <a16:creationId xmlns:a16="http://schemas.microsoft.com/office/drawing/2014/main" id="{7496F50E-5AA2-4C5E-A2BC-272915D61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7618" y="815114"/>
            <a:ext cx="2743200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00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(theo mẫu)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0" name="Text Box 6">
            <a:extLst>
              <a:ext uri="{FF2B5EF4-FFF2-40B4-BE49-F238E27FC236}">
                <a16:creationId xmlns:a16="http://schemas.microsoft.com/office/drawing/2014/main" id="{5FFC3BED-6222-429C-B5C2-3B47167D3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0592" y="7138"/>
            <a:ext cx="62484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500">
                <a:solidFill>
                  <a:srgbClr val="FC0E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có bốn chữ số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5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5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5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/>
      <p:bldP spid="15369" grpId="0"/>
      <p:bldP spid="15394" grpId="0"/>
      <p:bldP spid="15395" grpId="0"/>
      <p:bldP spid="15396" grpId="0"/>
      <p:bldP spid="15397" grpId="0"/>
      <p:bldP spid="15398" grpId="0"/>
      <p:bldP spid="15399" grpId="0" animBg="1"/>
      <p:bldP spid="15400" grpId="0" animBg="1"/>
      <p:bldP spid="15401" grpId="0" animBg="1"/>
      <p:bldP spid="15404" grpId="0" animBg="1"/>
      <p:bldP spid="15405" grpId="0" animBg="1"/>
      <p:bldP spid="15406" grpId="0" animBg="1"/>
      <p:bldP spid="15409" grpId="0" animBg="1"/>
      <p:bldP spid="15410" grpId="0" animBg="1"/>
      <p:bldP spid="15411" grpId="0" animBg="1"/>
      <p:bldP spid="15413" grpId="0" animBg="1"/>
      <p:bldP spid="15415" grpId="0"/>
      <p:bldP spid="15416" grpId="0"/>
      <p:bldP spid="15417" grpId="0"/>
      <p:bldP spid="15418" grpId="0"/>
      <p:bldP spid="15419" grpId="0"/>
      <p:bldP spid="15983" grpId="0"/>
      <p:bldP spid="59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1996F57D-492D-4CE6-B3D6-24BAFA4FB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5369" name="Text Box 9">
            <a:extLst>
              <a:ext uri="{FF2B5EF4-FFF2-40B4-BE49-F238E27FC236}">
                <a16:creationId xmlns:a16="http://schemas.microsoft.com/office/drawing/2014/main" id="{32606CE4-1E34-495F-A01C-AA21B1A6B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055" y="1395413"/>
            <a:ext cx="50292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5984" name="Group 624">
            <a:extLst>
              <a:ext uri="{FF2B5EF4-FFF2-40B4-BE49-F238E27FC236}">
                <a16:creationId xmlns:a16="http://schemas.microsoft.com/office/drawing/2014/main" id="{DEC83A36-A906-4E52-9911-E709D5F964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939393"/>
              </p:ext>
            </p:extLst>
          </p:nvPr>
        </p:nvGraphicFramePr>
        <p:xfrm>
          <a:off x="1791855" y="2016265"/>
          <a:ext cx="6096000" cy="3186117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143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16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394" name="Text Box 34">
            <a:extLst>
              <a:ext uri="{FF2B5EF4-FFF2-40B4-BE49-F238E27FC236}">
                <a16:creationId xmlns:a16="http://schemas.microsoft.com/office/drawing/2014/main" id="{8FAD3017-A769-4104-85DC-F5ED79DE7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1055" y="1957254"/>
            <a:ext cx="1524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</a:p>
        </p:txBody>
      </p:sp>
      <p:sp>
        <p:nvSpPr>
          <p:cNvPr id="15395" name="Text Box 35">
            <a:extLst>
              <a:ext uri="{FF2B5EF4-FFF2-40B4-BE49-F238E27FC236}">
                <a16:creationId xmlns:a16="http://schemas.microsoft.com/office/drawing/2014/main" id="{2F8BB39D-0D0C-465F-8EAF-4C3FD1D12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549083"/>
            <a:ext cx="13716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</a:p>
        </p:txBody>
      </p:sp>
      <p:sp>
        <p:nvSpPr>
          <p:cNvPr id="15396" name="Text Box 36">
            <a:extLst>
              <a:ext uri="{FF2B5EF4-FFF2-40B4-BE49-F238E27FC236}">
                <a16:creationId xmlns:a16="http://schemas.microsoft.com/office/drawing/2014/main" id="{3D91CCF0-C161-4C53-959B-20172B53D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0655" y="2550702"/>
            <a:ext cx="12192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</a:p>
        </p:txBody>
      </p:sp>
      <p:sp>
        <p:nvSpPr>
          <p:cNvPr id="15397" name="Text Box 37">
            <a:extLst>
              <a:ext uri="{FF2B5EF4-FFF2-40B4-BE49-F238E27FC236}">
                <a16:creationId xmlns:a16="http://schemas.microsoft.com/office/drawing/2014/main" id="{DDA5CFC0-55FB-4C64-9E64-F27E78A06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2" y="2546690"/>
            <a:ext cx="11430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</a:p>
        </p:txBody>
      </p:sp>
      <p:sp>
        <p:nvSpPr>
          <p:cNvPr id="15398" name="Text Box 38">
            <a:extLst>
              <a:ext uri="{FF2B5EF4-FFF2-40B4-BE49-F238E27FC236}">
                <a16:creationId xmlns:a16="http://schemas.microsoft.com/office/drawing/2014/main" id="{25F68960-CE80-4C12-AFF4-5E39CA1EB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6041" y="2539988"/>
            <a:ext cx="12192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vị</a:t>
            </a:r>
          </a:p>
        </p:txBody>
      </p:sp>
      <p:sp>
        <p:nvSpPr>
          <p:cNvPr id="15399" name="Oval 39">
            <a:extLst>
              <a:ext uri="{FF2B5EF4-FFF2-40B4-BE49-F238E27FC236}">
                <a16:creationId xmlns:a16="http://schemas.microsoft.com/office/drawing/2014/main" id="{40C77B6C-0220-48F2-8679-1785124C3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9818" y="3124199"/>
            <a:ext cx="762000" cy="3048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5400" name="Oval 40">
            <a:extLst>
              <a:ext uri="{FF2B5EF4-FFF2-40B4-BE49-F238E27FC236}">
                <a16:creationId xmlns:a16="http://schemas.microsoft.com/office/drawing/2014/main" id="{FD8FCF77-BA1F-424F-B5D3-85BE0C3CC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044" y="3197474"/>
            <a:ext cx="6858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15401" name="Oval 41">
            <a:extLst>
              <a:ext uri="{FF2B5EF4-FFF2-40B4-BE49-F238E27FC236}">
                <a16:creationId xmlns:a16="http://schemas.microsoft.com/office/drawing/2014/main" id="{F0DD30FB-5DB4-4FDE-9DF8-EB9119B67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5972" y="3543012"/>
            <a:ext cx="6858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15404" name="Oval 44">
            <a:extLst>
              <a:ext uri="{FF2B5EF4-FFF2-40B4-BE49-F238E27FC236}">
                <a16:creationId xmlns:a16="http://schemas.microsoft.com/office/drawing/2014/main" id="{78D7DA7F-371B-4FEC-9D66-E8EE1B5D5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5900" y="3144982"/>
            <a:ext cx="6858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5405" name="Oval 45">
            <a:extLst>
              <a:ext uri="{FF2B5EF4-FFF2-40B4-BE49-F238E27FC236}">
                <a16:creationId xmlns:a16="http://schemas.microsoft.com/office/drawing/2014/main" id="{4F061953-FA6F-41E8-82A5-DA18D59BD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5900" y="3464894"/>
            <a:ext cx="6858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5406" name="Oval 46">
            <a:extLst>
              <a:ext uri="{FF2B5EF4-FFF2-40B4-BE49-F238E27FC236}">
                <a16:creationId xmlns:a16="http://schemas.microsoft.com/office/drawing/2014/main" id="{3ED43393-0003-4C36-A0EC-47BBE10C4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0843" y="3144982"/>
            <a:ext cx="6096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409" name="Oval 49">
            <a:extLst>
              <a:ext uri="{FF2B5EF4-FFF2-40B4-BE49-F238E27FC236}">
                <a16:creationId xmlns:a16="http://schemas.microsoft.com/office/drawing/2014/main" id="{18BEB15D-F6D9-4854-BFB5-6F6BC7313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3654" y="3609323"/>
            <a:ext cx="762000" cy="3048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5410" name="Oval 50">
            <a:extLst>
              <a:ext uri="{FF2B5EF4-FFF2-40B4-BE49-F238E27FC236}">
                <a16:creationId xmlns:a16="http://schemas.microsoft.com/office/drawing/2014/main" id="{4BE7B4B8-BD79-4EEA-93ED-9B31B3F10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6745" y="4114147"/>
            <a:ext cx="762000" cy="3048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5413" name="Oval 53">
            <a:extLst>
              <a:ext uri="{FF2B5EF4-FFF2-40B4-BE49-F238E27FC236}">
                <a16:creationId xmlns:a16="http://schemas.microsoft.com/office/drawing/2014/main" id="{D3F1E465-D625-4B87-92CB-2AD499CF4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5900" y="3785677"/>
            <a:ext cx="6858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5415" name="Text Box 55">
            <a:extLst>
              <a:ext uri="{FF2B5EF4-FFF2-40B4-BE49-F238E27FC236}">
                <a16:creationId xmlns:a16="http://schemas.microsoft.com/office/drawing/2014/main" id="{40CF34C9-B2AF-453E-A79B-EA5F5AF93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4345" y="4731541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416" name="Text Box 56">
            <a:extLst>
              <a:ext uri="{FF2B5EF4-FFF2-40B4-BE49-F238E27FC236}">
                <a16:creationId xmlns:a16="http://schemas.microsoft.com/office/drawing/2014/main" id="{1F040D3B-243D-4F2A-BFBA-28BCF8B5E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9544" y="4712607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417" name="Text Box 57">
            <a:extLst>
              <a:ext uri="{FF2B5EF4-FFF2-40B4-BE49-F238E27FC236}">
                <a16:creationId xmlns:a16="http://schemas.microsoft.com/office/drawing/2014/main" id="{921C1A15-4586-405F-8556-9B635A079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755" y="4723777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418" name="Text Box 58">
            <a:extLst>
              <a:ext uri="{FF2B5EF4-FFF2-40B4-BE49-F238E27FC236}">
                <a16:creationId xmlns:a16="http://schemas.microsoft.com/office/drawing/2014/main" id="{3F8A625F-1EDB-4A89-BE1B-A9FDA7843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1454" y="4723459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419" name="Text Box 59">
            <a:extLst>
              <a:ext uri="{FF2B5EF4-FFF2-40B4-BE49-F238E27FC236}">
                <a16:creationId xmlns:a16="http://schemas.microsoft.com/office/drawing/2014/main" id="{ABF887B1-59E8-400A-807C-B12AF02F1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722" y="5545588"/>
            <a:ext cx="7900555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số: 3442. Đọc số: Ba nghìn bốn trăm bốn mươi hai.</a:t>
            </a:r>
          </a:p>
        </p:txBody>
      </p:sp>
      <p:sp>
        <p:nvSpPr>
          <p:cNvPr id="589" name="Oval 41">
            <a:extLst>
              <a:ext uri="{FF2B5EF4-FFF2-40B4-BE49-F238E27FC236}">
                <a16:creationId xmlns:a16="http://schemas.microsoft.com/office/drawing/2014/main" id="{0509DCF1-05C6-4A56-98A7-7C46BFF99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418" y="3895189"/>
            <a:ext cx="6858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590" name="Oval 41">
            <a:extLst>
              <a:ext uri="{FF2B5EF4-FFF2-40B4-BE49-F238E27FC236}">
                <a16:creationId xmlns:a16="http://schemas.microsoft.com/office/drawing/2014/main" id="{BE628ECB-4F36-42B4-9BE3-3BF86042B32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3722421" y="4264273"/>
            <a:ext cx="685800" cy="276225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591" name="Oval 46">
            <a:extLst>
              <a:ext uri="{FF2B5EF4-FFF2-40B4-BE49-F238E27FC236}">
                <a16:creationId xmlns:a16="http://schemas.microsoft.com/office/drawing/2014/main" id="{9142B4CE-EF28-4EC9-8673-A7717B33D3B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6580900" y="3553082"/>
            <a:ext cx="707754" cy="229006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92" name="Oval 53">
            <a:extLst>
              <a:ext uri="{FF2B5EF4-FFF2-40B4-BE49-F238E27FC236}">
                <a16:creationId xmlns:a16="http://schemas.microsoft.com/office/drawing/2014/main" id="{AEFC7662-BC89-4051-990F-D38282F5D59B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5302782" y="4142299"/>
            <a:ext cx="685801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1FEFC9C7-F9E9-4C3C-B598-BBDBC0426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980" y="34093"/>
            <a:ext cx="6431837" cy="944962"/>
          </a:xfrm>
          <a:prstGeom prst="rect">
            <a:avLst/>
          </a:prstGeom>
        </p:spPr>
      </p:pic>
      <p:sp>
        <p:nvSpPr>
          <p:cNvPr id="594" name="Text Box 8">
            <a:extLst>
              <a:ext uri="{FF2B5EF4-FFF2-40B4-BE49-F238E27FC236}">
                <a16:creationId xmlns:a16="http://schemas.microsoft.com/office/drawing/2014/main" id="{650417C4-DA6B-4CC0-B675-B6712F489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823913"/>
            <a:ext cx="28956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00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 (trang 92): </a:t>
            </a:r>
          </a:p>
        </p:txBody>
      </p:sp>
      <p:sp>
        <p:nvSpPr>
          <p:cNvPr id="595" name="Text Box 623">
            <a:extLst>
              <a:ext uri="{FF2B5EF4-FFF2-40B4-BE49-F238E27FC236}">
                <a16:creationId xmlns:a16="http://schemas.microsoft.com/office/drawing/2014/main" id="{6A330381-1529-4F82-9A99-3EB1BA748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0655" y="823913"/>
            <a:ext cx="2743200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00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(theo mẫu)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/>
      <p:bldP spid="15415" grpId="0"/>
      <p:bldP spid="15416" grpId="0"/>
      <p:bldP spid="15417" grpId="0"/>
      <p:bldP spid="15418" grpId="0"/>
      <p:bldP spid="15419" grpId="0"/>
      <p:bldP spid="594" grpId="0"/>
      <p:bldP spid="59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73D15422-E9F6-4B75-93FB-6C81B9D11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0242" name="Rectangle 43">
            <a:extLst>
              <a:ext uri="{FF2B5EF4-FFF2-40B4-BE49-F238E27FC236}">
                <a16:creationId xmlns:a16="http://schemas.microsoft.com/office/drawing/2014/main" id="{D17825B7-876D-4240-99FB-79A5E309C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343400"/>
            <a:ext cx="4386263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0243" name="Rectangle 42">
            <a:extLst>
              <a:ext uri="{FF2B5EF4-FFF2-40B4-BE49-F238E27FC236}">
                <a16:creationId xmlns:a16="http://schemas.microsoft.com/office/drawing/2014/main" id="{1CE29065-1423-43B2-9961-2325B7E0D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3434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0244" name="Rectangle 41">
            <a:extLst>
              <a:ext uri="{FF2B5EF4-FFF2-40B4-BE49-F238E27FC236}">
                <a16:creationId xmlns:a16="http://schemas.microsoft.com/office/drawing/2014/main" id="{FFA45E40-9E11-4626-B3C2-9FFBFE52D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3434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5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0245" name="Rectangle 40">
            <a:extLst>
              <a:ext uri="{FF2B5EF4-FFF2-40B4-BE49-F238E27FC236}">
                <a16:creationId xmlns:a16="http://schemas.microsoft.com/office/drawing/2014/main" id="{BF044316-3859-47BC-861A-7B3FCA263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863" y="4343400"/>
            <a:ext cx="795337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3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246" name="Rectangle 39">
            <a:extLst>
              <a:ext uri="{FF2B5EF4-FFF2-40B4-BE49-F238E27FC236}">
                <a16:creationId xmlns:a16="http://schemas.microsoft.com/office/drawing/2014/main" id="{A56F46B3-9F6A-4234-AF58-2B8468E9B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343400"/>
            <a:ext cx="804863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8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247" name="Rectangle 38">
            <a:extLst>
              <a:ext uri="{FF2B5EF4-FFF2-40B4-BE49-F238E27FC236}">
                <a16:creationId xmlns:a16="http://schemas.microsoft.com/office/drawing/2014/main" id="{ECB78332-2CB9-49F9-8C13-BFB5C5350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3434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2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248" name="Rectangle 37">
            <a:extLst>
              <a:ext uri="{FF2B5EF4-FFF2-40B4-BE49-F238E27FC236}">
                <a16:creationId xmlns:a16="http://schemas.microsoft.com/office/drawing/2014/main" id="{39935D21-6422-4E9E-8FB6-129BC99C9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86200"/>
            <a:ext cx="4386263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0249" name="Rectangle 36">
            <a:extLst>
              <a:ext uri="{FF2B5EF4-FFF2-40B4-BE49-F238E27FC236}">
                <a16:creationId xmlns:a16="http://schemas.microsoft.com/office/drawing/2014/main" id="{A713A361-C0D2-44D1-ABAD-44BEFEA5A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8862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0250" name="Rectangle 35">
            <a:extLst>
              <a:ext uri="{FF2B5EF4-FFF2-40B4-BE49-F238E27FC236}">
                <a16:creationId xmlns:a16="http://schemas.microsoft.com/office/drawing/2014/main" id="{D45179CD-AEC7-47D9-AD66-7DF49CAF9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8862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4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0251" name="Rectangle 34">
            <a:extLst>
              <a:ext uri="{FF2B5EF4-FFF2-40B4-BE49-F238E27FC236}">
                <a16:creationId xmlns:a16="http://schemas.microsoft.com/office/drawing/2014/main" id="{8E401515-F040-4790-B3CF-D53584A34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863" y="3886200"/>
            <a:ext cx="795337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7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252" name="Rectangle 33">
            <a:extLst>
              <a:ext uri="{FF2B5EF4-FFF2-40B4-BE49-F238E27FC236}">
                <a16:creationId xmlns:a16="http://schemas.microsoft.com/office/drawing/2014/main" id="{1210BB38-A83A-4558-9D33-242A68766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886200"/>
            <a:ext cx="804863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1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253" name="Rectangle 32">
            <a:extLst>
              <a:ext uri="{FF2B5EF4-FFF2-40B4-BE49-F238E27FC236}">
                <a16:creationId xmlns:a16="http://schemas.microsoft.com/office/drawing/2014/main" id="{C6715C33-40AF-440C-8B60-1A3786D89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8862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9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254" name="Rectangle 31">
            <a:extLst>
              <a:ext uri="{FF2B5EF4-FFF2-40B4-BE49-F238E27FC236}">
                <a16:creationId xmlns:a16="http://schemas.microsoft.com/office/drawing/2014/main" id="{B35AA7B5-9813-4A64-993D-7B2AE6F4A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429000"/>
            <a:ext cx="4386263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0255" name="Rectangle 30">
            <a:extLst>
              <a:ext uri="{FF2B5EF4-FFF2-40B4-BE49-F238E27FC236}">
                <a16:creationId xmlns:a16="http://schemas.microsoft.com/office/drawing/2014/main" id="{31754238-B9F4-48BC-978C-CFC58D22D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4290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0256" name="Rectangle 29">
            <a:extLst>
              <a:ext uri="{FF2B5EF4-FFF2-40B4-BE49-F238E27FC236}">
                <a16:creationId xmlns:a16="http://schemas.microsoft.com/office/drawing/2014/main" id="{AF53175D-67D5-4C2C-B6BF-E1CFCDB4C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4290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7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257" name="Rectangle 28">
            <a:extLst>
              <a:ext uri="{FF2B5EF4-FFF2-40B4-BE49-F238E27FC236}">
                <a16:creationId xmlns:a16="http://schemas.microsoft.com/office/drawing/2014/main" id="{881633B5-A72F-4092-BF5D-485D4622F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863" y="3429000"/>
            <a:ext cx="795337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4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258" name="Rectangle 27">
            <a:extLst>
              <a:ext uri="{FF2B5EF4-FFF2-40B4-BE49-F238E27FC236}">
                <a16:creationId xmlns:a16="http://schemas.microsoft.com/office/drawing/2014/main" id="{2B2691EA-13DD-4A2C-A65A-832D648B4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429000"/>
            <a:ext cx="804863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9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259" name="Rectangle 26">
            <a:extLst>
              <a:ext uri="{FF2B5EF4-FFF2-40B4-BE49-F238E27FC236}">
                <a16:creationId xmlns:a16="http://schemas.microsoft.com/office/drawing/2014/main" id="{D6E89E7A-18F8-48D9-BF61-6A19C656F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4290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5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260" name="Rectangle 25">
            <a:extLst>
              <a:ext uri="{FF2B5EF4-FFF2-40B4-BE49-F238E27FC236}">
                <a16:creationId xmlns:a16="http://schemas.microsoft.com/office/drawing/2014/main" id="{6EA05A17-74F8-44BE-8596-553DB6446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3413" y="2974902"/>
            <a:ext cx="4386263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</a:rPr>
              <a:t>Tám nghìn năm trăm sáu mươi ba</a:t>
            </a:r>
            <a:endParaRPr lang="en-US" altLang="en-US" sz="2000" b="1" i="1">
              <a:latin typeface="Times New Roman" panose="02020603050405020304" pitchFamily="18" charset="0"/>
            </a:endParaRPr>
          </a:p>
        </p:txBody>
      </p:sp>
      <p:sp>
        <p:nvSpPr>
          <p:cNvPr id="10261" name="Rectangle 24">
            <a:extLst>
              <a:ext uri="{FF2B5EF4-FFF2-40B4-BE49-F238E27FC236}">
                <a16:creationId xmlns:a16="http://schemas.microsoft.com/office/drawing/2014/main" id="{9F6580BE-31DA-4A14-BB78-0601C4AE2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9718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8563</a:t>
            </a:r>
          </a:p>
        </p:txBody>
      </p:sp>
      <p:sp>
        <p:nvSpPr>
          <p:cNvPr id="10262" name="Rectangle 23">
            <a:extLst>
              <a:ext uri="{FF2B5EF4-FFF2-40B4-BE49-F238E27FC236}">
                <a16:creationId xmlns:a16="http://schemas.microsoft.com/office/drawing/2014/main" id="{35F5093E-32D9-49CA-BD59-C72692F6E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9718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  </a:t>
            </a:r>
            <a:r>
              <a:rPr lang="en-US" altLang="en-US" sz="2800" b="1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0263" name="Rectangle 22">
            <a:extLst>
              <a:ext uri="{FF2B5EF4-FFF2-40B4-BE49-F238E27FC236}">
                <a16:creationId xmlns:a16="http://schemas.microsoft.com/office/drawing/2014/main" id="{15B6CBFA-9076-449C-A763-FB00E2BA5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863" y="2971800"/>
            <a:ext cx="795337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  </a:t>
            </a:r>
            <a:r>
              <a:rPr lang="en-US" altLang="en-US" sz="2800" b="1">
                <a:latin typeface="Times New Roman" panose="02020603050405020304" pitchFamily="18" charset="0"/>
              </a:rPr>
              <a:t>6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  <a:endParaRPr lang="en-US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10264" name="Rectangle 21">
            <a:extLst>
              <a:ext uri="{FF2B5EF4-FFF2-40B4-BE49-F238E27FC236}">
                <a16:creationId xmlns:a16="http://schemas.microsoft.com/office/drawing/2014/main" id="{1E53A0DF-EAE4-498C-9600-630A3E931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971800"/>
            <a:ext cx="804863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  </a:t>
            </a:r>
            <a:r>
              <a:rPr lang="en-US" altLang="en-US" sz="2800" b="1">
                <a:latin typeface="Times New Roman" panose="02020603050405020304" pitchFamily="18" charset="0"/>
              </a:rPr>
              <a:t>5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  <a:endParaRPr lang="en-US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10265" name="Rectangle 20">
            <a:extLst>
              <a:ext uri="{FF2B5EF4-FFF2-40B4-BE49-F238E27FC236}">
                <a16:creationId xmlns:a16="http://schemas.microsoft.com/office/drawing/2014/main" id="{43A3951D-BC5E-45C0-8FC4-291B95126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9718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  </a:t>
            </a:r>
            <a:r>
              <a:rPr lang="en-US" altLang="en-US" sz="2800" b="1">
                <a:latin typeface="Times New Roman" panose="02020603050405020304" pitchFamily="18" charset="0"/>
              </a:rPr>
              <a:t>8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  <a:endParaRPr lang="en-US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10266" name="Rectangle 17">
            <a:extLst>
              <a:ext uri="{FF2B5EF4-FFF2-40B4-BE49-F238E27FC236}">
                <a16:creationId xmlns:a16="http://schemas.microsoft.com/office/drawing/2014/main" id="{544D0766-4973-4E49-985F-3CBA13199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628900"/>
            <a:ext cx="1143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Đơn vị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10267" name="Rectangle 16">
            <a:extLst>
              <a:ext uri="{FF2B5EF4-FFF2-40B4-BE49-F238E27FC236}">
                <a16:creationId xmlns:a16="http://schemas.microsoft.com/office/drawing/2014/main" id="{FBD07ED3-DE11-46BB-BFE4-9BF81C647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863" y="2628900"/>
            <a:ext cx="795337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Chục</a:t>
            </a:r>
          </a:p>
        </p:txBody>
      </p:sp>
      <p:sp>
        <p:nvSpPr>
          <p:cNvPr id="10268" name="Rectangle 15">
            <a:extLst>
              <a:ext uri="{FF2B5EF4-FFF2-40B4-BE49-F238E27FC236}">
                <a16:creationId xmlns:a16="http://schemas.microsoft.com/office/drawing/2014/main" id="{D54FDD69-4E7C-4A6E-96BE-0F9C898FB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628900"/>
            <a:ext cx="990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Trăm</a:t>
            </a:r>
          </a:p>
        </p:txBody>
      </p:sp>
      <p:sp>
        <p:nvSpPr>
          <p:cNvPr id="10269" name="Rectangle 14">
            <a:extLst>
              <a:ext uri="{FF2B5EF4-FFF2-40B4-BE49-F238E27FC236}">
                <a16:creationId xmlns:a16="http://schemas.microsoft.com/office/drawing/2014/main" id="{CBF67ABB-95A7-4AEB-A798-54ECD1239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628900"/>
            <a:ext cx="9144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Nghìn</a:t>
            </a:r>
          </a:p>
        </p:txBody>
      </p:sp>
      <p:sp>
        <p:nvSpPr>
          <p:cNvPr id="10270" name="Rectangle 13">
            <a:extLst>
              <a:ext uri="{FF2B5EF4-FFF2-40B4-BE49-F238E27FC236}">
                <a16:creationId xmlns:a16="http://schemas.microsoft.com/office/drawing/2014/main" id="{5E5F296F-83F6-4697-8D51-B1F60F21D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171700"/>
            <a:ext cx="4386263" cy="800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         Đọc số</a:t>
            </a:r>
          </a:p>
        </p:txBody>
      </p:sp>
      <p:sp>
        <p:nvSpPr>
          <p:cNvPr id="10271" name="Rectangle 12">
            <a:extLst>
              <a:ext uri="{FF2B5EF4-FFF2-40B4-BE49-F238E27FC236}">
                <a16:creationId xmlns:a16="http://schemas.microsoft.com/office/drawing/2014/main" id="{8A3874E5-C35B-41E8-9F6F-F96ED5EB2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9014" y="2171699"/>
            <a:ext cx="914400" cy="800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Viết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số</a:t>
            </a:r>
          </a:p>
        </p:txBody>
      </p:sp>
      <p:sp>
        <p:nvSpPr>
          <p:cNvPr id="10272" name="Rectangle 8">
            <a:extLst>
              <a:ext uri="{FF2B5EF4-FFF2-40B4-BE49-F238E27FC236}">
                <a16:creationId xmlns:a16="http://schemas.microsoft.com/office/drawing/2014/main" id="{E1F75062-F9B2-4631-AF4E-BD15840E4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171700"/>
            <a:ext cx="3429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              </a:t>
            </a:r>
            <a:r>
              <a:rPr lang="en-US" altLang="en-US" sz="2800" b="1">
                <a:latin typeface="Times New Roman" panose="02020603050405020304" pitchFamily="18" charset="0"/>
              </a:rPr>
              <a:t>HÀNG</a:t>
            </a:r>
          </a:p>
        </p:txBody>
      </p:sp>
      <p:sp>
        <p:nvSpPr>
          <p:cNvPr id="10273" name="Line 56">
            <a:extLst>
              <a:ext uri="{FF2B5EF4-FFF2-40B4-BE49-F238E27FC236}">
                <a16:creationId xmlns:a16="http://schemas.microsoft.com/office/drawing/2014/main" id="{4CE83250-454A-41FB-9D22-950A321D6EF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2171700"/>
            <a:ext cx="434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74" name="Line 57">
            <a:extLst>
              <a:ext uri="{FF2B5EF4-FFF2-40B4-BE49-F238E27FC236}">
                <a16:creationId xmlns:a16="http://schemas.microsoft.com/office/drawing/2014/main" id="{EF9C2049-C6E0-483D-A0FE-198A64184B0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2628900"/>
            <a:ext cx="342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75" name="Line 58">
            <a:extLst>
              <a:ext uri="{FF2B5EF4-FFF2-40B4-BE49-F238E27FC236}">
                <a16:creationId xmlns:a16="http://schemas.microsoft.com/office/drawing/2014/main" id="{89AE35F4-8A27-49B0-812F-B8DBF5DE01D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2971800"/>
            <a:ext cx="87296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76" name="Line 59">
            <a:extLst>
              <a:ext uri="{FF2B5EF4-FFF2-40B4-BE49-F238E27FC236}">
                <a16:creationId xmlns:a16="http://schemas.microsoft.com/office/drawing/2014/main" id="{5B23AD4F-DFA7-452B-80AD-6A87FA452CE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429000"/>
            <a:ext cx="87296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77" name="Line 60">
            <a:extLst>
              <a:ext uri="{FF2B5EF4-FFF2-40B4-BE49-F238E27FC236}">
                <a16:creationId xmlns:a16="http://schemas.microsoft.com/office/drawing/2014/main" id="{E2139143-0026-4438-9417-870CE6A5EAC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886200"/>
            <a:ext cx="87296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78" name="Line 61">
            <a:extLst>
              <a:ext uri="{FF2B5EF4-FFF2-40B4-BE49-F238E27FC236}">
                <a16:creationId xmlns:a16="http://schemas.microsoft.com/office/drawing/2014/main" id="{E9E14436-37C1-4479-9BAC-93E9E8BE251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4343400"/>
            <a:ext cx="87296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79" name="Line 62">
            <a:extLst>
              <a:ext uri="{FF2B5EF4-FFF2-40B4-BE49-F238E27FC236}">
                <a16:creationId xmlns:a16="http://schemas.microsoft.com/office/drawing/2014/main" id="{4D323087-96B6-4AC7-A3CD-28692BBD664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4800600"/>
            <a:ext cx="87296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80" name="Line 63">
            <a:extLst>
              <a:ext uri="{FF2B5EF4-FFF2-40B4-BE49-F238E27FC236}">
                <a16:creationId xmlns:a16="http://schemas.microsoft.com/office/drawing/2014/main" id="{51765DF6-0289-4DDC-AD6E-AD74A19F25E7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300" y="4808538"/>
            <a:ext cx="8674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81" name="Line 65">
            <a:extLst>
              <a:ext uri="{FF2B5EF4-FFF2-40B4-BE49-F238E27FC236}">
                <a16:creationId xmlns:a16="http://schemas.microsoft.com/office/drawing/2014/main" id="{B5291786-4C98-43A2-9A1C-84E189BDEA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2171700"/>
            <a:ext cx="12700" cy="2628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82" name="Line 69">
            <a:extLst>
              <a:ext uri="{FF2B5EF4-FFF2-40B4-BE49-F238E27FC236}">
                <a16:creationId xmlns:a16="http://schemas.microsoft.com/office/drawing/2014/main" id="{F93AF8E1-17F8-4C77-8918-81A35E937293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2171700"/>
            <a:ext cx="12700" cy="2628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83" name="Line 70">
            <a:extLst>
              <a:ext uri="{FF2B5EF4-FFF2-40B4-BE49-F238E27FC236}">
                <a16:creationId xmlns:a16="http://schemas.microsoft.com/office/drawing/2014/main" id="{3FC06B62-9729-4050-9AC9-C0493C5B6F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2171700"/>
            <a:ext cx="15875" cy="2628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84" name="Line 75">
            <a:extLst>
              <a:ext uri="{FF2B5EF4-FFF2-40B4-BE49-F238E27FC236}">
                <a16:creationId xmlns:a16="http://schemas.microsoft.com/office/drawing/2014/main" id="{4C2E39D7-E74E-4324-92CC-0B6ED6257E0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2628900"/>
            <a:ext cx="0" cy="2171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85" name="Line 77">
            <a:extLst>
              <a:ext uri="{FF2B5EF4-FFF2-40B4-BE49-F238E27FC236}">
                <a16:creationId xmlns:a16="http://schemas.microsoft.com/office/drawing/2014/main" id="{7862EEDA-2BF9-4849-9FE4-0C592A8D14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44688" y="2628900"/>
            <a:ext cx="3175" cy="2171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86" name="Line 79">
            <a:extLst>
              <a:ext uri="{FF2B5EF4-FFF2-40B4-BE49-F238E27FC236}">
                <a16:creationId xmlns:a16="http://schemas.microsoft.com/office/drawing/2014/main" id="{E8E98C65-6D5C-4E9C-AD50-8ADB9B7CAD9F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2628900"/>
            <a:ext cx="0" cy="2171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87" name="Line 132">
            <a:extLst>
              <a:ext uri="{FF2B5EF4-FFF2-40B4-BE49-F238E27FC236}">
                <a16:creationId xmlns:a16="http://schemas.microsoft.com/office/drawing/2014/main" id="{9AAD7F48-B678-4D91-A150-670A184DCEC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171700"/>
            <a:ext cx="4386263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88" name="Line 71">
            <a:extLst>
              <a:ext uri="{FF2B5EF4-FFF2-40B4-BE49-F238E27FC236}">
                <a16:creationId xmlns:a16="http://schemas.microsoft.com/office/drawing/2014/main" id="{51B6D212-9223-499B-87E4-4817E31A318C}"/>
              </a:ext>
            </a:extLst>
          </p:cNvPr>
          <p:cNvSpPr>
            <a:spLocks noChangeShapeType="1"/>
          </p:cNvSpPr>
          <p:nvPr/>
        </p:nvSpPr>
        <p:spPr bwMode="auto">
          <a:xfrm>
            <a:off x="8958263" y="2171700"/>
            <a:ext cx="0" cy="2628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386" name="Text Box 314">
            <a:extLst>
              <a:ext uri="{FF2B5EF4-FFF2-40B4-BE49-F238E27FC236}">
                <a16:creationId xmlns:a16="http://schemas.microsoft.com/office/drawing/2014/main" id="{0759F0CF-AEBB-4EE5-B4CE-C5A6B673F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429000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5947</a:t>
            </a:r>
          </a:p>
        </p:txBody>
      </p:sp>
      <p:sp>
        <p:nvSpPr>
          <p:cNvPr id="3387" name="Text Box 315">
            <a:extLst>
              <a:ext uri="{FF2B5EF4-FFF2-40B4-BE49-F238E27FC236}">
                <a16:creationId xmlns:a16="http://schemas.microsoft.com/office/drawing/2014/main" id="{3E4C3326-83FF-46EB-A534-C9128D1E1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466106"/>
            <a:ext cx="4173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i="1">
                <a:latin typeface="Times New Roman" panose="02020603050405020304" pitchFamily="18" charset="0"/>
              </a:rPr>
              <a:t>Năm nghìn chín trăm bốn mươi bảy</a:t>
            </a:r>
          </a:p>
        </p:txBody>
      </p:sp>
      <p:sp>
        <p:nvSpPr>
          <p:cNvPr id="3389" name="Text Box 317">
            <a:extLst>
              <a:ext uri="{FF2B5EF4-FFF2-40B4-BE49-F238E27FC236}">
                <a16:creationId xmlns:a16="http://schemas.microsoft.com/office/drawing/2014/main" id="{888999D7-BE4D-4A37-AE2F-71BB2D869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3475" y="3886200"/>
            <a:ext cx="1035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9174</a:t>
            </a:r>
          </a:p>
        </p:txBody>
      </p:sp>
      <p:sp>
        <p:nvSpPr>
          <p:cNvPr id="3390" name="Text Box 318">
            <a:extLst>
              <a:ext uri="{FF2B5EF4-FFF2-40B4-BE49-F238E27FC236}">
                <a16:creationId xmlns:a16="http://schemas.microsoft.com/office/drawing/2014/main" id="{6240E376-7CC2-48AC-A1BE-B28271A11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9469" y="3935413"/>
            <a:ext cx="426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i="1">
                <a:latin typeface="Times New Roman" panose="02020603050405020304" pitchFamily="18" charset="0"/>
              </a:rPr>
              <a:t>Chín nghìn một trăm bảy mươi tư</a:t>
            </a:r>
          </a:p>
        </p:txBody>
      </p:sp>
      <p:sp>
        <p:nvSpPr>
          <p:cNvPr id="3400" name="Text Box 328">
            <a:extLst>
              <a:ext uri="{FF2B5EF4-FFF2-40B4-BE49-F238E27FC236}">
                <a16:creationId xmlns:a16="http://schemas.microsoft.com/office/drawing/2014/main" id="{71DC4B9E-229F-496E-96C9-94D6C67ED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4900" y="4343400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2835</a:t>
            </a:r>
          </a:p>
        </p:txBody>
      </p:sp>
      <p:sp>
        <p:nvSpPr>
          <p:cNvPr id="3401" name="Text Box 329">
            <a:extLst>
              <a:ext uri="{FF2B5EF4-FFF2-40B4-BE49-F238E27FC236}">
                <a16:creationId xmlns:a16="http://schemas.microsoft.com/office/drawing/2014/main" id="{C016FA0F-6B33-4C5C-BB82-21699588C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188" y="4363444"/>
            <a:ext cx="426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i="1">
                <a:latin typeface="Times New Roman" panose="02020603050405020304" pitchFamily="18" charset="0"/>
              </a:rPr>
              <a:t>Hai nghìn tám trăm ba mươi lăm</a:t>
            </a:r>
          </a:p>
        </p:txBody>
      </p:sp>
      <p:sp>
        <p:nvSpPr>
          <p:cNvPr id="10295" name="Text Box 343">
            <a:extLst>
              <a:ext uri="{FF2B5EF4-FFF2-40B4-BE49-F238E27FC236}">
                <a16:creationId xmlns:a16="http://schemas.microsoft.com/office/drawing/2014/main" id="{0B4E5699-52A4-4F22-B6E6-92CD18204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5100" y="638176"/>
            <a:ext cx="76200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00" b="1">
                <a:latin typeface="Times New Roman" panose="02020603050405020304" pitchFamily="18" charset="0"/>
              </a:rPr>
              <a:t>Bài 2 :Viết (theo mẫu) trang 93</a:t>
            </a:r>
            <a:endParaRPr lang="en-US" altLang="en-US" sz="35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6" grpId="0" autoUpdateAnimBg="0"/>
      <p:bldP spid="3387" grpId="0" autoUpdateAnimBg="0"/>
      <p:bldP spid="3389" grpId="0" autoUpdateAnimBg="0"/>
      <p:bldP spid="3390" grpId="0" autoUpdateAnimBg="0"/>
      <p:bldP spid="3400" grpId="0" autoUpdateAnimBg="0"/>
      <p:bldP spid="340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/>
              <a:t>Bài 2:</a:t>
            </a:r>
          </a:p>
          <a:p>
            <a:pPr>
              <a:buFontTx/>
              <a:buChar char="-"/>
            </a:pPr>
            <a:r>
              <a:rPr lang="en-US" smtClean="0"/>
              <a:t>5947: Năm nghìn chín trăm bốn mươi bảy.</a:t>
            </a:r>
          </a:p>
          <a:p>
            <a:pPr>
              <a:buFontTx/>
              <a:buChar char="-"/>
            </a:pPr>
            <a:r>
              <a:rPr lang="en-US" smtClean="0"/>
              <a:t>9174:  Chín nghìn một trăm bảy mươi tư.</a:t>
            </a:r>
          </a:p>
          <a:p>
            <a:pPr>
              <a:buFontTx/>
              <a:buChar char="-"/>
            </a:pPr>
            <a:r>
              <a:rPr lang="en-US" smtClean="0"/>
              <a:t>2835: Hai nghìn tám trăm ba mươi lăm.</a:t>
            </a:r>
          </a:p>
          <a:p>
            <a:pPr marL="0" indent="0">
              <a:buNone/>
            </a:pPr>
            <a:r>
              <a:rPr lang="en-US" smtClean="0"/>
              <a:t>Bài 3:</a:t>
            </a:r>
          </a:p>
          <a:p>
            <a:pPr marL="0" indent="0">
              <a:buNone/>
            </a:pPr>
            <a:r>
              <a:rPr lang="en-US" smtClean="0"/>
              <a:t>a, 1984 ; 1985 ; 1986 ; 1987 ; 1988 ; 1989.</a:t>
            </a:r>
          </a:p>
          <a:p>
            <a:pPr marL="0" indent="0">
              <a:buNone/>
            </a:pPr>
            <a:r>
              <a:rPr lang="en-US" smtClean="0"/>
              <a:t>b, 2681 ; 2682 ; 2683 ; 2684 ; 2685 ; 2686.</a:t>
            </a:r>
          </a:p>
          <a:p>
            <a:pPr marL="0" indent="0">
              <a:buNone/>
            </a:pPr>
            <a:r>
              <a:rPr lang="en-US"/>
              <a:t>c</a:t>
            </a:r>
            <a:r>
              <a:rPr lang="en-US" smtClean="0"/>
              <a:t>, 9512 ; 9513 ; 9514 ; 9515 ; 9516 ; 9517.</a:t>
            </a:r>
          </a:p>
        </p:txBody>
      </p:sp>
    </p:spTree>
    <p:extLst>
      <p:ext uri="{BB962C8B-B14F-4D97-AF65-F5344CB8AC3E}">
        <p14:creationId xmlns:p14="http://schemas.microsoft.com/office/powerpoint/2010/main" val="326844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自定义 5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93300"/>
      </a:accent1>
      <a:accent2>
        <a:srgbClr val="FF3300"/>
      </a:accent2>
      <a:accent3>
        <a:srgbClr val="FF9900"/>
      </a:accent3>
      <a:accent4>
        <a:srgbClr val="FFC000"/>
      </a:accent4>
      <a:accent5>
        <a:srgbClr val="92D050"/>
      </a:accent5>
      <a:accent6>
        <a:srgbClr val="00990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4170</TotalTime>
  <Words>353</Words>
  <Application>Microsoft Office PowerPoint</Application>
  <PresentationFormat>On-screen Show (4:3)</PresentationFormat>
  <Paragraphs>128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宋体</vt:lpstr>
      <vt:lpstr>宋体</vt:lpstr>
      <vt:lpstr>Arial</vt:lpstr>
      <vt:lpstr>Calibri</vt:lpstr>
      <vt:lpstr>Calibri Light</vt:lpstr>
      <vt:lpstr>Kids</vt:lpstr>
      <vt:lpstr>Times New Roman</vt:lpstr>
      <vt:lpstr>Wingdings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PHONGKYTHUAT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Tran Thanh Hong</dc:creator>
  <cp:lastModifiedBy>Admin</cp:lastModifiedBy>
  <cp:revision>240</cp:revision>
  <dcterms:created xsi:type="dcterms:W3CDTF">2011-11-13T09:21:07Z</dcterms:created>
  <dcterms:modified xsi:type="dcterms:W3CDTF">2022-01-17T02:57:40Z</dcterms:modified>
</cp:coreProperties>
</file>