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60" r:id="rId3"/>
    <p:sldId id="291" r:id="rId4"/>
    <p:sldId id="258" r:id="rId5"/>
    <p:sldId id="259" r:id="rId6"/>
    <p:sldId id="266" r:id="rId7"/>
    <p:sldId id="263" r:id="rId8"/>
    <p:sldId id="292" r:id="rId9"/>
    <p:sldId id="264" r:id="rId10"/>
    <p:sldId id="293" r:id="rId11"/>
    <p:sldId id="270" r:id="rId12"/>
    <p:sldId id="294" r:id="rId13"/>
    <p:sldId id="274" r:id="rId14"/>
    <p:sldId id="295" r:id="rId15"/>
    <p:sldId id="296" r:id="rId16"/>
    <p:sldId id="297" r:id="rId17"/>
    <p:sldId id="298" r:id="rId18"/>
    <p:sldId id="299" r:id="rId19"/>
    <p:sldId id="300" r:id="rId20"/>
    <p:sldId id="280" r:id="rId21"/>
    <p:sldId id="281" r:id="rId22"/>
    <p:sldId id="269" r:id="rId23"/>
    <p:sldId id="272" r:id="rId24"/>
    <p:sldId id="301" r:id="rId25"/>
    <p:sldId id="302" r:id="rId26"/>
    <p:sldId id="303" r:id="rId27"/>
    <p:sldId id="282" r:id="rId28"/>
    <p:sldId id="283" r:id="rId29"/>
    <p:sldId id="285" r:id="rId30"/>
    <p:sldId id="304" r:id="rId31"/>
    <p:sldId id="290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66"/>
    <a:srgbClr val="800000"/>
    <a:srgbClr val="660066"/>
    <a:srgbClr val="003300"/>
    <a:srgbClr val="FFFFFF"/>
    <a:srgbClr val="9FEA7A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3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E375C-BCDF-4012-A162-7E925A70E7B8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1A7A0-EF17-4903-92D3-FA61C0372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2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459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259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D1AD67-2D0C-4B66-B25E-CEC82A1DFC5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63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913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837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30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531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682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377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D1AD67-2D0C-4B66-B25E-CEC82A1DFC57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61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4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0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83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8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5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4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1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0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8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4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F3C41-3C3B-4C0A-9A9B-CC53108075E5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4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Joy Gruttmann-Schnappi">
            <a:hlinkClick r:id="" action="ppaction://media"/>
            <a:extLst>
              <a:ext uri="{FF2B5EF4-FFF2-40B4-BE49-F238E27FC236}">
                <a16:creationId xmlns:a16="http://schemas.microsoft.com/office/drawing/2014/main" id="{FB011F35-303A-4917-AAD0-224B00ECBE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5803" y="-1301449"/>
            <a:ext cx="609459" cy="60945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0802021-0ECD-422C-8EE3-3FB6BF094B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4D0A3EF-61DA-4E6D-BD8D-C315032F16C8}"/>
              </a:ext>
            </a:extLst>
          </p:cNvPr>
          <p:cNvSpPr/>
          <p:nvPr/>
        </p:nvSpPr>
        <p:spPr>
          <a:xfrm>
            <a:off x="3357794" y="3881345"/>
            <a:ext cx="6002846" cy="520654"/>
          </a:xfrm>
          <a:prstGeom prst="rect">
            <a:avLst/>
          </a:prstGeom>
          <a:noFill/>
          <a:ln>
            <a:solidFill>
              <a:srgbClr val="A6C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ordArt 21">
            <a:extLst>
              <a:ext uri="{FF2B5EF4-FFF2-40B4-BE49-F238E27FC236}">
                <a16:creationId xmlns:a16="http://schemas.microsoft.com/office/drawing/2014/main" id="{95615472-3971-4F0B-A960-17D4C329DB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0627" y="293978"/>
            <a:ext cx="8457181" cy="401703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sz="4799" b="1" kern="10" dirty="0">
              <a:ln w="9525" cap="rnd">
                <a:solidFill>
                  <a:srgbClr val="00FF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523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5795" y="0"/>
            <a:ext cx="13011150" cy="7315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67364" y="275847"/>
            <a:ext cx="3033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Đom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Đóm</a:t>
            </a:r>
            <a:endParaRPr lang="en-US" sz="3200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648" y="1413947"/>
            <a:ext cx="3848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Mặt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trời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gác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núi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Bóng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tối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lan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dần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Anh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Đóm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chuyên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cần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gác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...</a:t>
            </a:r>
            <a:endParaRPr lang="en-US" sz="2800" b="0" i="0" dirty="0">
              <a:solidFill>
                <a:srgbClr val="00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648" y="3730503"/>
            <a:ext cx="32732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làn gió mát</a:t>
            </a:r>
          </a:p>
          <a:p>
            <a:r>
              <a:rPr lang="en-US" sz="28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vi-VN" sz="28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rất êm,</a:t>
            </a:r>
          </a:p>
          <a:p>
            <a:r>
              <a:rPr lang="vi-VN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suốt một đêm</a:t>
            </a:r>
          </a:p>
          <a:p>
            <a:r>
              <a:rPr lang="vi-VN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cho người ngủ.</a:t>
            </a:r>
          </a:p>
        </p:txBody>
      </p:sp>
      <p:sp>
        <p:nvSpPr>
          <p:cNvPr id="9" name="Rectangle 8"/>
          <p:cNvSpPr/>
          <p:nvPr/>
        </p:nvSpPr>
        <p:spPr>
          <a:xfrm>
            <a:off x="4367364" y="1487392"/>
            <a:ext cx="3564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chị Cò Bợ:</a:t>
            </a:r>
          </a:p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“Ru hỡi ru hời!</a:t>
            </a:r>
          </a:p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bé tôi ơi,</a:t>
            </a:r>
          </a:p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 cho ngon giấc!”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67363" y="3877393"/>
            <a:ext cx="3564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sông thím Vạc</a:t>
            </a:r>
          </a:p>
          <a:p>
            <a:r>
              <a:rPr lang="vi-VN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 lẽ mò tôm</a:t>
            </a:r>
          </a:p>
          <a:p>
            <a:r>
              <a:rPr lang="vi-VN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 cạnh sao Hôm</a:t>
            </a:r>
          </a:p>
          <a:p>
            <a:r>
              <a:rPr lang="vi-VN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lanh đáy nước.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75746" y="1487392"/>
            <a:ext cx="48900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 bước, từng buớc</a:t>
            </a:r>
          </a:p>
          <a:p>
            <a:r>
              <a:rPr lang="vi-VN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Vung ngọn đèn lồng</a:t>
            </a:r>
          </a:p>
          <a:p>
            <a:r>
              <a:rPr lang="vi-VN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Đóm quay vòng</a:t>
            </a:r>
          </a:p>
          <a:p>
            <a:r>
              <a:rPr lang="vi-VN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 sao bừng nở.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75746" y="397309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rịp</a:t>
            </a:r>
            <a:endParaRPr lang="en-US" sz="28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Gáy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endParaRPr lang="en-US" sz="28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0" i="0" dirty="0"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7" name="Text Box 23">
            <a:extLst>
              <a:ext uri="{FF2B5EF4-FFF2-40B4-BE49-F238E27FC236}">
                <a16:creationId xmlns:a16="http://schemas.microsoft.com/office/drawing/2014/main" id="{67F072F9-816E-4D69-87C3-41B9E94D5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417" y="406778"/>
            <a:ext cx="8937567" cy="814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121883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692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 TỪ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852344" y="1719614"/>
            <a:ext cx="31196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gác</a:t>
            </a:r>
            <a:r>
              <a:rPr lang="en-US" alt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055189" y="2629776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alt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055189" y="3439961"/>
            <a:ext cx="16722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</a:t>
            </a:r>
            <a:r>
              <a:rPr 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055189" y="4350123"/>
            <a:ext cx="243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055189" y="5186330"/>
            <a:ext cx="2587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bừng</a:t>
            </a:r>
            <a:r>
              <a:rPr 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213437" y="36576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7578953" y="1719614"/>
            <a:ext cx="2587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7606583" y="2541286"/>
            <a:ext cx="2587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7606583" y="3362958"/>
            <a:ext cx="2587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</a:t>
            </a:r>
            <a:r>
              <a:rPr 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rịp</a:t>
            </a: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4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101009" y="1550505"/>
            <a:ext cx="7162800" cy="41148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	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chị Cò Bợ:</a:t>
            </a:r>
            <a:endParaRPr lang="en-US" altLang="en-US" sz="3600" dirty="0">
              <a:latin typeface=".VnTime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.VnTime" pitchFamily="34" charset="0"/>
              </a:rPr>
              <a:t>	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“Ru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   Ru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Hỡi bé tôi 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Ngủ cho ngon giấc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latin typeface=".VnTime" pitchFamily="34" charset="0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825409" y="2312505"/>
            <a:ext cx="228600" cy="381000"/>
            <a:chOff x="3552" y="1584"/>
            <a:chExt cx="144" cy="240"/>
          </a:xfrm>
        </p:grpSpPr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H="1">
              <a:off x="3600" y="1584"/>
              <a:ext cx="96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 flipH="1">
              <a:off x="3552" y="1584"/>
              <a:ext cx="96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Line 18"/>
          <p:cNvSpPr>
            <a:spLocks noChangeShapeType="1"/>
          </p:cNvSpPr>
          <p:nvPr/>
        </p:nvSpPr>
        <p:spPr bwMode="auto">
          <a:xfrm flipH="1">
            <a:off x="7063409" y="3455505"/>
            <a:ext cx="152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8435009" y="3988905"/>
            <a:ext cx="228600" cy="381000"/>
            <a:chOff x="3504" y="3696"/>
            <a:chExt cx="144" cy="240"/>
          </a:xfrm>
        </p:grpSpPr>
        <p:sp>
          <p:nvSpPr>
            <p:cNvPr id="11" name="Line 20"/>
            <p:cNvSpPr>
              <a:spLocks noChangeShapeType="1"/>
            </p:cNvSpPr>
            <p:nvPr/>
          </p:nvSpPr>
          <p:spPr bwMode="auto">
            <a:xfrm flipH="1">
              <a:off x="3552" y="3696"/>
              <a:ext cx="96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 flipH="1">
              <a:off x="3504" y="3696"/>
              <a:ext cx="96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83734" y="2733193"/>
            <a:ext cx="411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“Ru </a:t>
            </a: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  Ru </a:t>
            </a: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hời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007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E34CD06-712A-4C41-82F6-60DE38CBA537}"/>
              </a:ext>
            </a:extLst>
          </p:cNvPr>
          <p:cNvCxnSpPr/>
          <p:nvPr/>
        </p:nvCxnSpPr>
        <p:spPr>
          <a:xfrm>
            <a:off x="2094898" y="3772762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FEC5899-36B9-4AE5-9E37-FD06E491BB12}"/>
              </a:ext>
            </a:extLst>
          </p:cNvPr>
          <p:cNvCxnSpPr/>
          <p:nvPr/>
        </p:nvCxnSpPr>
        <p:spPr>
          <a:xfrm>
            <a:off x="9213715" y="3772763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32616E61-DF99-40C3-83E8-3628E1FB437C}"/>
              </a:ext>
            </a:extLst>
          </p:cNvPr>
          <p:cNvSpPr/>
          <p:nvPr/>
        </p:nvSpPr>
        <p:spPr>
          <a:xfrm>
            <a:off x="2352976" y="2233396"/>
            <a:ext cx="7764664" cy="16799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đoạn</a:t>
            </a:r>
            <a:endParaRPr lang="zh-CN" altLang="en-US" sz="8798" dirty="0">
              <a:solidFill>
                <a:srgbClr val="0066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2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5795" y="0"/>
            <a:ext cx="13011150" cy="7315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67364" y="275847"/>
            <a:ext cx="3033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Đom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Đóm</a:t>
            </a:r>
            <a:endParaRPr lang="en-US" sz="3200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648" y="1413947"/>
            <a:ext cx="3848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Mặt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trời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gác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núi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Bóng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tối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lan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dần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Anh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Đóm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chuyên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cần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gác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...</a:t>
            </a:r>
            <a:endParaRPr lang="en-US" sz="2800" b="0" i="0" dirty="0">
              <a:solidFill>
                <a:srgbClr val="00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648" y="3730503"/>
            <a:ext cx="32732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làn gió mát</a:t>
            </a:r>
          </a:p>
          <a:p>
            <a:r>
              <a:rPr lang="en-US" sz="28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vi-VN" sz="28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rất êm,</a:t>
            </a:r>
          </a:p>
          <a:p>
            <a:r>
              <a:rPr lang="vi-VN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suốt một đêm</a:t>
            </a:r>
          </a:p>
          <a:p>
            <a:r>
              <a:rPr lang="vi-VN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cho người ngủ.</a:t>
            </a:r>
          </a:p>
        </p:txBody>
      </p:sp>
      <p:sp>
        <p:nvSpPr>
          <p:cNvPr id="9" name="Rectangle 8"/>
          <p:cNvSpPr/>
          <p:nvPr/>
        </p:nvSpPr>
        <p:spPr>
          <a:xfrm>
            <a:off x="4367364" y="1487392"/>
            <a:ext cx="3564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chị Cò Bợ:</a:t>
            </a:r>
          </a:p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“Ru hỡi ru hời!</a:t>
            </a:r>
          </a:p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bé tôi ơi,</a:t>
            </a:r>
          </a:p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 cho ngon giấc!”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67363" y="3877393"/>
            <a:ext cx="3564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sông thím Vạc</a:t>
            </a:r>
          </a:p>
          <a:p>
            <a:r>
              <a:rPr lang="vi-VN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 lẽ mò tôm</a:t>
            </a:r>
          </a:p>
          <a:p>
            <a:r>
              <a:rPr lang="vi-VN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 cạnh sao Hôm</a:t>
            </a:r>
          </a:p>
          <a:p>
            <a:r>
              <a:rPr lang="vi-VN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lanh đáy nước.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75746" y="1487392"/>
            <a:ext cx="48900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 bước, từng buớc</a:t>
            </a:r>
          </a:p>
          <a:p>
            <a:r>
              <a:rPr lang="vi-VN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Vung ngọn đèn lồng</a:t>
            </a:r>
          </a:p>
          <a:p>
            <a:r>
              <a:rPr lang="vi-VN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Đóm quay vòng</a:t>
            </a:r>
          </a:p>
          <a:p>
            <a:r>
              <a:rPr lang="vi-VN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 sao bừng nở.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75746" y="397309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rịp</a:t>
            </a:r>
            <a:endParaRPr lang="en-US" sz="28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Gáy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endParaRPr lang="en-US" sz="28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0" i="0" dirty="0"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5795" y="0"/>
            <a:ext cx="13011150" cy="731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13" y="1438275"/>
            <a:ext cx="43434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76428" y="2311876"/>
            <a:ext cx="55903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33CC"/>
                </a:solidFill>
              </a:rPr>
              <a:t>Một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loài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bọ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cánh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cứng</a:t>
            </a:r>
            <a:r>
              <a:rPr lang="en-US" altLang="en-US" b="1" dirty="0">
                <a:solidFill>
                  <a:srgbClr val="0033CC"/>
                </a:solidFill>
              </a:rPr>
              <a:t>, </a:t>
            </a:r>
            <a:r>
              <a:rPr lang="en-US" altLang="en-US" b="1" dirty="0" err="1">
                <a:solidFill>
                  <a:srgbClr val="0033CC"/>
                </a:solidFill>
              </a:rPr>
              <a:t>bụng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phát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ra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ánh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sáng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lập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lòe</a:t>
            </a:r>
            <a:r>
              <a:rPr lang="en-US" altLang="en-US" b="1" dirty="0">
                <a:solidFill>
                  <a:srgbClr val="0033CC"/>
                </a:solidFill>
              </a:rPr>
              <a:t>, </a:t>
            </a:r>
            <a:r>
              <a:rPr lang="en-US" altLang="en-US" b="1" dirty="0" err="1">
                <a:solidFill>
                  <a:srgbClr val="0033CC"/>
                </a:solidFill>
              </a:rPr>
              <a:t>hoạt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động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về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đêm</a:t>
            </a:r>
            <a:r>
              <a:rPr lang="en-US" altLang="en-US" b="1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76428" y="1438275"/>
            <a:ext cx="30692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- </a:t>
            </a:r>
            <a:r>
              <a:rPr lang="en-US" altLang="en-US" dirty="0" err="1">
                <a:solidFill>
                  <a:srgbClr val="FF0000"/>
                </a:solidFill>
              </a:rPr>
              <a:t>Đom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Đóm</a:t>
            </a:r>
            <a:r>
              <a:rPr lang="en-US" altLang="en-US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6428" y="4181237"/>
            <a:ext cx="32884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-</a:t>
            </a:r>
            <a:r>
              <a:rPr lang="vi-VN" altLang="en-US" dirty="0">
                <a:solidFill>
                  <a:srgbClr val="FF0000"/>
                </a:solidFill>
              </a:rPr>
              <a:t> Chuyên cần: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69059" y="4787007"/>
            <a:ext cx="54807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33CC"/>
                </a:solidFill>
              </a:rPr>
              <a:t>Chăm chỉ một cách thường xuyên, đều đặn</a:t>
            </a:r>
            <a:r>
              <a:rPr lang="en-US" altLang="en-US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172816" y="542925"/>
            <a:ext cx="38365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990000"/>
                </a:solidFill>
              </a:rPr>
              <a:t>Giải</a:t>
            </a:r>
            <a:r>
              <a:rPr lang="en-US" altLang="en-US" b="1" i="1" dirty="0">
                <a:solidFill>
                  <a:srgbClr val="990000"/>
                </a:solidFill>
              </a:rPr>
              <a:t> </a:t>
            </a:r>
            <a:r>
              <a:rPr lang="en-US" altLang="en-US" b="1" i="1" dirty="0" err="1">
                <a:solidFill>
                  <a:srgbClr val="990000"/>
                </a:solidFill>
              </a:rPr>
              <a:t>nghĩa</a:t>
            </a:r>
            <a:r>
              <a:rPr lang="en-US" altLang="en-US" b="1" i="1" dirty="0">
                <a:solidFill>
                  <a:srgbClr val="990000"/>
                </a:solidFill>
              </a:rPr>
              <a:t> </a:t>
            </a:r>
            <a:r>
              <a:rPr lang="en-US" altLang="en-US" b="1" i="1" dirty="0" err="1">
                <a:solidFill>
                  <a:srgbClr val="990000"/>
                </a:solidFill>
              </a:rPr>
              <a:t>từ</a:t>
            </a:r>
            <a:r>
              <a:rPr lang="en-US" altLang="en-US" b="1" i="1" dirty="0">
                <a:solidFill>
                  <a:srgbClr val="99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617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5795" y="0"/>
            <a:ext cx="13011150" cy="7315200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96" y="1073426"/>
            <a:ext cx="54805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49758" y="1685500"/>
            <a:ext cx="2962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Cò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Bợ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49758" y="2757138"/>
            <a:ext cx="51549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</a:rPr>
              <a:t>Loài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cò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có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cổ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và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ngực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màu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nâu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sẫm</a:t>
            </a:r>
            <a:r>
              <a:rPr lang="en-US" altLang="en-US" b="1" dirty="0">
                <a:solidFill>
                  <a:srgbClr val="002060"/>
                </a:solidFill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</a:rPr>
              <a:t>thường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có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dáng</a:t>
            </a:r>
            <a:r>
              <a:rPr lang="en-US" altLang="en-US" b="1" dirty="0">
                <a:solidFill>
                  <a:srgbClr val="002060"/>
                </a:solidFill>
              </a:rPr>
              <a:t> ủ </a:t>
            </a:r>
            <a:r>
              <a:rPr lang="en-US" altLang="en-US" b="1" dirty="0" err="1">
                <a:solidFill>
                  <a:srgbClr val="002060"/>
                </a:solidFill>
              </a:rPr>
              <a:t>rũ</a:t>
            </a:r>
            <a:r>
              <a:rPr lang="en-US" altLang="en-US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243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5795" y="0"/>
            <a:ext cx="13011150" cy="7315200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853" y="1033117"/>
            <a:ext cx="5218156" cy="491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1851" y="2519349"/>
            <a:ext cx="55095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99"/>
                </a:solidFill>
              </a:rPr>
              <a:t>Loài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chim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gần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giống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cò</a:t>
            </a:r>
            <a:r>
              <a:rPr lang="en-US" altLang="en-US" b="1" dirty="0">
                <a:solidFill>
                  <a:srgbClr val="000099"/>
                </a:solidFill>
              </a:rPr>
              <a:t>, </a:t>
            </a:r>
            <a:r>
              <a:rPr lang="en-US" altLang="en-US" b="1" dirty="0" err="1">
                <a:solidFill>
                  <a:srgbClr val="000099"/>
                </a:solidFill>
              </a:rPr>
              <a:t>tiếng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kêu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rất</a:t>
            </a:r>
            <a:r>
              <a:rPr lang="en-US" altLang="en-US" b="1" dirty="0">
                <a:solidFill>
                  <a:srgbClr val="000099"/>
                </a:solidFill>
              </a:rPr>
              <a:t> to, </a:t>
            </a:r>
            <a:r>
              <a:rPr lang="en-US" altLang="en-US" b="1" dirty="0" err="1">
                <a:solidFill>
                  <a:srgbClr val="000099"/>
                </a:solidFill>
              </a:rPr>
              <a:t>thường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đi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ăn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đêm</a:t>
            </a:r>
            <a:r>
              <a:rPr lang="en-US" altLang="en-US" b="1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6044" y="1514061"/>
            <a:ext cx="130035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- </a:t>
            </a:r>
            <a:r>
              <a:rPr lang="en-US" altLang="en-US" b="1" dirty="0" err="1">
                <a:solidFill>
                  <a:srgbClr val="FF0000"/>
                </a:solidFill>
              </a:rPr>
              <a:t>Vạc</a:t>
            </a:r>
            <a:r>
              <a:rPr lang="en-US" altLang="en-US" b="1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5350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5795" y="0"/>
            <a:ext cx="13011150" cy="7315200"/>
          </a:xfrm>
          <a:prstGeom prst="rect">
            <a:avLst/>
          </a:prstGeom>
        </p:spPr>
      </p:pic>
      <p:pic>
        <p:nvPicPr>
          <p:cNvPr id="3" name="Picture 4" descr="0809780x40317dg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5536" r="2856" b="5882"/>
          <a:stretch>
            <a:fillRect/>
          </a:stretch>
        </p:blipFill>
        <p:spPr>
          <a:xfrm>
            <a:off x="1411356" y="1044574"/>
            <a:ext cx="8763000" cy="5562600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610143" y="230187"/>
            <a:ext cx="4240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- </a:t>
            </a:r>
            <a:r>
              <a:rPr lang="en-US" altLang="en-US" dirty="0" err="1">
                <a:solidFill>
                  <a:srgbClr val="FF0000"/>
                </a:solidFill>
              </a:rPr>
              <a:t>Mặt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trời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gác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núi</a:t>
            </a:r>
            <a:r>
              <a:rPr lang="en-US" altLang="en-US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960872" y="248961"/>
            <a:ext cx="5286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Mặt trời lặn sau đỉnh núi.</a:t>
            </a:r>
          </a:p>
        </p:txBody>
      </p:sp>
    </p:spTree>
    <p:extLst>
      <p:ext uri="{BB962C8B-B14F-4D97-AF65-F5344CB8AC3E}">
        <p14:creationId xmlns:p14="http://schemas.microsoft.com/office/powerpoint/2010/main" val="37117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803" y="0"/>
            <a:ext cx="13011150" cy="73152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939" y="1133061"/>
            <a:ext cx="5105400" cy="884238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endParaRPr lang="en-US" alt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59296" y="2309191"/>
            <a:ext cx="5741504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Kim. Ta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1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77" y="11430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36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39042" y="885006"/>
            <a:ext cx="41479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87486" y="3183885"/>
            <a:ext cx="86768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Chủ quán kiện bác nông dân về việc gì?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03060" y="2000799"/>
            <a:ext cx="57469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bài: </a:t>
            </a:r>
            <a:r>
              <a:rPr lang="vi-VN" altLang="en-US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 Côi xử kiện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87486" y="3476272"/>
            <a:ext cx="8491329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Tại sao Mồ Côi bảo bác nông dân xóc 2 đồng bạc đủ 10 lần?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7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2481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E34CD06-712A-4C41-82F6-60DE38CBA537}"/>
              </a:ext>
            </a:extLst>
          </p:cNvPr>
          <p:cNvCxnSpPr/>
          <p:nvPr/>
        </p:nvCxnSpPr>
        <p:spPr>
          <a:xfrm>
            <a:off x="2485718" y="3772764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FEC5899-36B9-4AE5-9E37-FD06E491BB12}"/>
              </a:ext>
            </a:extLst>
          </p:cNvPr>
          <p:cNvCxnSpPr/>
          <p:nvPr/>
        </p:nvCxnSpPr>
        <p:spPr>
          <a:xfrm>
            <a:off x="8447438" y="3772764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32616E61-DF99-40C3-83E8-3628E1FB437C}"/>
              </a:ext>
            </a:extLst>
          </p:cNvPr>
          <p:cNvSpPr/>
          <p:nvPr/>
        </p:nvSpPr>
        <p:spPr>
          <a:xfrm>
            <a:off x="3441717" y="2409293"/>
            <a:ext cx="5005721" cy="16799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999" b="1" dirty="0" err="1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5999" b="1" dirty="0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99" b="1" dirty="0" err="1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nhóm</a:t>
            </a:r>
            <a:endParaRPr lang="zh-CN" altLang="en-US" sz="5999" b="1" dirty="0">
              <a:solidFill>
                <a:srgbClr val="0033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3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E34CD06-712A-4C41-82F6-60DE38CBA537}"/>
              </a:ext>
            </a:extLst>
          </p:cNvPr>
          <p:cNvCxnSpPr/>
          <p:nvPr/>
        </p:nvCxnSpPr>
        <p:spPr>
          <a:xfrm>
            <a:off x="2485718" y="3772764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FEC5899-36B9-4AE5-9E37-FD06E491BB12}"/>
              </a:ext>
            </a:extLst>
          </p:cNvPr>
          <p:cNvCxnSpPr/>
          <p:nvPr/>
        </p:nvCxnSpPr>
        <p:spPr>
          <a:xfrm>
            <a:off x="8447438" y="3772764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32616E61-DF99-40C3-83E8-3628E1FB437C}"/>
              </a:ext>
            </a:extLst>
          </p:cNvPr>
          <p:cNvSpPr/>
          <p:nvPr/>
        </p:nvSpPr>
        <p:spPr>
          <a:xfrm>
            <a:off x="3144870" y="2589004"/>
            <a:ext cx="5902262" cy="16799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 dirty="0" err="1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8000" dirty="0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000" dirty="0" err="1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hiểu</a:t>
            </a:r>
            <a:r>
              <a:rPr lang="en-US" altLang="zh-CN" sz="8000" dirty="0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000" dirty="0" err="1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endParaRPr lang="zh-CN" altLang="en-US" sz="8000" dirty="0">
              <a:solidFill>
                <a:srgbClr val="0033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2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213652" y="500270"/>
            <a:ext cx="71097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</a:rPr>
              <a:t>Anh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Đóm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lên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đèn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đâu</a:t>
            </a:r>
            <a:r>
              <a:rPr lang="en-US" altLang="en-US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" name="Picture 29" descr="QUANIM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53" y="500270"/>
            <a:ext cx="48202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Rot="1" noChangeArrowheads="1"/>
          </p:cNvSpPr>
          <p:nvPr/>
        </p:nvSpPr>
        <p:spPr bwMode="auto">
          <a:xfrm>
            <a:off x="808383" y="1542245"/>
            <a:ext cx="1050897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b="1" dirty="0"/>
              <a:t>Anh Đóm </a:t>
            </a:r>
            <a:r>
              <a:rPr lang="vi-VN" altLang="en-US" b="1" dirty="0"/>
              <a:t>l</a:t>
            </a:r>
            <a:r>
              <a:rPr lang="pt-BR" altLang="en-US" b="1" dirty="0"/>
              <a:t>ên đèn đi gác cho mọi người ngủ yên.</a:t>
            </a:r>
            <a:endParaRPr lang="en-US" altLang="en-US" b="1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91" y="2286000"/>
            <a:ext cx="489667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70" y="2286000"/>
            <a:ext cx="468831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30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249556" y="742121"/>
            <a:ext cx="920032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b="1" dirty="0">
                <a:solidFill>
                  <a:srgbClr val="C00000"/>
                </a:solidFill>
              </a:rPr>
              <a:t>Em hãy tìm từ chỉ đức tính của anh Đom Đóm trong 2 khổ thơ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đầu</a:t>
            </a:r>
            <a:r>
              <a:rPr lang="pt-BR" altLang="en-US" b="1" dirty="0" smtClean="0">
                <a:solidFill>
                  <a:srgbClr val="C00000"/>
                </a:solidFill>
              </a:rPr>
              <a:t>?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  <p:pic>
        <p:nvPicPr>
          <p:cNvPr id="10" name="Picture 29" descr="QUANIM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96" y="742121"/>
            <a:ext cx="396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04" y="1819339"/>
            <a:ext cx="617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930964" y="2997609"/>
            <a:ext cx="43699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/>
              <a:t>Từ</a:t>
            </a:r>
            <a:r>
              <a:rPr lang="en-US" altLang="en-US" b="1" dirty="0"/>
              <a:t> </a:t>
            </a:r>
            <a:r>
              <a:rPr lang="en-US" altLang="en-US" b="1" dirty="0" err="1"/>
              <a:t>chỉ</a:t>
            </a:r>
            <a:r>
              <a:rPr lang="en-US" altLang="en-US" b="1" dirty="0"/>
              <a:t> </a:t>
            </a:r>
            <a:r>
              <a:rPr lang="en-US" altLang="en-US" b="1" dirty="0" err="1"/>
              <a:t>đức</a:t>
            </a:r>
            <a:r>
              <a:rPr lang="en-US" altLang="en-US" b="1" dirty="0"/>
              <a:t> </a:t>
            </a:r>
            <a:r>
              <a:rPr lang="en-US" altLang="en-US" b="1" dirty="0" err="1"/>
              <a:t>tính</a:t>
            </a:r>
            <a:r>
              <a:rPr lang="en-US" altLang="en-US" b="1" dirty="0"/>
              <a:t> </a:t>
            </a:r>
            <a:r>
              <a:rPr lang="en-US" altLang="en-US" b="1" dirty="0" err="1"/>
              <a:t>của</a:t>
            </a:r>
            <a:r>
              <a:rPr lang="en-US" altLang="en-US" b="1" dirty="0"/>
              <a:t> </a:t>
            </a:r>
            <a:r>
              <a:rPr lang="en-US" altLang="en-US" b="1" dirty="0" err="1"/>
              <a:t>anh</a:t>
            </a:r>
            <a:r>
              <a:rPr lang="en-US" altLang="en-US" b="1" dirty="0"/>
              <a:t> </a:t>
            </a:r>
            <a:r>
              <a:rPr lang="en-US" altLang="en-US" b="1" dirty="0" err="1"/>
              <a:t>Đom</a:t>
            </a:r>
            <a:r>
              <a:rPr lang="en-US" altLang="en-US" b="1" dirty="0"/>
              <a:t> </a:t>
            </a:r>
            <a:r>
              <a:rPr lang="en-US" altLang="en-US" b="1" dirty="0" err="1"/>
              <a:t>Đóm</a:t>
            </a:r>
            <a:r>
              <a:rPr lang="en-US" altLang="en-US" b="1" dirty="0"/>
              <a:t> </a:t>
            </a:r>
            <a:r>
              <a:rPr lang="en-US" altLang="en-US" b="1" dirty="0" err="1"/>
              <a:t>là</a:t>
            </a:r>
            <a:r>
              <a:rPr lang="en-US" altLang="en-US" b="1" dirty="0"/>
              <a:t> </a:t>
            </a:r>
            <a:r>
              <a:rPr lang="en-US" altLang="en-US" b="1" dirty="0" err="1"/>
              <a:t>từ</a:t>
            </a: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chuyên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cần</a:t>
            </a:r>
            <a:r>
              <a:rPr lang="en-US" altLang="en-US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99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466975" y="645629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9" descr="QUANIM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04" y="636104"/>
            <a:ext cx="396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0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466975" y="208307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9" descr="QUANIM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04" y="198782"/>
            <a:ext cx="396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31" y="909982"/>
            <a:ext cx="434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31" y="3873657"/>
            <a:ext cx="4343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70445" y="3142876"/>
            <a:ext cx="4933122" cy="66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</a:rPr>
              <a:t>Chị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cò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Bợ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đang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ru</a:t>
            </a:r>
            <a:r>
              <a:rPr lang="en-US" altLang="en-US" sz="2800" dirty="0">
                <a:solidFill>
                  <a:srgbClr val="FF0000"/>
                </a:solidFill>
              </a:rPr>
              <a:t> con </a:t>
            </a:r>
            <a:r>
              <a:rPr lang="en-US" altLang="en-US" sz="2800" dirty="0" err="1">
                <a:solidFill>
                  <a:srgbClr val="FF0000"/>
                </a:solidFill>
              </a:rPr>
              <a:t>ngủ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5774" y="5957886"/>
            <a:ext cx="6718851" cy="58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</a:rPr>
              <a:t>Thím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lặng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lẽ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mò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tôm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bên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sông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334539" y="4674806"/>
            <a:ext cx="5512904" cy="132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</a:rPr>
              <a:t>Ánh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sao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vi-VN" altLang="en-US" dirty="0">
                <a:solidFill>
                  <a:srgbClr val="FF0000"/>
                </a:solidFill>
              </a:rPr>
              <a:t>H</a:t>
            </a:r>
            <a:r>
              <a:rPr lang="en-US" altLang="en-US" dirty="0" err="1">
                <a:solidFill>
                  <a:srgbClr val="FF0000"/>
                </a:solidFill>
              </a:rPr>
              <a:t>ôm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đang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chiếu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xuống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mặt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nước</a:t>
            </a:r>
            <a:r>
              <a:rPr lang="en-US" altLang="en-US" dirty="0">
                <a:solidFill>
                  <a:srgbClr val="FF0000"/>
                </a:solidFill>
              </a:rPr>
              <a:t> long </a:t>
            </a:r>
            <a:r>
              <a:rPr lang="en-US" altLang="en-US" dirty="0" err="1">
                <a:solidFill>
                  <a:srgbClr val="FF0000"/>
                </a:solidFill>
              </a:rPr>
              <a:t>lanh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262" y="909982"/>
            <a:ext cx="4343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11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pic>
        <p:nvPicPr>
          <p:cNvPr id="6" name="Picture 29" descr="QUANIM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04" y="293204"/>
            <a:ext cx="396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488095" y="293204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648" y="1413947"/>
            <a:ext cx="3848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Mặt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trời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gác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núi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Bóng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tối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lan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dần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Anh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Đóm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chuyên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cần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gác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...</a:t>
            </a:r>
            <a:endParaRPr lang="en-US" sz="2800" b="0" i="0" dirty="0">
              <a:solidFill>
                <a:srgbClr val="00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648" y="3730503"/>
            <a:ext cx="32732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làn gió mát</a:t>
            </a:r>
          </a:p>
          <a:p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vi-VN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rất êm,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suốt một đêm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cho người ngủ.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67364" y="1487392"/>
            <a:ext cx="3564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chị Cò Bợ: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“Ru hỡi ru hời!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bé tôi ơi,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 cho ngon giấc!”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67363" y="3877393"/>
            <a:ext cx="3564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sông thím Vạc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 lẽ mò tôm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 cạnh sao Hôm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lanh đáy nước.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75746" y="1487392"/>
            <a:ext cx="48900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 bước, từng buớc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Vung ngọn đèn lồng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Đóm quay vòng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 sao bừng nở.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75746" y="397309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rịp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Gáy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0" i="0" dirty="0">
              <a:solidFill>
                <a:srgbClr val="00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5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523999" y="1774239"/>
            <a:ext cx="8737600" cy="2931885"/>
          </a:xfrm>
          <a:prstGeom prst="cloud">
            <a:avLst/>
          </a:prstGeom>
          <a:solidFill>
            <a:srgbClr val="9FEA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0971" y="2781663"/>
            <a:ext cx="7474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3680" y="679764"/>
            <a:ext cx="118483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6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Đom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29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" y="0"/>
            <a:ext cx="12187592" cy="677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613936" y="986770"/>
            <a:ext cx="10257889" cy="64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Thứ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tư</a:t>
            </a:r>
            <a:r>
              <a:rPr lang="en-US" altLang="en-US" sz="3599" b="1" dirty="0" smtClean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smtClean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28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smtClean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12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2021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580004" y="1632867"/>
            <a:ext cx="2037024" cy="64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Tập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đọc</a:t>
            </a:r>
            <a:endParaRPr lang="en-US" altLang="en-US" sz="3599" b="1" dirty="0">
              <a:solidFill>
                <a:schemeClr val="bg1"/>
              </a:solidFill>
              <a:latin typeface="HP001 4 hàng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D51CAE-FC40-46E7-B9DB-F9D7219AE790}"/>
              </a:ext>
            </a:extLst>
          </p:cNvPr>
          <p:cNvSpPr txBox="1"/>
          <p:nvPr/>
        </p:nvSpPr>
        <p:spPr>
          <a:xfrm>
            <a:off x="3066431" y="2275056"/>
            <a:ext cx="531635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Anh</a:t>
            </a:r>
            <a:r>
              <a:rPr lang="en-US" sz="3599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Đom</a:t>
            </a:r>
            <a:r>
              <a:rPr lang="en-US" sz="3599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Đóm</a:t>
            </a:r>
            <a:endParaRPr lang="en-US" sz="3599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4276" y="2962096"/>
            <a:ext cx="11176416" cy="64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2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Nội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dung: Ca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ngợi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anh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Đom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Đóm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rất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chuyên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cần</a:t>
            </a:r>
            <a:endParaRPr lang="en-US" sz="3600" dirty="0">
              <a:solidFill>
                <a:schemeClr val="bg1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239" y="3589376"/>
            <a:ext cx="11495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Cuộc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sống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loài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vật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ở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làng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quê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vào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ban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đêm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rất</a:t>
            </a:r>
            <a:endParaRPr lang="en-US" sz="3600" dirty="0">
              <a:solidFill>
                <a:schemeClr val="bg1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239" y="4251270"/>
            <a:ext cx="3752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đẹp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sinh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động</a:t>
            </a:r>
            <a:r>
              <a:rPr lang="en-US" sz="3600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89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078705" y="197268"/>
            <a:ext cx="400651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ĐOM</a:t>
            </a:r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endParaRPr lang="en-US" sz="28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8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Võ</a:t>
            </a:r>
            <a:r>
              <a:rPr lang="en-US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endParaRPr lang="en-US" sz="2800" b="1" i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644315"/>
            <a:ext cx="563679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35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78001" y="2308459"/>
            <a:ext cx="105736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Qua bài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thơ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này em thấy mình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chuyên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chăm chỉ giống như anh Đóm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chưa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? Em đã chăm chỉ như thế nào?</a:t>
            </a:r>
            <a:endParaRPr lang="pt-BR" altLang="en-US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29" descr="QUANIM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72" y="2235200"/>
            <a:ext cx="59669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88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0"/>
            <a:ext cx="13011150" cy="7315200"/>
          </a:xfrm>
          <a:prstGeom prst="rect">
            <a:avLst/>
          </a:prstGeom>
        </p:spPr>
      </p:pic>
      <p:grpSp>
        <p:nvGrpSpPr>
          <p:cNvPr id="5" name="组合 6">
            <a:extLst>
              <a:ext uri="{FF2B5EF4-FFF2-40B4-BE49-F238E27FC236}">
                <a16:creationId xmlns:a16="http://schemas.microsoft.com/office/drawing/2014/main" id="{BB56C398-88BB-421D-B668-70EF1DE178C8}"/>
              </a:ext>
            </a:extLst>
          </p:cNvPr>
          <p:cNvGrpSpPr/>
          <p:nvPr/>
        </p:nvGrpSpPr>
        <p:grpSpPr>
          <a:xfrm>
            <a:off x="2205" y="504231"/>
            <a:ext cx="12187592" cy="828961"/>
            <a:chOff x="0" y="504347"/>
            <a:chExt cx="12190413" cy="829153"/>
          </a:xfrm>
        </p:grpSpPr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37B8DF61-7CEE-4322-87C7-B7C3CF912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7777" y="504347"/>
              <a:ext cx="325532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599" b="1" dirty="0">
                  <a:solidFill>
                    <a:srgbClr val="A6C03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ĐỊNH HƯỚNG</a:t>
              </a:r>
              <a:endParaRPr lang="zh-CN" altLang="en-US" sz="3599" b="1" dirty="0">
                <a:solidFill>
                  <a:srgbClr val="A6C03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7" name="直接连接符 4">
              <a:extLst>
                <a:ext uri="{FF2B5EF4-FFF2-40B4-BE49-F238E27FC236}">
                  <a16:creationId xmlns:a16="http://schemas.microsoft.com/office/drawing/2014/main" id="{3CB05E86-2BD1-4547-BF0E-EA2088DA2AFF}"/>
                </a:ext>
              </a:extLst>
            </p:cNvPr>
            <p:cNvCxnSpPr/>
            <p:nvPr/>
          </p:nvCxnSpPr>
          <p:spPr>
            <a:xfrm>
              <a:off x="0" y="1333500"/>
              <a:ext cx="12190413" cy="0"/>
            </a:xfrm>
            <a:prstGeom prst="line">
              <a:avLst/>
            </a:prstGeom>
            <a:ln>
              <a:solidFill>
                <a:srgbClr val="A6C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1">
            <a:extLst>
              <a:ext uri="{FF2B5EF4-FFF2-40B4-BE49-F238E27FC236}">
                <a16:creationId xmlns:a16="http://schemas.microsoft.com/office/drawing/2014/main" id="{04832F35-2670-43C8-8FAD-B99B3D44C284}"/>
              </a:ext>
            </a:extLst>
          </p:cNvPr>
          <p:cNvGrpSpPr/>
          <p:nvPr/>
        </p:nvGrpSpPr>
        <p:grpSpPr>
          <a:xfrm>
            <a:off x="1939959" y="1734868"/>
            <a:ext cx="8312082" cy="4078604"/>
            <a:chOff x="4922697" y="1684102"/>
            <a:chExt cx="12678945" cy="4568132"/>
          </a:xfrm>
          <a:solidFill>
            <a:srgbClr val="A6C03B"/>
          </a:solidFill>
        </p:grpSpPr>
        <p:grpSp>
          <p:nvGrpSpPr>
            <p:cNvPr id="9" name="组合 104">
              <a:extLst>
                <a:ext uri="{FF2B5EF4-FFF2-40B4-BE49-F238E27FC236}">
                  <a16:creationId xmlns:a16="http://schemas.microsoft.com/office/drawing/2014/main" id="{4659FB4D-624F-455D-B7FB-E88857805DE3}"/>
                </a:ext>
              </a:extLst>
            </p:cNvPr>
            <p:cNvGrpSpPr/>
            <p:nvPr/>
          </p:nvGrpSpPr>
          <p:grpSpPr>
            <a:xfrm>
              <a:off x="4922697" y="1684102"/>
              <a:ext cx="2657043" cy="4568132"/>
              <a:chOff x="4922697" y="1684102"/>
              <a:chExt cx="2657043" cy="4568132"/>
            </a:xfrm>
            <a:grpFill/>
          </p:grpSpPr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C563B7A4-4972-4B89-8671-B1A40FA0AC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44390" y="1684102"/>
                <a:ext cx="1311548" cy="1314332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615CB54B-AF4A-4228-AEEC-B5AFF86EA6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37483" y="2941341"/>
                <a:ext cx="1311548" cy="1314332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ACE96431-CA8E-4D8A-99E4-61FC65FFFB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22697" y="2680198"/>
                <a:ext cx="1200358" cy="1202908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04EF104D-9E09-406F-A7F8-D238F60181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67598" y="4091433"/>
                <a:ext cx="951503" cy="95352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id="{F46DC781-6674-4D2C-AC6F-12580C550F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68637" y="2160861"/>
                <a:ext cx="475752" cy="476763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9A207358-9A62-4B2D-9807-02BDE487CE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67472" y="2558206"/>
                <a:ext cx="547726" cy="548889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id="{F5A0BF2D-00FB-4872-8280-659275319F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3137" y="3107096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EC05A619-FCE9-4B10-A97B-53C8FD187D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92891" y="2227527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4999A9FC-E1AA-45E7-8A02-C6A3E8F345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84642" y="2477505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5" name="Freeform 16">
                <a:extLst>
                  <a:ext uri="{FF2B5EF4-FFF2-40B4-BE49-F238E27FC236}">
                    <a16:creationId xmlns:a16="http://schemas.microsoft.com/office/drawing/2014/main" id="{71D3B227-7604-413D-9BF7-07C6B158DB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2875" y="1885388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id="{8B82624A-017A-4E31-992E-F5794E14B7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85952" y="3806835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:a16="http://schemas.microsoft.com/office/drawing/2014/main" id="{A7AA5F08-4836-4996-8F9E-93E2C1E92C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6629" y="3949134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" name="Freeform 19">
                <a:extLst>
                  <a:ext uri="{FF2B5EF4-FFF2-40B4-BE49-F238E27FC236}">
                    <a16:creationId xmlns:a16="http://schemas.microsoft.com/office/drawing/2014/main" id="{81B8149D-CC80-438B-B6D7-D0AD4F9595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9100" y="4298636"/>
                <a:ext cx="448373" cy="449324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A50EF6A1-94E2-46AB-9866-73149CF5D6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59289" y="4747960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61AC8970-15BB-4210-B1E4-95FBF46ED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5190" y="2015874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A2A233AF-9DDB-424A-9004-4E7512EF5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083" y="1820146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1CAD16CB-D1D5-457A-BD3E-64ED6D643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5939" y="2104744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4D94BBF9-5C3B-48C5-AFB2-1A28355C8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3055" y="2976610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D3F2EF30-0721-4CBD-B54C-5A216BB64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9789" y="2572380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A3831412-A921-4415-9891-FD272CAAF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952" y="2816323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6" name="Freeform 11">
                <a:extLst>
                  <a:ext uri="{FF2B5EF4-FFF2-40B4-BE49-F238E27FC236}">
                    <a16:creationId xmlns:a16="http://schemas.microsoft.com/office/drawing/2014/main" id="{BEA6CA1F-7524-4283-9725-3EF738D9F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8349" y="2446883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2E5D1613-0191-4A7D-8208-792D0E48E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638" y="2333999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2A4BBFD5-F69F-4CC6-B085-BCFD85EA1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397" y="2749884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2FEC7E22-0419-461D-B840-19C877B4E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724" y="2572380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82DADE4C-D707-48AA-A066-053903B1B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8826" y="2446883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1" name="Freeform 11">
                <a:extLst>
                  <a:ext uri="{FF2B5EF4-FFF2-40B4-BE49-F238E27FC236}">
                    <a16:creationId xmlns:a16="http://schemas.microsoft.com/office/drawing/2014/main" id="{4E03649D-C77B-4AFC-814F-C133BAE68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1622" y="3398368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2" name="Freeform 11">
                <a:extLst>
                  <a:ext uri="{FF2B5EF4-FFF2-40B4-BE49-F238E27FC236}">
                    <a16:creationId xmlns:a16="http://schemas.microsoft.com/office/drawing/2014/main" id="{F0AD60E4-983E-47D9-B1E5-C19308025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655" y="2998434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EC524EFA-B01A-46A1-A207-461B01251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4604" y="3883891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4" name="Freeform 11">
                <a:extLst>
                  <a:ext uri="{FF2B5EF4-FFF2-40B4-BE49-F238E27FC236}">
                    <a16:creationId xmlns:a16="http://schemas.microsoft.com/office/drawing/2014/main" id="{36C053D2-BEB1-4489-9F29-896D27A25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6513" y="4233393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4DAC933D-9F51-44D0-957C-6F46B9870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5621" y="4902072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6" name="Freeform 11">
                <a:extLst>
                  <a:ext uri="{FF2B5EF4-FFF2-40B4-BE49-F238E27FC236}">
                    <a16:creationId xmlns:a16="http://schemas.microsoft.com/office/drawing/2014/main" id="{021247C4-17C6-47EB-9080-EADBF8E4B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6656" y="4248118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id="{4803AA9E-915B-48E8-BD52-AEE4707C4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9263" y="4255673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1295078F-5F55-4E01-AE51-C2CB0659F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6432" y="4736484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9" name="Freeform 11">
                <a:extLst>
                  <a:ext uri="{FF2B5EF4-FFF2-40B4-BE49-F238E27FC236}">
                    <a16:creationId xmlns:a16="http://schemas.microsoft.com/office/drawing/2014/main" id="{DB9AD3E5-453B-4F87-B37D-D42A385BC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4877" y="4165278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0" name="Freeform 11">
                <a:extLst>
                  <a:ext uri="{FF2B5EF4-FFF2-40B4-BE49-F238E27FC236}">
                    <a16:creationId xmlns:a16="http://schemas.microsoft.com/office/drawing/2014/main" id="{F308FD25-67B3-4D1A-B3C7-CECBB7E90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6854" y="4392811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grpSp>
            <p:nvGrpSpPr>
              <p:cNvPr id="51" name="Group 42">
                <a:extLst>
                  <a:ext uri="{FF2B5EF4-FFF2-40B4-BE49-F238E27FC236}">
                    <a16:creationId xmlns:a16="http://schemas.microsoft.com/office/drawing/2014/main" id="{FB55B699-26E1-4198-9D81-FA12F1362C17}"/>
                  </a:ext>
                </a:extLst>
              </p:cNvPr>
              <p:cNvGrpSpPr/>
              <p:nvPr/>
            </p:nvGrpSpPr>
            <p:grpSpPr>
              <a:xfrm>
                <a:off x="5768391" y="5099286"/>
                <a:ext cx="1050563" cy="1152948"/>
                <a:chOff x="3721102" y="3890965"/>
                <a:chExt cx="749300" cy="822325"/>
              </a:xfrm>
              <a:grpFill/>
            </p:grpSpPr>
            <p:sp>
              <p:nvSpPr>
                <p:cNvPr id="95" name="Freeform 43">
                  <a:extLst>
                    <a:ext uri="{FF2B5EF4-FFF2-40B4-BE49-F238E27FC236}">
                      <a16:creationId xmlns:a16="http://schemas.microsoft.com/office/drawing/2014/main" id="{4D2DB1E6-965C-4F07-8973-E80A1D83D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6502" y="4470403"/>
                  <a:ext cx="698500" cy="66675"/>
                </a:xfrm>
                <a:custGeom>
                  <a:avLst/>
                  <a:gdLst>
                    <a:gd name="T0" fmla="*/ 11 w 226"/>
                    <a:gd name="T1" fmla="*/ 22 h 22"/>
                    <a:gd name="T2" fmla="*/ 215 w 226"/>
                    <a:gd name="T3" fmla="*/ 22 h 22"/>
                    <a:gd name="T4" fmla="*/ 226 w 226"/>
                    <a:gd name="T5" fmla="*/ 0 h 22"/>
                    <a:gd name="T6" fmla="*/ 0 w 226"/>
                    <a:gd name="T7" fmla="*/ 0 h 22"/>
                    <a:gd name="T8" fmla="*/ 11 w 226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22">
                      <a:moveTo>
                        <a:pt x="11" y="22"/>
                      </a:moveTo>
                      <a:cubicBezTo>
                        <a:pt x="215" y="22"/>
                        <a:pt x="215" y="22"/>
                        <a:pt x="215" y="22"/>
                      </a:cubicBezTo>
                      <a:cubicBezTo>
                        <a:pt x="220" y="15"/>
                        <a:pt x="223" y="8"/>
                        <a:pt x="22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8"/>
                        <a:pt x="7" y="15"/>
                        <a:pt x="11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6" name="Freeform 44">
                  <a:extLst>
                    <a:ext uri="{FF2B5EF4-FFF2-40B4-BE49-F238E27FC236}">
                      <a16:creationId xmlns:a16="http://schemas.microsoft.com/office/drawing/2014/main" id="{269DF56F-1BFE-46E6-82B7-DFA99D50B1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5402" y="4608515"/>
                  <a:ext cx="519112" cy="104775"/>
                </a:xfrm>
                <a:custGeom>
                  <a:avLst/>
                  <a:gdLst>
                    <a:gd name="T0" fmla="*/ 84 w 168"/>
                    <a:gd name="T1" fmla="*/ 34 h 34"/>
                    <a:gd name="T2" fmla="*/ 168 w 168"/>
                    <a:gd name="T3" fmla="*/ 0 h 34"/>
                    <a:gd name="T4" fmla="*/ 0 w 168"/>
                    <a:gd name="T5" fmla="*/ 0 h 34"/>
                    <a:gd name="T6" fmla="*/ 84 w 168"/>
                    <a:gd name="T7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8" h="34">
                      <a:moveTo>
                        <a:pt x="84" y="34"/>
                      </a:moveTo>
                      <a:cubicBezTo>
                        <a:pt x="117" y="34"/>
                        <a:pt x="146" y="21"/>
                        <a:pt x="16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21"/>
                        <a:pt x="51" y="34"/>
                        <a:pt x="84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7" name="Freeform 45">
                  <a:extLst>
                    <a:ext uri="{FF2B5EF4-FFF2-40B4-BE49-F238E27FC236}">
                      <a16:creationId xmlns:a16="http://schemas.microsoft.com/office/drawing/2014/main" id="{879C0DE7-27AE-4D2F-83CF-EAEB15D21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1102" y="3890965"/>
                  <a:ext cx="749300" cy="508000"/>
                </a:xfrm>
                <a:custGeom>
                  <a:avLst/>
                  <a:gdLst>
                    <a:gd name="T0" fmla="*/ 242 w 242"/>
                    <a:gd name="T1" fmla="*/ 0 h 165"/>
                    <a:gd name="T2" fmla="*/ 0 w 242"/>
                    <a:gd name="T3" fmla="*/ 0 h 165"/>
                    <a:gd name="T4" fmla="*/ 0 w 242"/>
                    <a:gd name="T5" fmla="*/ 146 h 165"/>
                    <a:gd name="T6" fmla="*/ 2 w 242"/>
                    <a:gd name="T7" fmla="*/ 165 h 165"/>
                    <a:gd name="T8" fmla="*/ 240 w 242"/>
                    <a:gd name="T9" fmla="*/ 165 h 165"/>
                    <a:gd name="T10" fmla="*/ 242 w 242"/>
                    <a:gd name="T11" fmla="*/ 146 h 165"/>
                    <a:gd name="T12" fmla="*/ 242 w 242"/>
                    <a:gd name="T13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2" h="165">
                      <a:moveTo>
                        <a:pt x="24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46"/>
                        <a:pt x="0" y="146"/>
                        <a:pt x="0" y="146"/>
                      </a:cubicBezTo>
                      <a:cubicBezTo>
                        <a:pt x="0" y="153"/>
                        <a:pt x="1" y="159"/>
                        <a:pt x="2" y="165"/>
                      </a:cubicBezTo>
                      <a:cubicBezTo>
                        <a:pt x="240" y="165"/>
                        <a:pt x="240" y="165"/>
                        <a:pt x="240" y="165"/>
                      </a:cubicBezTo>
                      <a:cubicBezTo>
                        <a:pt x="241" y="159"/>
                        <a:pt x="242" y="153"/>
                        <a:pt x="242" y="146"/>
                      </a:cubicBezTo>
                      <a:lnTo>
                        <a:pt x="24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2" name="Group 47">
                <a:extLst>
                  <a:ext uri="{FF2B5EF4-FFF2-40B4-BE49-F238E27FC236}">
                    <a16:creationId xmlns:a16="http://schemas.microsoft.com/office/drawing/2014/main" id="{B72E5679-A508-4239-A27E-0A3118A51EF4}"/>
                  </a:ext>
                </a:extLst>
              </p:cNvPr>
              <p:cNvGrpSpPr/>
              <p:nvPr/>
            </p:nvGrpSpPr>
            <p:grpSpPr>
              <a:xfrm>
                <a:off x="6150652" y="2038488"/>
                <a:ext cx="499024" cy="625698"/>
                <a:chOff x="5106627" y="2260366"/>
                <a:chExt cx="324452" cy="406813"/>
              </a:xfrm>
              <a:grpFill/>
            </p:grpSpPr>
            <p:sp>
              <p:nvSpPr>
                <p:cNvPr id="91" name="Freeform 80">
                  <a:extLst>
                    <a:ext uri="{FF2B5EF4-FFF2-40B4-BE49-F238E27FC236}">
                      <a16:creationId xmlns:a16="http://schemas.microsoft.com/office/drawing/2014/main" id="{4D8252A7-30F5-4125-83DB-D8EDFD5CAD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430079"/>
                  <a:ext cx="324452" cy="134772"/>
                </a:xfrm>
                <a:custGeom>
                  <a:avLst/>
                  <a:gdLst>
                    <a:gd name="T0" fmla="*/ 49 w 98"/>
                    <a:gd name="T1" fmla="*/ 16 h 40"/>
                    <a:gd name="T2" fmla="*/ 2 w 98"/>
                    <a:gd name="T3" fmla="*/ 0 h 40"/>
                    <a:gd name="T4" fmla="*/ 0 w 98"/>
                    <a:gd name="T5" fmla="*/ 5 h 40"/>
                    <a:gd name="T6" fmla="*/ 0 w 98"/>
                    <a:gd name="T7" fmla="*/ 20 h 40"/>
                    <a:gd name="T8" fmla="*/ 49 w 98"/>
                    <a:gd name="T9" fmla="*/ 40 h 40"/>
                    <a:gd name="T10" fmla="*/ 98 w 98"/>
                    <a:gd name="T11" fmla="*/ 20 h 40"/>
                    <a:gd name="T12" fmla="*/ 98 w 98"/>
                    <a:gd name="T13" fmla="*/ 5 h 40"/>
                    <a:gd name="T14" fmla="*/ 96 w 98"/>
                    <a:gd name="T15" fmla="*/ 0 h 40"/>
                    <a:gd name="T16" fmla="*/ 49 w 98"/>
                    <a:gd name="T17" fmla="*/ 1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0">
                      <a:moveTo>
                        <a:pt x="49" y="16"/>
                      </a:moveTo>
                      <a:cubicBezTo>
                        <a:pt x="26" y="16"/>
                        <a:pt x="7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ubicBezTo>
                        <a:pt x="91" y="9"/>
                        <a:pt x="72" y="16"/>
                        <a:pt x="49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2" name="Freeform 81">
                  <a:extLst>
                    <a:ext uri="{FF2B5EF4-FFF2-40B4-BE49-F238E27FC236}">
                      <a16:creationId xmlns:a16="http://schemas.microsoft.com/office/drawing/2014/main" id="{3C9EFAEC-8ECA-4919-AA63-B34C6FE6B1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534902"/>
                  <a:ext cx="324452" cy="132277"/>
                </a:xfrm>
                <a:custGeom>
                  <a:avLst/>
                  <a:gdLst>
                    <a:gd name="T0" fmla="*/ 49 w 98"/>
                    <a:gd name="T1" fmla="*/ 15 h 40"/>
                    <a:gd name="T2" fmla="*/ 2 w 98"/>
                    <a:gd name="T3" fmla="*/ 0 h 40"/>
                    <a:gd name="T4" fmla="*/ 0 w 98"/>
                    <a:gd name="T5" fmla="*/ 4 h 40"/>
                    <a:gd name="T6" fmla="*/ 0 w 98"/>
                    <a:gd name="T7" fmla="*/ 19 h 40"/>
                    <a:gd name="T8" fmla="*/ 49 w 98"/>
                    <a:gd name="T9" fmla="*/ 40 h 40"/>
                    <a:gd name="T10" fmla="*/ 98 w 98"/>
                    <a:gd name="T11" fmla="*/ 19 h 40"/>
                    <a:gd name="T12" fmla="*/ 98 w 98"/>
                    <a:gd name="T13" fmla="*/ 4 h 40"/>
                    <a:gd name="T14" fmla="*/ 96 w 98"/>
                    <a:gd name="T15" fmla="*/ 0 h 40"/>
                    <a:gd name="T16" fmla="*/ 49 w 98"/>
                    <a:gd name="T17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0">
                      <a:moveTo>
                        <a:pt x="49" y="15"/>
                      </a:moveTo>
                      <a:cubicBezTo>
                        <a:pt x="26" y="15"/>
                        <a:pt x="7" y="9"/>
                        <a:pt x="2" y="0"/>
                      </a:cubicBezTo>
                      <a:cubicBezTo>
                        <a:pt x="1" y="1"/>
                        <a:pt x="0" y="3"/>
                        <a:pt x="0" y="4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19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8" y="3"/>
                        <a:pt x="97" y="1"/>
                        <a:pt x="96" y="0"/>
                      </a:cubicBezTo>
                      <a:cubicBezTo>
                        <a:pt x="91" y="9"/>
                        <a:pt x="72" y="15"/>
                        <a:pt x="4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3" name="Freeform 82">
                  <a:extLst>
                    <a:ext uri="{FF2B5EF4-FFF2-40B4-BE49-F238E27FC236}">
                      <a16:creationId xmlns:a16="http://schemas.microsoft.com/office/drawing/2014/main" id="{BC1A8526-F4D1-4D72-84D7-3F72627C12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330248"/>
                  <a:ext cx="324452" cy="137269"/>
                </a:xfrm>
                <a:custGeom>
                  <a:avLst/>
                  <a:gdLst>
                    <a:gd name="T0" fmla="*/ 96 w 98"/>
                    <a:gd name="T1" fmla="*/ 0 h 41"/>
                    <a:gd name="T2" fmla="*/ 49 w 98"/>
                    <a:gd name="T3" fmla="*/ 15 h 41"/>
                    <a:gd name="T4" fmla="*/ 2 w 98"/>
                    <a:gd name="T5" fmla="*/ 0 h 41"/>
                    <a:gd name="T6" fmla="*/ 0 w 98"/>
                    <a:gd name="T7" fmla="*/ 5 h 41"/>
                    <a:gd name="T8" fmla="*/ 0 w 98"/>
                    <a:gd name="T9" fmla="*/ 20 h 41"/>
                    <a:gd name="T10" fmla="*/ 49 w 98"/>
                    <a:gd name="T11" fmla="*/ 41 h 41"/>
                    <a:gd name="T12" fmla="*/ 98 w 98"/>
                    <a:gd name="T13" fmla="*/ 20 h 41"/>
                    <a:gd name="T14" fmla="*/ 98 w 98"/>
                    <a:gd name="T15" fmla="*/ 5 h 41"/>
                    <a:gd name="T16" fmla="*/ 96 w 98"/>
                    <a:gd name="T17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1">
                      <a:moveTo>
                        <a:pt x="96" y="0"/>
                      </a:moveTo>
                      <a:cubicBezTo>
                        <a:pt x="95" y="9"/>
                        <a:pt x="75" y="15"/>
                        <a:pt x="49" y="15"/>
                      </a:cubicBezTo>
                      <a:cubicBezTo>
                        <a:pt x="24" y="15"/>
                        <a:pt x="3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1"/>
                        <a:pt x="49" y="41"/>
                      </a:cubicBezTo>
                      <a:cubicBezTo>
                        <a:pt x="76" y="41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4" name="Oval 83">
                  <a:extLst>
                    <a:ext uri="{FF2B5EF4-FFF2-40B4-BE49-F238E27FC236}">
                      <a16:creationId xmlns:a16="http://schemas.microsoft.com/office/drawing/2014/main" id="{00269D02-B0FA-42A2-8B50-1952700D98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1618" y="2260366"/>
                  <a:ext cx="316965" cy="10731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A2B24DED-F36C-4CAD-A039-F0FCC24E0E19}"/>
                  </a:ext>
                </a:extLst>
              </p:cNvPr>
              <p:cNvGrpSpPr/>
              <p:nvPr/>
            </p:nvGrpSpPr>
            <p:grpSpPr>
              <a:xfrm>
                <a:off x="6441708" y="3308316"/>
                <a:ext cx="460638" cy="598829"/>
                <a:chOff x="6421904" y="4798576"/>
                <a:chExt cx="299494" cy="389342"/>
              </a:xfrm>
              <a:grpFill/>
            </p:grpSpPr>
            <p:sp>
              <p:nvSpPr>
                <p:cNvPr id="89" name="Freeform 170">
                  <a:extLst>
                    <a:ext uri="{FF2B5EF4-FFF2-40B4-BE49-F238E27FC236}">
                      <a16:creationId xmlns:a16="http://schemas.microsoft.com/office/drawing/2014/main" id="{B5EDE33C-5FE0-4544-BCE6-590A2F583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21904" y="4910886"/>
                  <a:ext cx="299494" cy="277032"/>
                </a:xfrm>
                <a:custGeom>
                  <a:avLst/>
                  <a:gdLst>
                    <a:gd name="T0" fmla="*/ 45 w 90"/>
                    <a:gd name="T1" fmla="*/ 83 h 83"/>
                    <a:gd name="T2" fmla="*/ 90 w 90"/>
                    <a:gd name="T3" fmla="*/ 0 h 83"/>
                    <a:gd name="T4" fmla="*/ 0 w 90"/>
                    <a:gd name="T5" fmla="*/ 0 h 83"/>
                    <a:gd name="T6" fmla="*/ 45 w 90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0" h="83">
                      <a:moveTo>
                        <a:pt x="45" y="83"/>
                      </a:moveTo>
                      <a:cubicBezTo>
                        <a:pt x="90" y="59"/>
                        <a:pt x="90" y="0"/>
                        <a:pt x="9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59"/>
                        <a:pt x="45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0" name="Freeform 171">
                  <a:extLst>
                    <a:ext uri="{FF2B5EF4-FFF2-40B4-BE49-F238E27FC236}">
                      <a16:creationId xmlns:a16="http://schemas.microsoft.com/office/drawing/2014/main" id="{B06AB8F0-9F12-4EBB-99E5-91EE2213C4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21904" y="4798576"/>
                  <a:ext cx="299494" cy="94840"/>
                </a:xfrm>
                <a:custGeom>
                  <a:avLst/>
                  <a:gdLst>
                    <a:gd name="T0" fmla="*/ 84 w 90"/>
                    <a:gd name="T1" fmla="*/ 0 h 29"/>
                    <a:gd name="T2" fmla="*/ 68 w 90"/>
                    <a:gd name="T3" fmla="*/ 16 h 29"/>
                    <a:gd name="T4" fmla="*/ 52 w 90"/>
                    <a:gd name="T5" fmla="*/ 0 h 29"/>
                    <a:gd name="T6" fmla="*/ 39 w 90"/>
                    <a:gd name="T7" fmla="*/ 0 h 29"/>
                    <a:gd name="T8" fmla="*/ 23 w 90"/>
                    <a:gd name="T9" fmla="*/ 16 h 29"/>
                    <a:gd name="T10" fmla="*/ 7 w 90"/>
                    <a:gd name="T11" fmla="*/ 0 h 29"/>
                    <a:gd name="T12" fmla="*/ 0 w 90"/>
                    <a:gd name="T13" fmla="*/ 0 h 29"/>
                    <a:gd name="T14" fmla="*/ 0 w 90"/>
                    <a:gd name="T15" fmla="*/ 29 h 29"/>
                    <a:gd name="T16" fmla="*/ 90 w 90"/>
                    <a:gd name="T17" fmla="*/ 29 h 29"/>
                    <a:gd name="T18" fmla="*/ 90 w 90"/>
                    <a:gd name="T19" fmla="*/ 0 h 29"/>
                    <a:gd name="T20" fmla="*/ 84 w 90"/>
                    <a:gd name="T2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0" h="29">
                      <a:moveTo>
                        <a:pt x="84" y="0"/>
                      </a:moveTo>
                      <a:cubicBezTo>
                        <a:pt x="84" y="9"/>
                        <a:pt x="77" y="16"/>
                        <a:pt x="68" y="16"/>
                      </a:cubicBezTo>
                      <a:cubicBezTo>
                        <a:pt x="59" y="16"/>
                        <a:pt x="52" y="9"/>
                        <a:pt x="52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9"/>
                        <a:pt x="32" y="16"/>
                        <a:pt x="23" y="16"/>
                      </a:cubicBezTo>
                      <a:cubicBezTo>
                        <a:pt x="14" y="16"/>
                        <a:pt x="7" y="9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90" y="29"/>
                        <a:pt x="90" y="29"/>
                        <a:pt x="90" y="29"/>
                      </a:cubicBezTo>
                      <a:cubicBezTo>
                        <a:pt x="90" y="0"/>
                        <a:pt x="90" y="0"/>
                        <a:pt x="90" y="0"/>
                      </a:cubicBezTo>
                      <a:lnTo>
                        <a:pt x="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4" name="Group 55">
                <a:extLst>
                  <a:ext uri="{FF2B5EF4-FFF2-40B4-BE49-F238E27FC236}">
                    <a16:creationId xmlns:a16="http://schemas.microsoft.com/office/drawing/2014/main" id="{A7853137-93FB-4459-9CAD-BDD1C8433F28}"/>
                  </a:ext>
                </a:extLst>
              </p:cNvPr>
              <p:cNvGrpSpPr/>
              <p:nvPr/>
            </p:nvGrpSpPr>
            <p:grpSpPr>
              <a:xfrm>
                <a:off x="5251794" y="3052208"/>
                <a:ext cx="496378" cy="488500"/>
                <a:chOff x="1587575" y="2265358"/>
                <a:chExt cx="314468" cy="309477"/>
              </a:xfrm>
              <a:grpFill/>
            </p:grpSpPr>
            <p:sp>
              <p:nvSpPr>
                <p:cNvPr id="87" name="Freeform 59">
                  <a:extLst>
                    <a:ext uri="{FF2B5EF4-FFF2-40B4-BE49-F238E27FC236}">
                      <a16:creationId xmlns:a16="http://schemas.microsoft.com/office/drawing/2014/main" id="{615CF812-1CDE-472B-873D-5DA4306E85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87575" y="2265358"/>
                  <a:ext cx="314468" cy="309477"/>
                </a:xfrm>
                <a:custGeom>
                  <a:avLst/>
                  <a:gdLst>
                    <a:gd name="T0" fmla="*/ 82 w 95"/>
                    <a:gd name="T1" fmla="*/ 57 h 93"/>
                    <a:gd name="T2" fmla="*/ 95 w 95"/>
                    <a:gd name="T3" fmla="*/ 51 h 93"/>
                    <a:gd name="T4" fmla="*/ 95 w 95"/>
                    <a:gd name="T5" fmla="*/ 41 h 93"/>
                    <a:gd name="T6" fmla="*/ 82 w 95"/>
                    <a:gd name="T7" fmla="*/ 36 h 93"/>
                    <a:gd name="T8" fmla="*/ 80 w 95"/>
                    <a:gd name="T9" fmla="*/ 30 h 93"/>
                    <a:gd name="T10" fmla="*/ 85 w 95"/>
                    <a:gd name="T11" fmla="*/ 17 h 93"/>
                    <a:gd name="T12" fmla="*/ 77 w 95"/>
                    <a:gd name="T13" fmla="*/ 10 h 93"/>
                    <a:gd name="T14" fmla="*/ 64 w 95"/>
                    <a:gd name="T15" fmla="*/ 15 h 93"/>
                    <a:gd name="T16" fmla="*/ 59 w 95"/>
                    <a:gd name="T17" fmla="*/ 13 h 93"/>
                    <a:gd name="T18" fmla="*/ 53 w 95"/>
                    <a:gd name="T19" fmla="*/ 0 h 93"/>
                    <a:gd name="T20" fmla="*/ 42 w 95"/>
                    <a:gd name="T21" fmla="*/ 0 h 93"/>
                    <a:gd name="T22" fmla="*/ 37 w 95"/>
                    <a:gd name="T23" fmla="*/ 13 h 93"/>
                    <a:gd name="T24" fmla="*/ 31 w 95"/>
                    <a:gd name="T25" fmla="*/ 15 h 93"/>
                    <a:gd name="T26" fmla="*/ 18 w 95"/>
                    <a:gd name="T27" fmla="*/ 10 h 93"/>
                    <a:gd name="T28" fmla="*/ 10 w 95"/>
                    <a:gd name="T29" fmla="*/ 17 h 93"/>
                    <a:gd name="T30" fmla="*/ 16 w 95"/>
                    <a:gd name="T31" fmla="*/ 30 h 93"/>
                    <a:gd name="T32" fmla="*/ 13 w 95"/>
                    <a:gd name="T33" fmla="*/ 36 h 93"/>
                    <a:gd name="T34" fmla="*/ 0 w 95"/>
                    <a:gd name="T35" fmla="*/ 41 h 93"/>
                    <a:gd name="T36" fmla="*/ 0 w 95"/>
                    <a:gd name="T37" fmla="*/ 52 h 93"/>
                    <a:gd name="T38" fmla="*/ 13 w 95"/>
                    <a:gd name="T39" fmla="*/ 57 h 93"/>
                    <a:gd name="T40" fmla="*/ 16 w 95"/>
                    <a:gd name="T41" fmla="*/ 63 h 93"/>
                    <a:gd name="T42" fmla="*/ 11 w 95"/>
                    <a:gd name="T43" fmla="*/ 76 h 93"/>
                    <a:gd name="T44" fmla="*/ 18 w 95"/>
                    <a:gd name="T45" fmla="*/ 83 h 93"/>
                    <a:gd name="T46" fmla="*/ 31 w 95"/>
                    <a:gd name="T47" fmla="*/ 78 h 93"/>
                    <a:gd name="T48" fmla="*/ 37 w 95"/>
                    <a:gd name="T49" fmla="*/ 80 h 93"/>
                    <a:gd name="T50" fmla="*/ 43 w 95"/>
                    <a:gd name="T51" fmla="*/ 93 h 93"/>
                    <a:gd name="T52" fmla="*/ 53 w 95"/>
                    <a:gd name="T53" fmla="*/ 93 h 93"/>
                    <a:gd name="T54" fmla="*/ 59 w 95"/>
                    <a:gd name="T55" fmla="*/ 80 h 93"/>
                    <a:gd name="T56" fmla="*/ 64 w 95"/>
                    <a:gd name="T57" fmla="*/ 78 h 93"/>
                    <a:gd name="T58" fmla="*/ 78 w 95"/>
                    <a:gd name="T59" fmla="*/ 83 h 93"/>
                    <a:gd name="T60" fmla="*/ 85 w 95"/>
                    <a:gd name="T61" fmla="*/ 75 h 93"/>
                    <a:gd name="T62" fmla="*/ 80 w 95"/>
                    <a:gd name="T63" fmla="*/ 63 h 93"/>
                    <a:gd name="T64" fmla="*/ 82 w 95"/>
                    <a:gd name="T65" fmla="*/ 57 h 93"/>
                    <a:gd name="T66" fmla="*/ 48 w 95"/>
                    <a:gd name="T67" fmla="*/ 61 h 93"/>
                    <a:gd name="T68" fmla="*/ 33 w 95"/>
                    <a:gd name="T69" fmla="*/ 46 h 93"/>
                    <a:gd name="T70" fmla="*/ 48 w 95"/>
                    <a:gd name="T71" fmla="*/ 32 h 93"/>
                    <a:gd name="T72" fmla="*/ 63 w 95"/>
                    <a:gd name="T73" fmla="*/ 46 h 93"/>
                    <a:gd name="T74" fmla="*/ 48 w 95"/>
                    <a:gd name="T75" fmla="*/ 6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5" h="93">
                      <a:moveTo>
                        <a:pt x="82" y="57"/>
                      </a:moveTo>
                      <a:cubicBezTo>
                        <a:pt x="82" y="57"/>
                        <a:pt x="95" y="52"/>
                        <a:pt x="95" y="51"/>
                      </a:cubicBezTo>
                      <a:cubicBezTo>
                        <a:pt x="95" y="41"/>
                        <a:pt x="95" y="41"/>
                        <a:pt x="95" y="41"/>
                      </a:cubicBezTo>
                      <a:cubicBezTo>
                        <a:pt x="95" y="40"/>
                        <a:pt x="82" y="36"/>
                        <a:pt x="82" y="36"/>
                      </a:cubicBezTo>
                      <a:cubicBezTo>
                        <a:pt x="80" y="30"/>
                        <a:pt x="80" y="30"/>
                        <a:pt x="80" y="30"/>
                      </a:cubicBezTo>
                      <a:cubicBezTo>
                        <a:pt x="80" y="30"/>
                        <a:pt x="85" y="17"/>
                        <a:pt x="85" y="17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9"/>
                        <a:pt x="64" y="15"/>
                        <a:pt x="64" y="15"/>
                      </a:cubicBezTo>
                      <a:cubicBezTo>
                        <a:pt x="59" y="13"/>
                        <a:pt x="59" y="13"/>
                        <a:pt x="59" y="13"/>
                      </a:cubicBezTo>
                      <a:cubicBezTo>
                        <a:pt x="59" y="13"/>
                        <a:pt x="53" y="0"/>
                        <a:pt x="53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2" y="0"/>
                        <a:pt x="37" y="13"/>
                        <a:pt x="37" y="13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18" y="10"/>
                        <a:pt x="18" y="10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18"/>
                        <a:pt x="16" y="30"/>
                        <a:pt x="16" y="30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3" y="36"/>
                        <a:pt x="0" y="41"/>
                        <a:pt x="0" y="41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2"/>
                        <a:pt x="13" y="57"/>
                        <a:pt x="13" y="57"/>
                      </a:cubicBezTo>
                      <a:cubicBezTo>
                        <a:pt x="16" y="63"/>
                        <a:pt x="16" y="63"/>
                        <a:pt x="16" y="63"/>
                      </a:cubicBezTo>
                      <a:cubicBezTo>
                        <a:pt x="16" y="63"/>
                        <a:pt x="10" y="75"/>
                        <a:pt x="11" y="76"/>
                      </a:cubicBezTo>
                      <a:cubicBezTo>
                        <a:pt x="18" y="83"/>
                        <a:pt x="18" y="83"/>
                        <a:pt x="18" y="83"/>
                      </a:cubicBezTo>
                      <a:cubicBezTo>
                        <a:pt x="19" y="84"/>
                        <a:pt x="31" y="78"/>
                        <a:pt x="31" y="78"/>
                      </a:cubicBezTo>
                      <a:cubicBezTo>
                        <a:pt x="37" y="80"/>
                        <a:pt x="37" y="80"/>
                        <a:pt x="37" y="80"/>
                      </a:cubicBezTo>
                      <a:cubicBezTo>
                        <a:pt x="37" y="80"/>
                        <a:pt x="42" y="93"/>
                        <a:pt x="43" y="93"/>
                      </a:cubicBezTo>
                      <a:cubicBezTo>
                        <a:pt x="53" y="93"/>
                        <a:pt x="53" y="93"/>
                        <a:pt x="53" y="93"/>
                      </a:cubicBezTo>
                      <a:cubicBezTo>
                        <a:pt x="54" y="93"/>
                        <a:pt x="59" y="80"/>
                        <a:pt x="59" y="80"/>
                      </a:cubicBezTo>
                      <a:cubicBezTo>
                        <a:pt x="64" y="78"/>
                        <a:pt x="64" y="78"/>
                        <a:pt x="64" y="78"/>
                      </a:cubicBezTo>
                      <a:cubicBezTo>
                        <a:pt x="64" y="78"/>
                        <a:pt x="77" y="83"/>
                        <a:pt x="78" y="83"/>
                      </a:cubicBezTo>
                      <a:cubicBezTo>
                        <a:pt x="85" y="75"/>
                        <a:pt x="85" y="75"/>
                        <a:pt x="85" y="75"/>
                      </a:cubicBezTo>
                      <a:cubicBezTo>
                        <a:pt x="86" y="75"/>
                        <a:pt x="80" y="63"/>
                        <a:pt x="80" y="63"/>
                      </a:cubicBezTo>
                      <a:lnTo>
                        <a:pt x="82" y="57"/>
                      </a:lnTo>
                      <a:close/>
                      <a:moveTo>
                        <a:pt x="48" y="61"/>
                      </a:moveTo>
                      <a:cubicBezTo>
                        <a:pt x="39" y="61"/>
                        <a:pt x="33" y="55"/>
                        <a:pt x="33" y="46"/>
                      </a:cubicBezTo>
                      <a:cubicBezTo>
                        <a:pt x="33" y="38"/>
                        <a:pt x="39" y="32"/>
                        <a:pt x="48" y="32"/>
                      </a:cubicBezTo>
                      <a:cubicBezTo>
                        <a:pt x="56" y="32"/>
                        <a:pt x="63" y="38"/>
                        <a:pt x="63" y="46"/>
                      </a:cubicBezTo>
                      <a:cubicBezTo>
                        <a:pt x="63" y="55"/>
                        <a:pt x="56" y="61"/>
                        <a:pt x="4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8" name="Oval 60">
                  <a:extLst>
                    <a:ext uri="{FF2B5EF4-FFF2-40B4-BE49-F238E27FC236}">
                      <a16:creationId xmlns:a16="http://schemas.microsoft.com/office/drawing/2014/main" id="{2D030C7E-8149-42D3-A4C5-743E20028C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2364" y="2387652"/>
                  <a:ext cx="64890" cy="6239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5" name="Group 58">
                <a:extLst>
                  <a:ext uri="{FF2B5EF4-FFF2-40B4-BE49-F238E27FC236}">
                    <a16:creationId xmlns:a16="http://schemas.microsoft.com/office/drawing/2014/main" id="{FE4D6811-1B72-4635-ACB3-8D60760D4C63}"/>
                  </a:ext>
                </a:extLst>
              </p:cNvPr>
              <p:cNvGrpSpPr/>
              <p:nvPr/>
            </p:nvGrpSpPr>
            <p:grpSpPr>
              <a:xfrm>
                <a:off x="5744390" y="4355741"/>
                <a:ext cx="575257" cy="424906"/>
                <a:chOff x="2563427" y="3717902"/>
                <a:chExt cx="439257" cy="324452"/>
              </a:xfrm>
              <a:grpFill/>
            </p:grpSpPr>
            <p:sp>
              <p:nvSpPr>
                <p:cNvPr id="84" name="Freeform 92">
                  <a:extLst>
                    <a:ext uri="{FF2B5EF4-FFF2-40B4-BE49-F238E27FC236}">
                      <a16:creationId xmlns:a16="http://schemas.microsoft.com/office/drawing/2014/main" id="{B48F3941-854E-4D3F-9C48-6FC303770C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660" y="3942523"/>
                  <a:ext cx="127286" cy="99831"/>
                </a:xfrm>
                <a:custGeom>
                  <a:avLst/>
                  <a:gdLst>
                    <a:gd name="T0" fmla="*/ 37 w 38"/>
                    <a:gd name="T1" fmla="*/ 10 h 30"/>
                    <a:gd name="T2" fmla="*/ 1 w 38"/>
                    <a:gd name="T3" fmla="*/ 11 h 30"/>
                    <a:gd name="T4" fmla="*/ 1 w 38"/>
                    <a:gd name="T5" fmla="*/ 13 h 30"/>
                    <a:gd name="T6" fmla="*/ 19 w 38"/>
                    <a:gd name="T7" fmla="*/ 30 h 30"/>
                    <a:gd name="T8" fmla="*/ 36 w 38"/>
                    <a:gd name="T9" fmla="*/ 13 h 30"/>
                    <a:gd name="T10" fmla="*/ 37 w 38"/>
                    <a:gd name="T11" fmla="*/ 1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30">
                      <a:moveTo>
                        <a:pt x="37" y="10"/>
                      </a:moveTo>
                      <a:cubicBezTo>
                        <a:pt x="26" y="1"/>
                        <a:pt x="12" y="0"/>
                        <a:pt x="1" y="11"/>
                      </a:cubicBezTo>
                      <a:cubicBezTo>
                        <a:pt x="1" y="11"/>
                        <a:pt x="0" y="12"/>
                        <a:pt x="1" y="13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8" y="11"/>
                        <a:pt x="37" y="11"/>
                        <a:pt x="37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5" name="Freeform 93">
                  <a:extLst>
                    <a:ext uri="{FF2B5EF4-FFF2-40B4-BE49-F238E27FC236}">
                      <a16:creationId xmlns:a16="http://schemas.microsoft.com/office/drawing/2014/main" id="{646D197A-ED95-4351-AE40-C2F7003FB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8300" y="3830213"/>
                  <a:ext cx="292007" cy="129781"/>
                </a:xfrm>
                <a:custGeom>
                  <a:avLst/>
                  <a:gdLst>
                    <a:gd name="T0" fmla="*/ 87 w 88"/>
                    <a:gd name="T1" fmla="*/ 23 h 39"/>
                    <a:gd name="T2" fmla="*/ 0 w 88"/>
                    <a:gd name="T3" fmla="*/ 24 h 39"/>
                    <a:gd name="T4" fmla="*/ 0 w 88"/>
                    <a:gd name="T5" fmla="*/ 26 h 39"/>
                    <a:gd name="T6" fmla="*/ 13 w 88"/>
                    <a:gd name="T7" fmla="*/ 38 h 39"/>
                    <a:gd name="T8" fmla="*/ 15 w 88"/>
                    <a:gd name="T9" fmla="*/ 38 h 39"/>
                    <a:gd name="T10" fmla="*/ 73 w 88"/>
                    <a:gd name="T11" fmla="*/ 38 h 39"/>
                    <a:gd name="T12" fmla="*/ 75 w 88"/>
                    <a:gd name="T13" fmla="*/ 38 h 39"/>
                    <a:gd name="T14" fmla="*/ 88 w 88"/>
                    <a:gd name="T15" fmla="*/ 26 h 39"/>
                    <a:gd name="T16" fmla="*/ 88 w 88"/>
                    <a:gd name="T17" fmla="*/ 26 h 39"/>
                    <a:gd name="T18" fmla="*/ 88 w 88"/>
                    <a:gd name="T19" fmla="*/ 24 h 39"/>
                    <a:gd name="T20" fmla="*/ 87 w 88"/>
                    <a:gd name="T21" fmla="*/ 2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39">
                      <a:moveTo>
                        <a:pt x="87" y="23"/>
                      </a:moveTo>
                      <a:cubicBezTo>
                        <a:pt x="63" y="0"/>
                        <a:pt x="24" y="0"/>
                        <a:pt x="0" y="24"/>
                      </a:cubicBezTo>
                      <a:cubicBezTo>
                        <a:pt x="0" y="24"/>
                        <a:pt x="0" y="25"/>
                        <a:pt x="0" y="26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3" y="39"/>
                        <a:pt x="14" y="39"/>
                        <a:pt x="15" y="38"/>
                      </a:cubicBezTo>
                      <a:cubicBezTo>
                        <a:pt x="31" y="22"/>
                        <a:pt x="57" y="22"/>
                        <a:pt x="73" y="38"/>
                      </a:cubicBezTo>
                      <a:cubicBezTo>
                        <a:pt x="74" y="39"/>
                        <a:pt x="75" y="39"/>
                        <a:pt x="75" y="38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88" y="25"/>
                        <a:pt x="88" y="24"/>
                        <a:pt x="88" y="24"/>
                      </a:cubicBezTo>
                      <a:lnTo>
                        <a:pt x="87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6" name="Freeform 94">
                  <a:extLst>
                    <a:ext uri="{FF2B5EF4-FFF2-40B4-BE49-F238E27FC236}">
                      <a16:creationId xmlns:a16="http://schemas.microsoft.com/office/drawing/2014/main" id="{977F127C-AD6E-40F8-A732-A7CFE5AE6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3427" y="3717902"/>
                  <a:ext cx="439257" cy="169713"/>
                </a:xfrm>
                <a:custGeom>
                  <a:avLst/>
                  <a:gdLst>
                    <a:gd name="T0" fmla="*/ 131 w 132"/>
                    <a:gd name="T1" fmla="*/ 36 h 51"/>
                    <a:gd name="T2" fmla="*/ 131 w 132"/>
                    <a:gd name="T3" fmla="*/ 36 h 51"/>
                    <a:gd name="T4" fmla="*/ 1 w 132"/>
                    <a:gd name="T5" fmla="*/ 36 h 51"/>
                    <a:gd name="T6" fmla="*/ 1 w 132"/>
                    <a:gd name="T7" fmla="*/ 38 h 51"/>
                    <a:gd name="T8" fmla="*/ 14 w 132"/>
                    <a:gd name="T9" fmla="*/ 51 h 51"/>
                    <a:gd name="T10" fmla="*/ 16 w 132"/>
                    <a:gd name="T11" fmla="*/ 51 h 51"/>
                    <a:gd name="T12" fmla="*/ 116 w 132"/>
                    <a:gd name="T13" fmla="*/ 51 h 51"/>
                    <a:gd name="T14" fmla="*/ 118 w 132"/>
                    <a:gd name="T15" fmla="*/ 51 h 51"/>
                    <a:gd name="T16" fmla="*/ 131 w 132"/>
                    <a:gd name="T17" fmla="*/ 38 h 51"/>
                    <a:gd name="T18" fmla="*/ 131 w 132"/>
                    <a:gd name="T19" fmla="*/ 38 h 51"/>
                    <a:gd name="T20" fmla="*/ 131 w 132"/>
                    <a:gd name="T21" fmla="*/ 3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2" h="51">
                      <a:moveTo>
                        <a:pt x="131" y="36"/>
                      </a:moveTo>
                      <a:cubicBezTo>
                        <a:pt x="131" y="36"/>
                        <a:pt x="131" y="36"/>
                        <a:pt x="131" y="36"/>
                      </a:cubicBezTo>
                      <a:cubicBezTo>
                        <a:pt x="95" y="0"/>
                        <a:pt x="37" y="0"/>
                        <a:pt x="1" y="36"/>
                      </a:cubicBezTo>
                      <a:cubicBezTo>
                        <a:pt x="0" y="37"/>
                        <a:pt x="0" y="37"/>
                        <a:pt x="1" y="38"/>
                      </a:cubicBezTo>
                      <a:cubicBezTo>
                        <a:pt x="14" y="51"/>
                        <a:pt x="14" y="51"/>
                        <a:pt x="14" y="51"/>
                      </a:cubicBezTo>
                      <a:cubicBezTo>
                        <a:pt x="14" y="51"/>
                        <a:pt x="15" y="51"/>
                        <a:pt x="16" y="51"/>
                      </a:cubicBezTo>
                      <a:cubicBezTo>
                        <a:pt x="43" y="23"/>
                        <a:pt x="89" y="23"/>
                        <a:pt x="116" y="51"/>
                      </a:cubicBezTo>
                      <a:cubicBezTo>
                        <a:pt x="117" y="51"/>
                        <a:pt x="118" y="51"/>
                        <a:pt x="118" y="51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2" y="37"/>
                        <a:pt x="132" y="36"/>
                        <a:pt x="131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6" name="Group 62">
                <a:extLst>
                  <a:ext uri="{FF2B5EF4-FFF2-40B4-BE49-F238E27FC236}">
                    <a16:creationId xmlns:a16="http://schemas.microsoft.com/office/drawing/2014/main" id="{D919EF0D-1C5A-46F3-8F1C-2837E386690A}"/>
                  </a:ext>
                </a:extLst>
              </p:cNvPr>
              <p:cNvGrpSpPr/>
              <p:nvPr/>
            </p:nvGrpSpPr>
            <p:grpSpPr>
              <a:xfrm flipH="1">
                <a:off x="5365120" y="2254771"/>
                <a:ext cx="282785" cy="230109"/>
                <a:chOff x="1550139" y="1314466"/>
                <a:chExt cx="509139" cy="414300"/>
              </a:xfrm>
              <a:grpFill/>
            </p:grpSpPr>
            <p:sp>
              <p:nvSpPr>
                <p:cNvPr id="81" name="Freeform 5">
                  <a:extLst>
                    <a:ext uri="{FF2B5EF4-FFF2-40B4-BE49-F238E27FC236}">
                      <a16:creationId xmlns:a16="http://schemas.microsoft.com/office/drawing/2014/main" id="{AC8C0B04-1201-4693-AC28-7C05B960EB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0139" y="1314466"/>
                  <a:ext cx="509139" cy="414300"/>
                </a:xfrm>
                <a:custGeom>
                  <a:avLst/>
                  <a:gdLst>
                    <a:gd name="T0" fmla="*/ 78 w 153"/>
                    <a:gd name="T1" fmla="*/ 0 h 125"/>
                    <a:gd name="T2" fmla="*/ 0 w 153"/>
                    <a:gd name="T3" fmla="*/ 69 h 125"/>
                    <a:gd name="T4" fmla="*/ 15 w 153"/>
                    <a:gd name="T5" fmla="*/ 69 h 125"/>
                    <a:gd name="T6" fmla="*/ 21 w 153"/>
                    <a:gd name="T7" fmla="*/ 64 h 125"/>
                    <a:gd name="T8" fmla="*/ 21 w 153"/>
                    <a:gd name="T9" fmla="*/ 121 h 125"/>
                    <a:gd name="T10" fmla="*/ 24 w 153"/>
                    <a:gd name="T11" fmla="*/ 125 h 125"/>
                    <a:gd name="T12" fmla="*/ 62 w 153"/>
                    <a:gd name="T13" fmla="*/ 125 h 125"/>
                    <a:gd name="T14" fmla="*/ 63 w 153"/>
                    <a:gd name="T15" fmla="*/ 93 h 125"/>
                    <a:gd name="T16" fmla="*/ 67 w 153"/>
                    <a:gd name="T17" fmla="*/ 88 h 125"/>
                    <a:gd name="T18" fmla="*/ 83 w 153"/>
                    <a:gd name="T19" fmla="*/ 88 h 125"/>
                    <a:gd name="T20" fmla="*/ 89 w 153"/>
                    <a:gd name="T21" fmla="*/ 93 h 125"/>
                    <a:gd name="T22" fmla="*/ 89 w 153"/>
                    <a:gd name="T23" fmla="*/ 125 h 125"/>
                    <a:gd name="T24" fmla="*/ 126 w 153"/>
                    <a:gd name="T25" fmla="*/ 125 h 125"/>
                    <a:gd name="T26" fmla="*/ 130 w 153"/>
                    <a:gd name="T27" fmla="*/ 120 h 125"/>
                    <a:gd name="T28" fmla="*/ 130 w 153"/>
                    <a:gd name="T29" fmla="*/ 63 h 125"/>
                    <a:gd name="T30" fmla="*/ 136 w 153"/>
                    <a:gd name="T31" fmla="*/ 69 h 125"/>
                    <a:gd name="T32" fmla="*/ 153 w 153"/>
                    <a:gd name="T33" fmla="*/ 69 h 125"/>
                    <a:gd name="T34" fmla="*/ 78 w 153"/>
                    <a:gd name="T35" fmla="*/ 0 h 125"/>
                    <a:gd name="T36" fmla="*/ 76 w 153"/>
                    <a:gd name="T37" fmla="*/ 76 h 125"/>
                    <a:gd name="T38" fmla="*/ 60 w 153"/>
                    <a:gd name="T39" fmla="*/ 60 h 125"/>
                    <a:gd name="T40" fmla="*/ 76 w 153"/>
                    <a:gd name="T41" fmla="*/ 43 h 125"/>
                    <a:gd name="T42" fmla="*/ 92 w 153"/>
                    <a:gd name="T43" fmla="*/ 60 h 125"/>
                    <a:gd name="T44" fmla="*/ 76 w 153"/>
                    <a:gd name="T45" fmla="*/ 76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3" h="125">
                      <a:moveTo>
                        <a:pt x="78" y="0"/>
                      </a:move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69"/>
                        <a:pt x="5" y="78"/>
                        <a:pt x="15" y="69"/>
                      </a:cubicBezTo>
                      <a:cubicBezTo>
                        <a:pt x="21" y="64"/>
                        <a:pt x="21" y="64"/>
                        <a:pt x="21" y="64"/>
                      </a:cubicBezTo>
                      <a:cubicBezTo>
                        <a:pt x="21" y="121"/>
                        <a:pt x="21" y="121"/>
                        <a:pt x="21" y="121"/>
                      </a:cubicBezTo>
                      <a:cubicBezTo>
                        <a:pt x="21" y="121"/>
                        <a:pt x="21" y="125"/>
                        <a:pt x="24" y="125"/>
                      </a:cubicBezTo>
                      <a:cubicBezTo>
                        <a:pt x="28" y="125"/>
                        <a:pt x="62" y="125"/>
                        <a:pt x="62" y="125"/>
                      </a:cubicBezTo>
                      <a:cubicBezTo>
                        <a:pt x="63" y="93"/>
                        <a:pt x="63" y="93"/>
                        <a:pt x="63" y="93"/>
                      </a:cubicBezTo>
                      <a:cubicBezTo>
                        <a:pt x="63" y="93"/>
                        <a:pt x="62" y="88"/>
                        <a:pt x="67" y="88"/>
                      </a:cubicBezTo>
                      <a:cubicBezTo>
                        <a:pt x="83" y="88"/>
                        <a:pt x="83" y="88"/>
                        <a:pt x="83" y="88"/>
                      </a:cubicBezTo>
                      <a:cubicBezTo>
                        <a:pt x="89" y="88"/>
                        <a:pt x="89" y="93"/>
                        <a:pt x="89" y="93"/>
                      </a:cubicBezTo>
                      <a:cubicBezTo>
                        <a:pt x="89" y="125"/>
                        <a:pt x="89" y="125"/>
                        <a:pt x="89" y="125"/>
                      </a:cubicBezTo>
                      <a:cubicBezTo>
                        <a:pt x="89" y="125"/>
                        <a:pt x="121" y="125"/>
                        <a:pt x="126" y="125"/>
                      </a:cubicBezTo>
                      <a:cubicBezTo>
                        <a:pt x="131" y="125"/>
                        <a:pt x="130" y="120"/>
                        <a:pt x="130" y="120"/>
                      </a:cubicBezTo>
                      <a:cubicBezTo>
                        <a:pt x="130" y="63"/>
                        <a:pt x="130" y="63"/>
                        <a:pt x="130" y="63"/>
                      </a:cubicBezTo>
                      <a:cubicBezTo>
                        <a:pt x="136" y="69"/>
                        <a:pt x="136" y="69"/>
                        <a:pt x="136" y="69"/>
                      </a:cubicBezTo>
                      <a:cubicBezTo>
                        <a:pt x="148" y="77"/>
                        <a:pt x="153" y="69"/>
                        <a:pt x="153" y="69"/>
                      </a:cubicBezTo>
                      <a:lnTo>
                        <a:pt x="78" y="0"/>
                      </a:lnTo>
                      <a:close/>
                      <a:moveTo>
                        <a:pt x="76" y="76"/>
                      </a:moveTo>
                      <a:cubicBezTo>
                        <a:pt x="67" y="76"/>
                        <a:pt x="60" y="69"/>
                        <a:pt x="60" y="60"/>
                      </a:cubicBezTo>
                      <a:cubicBezTo>
                        <a:pt x="60" y="50"/>
                        <a:pt x="67" y="43"/>
                        <a:pt x="76" y="43"/>
                      </a:cubicBezTo>
                      <a:cubicBezTo>
                        <a:pt x="85" y="43"/>
                        <a:pt x="92" y="50"/>
                        <a:pt x="92" y="60"/>
                      </a:cubicBezTo>
                      <a:cubicBezTo>
                        <a:pt x="92" y="69"/>
                        <a:pt x="85" y="76"/>
                        <a:pt x="76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2" name="Freeform 6">
                  <a:extLst>
                    <a:ext uri="{FF2B5EF4-FFF2-40B4-BE49-F238E27FC236}">
                      <a16:creationId xmlns:a16="http://schemas.microsoft.com/office/drawing/2014/main" id="{56F7B15A-EDF4-44F4-9B46-C1F55A2D15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9464" y="1366877"/>
                  <a:ext cx="49916" cy="102328"/>
                </a:xfrm>
                <a:custGeom>
                  <a:avLst/>
                  <a:gdLst>
                    <a:gd name="T0" fmla="*/ 20 w 20"/>
                    <a:gd name="T1" fmla="*/ 41 h 41"/>
                    <a:gd name="T2" fmla="*/ 20 w 20"/>
                    <a:gd name="T3" fmla="*/ 0 h 41"/>
                    <a:gd name="T4" fmla="*/ 0 w 20"/>
                    <a:gd name="T5" fmla="*/ 0 h 41"/>
                    <a:gd name="T6" fmla="*/ 0 w 20"/>
                    <a:gd name="T7" fmla="*/ 24 h 41"/>
                    <a:gd name="T8" fmla="*/ 20 w 20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41">
                      <a:moveTo>
                        <a:pt x="20" y="41"/>
                      </a:move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20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3" name="Oval 7">
                  <a:extLst>
                    <a:ext uri="{FF2B5EF4-FFF2-40B4-BE49-F238E27FC236}">
                      <a16:creationId xmlns:a16="http://schemas.microsoft.com/office/drawing/2014/main" id="{FE8DD74E-49C3-4547-9026-3EC8558597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7255" y="1484179"/>
                  <a:ext cx="52412" cy="5490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7" name="Group 66">
                <a:extLst>
                  <a:ext uri="{FF2B5EF4-FFF2-40B4-BE49-F238E27FC236}">
                    <a16:creationId xmlns:a16="http://schemas.microsoft.com/office/drawing/2014/main" id="{1605A36A-6748-420A-9EF1-8859F589C877}"/>
                  </a:ext>
                </a:extLst>
              </p:cNvPr>
              <p:cNvGrpSpPr/>
              <p:nvPr/>
            </p:nvGrpSpPr>
            <p:grpSpPr>
              <a:xfrm flipH="1">
                <a:off x="7123044" y="2704640"/>
                <a:ext cx="243762" cy="274941"/>
                <a:chOff x="5513440" y="1766202"/>
                <a:chExt cx="429274" cy="484183"/>
              </a:xfrm>
              <a:grpFill/>
            </p:grpSpPr>
            <p:sp>
              <p:nvSpPr>
                <p:cNvPr id="78" name="Freeform 147">
                  <a:extLst>
                    <a:ext uri="{FF2B5EF4-FFF2-40B4-BE49-F238E27FC236}">
                      <a16:creationId xmlns:a16="http://schemas.microsoft.com/office/drawing/2014/main" id="{387B2757-00AA-4A8C-8AA7-B35A6807C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3440" y="1766202"/>
                  <a:ext cx="429274" cy="87353"/>
                </a:xfrm>
                <a:custGeom>
                  <a:avLst/>
                  <a:gdLst>
                    <a:gd name="T0" fmla="*/ 68 w 129"/>
                    <a:gd name="T1" fmla="*/ 8 h 26"/>
                    <a:gd name="T2" fmla="*/ 68 w 129"/>
                    <a:gd name="T3" fmla="*/ 4 h 26"/>
                    <a:gd name="T4" fmla="*/ 64 w 129"/>
                    <a:gd name="T5" fmla="*/ 0 h 26"/>
                    <a:gd name="T6" fmla="*/ 61 w 129"/>
                    <a:gd name="T7" fmla="*/ 4 h 26"/>
                    <a:gd name="T8" fmla="*/ 61 w 129"/>
                    <a:gd name="T9" fmla="*/ 8 h 26"/>
                    <a:gd name="T10" fmla="*/ 0 w 129"/>
                    <a:gd name="T11" fmla="*/ 8 h 26"/>
                    <a:gd name="T12" fmla="*/ 0 w 129"/>
                    <a:gd name="T13" fmla="*/ 26 h 26"/>
                    <a:gd name="T14" fmla="*/ 129 w 129"/>
                    <a:gd name="T15" fmla="*/ 26 h 26"/>
                    <a:gd name="T16" fmla="*/ 129 w 129"/>
                    <a:gd name="T17" fmla="*/ 8 h 26"/>
                    <a:gd name="T18" fmla="*/ 68 w 129"/>
                    <a:gd name="T19" fmla="*/ 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9" h="26">
                      <a:moveTo>
                        <a:pt x="68" y="8"/>
                      </a:move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2"/>
                        <a:pt x="66" y="0"/>
                        <a:pt x="64" y="0"/>
                      </a:cubicBezTo>
                      <a:cubicBezTo>
                        <a:pt x="63" y="0"/>
                        <a:pt x="61" y="2"/>
                        <a:pt x="61" y="4"/>
                      </a:cubicBezTo>
                      <a:cubicBezTo>
                        <a:pt x="61" y="8"/>
                        <a:pt x="61" y="8"/>
                        <a:pt x="61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29" y="26"/>
                        <a:pt x="129" y="26"/>
                        <a:pt x="129" y="26"/>
                      </a:cubicBezTo>
                      <a:cubicBezTo>
                        <a:pt x="129" y="8"/>
                        <a:pt x="129" y="8"/>
                        <a:pt x="129" y="8"/>
                      </a:cubicBezTo>
                      <a:lnTo>
                        <a:pt x="68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9" name="Freeform 148">
                  <a:extLst>
                    <a:ext uri="{FF2B5EF4-FFF2-40B4-BE49-F238E27FC236}">
                      <a16:creationId xmlns:a16="http://schemas.microsoft.com/office/drawing/2014/main" id="{0E69E79C-07BA-4E27-A610-2A7F0C9172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50876" y="1873521"/>
                  <a:ext cx="356897" cy="376864"/>
                </a:xfrm>
                <a:custGeom>
                  <a:avLst/>
                  <a:gdLst>
                    <a:gd name="T0" fmla="*/ 143 w 143"/>
                    <a:gd name="T1" fmla="*/ 95 h 151"/>
                    <a:gd name="T2" fmla="*/ 143 w 143"/>
                    <a:gd name="T3" fmla="*/ 0 h 151"/>
                    <a:gd name="T4" fmla="*/ 0 w 143"/>
                    <a:gd name="T5" fmla="*/ 0 h 151"/>
                    <a:gd name="T6" fmla="*/ 0 w 143"/>
                    <a:gd name="T7" fmla="*/ 95 h 151"/>
                    <a:gd name="T8" fmla="*/ 63 w 143"/>
                    <a:gd name="T9" fmla="*/ 95 h 151"/>
                    <a:gd name="T10" fmla="*/ 63 w 143"/>
                    <a:gd name="T11" fmla="*/ 125 h 151"/>
                    <a:gd name="T12" fmla="*/ 45 w 143"/>
                    <a:gd name="T13" fmla="*/ 125 h 151"/>
                    <a:gd name="T14" fmla="*/ 45 w 143"/>
                    <a:gd name="T15" fmla="*/ 121 h 151"/>
                    <a:gd name="T16" fmla="*/ 37 w 143"/>
                    <a:gd name="T17" fmla="*/ 121 h 151"/>
                    <a:gd name="T18" fmla="*/ 25 w 143"/>
                    <a:gd name="T19" fmla="*/ 151 h 151"/>
                    <a:gd name="T20" fmla="*/ 33 w 143"/>
                    <a:gd name="T21" fmla="*/ 151 h 151"/>
                    <a:gd name="T22" fmla="*/ 40 w 143"/>
                    <a:gd name="T23" fmla="*/ 137 h 151"/>
                    <a:gd name="T24" fmla="*/ 104 w 143"/>
                    <a:gd name="T25" fmla="*/ 137 h 151"/>
                    <a:gd name="T26" fmla="*/ 109 w 143"/>
                    <a:gd name="T27" fmla="*/ 151 h 151"/>
                    <a:gd name="T28" fmla="*/ 119 w 143"/>
                    <a:gd name="T29" fmla="*/ 151 h 151"/>
                    <a:gd name="T30" fmla="*/ 107 w 143"/>
                    <a:gd name="T31" fmla="*/ 121 h 151"/>
                    <a:gd name="T32" fmla="*/ 97 w 143"/>
                    <a:gd name="T33" fmla="*/ 121 h 151"/>
                    <a:gd name="T34" fmla="*/ 97 w 143"/>
                    <a:gd name="T35" fmla="*/ 125 h 151"/>
                    <a:gd name="T36" fmla="*/ 80 w 143"/>
                    <a:gd name="T37" fmla="*/ 125 h 151"/>
                    <a:gd name="T38" fmla="*/ 80 w 143"/>
                    <a:gd name="T39" fmla="*/ 95 h 151"/>
                    <a:gd name="T40" fmla="*/ 143 w 143"/>
                    <a:gd name="T41" fmla="*/ 95 h 151"/>
                    <a:gd name="T42" fmla="*/ 92 w 143"/>
                    <a:gd name="T43" fmla="*/ 28 h 151"/>
                    <a:gd name="T44" fmla="*/ 133 w 143"/>
                    <a:gd name="T45" fmla="*/ 28 h 151"/>
                    <a:gd name="T46" fmla="*/ 133 w 143"/>
                    <a:gd name="T47" fmla="*/ 37 h 151"/>
                    <a:gd name="T48" fmla="*/ 92 w 143"/>
                    <a:gd name="T49" fmla="*/ 37 h 151"/>
                    <a:gd name="T50" fmla="*/ 92 w 143"/>
                    <a:gd name="T51" fmla="*/ 28 h 151"/>
                    <a:gd name="T52" fmla="*/ 92 w 143"/>
                    <a:gd name="T53" fmla="*/ 46 h 151"/>
                    <a:gd name="T54" fmla="*/ 133 w 143"/>
                    <a:gd name="T55" fmla="*/ 46 h 151"/>
                    <a:gd name="T56" fmla="*/ 133 w 143"/>
                    <a:gd name="T57" fmla="*/ 56 h 151"/>
                    <a:gd name="T58" fmla="*/ 92 w 143"/>
                    <a:gd name="T59" fmla="*/ 56 h 151"/>
                    <a:gd name="T60" fmla="*/ 92 w 143"/>
                    <a:gd name="T61" fmla="*/ 46 h 151"/>
                    <a:gd name="T62" fmla="*/ 92 w 143"/>
                    <a:gd name="T63" fmla="*/ 63 h 151"/>
                    <a:gd name="T64" fmla="*/ 133 w 143"/>
                    <a:gd name="T65" fmla="*/ 63 h 151"/>
                    <a:gd name="T66" fmla="*/ 133 w 143"/>
                    <a:gd name="T67" fmla="*/ 74 h 151"/>
                    <a:gd name="T68" fmla="*/ 92 w 143"/>
                    <a:gd name="T69" fmla="*/ 74 h 151"/>
                    <a:gd name="T70" fmla="*/ 92 w 143"/>
                    <a:gd name="T71" fmla="*/ 63 h 151"/>
                    <a:gd name="T72" fmla="*/ 8 w 143"/>
                    <a:gd name="T73" fmla="*/ 75 h 151"/>
                    <a:gd name="T74" fmla="*/ 8 w 143"/>
                    <a:gd name="T75" fmla="*/ 24 h 151"/>
                    <a:gd name="T76" fmla="*/ 83 w 143"/>
                    <a:gd name="T77" fmla="*/ 24 h 151"/>
                    <a:gd name="T78" fmla="*/ 83 w 143"/>
                    <a:gd name="T79" fmla="*/ 75 h 151"/>
                    <a:gd name="T80" fmla="*/ 8 w 143"/>
                    <a:gd name="T81" fmla="*/ 7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3" h="151">
                      <a:moveTo>
                        <a:pt x="143" y="95"/>
                      </a:moveTo>
                      <a:lnTo>
                        <a:pt x="143" y="0"/>
                      </a:lnTo>
                      <a:lnTo>
                        <a:pt x="0" y="0"/>
                      </a:lnTo>
                      <a:lnTo>
                        <a:pt x="0" y="95"/>
                      </a:lnTo>
                      <a:lnTo>
                        <a:pt x="63" y="95"/>
                      </a:lnTo>
                      <a:lnTo>
                        <a:pt x="63" y="125"/>
                      </a:lnTo>
                      <a:lnTo>
                        <a:pt x="45" y="125"/>
                      </a:lnTo>
                      <a:lnTo>
                        <a:pt x="45" y="121"/>
                      </a:lnTo>
                      <a:lnTo>
                        <a:pt x="37" y="121"/>
                      </a:lnTo>
                      <a:lnTo>
                        <a:pt x="25" y="151"/>
                      </a:lnTo>
                      <a:lnTo>
                        <a:pt x="33" y="151"/>
                      </a:lnTo>
                      <a:lnTo>
                        <a:pt x="40" y="137"/>
                      </a:lnTo>
                      <a:lnTo>
                        <a:pt x="104" y="137"/>
                      </a:lnTo>
                      <a:lnTo>
                        <a:pt x="109" y="151"/>
                      </a:lnTo>
                      <a:lnTo>
                        <a:pt x="119" y="151"/>
                      </a:lnTo>
                      <a:lnTo>
                        <a:pt x="107" y="121"/>
                      </a:lnTo>
                      <a:lnTo>
                        <a:pt x="97" y="121"/>
                      </a:lnTo>
                      <a:lnTo>
                        <a:pt x="97" y="125"/>
                      </a:lnTo>
                      <a:lnTo>
                        <a:pt x="80" y="125"/>
                      </a:lnTo>
                      <a:lnTo>
                        <a:pt x="80" y="95"/>
                      </a:lnTo>
                      <a:lnTo>
                        <a:pt x="143" y="95"/>
                      </a:lnTo>
                      <a:close/>
                      <a:moveTo>
                        <a:pt x="92" y="28"/>
                      </a:moveTo>
                      <a:lnTo>
                        <a:pt x="133" y="28"/>
                      </a:lnTo>
                      <a:lnTo>
                        <a:pt x="133" y="37"/>
                      </a:lnTo>
                      <a:lnTo>
                        <a:pt x="92" y="37"/>
                      </a:lnTo>
                      <a:lnTo>
                        <a:pt x="92" y="28"/>
                      </a:lnTo>
                      <a:close/>
                      <a:moveTo>
                        <a:pt x="92" y="46"/>
                      </a:moveTo>
                      <a:lnTo>
                        <a:pt x="133" y="46"/>
                      </a:lnTo>
                      <a:lnTo>
                        <a:pt x="133" y="56"/>
                      </a:lnTo>
                      <a:lnTo>
                        <a:pt x="92" y="56"/>
                      </a:lnTo>
                      <a:lnTo>
                        <a:pt x="92" y="46"/>
                      </a:lnTo>
                      <a:close/>
                      <a:moveTo>
                        <a:pt x="92" y="63"/>
                      </a:moveTo>
                      <a:lnTo>
                        <a:pt x="133" y="63"/>
                      </a:lnTo>
                      <a:lnTo>
                        <a:pt x="133" y="74"/>
                      </a:lnTo>
                      <a:lnTo>
                        <a:pt x="92" y="74"/>
                      </a:lnTo>
                      <a:lnTo>
                        <a:pt x="92" y="63"/>
                      </a:lnTo>
                      <a:close/>
                      <a:moveTo>
                        <a:pt x="8" y="75"/>
                      </a:moveTo>
                      <a:lnTo>
                        <a:pt x="8" y="24"/>
                      </a:lnTo>
                      <a:lnTo>
                        <a:pt x="83" y="24"/>
                      </a:lnTo>
                      <a:lnTo>
                        <a:pt x="83" y="75"/>
                      </a:lnTo>
                      <a:lnTo>
                        <a:pt x="8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0" name="Freeform 149">
                  <a:extLst>
                    <a:ext uri="{FF2B5EF4-FFF2-40B4-BE49-F238E27FC236}">
                      <a16:creationId xmlns:a16="http://schemas.microsoft.com/office/drawing/2014/main" id="{7910F84D-2832-42ED-A875-23732A8E48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8330" y="1945898"/>
                  <a:ext cx="174705" cy="102328"/>
                </a:xfrm>
                <a:custGeom>
                  <a:avLst/>
                  <a:gdLst>
                    <a:gd name="T0" fmla="*/ 58 w 70"/>
                    <a:gd name="T1" fmla="*/ 12 h 41"/>
                    <a:gd name="T2" fmla="*/ 54 w 70"/>
                    <a:gd name="T3" fmla="*/ 20 h 41"/>
                    <a:gd name="T4" fmla="*/ 48 w 70"/>
                    <a:gd name="T5" fmla="*/ 16 h 41"/>
                    <a:gd name="T6" fmla="*/ 48 w 70"/>
                    <a:gd name="T7" fmla="*/ 16 h 41"/>
                    <a:gd name="T8" fmla="*/ 34 w 70"/>
                    <a:gd name="T9" fmla="*/ 8 h 41"/>
                    <a:gd name="T10" fmla="*/ 32 w 70"/>
                    <a:gd name="T11" fmla="*/ 12 h 41"/>
                    <a:gd name="T12" fmla="*/ 28 w 70"/>
                    <a:gd name="T13" fmla="*/ 20 h 41"/>
                    <a:gd name="T14" fmla="*/ 16 w 70"/>
                    <a:gd name="T15" fmla="*/ 12 h 41"/>
                    <a:gd name="T16" fmla="*/ 12 w 70"/>
                    <a:gd name="T17" fmla="*/ 17 h 41"/>
                    <a:gd name="T18" fmla="*/ 12 w 70"/>
                    <a:gd name="T19" fmla="*/ 17 h 41"/>
                    <a:gd name="T20" fmla="*/ 0 w 70"/>
                    <a:gd name="T21" fmla="*/ 37 h 41"/>
                    <a:gd name="T22" fmla="*/ 5 w 70"/>
                    <a:gd name="T23" fmla="*/ 41 h 41"/>
                    <a:gd name="T24" fmla="*/ 17 w 70"/>
                    <a:gd name="T25" fmla="*/ 21 h 41"/>
                    <a:gd name="T26" fmla="*/ 24 w 70"/>
                    <a:gd name="T27" fmla="*/ 25 h 41"/>
                    <a:gd name="T28" fmla="*/ 24 w 70"/>
                    <a:gd name="T29" fmla="*/ 25 h 41"/>
                    <a:gd name="T30" fmla="*/ 30 w 70"/>
                    <a:gd name="T31" fmla="*/ 29 h 41"/>
                    <a:gd name="T32" fmla="*/ 37 w 70"/>
                    <a:gd name="T33" fmla="*/ 17 h 41"/>
                    <a:gd name="T34" fmla="*/ 42 w 70"/>
                    <a:gd name="T35" fmla="*/ 21 h 41"/>
                    <a:gd name="T36" fmla="*/ 42 w 70"/>
                    <a:gd name="T37" fmla="*/ 21 h 41"/>
                    <a:gd name="T38" fmla="*/ 56 w 70"/>
                    <a:gd name="T39" fmla="*/ 28 h 41"/>
                    <a:gd name="T40" fmla="*/ 57 w 70"/>
                    <a:gd name="T41" fmla="*/ 28 h 41"/>
                    <a:gd name="T42" fmla="*/ 57 w 70"/>
                    <a:gd name="T43" fmla="*/ 28 h 41"/>
                    <a:gd name="T44" fmla="*/ 64 w 70"/>
                    <a:gd name="T45" fmla="*/ 17 h 41"/>
                    <a:gd name="T46" fmla="*/ 64 w 70"/>
                    <a:gd name="T47" fmla="*/ 17 h 41"/>
                    <a:gd name="T48" fmla="*/ 70 w 70"/>
                    <a:gd name="T49" fmla="*/ 4 h 41"/>
                    <a:gd name="T50" fmla="*/ 65 w 70"/>
                    <a:gd name="T51" fmla="*/ 0 h 41"/>
                    <a:gd name="T52" fmla="*/ 58 w 70"/>
                    <a:gd name="T53" fmla="*/ 12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0" h="41">
                      <a:moveTo>
                        <a:pt x="58" y="12"/>
                      </a:moveTo>
                      <a:lnTo>
                        <a:pt x="54" y="20"/>
                      </a:lnTo>
                      <a:lnTo>
                        <a:pt x="48" y="16"/>
                      </a:lnTo>
                      <a:lnTo>
                        <a:pt x="48" y="16"/>
                      </a:lnTo>
                      <a:lnTo>
                        <a:pt x="34" y="8"/>
                      </a:lnTo>
                      <a:lnTo>
                        <a:pt x="32" y="12"/>
                      </a:lnTo>
                      <a:lnTo>
                        <a:pt x="28" y="20"/>
                      </a:lnTo>
                      <a:lnTo>
                        <a:pt x="16" y="12"/>
                      </a:lnTo>
                      <a:lnTo>
                        <a:pt x="12" y="17"/>
                      </a:lnTo>
                      <a:lnTo>
                        <a:pt x="12" y="17"/>
                      </a:lnTo>
                      <a:lnTo>
                        <a:pt x="0" y="37"/>
                      </a:lnTo>
                      <a:lnTo>
                        <a:pt x="5" y="41"/>
                      </a:lnTo>
                      <a:lnTo>
                        <a:pt x="17" y="21"/>
                      </a:lnTo>
                      <a:lnTo>
                        <a:pt x="24" y="25"/>
                      </a:lnTo>
                      <a:lnTo>
                        <a:pt x="24" y="25"/>
                      </a:lnTo>
                      <a:lnTo>
                        <a:pt x="30" y="29"/>
                      </a:lnTo>
                      <a:lnTo>
                        <a:pt x="37" y="17"/>
                      </a:lnTo>
                      <a:lnTo>
                        <a:pt x="42" y="21"/>
                      </a:lnTo>
                      <a:lnTo>
                        <a:pt x="42" y="21"/>
                      </a:lnTo>
                      <a:lnTo>
                        <a:pt x="56" y="28"/>
                      </a:lnTo>
                      <a:lnTo>
                        <a:pt x="57" y="28"/>
                      </a:lnTo>
                      <a:lnTo>
                        <a:pt x="57" y="28"/>
                      </a:lnTo>
                      <a:lnTo>
                        <a:pt x="64" y="17"/>
                      </a:lnTo>
                      <a:lnTo>
                        <a:pt x="64" y="17"/>
                      </a:lnTo>
                      <a:lnTo>
                        <a:pt x="70" y="4"/>
                      </a:lnTo>
                      <a:lnTo>
                        <a:pt x="65" y="0"/>
                      </a:lnTo>
                      <a:lnTo>
                        <a:pt x="58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8" name="Group 78">
                <a:extLst>
                  <a:ext uri="{FF2B5EF4-FFF2-40B4-BE49-F238E27FC236}">
                    <a16:creationId xmlns:a16="http://schemas.microsoft.com/office/drawing/2014/main" id="{84CA6664-AEFC-402F-AEA6-FE0C7DE62636}"/>
                  </a:ext>
                </a:extLst>
              </p:cNvPr>
              <p:cNvGrpSpPr/>
              <p:nvPr/>
            </p:nvGrpSpPr>
            <p:grpSpPr>
              <a:xfrm>
                <a:off x="6672025" y="4415551"/>
                <a:ext cx="171867" cy="215494"/>
                <a:chOff x="5106627" y="2260366"/>
                <a:chExt cx="324452" cy="406813"/>
              </a:xfrm>
              <a:grpFill/>
            </p:grpSpPr>
            <p:sp>
              <p:nvSpPr>
                <p:cNvPr id="74" name="Freeform 80">
                  <a:extLst>
                    <a:ext uri="{FF2B5EF4-FFF2-40B4-BE49-F238E27FC236}">
                      <a16:creationId xmlns:a16="http://schemas.microsoft.com/office/drawing/2014/main" id="{417C8AC0-0BDE-45E5-8275-6DBD470C6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430079"/>
                  <a:ext cx="324452" cy="134772"/>
                </a:xfrm>
                <a:custGeom>
                  <a:avLst/>
                  <a:gdLst>
                    <a:gd name="T0" fmla="*/ 49 w 98"/>
                    <a:gd name="T1" fmla="*/ 16 h 40"/>
                    <a:gd name="T2" fmla="*/ 2 w 98"/>
                    <a:gd name="T3" fmla="*/ 0 h 40"/>
                    <a:gd name="T4" fmla="*/ 0 w 98"/>
                    <a:gd name="T5" fmla="*/ 5 h 40"/>
                    <a:gd name="T6" fmla="*/ 0 w 98"/>
                    <a:gd name="T7" fmla="*/ 20 h 40"/>
                    <a:gd name="T8" fmla="*/ 49 w 98"/>
                    <a:gd name="T9" fmla="*/ 40 h 40"/>
                    <a:gd name="T10" fmla="*/ 98 w 98"/>
                    <a:gd name="T11" fmla="*/ 20 h 40"/>
                    <a:gd name="T12" fmla="*/ 98 w 98"/>
                    <a:gd name="T13" fmla="*/ 5 h 40"/>
                    <a:gd name="T14" fmla="*/ 96 w 98"/>
                    <a:gd name="T15" fmla="*/ 0 h 40"/>
                    <a:gd name="T16" fmla="*/ 49 w 98"/>
                    <a:gd name="T17" fmla="*/ 1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0">
                      <a:moveTo>
                        <a:pt x="49" y="16"/>
                      </a:moveTo>
                      <a:cubicBezTo>
                        <a:pt x="26" y="16"/>
                        <a:pt x="7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ubicBezTo>
                        <a:pt x="91" y="9"/>
                        <a:pt x="72" y="16"/>
                        <a:pt x="49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5" name="Freeform 81">
                  <a:extLst>
                    <a:ext uri="{FF2B5EF4-FFF2-40B4-BE49-F238E27FC236}">
                      <a16:creationId xmlns:a16="http://schemas.microsoft.com/office/drawing/2014/main" id="{793FC971-41E0-4918-BD90-845227CA52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534902"/>
                  <a:ext cx="324452" cy="132277"/>
                </a:xfrm>
                <a:custGeom>
                  <a:avLst/>
                  <a:gdLst>
                    <a:gd name="T0" fmla="*/ 49 w 98"/>
                    <a:gd name="T1" fmla="*/ 15 h 40"/>
                    <a:gd name="T2" fmla="*/ 2 w 98"/>
                    <a:gd name="T3" fmla="*/ 0 h 40"/>
                    <a:gd name="T4" fmla="*/ 0 w 98"/>
                    <a:gd name="T5" fmla="*/ 4 h 40"/>
                    <a:gd name="T6" fmla="*/ 0 w 98"/>
                    <a:gd name="T7" fmla="*/ 19 h 40"/>
                    <a:gd name="T8" fmla="*/ 49 w 98"/>
                    <a:gd name="T9" fmla="*/ 40 h 40"/>
                    <a:gd name="T10" fmla="*/ 98 w 98"/>
                    <a:gd name="T11" fmla="*/ 19 h 40"/>
                    <a:gd name="T12" fmla="*/ 98 w 98"/>
                    <a:gd name="T13" fmla="*/ 4 h 40"/>
                    <a:gd name="T14" fmla="*/ 96 w 98"/>
                    <a:gd name="T15" fmla="*/ 0 h 40"/>
                    <a:gd name="T16" fmla="*/ 49 w 98"/>
                    <a:gd name="T17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0">
                      <a:moveTo>
                        <a:pt x="49" y="15"/>
                      </a:moveTo>
                      <a:cubicBezTo>
                        <a:pt x="26" y="15"/>
                        <a:pt x="7" y="9"/>
                        <a:pt x="2" y="0"/>
                      </a:cubicBezTo>
                      <a:cubicBezTo>
                        <a:pt x="1" y="1"/>
                        <a:pt x="0" y="3"/>
                        <a:pt x="0" y="4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19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8" y="3"/>
                        <a:pt x="97" y="1"/>
                        <a:pt x="96" y="0"/>
                      </a:cubicBezTo>
                      <a:cubicBezTo>
                        <a:pt x="91" y="9"/>
                        <a:pt x="72" y="15"/>
                        <a:pt x="4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6" name="Freeform 82">
                  <a:extLst>
                    <a:ext uri="{FF2B5EF4-FFF2-40B4-BE49-F238E27FC236}">
                      <a16:creationId xmlns:a16="http://schemas.microsoft.com/office/drawing/2014/main" id="{64DDE1C0-D5FD-4F80-B72D-8021C390C9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330248"/>
                  <a:ext cx="324452" cy="137269"/>
                </a:xfrm>
                <a:custGeom>
                  <a:avLst/>
                  <a:gdLst>
                    <a:gd name="T0" fmla="*/ 96 w 98"/>
                    <a:gd name="T1" fmla="*/ 0 h 41"/>
                    <a:gd name="T2" fmla="*/ 49 w 98"/>
                    <a:gd name="T3" fmla="*/ 15 h 41"/>
                    <a:gd name="T4" fmla="*/ 2 w 98"/>
                    <a:gd name="T5" fmla="*/ 0 h 41"/>
                    <a:gd name="T6" fmla="*/ 0 w 98"/>
                    <a:gd name="T7" fmla="*/ 5 h 41"/>
                    <a:gd name="T8" fmla="*/ 0 w 98"/>
                    <a:gd name="T9" fmla="*/ 20 h 41"/>
                    <a:gd name="T10" fmla="*/ 49 w 98"/>
                    <a:gd name="T11" fmla="*/ 41 h 41"/>
                    <a:gd name="T12" fmla="*/ 98 w 98"/>
                    <a:gd name="T13" fmla="*/ 20 h 41"/>
                    <a:gd name="T14" fmla="*/ 98 w 98"/>
                    <a:gd name="T15" fmla="*/ 5 h 41"/>
                    <a:gd name="T16" fmla="*/ 96 w 98"/>
                    <a:gd name="T17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1">
                      <a:moveTo>
                        <a:pt x="96" y="0"/>
                      </a:moveTo>
                      <a:cubicBezTo>
                        <a:pt x="95" y="9"/>
                        <a:pt x="75" y="15"/>
                        <a:pt x="49" y="15"/>
                      </a:cubicBezTo>
                      <a:cubicBezTo>
                        <a:pt x="24" y="15"/>
                        <a:pt x="3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1"/>
                        <a:pt x="49" y="41"/>
                      </a:cubicBezTo>
                      <a:cubicBezTo>
                        <a:pt x="76" y="41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7" name="Oval 83">
                  <a:extLst>
                    <a:ext uri="{FF2B5EF4-FFF2-40B4-BE49-F238E27FC236}">
                      <a16:creationId xmlns:a16="http://schemas.microsoft.com/office/drawing/2014/main" id="{30F8203A-61B0-417C-BFD9-339B14647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1618" y="2260366"/>
                  <a:ext cx="316965" cy="10731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9" name="Group 83">
                <a:extLst>
                  <a:ext uri="{FF2B5EF4-FFF2-40B4-BE49-F238E27FC236}">
                    <a16:creationId xmlns:a16="http://schemas.microsoft.com/office/drawing/2014/main" id="{30A0A7AB-E256-4F3B-A0C2-2E953E963E4B}"/>
                  </a:ext>
                </a:extLst>
              </p:cNvPr>
              <p:cNvGrpSpPr/>
              <p:nvPr/>
            </p:nvGrpSpPr>
            <p:grpSpPr>
              <a:xfrm flipH="1">
                <a:off x="5547932" y="4033906"/>
                <a:ext cx="141392" cy="115055"/>
                <a:chOff x="1550139" y="1314466"/>
                <a:chExt cx="509139" cy="414300"/>
              </a:xfrm>
              <a:grpFill/>
            </p:grpSpPr>
            <p:sp>
              <p:nvSpPr>
                <p:cNvPr id="71" name="Freeform 5">
                  <a:extLst>
                    <a:ext uri="{FF2B5EF4-FFF2-40B4-BE49-F238E27FC236}">
                      <a16:creationId xmlns:a16="http://schemas.microsoft.com/office/drawing/2014/main" id="{E693039F-6544-4C8E-ACF3-41C761FDE5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0139" y="1314466"/>
                  <a:ext cx="509139" cy="414300"/>
                </a:xfrm>
                <a:custGeom>
                  <a:avLst/>
                  <a:gdLst>
                    <a:gd name="T0" fmla="*/ 78 w 153"/>
                    <a:gd name="T1" fmla="*/ 0 h 125"/>
                    <a:gd name="T2" fmla="*/ 0 w 153"/>
                    <a:gd name="T3" fmla="*/ 69 h 125"/>
                    <a:gd name="T4" fmla="*/ 15 w 153"/>
                    <a:gd name="T5" fmla="*/ 69 h 125"/>
                    <a:gd name="T6" fmla="*/ 21 w 153"/>
                    <a:gd name="T7" fmla="*/ 64 h 125"/>
                    <a:gd name="T8" fmla="*/ 21 w 153"/>
                    <a:gd name="T9" fmla="*/ 121 h 125"/>
                    <a:gd name="T10" fmla="*/ 24 w 153"/>
                    <a:gd name="T11" fmla="*/ 125 h 125"/>
                    <a:gd name="T12" fmla="*/ 62 w 153"/>
                    <a:gd name="T13" fmla="*/ 125 h 125"/>
                    <a:gd name="T14" fmla="*/ 63 w 153"/>
                    <a:gd name="T15" fmla="*/ 93 h 125"/>
                    <a:gd name="T16" fmla="*/ 67 w 153"/>
                    <a:gd name="T17" fmla="*/ 88 h 125"/>
                    <a:gd name="T18" fmla="*/ 83 w 153"/>
                    <a:gd name="T19" fmla="*/ 88 h 125"/>
                    <a:gd name="T20" fmla="*/ 89 w 153"/>
                    <a:gd name="T21" fmla="*/ 93 h 125"/>
                    <a:gd name="T22" fmla="*/ 89 w 153"/>
                    <a:gd name="T23" fmla="*/ 125 h 125"/>
                    <a:gd name="T24" fmla="*/ 126 w 153"/>
                    <a:gd name="T25" fmla="*/ 125 h 125"/>
                    <a:gd name="T26" fmla="*/ 130 w 153"/>
                    <a:gd name="T27" fmla="*/ 120 h 125"/>
                    <a:gd name="T28" fmla="*/ 130 w 153"/>
                    <a:gd name="T29" fmla="*/ 63 h 125"/>
                    <a:gd name="T30" fmla="*/ 136 w 153"/>
                    <a:gd name="T31" fmla="*/ 69 h 125"/>
                    <a:gd name="T32" fmla="*/ 153 w 153"/>
                    <a:gd name="T33" fmla="*/ 69 h 125"/>
                    <a:gd name="T34" fmla="*/ 78 w 153"/>
                    <a:gd name="T35" fmla="*/ 0 h 125"/>
                    <a:gd name="T36" fmla="*/ 76 w 153"/>
                    <a:gd name="T37" fmla="*/ 76 h 125"/>
                    <a:gd name="T38" fmla="*/ 60 w 153"/>
                    <a:gd name="T39" fmla="*/ 60 h 125"/>
                    <a:gd name="T40" fmla="*/ 76 w 153"/>
                    <a:gd name="T41" fmla="*/ 43 h 125"/>
                    <a:gd name="T42" fmla="*/ 92 w 153"/>
                    <a:gd name="T43" fmla="*/ 60 h 125"/>
                    <a:gd name="T44" fmla="*/ 76 w 153"/>
                    <a:gd name="T45" fmla="*/ 76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3" h="125">
                      <a:moveTo>
                        <a:pt x="78" y="0"/>
                      </a:move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69"/>
                        <a:pt x="5" y="78"/>
                        <a:pt x="15" y="69"/>
                      </a:cubicBezTo>
                      <a:cubicBezTo>
                        <a:pt x="21" y="64"/>
                        <a:pt x="21" y="64"/>
                        <a:pt x="21" y="64"/>
                      </a:cubicBezTo>
                      <a:cubicBezTo>
                        <a:pt x="21" y="121"/>
                        <a:pt x="21" y="121"/>
                        <a:pt x="21" y="121"/>
                      </a:cubicBezTo>
                      <a:cubicBezTo>
                        <a:pt x="21" y="121"/>
                        <a:pt x="21" y="125"/>
                        <a:pt x="24" y="125"/>
                      </a:cubicBezTo>
                      <a:cubicBezTo>
                        <a:pt x="28" y="125"/>
                        <a:pt x="62" y="125"/>
                        <a:pt x="62" y="125"/>
                      </a:cubicBezTo>
                      <a:cubicBezTo>
                        <a:pt x="63" y="93"/>
                        <a:pt x="63" y="93"/>
                        <a:pt x="63" y="93"/>
                      </a:cubicBezTo>
                      <a:cubicBezTo>
                        <a:pt x="63" y="93"/>
                        <a:pt x="62" y="88"/>
                        <a:pt x="67" y="88"/>
                      </a:cubicBezTo>
                      <a:cubicBezTo>
                        <a:pt x="83" y="88"/>
                        <a:pt x="83" y="88"/>
                        <a:pt x="83" y="88"/>
                      </a:cubicBezTo>
                      <a:cubicBezTo>
                        <a:pt x="89" y="88"/>
                        <a:pt x="89" y="93"/>
                        <a:pt x="89" y="93"/>
                      </a:cubicBezTo>
                      <a:cubicBezTo>
                        <a:pt x="89" y="125"/>
                        <a:pt x="89" y="125"/>
                        <a:pt x="89" y="125"/>
                      </a:cubicBezTo>
                      <a:cubicBezTo>
                        <a:pt x="89" y="125"/>
                        <a:pt x="121" y="125"/>
                        <a:pt x="126" y="125"/>
                      </a:cubicBezTo>
                      <a:cubicBezTo>
                        <a:pt x="131" y="125"/>
                        <a:pt x="130" y="120"/>
                        <a:pt x="130" y="120"/>
                      </a:cubicBezTo>
                      <a:cubicBezTo>
                        <a:pt x="130" y="63"/>
                        <a:pt x="130" y="63"/>
                        <a:pt x="130" y="63"/>
                      </a:cubicBezTo>
                      <a:cubicBezTo>
                        <a:pt x="136" y="69"/>
                        <a:pt x="136" y="69"/>
                        <a:pt x="136" y="69"/>
                      </a:cubicBezTo>
                      <a:cubicBezTo>
                        <a:pt x="148" y="77"/>
                        <a:pt x="153" y="69"/>
                        <a:pt x="153" y="69"/>
                      </a:cubicBezTo>
                      <a:lnTo>
                        <a:pt x="78" y="0"/>
                      </a:lnTo>
                      <a:close/>
                      <a:moveTo>
                        <a:pt x="76" y="76"/>
                      </a:moveTo>
                      <a:cubicBezTo>
                        <a:pt x="67" y="76"/>
                        <a:pt x="60" y="69"/>
                        <a:pt x="60" y="60"/>
                      </a:cubicBezTo>
                      <a:cubicBezTo>
                        <a:pt x="60" y="50"/>
                        <a:pt x="67" y="43"/>
                        <a:pt x="76" y="43"/>
                      </a:cubicBezTo>
                      <a:cubicBezTo>
                        <a:pt x="85" y="43"/>
                        <a:pt x="92" y="50"/>
                        <a:pt x="92" y="60"/>
                      </a:cubicBezTo>
                      <a:cubicBezTo>
                        <a:pt x="92" y="69"/>
                        <a:pt x="85" y="76"/>
                        <a:pt x="76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2" name="Freeform 6">
                  <a:extLst>
                    <a:ext uri="{FF2B5EF4-FFF2-40B4-BE49-F238E27FC236}">
                      <a16:creationId xmlns:a16="http://schemas.microsoft.com/office/drawing/2014/main" id="{FE38A386-FB32-42E7-B289-03B051034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9464" y="1366877"/>
                  <a:ext cx="49916" cy="102328"/>
                </a:xfrm>
                <a:custGeom>
                  <a:avLst/>
                  <a:gdLst>
                    <a:gd name="T0" fmla="*/ 20 w 20"/>
                    <a:gd name="T1" fmla="*/ 41 h 41"/>
                    <a:gd name="T2" fmla="*/ 20 w 20"/>
                    <a:gd name="T3" fmla="*/ 0 h 41"/>
                    <a:gd name="T4" fmla="*/ 0 w 20"/>
                    <a:gd name="T5" fmla="*/ 0 h 41"/>
                    <a:gd name="T6" fmla="*/ 0 w 20"/>
                    <a:gd name="T7" fmla="*/ 24 h 41"/>
                    <a:gd name="T8" fmla="*/ 20 w 20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41">
                      <a:moveTo>
                        <a:pt x="20" y="41"/>
                      </a:move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20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3" name="Oval 7">
                  <a:extLst>
                    <a:ext uri="{FF2B5EF4-FFF2-40B4-BE49-F238E27FC236}">
                      <a16:creationId xmlns:a16="http://schemas.microsoft.com/office/drawing/2014/main" id="{42894A98-4AB0-41C6-B218-EFCD4263ED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7255" y="1484179"/>
                  <a:ext cx="52412" cy="5490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60" name="Freeform 10">
                <a:extLst>
                  <a:ext uri="{FF2B5EF4-FFF2-40B4-BE49-F238E27FC236}">
                    <a16:creationId xmlns:a16="http://schemas.microsoft.com/office/drawing/2014/main" id="{3DEC14A9-CE5C-4363-A193-7DA9B904DF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54116" y="3165250"/>
                <a:ext cx="162038" cy="142413"/>
              </a:xfrm>
              <a:custGeom>
                <a:avLst/>
                <a:gdLst>
                  <a:gd name="T0" fmla="*/ 121 w 122"/>
                  <a:gd name="T1" fmla="*/ 103 h 107"/>
                  <a:gd name="T2" fmla="*/ 63 w 122"/>
                  <a:gd name="T3" fmla="*/ 1 h 107"/>
                  <a:gd name="T4" fmla="*/ 61 w 122"/>
                  <a:gd name="T5" fmla="*/ 0 h 107"/>
                  <a:gd name="T6" fmla="*/ 59 w 122"/>
                  <a:gd name="T7" fmla="*/ 1 h 107"/>
                  <a:gd name="T8" fmla="*/ 1 w 122"/>
                  <a:gd name="T9" fmla="*/ 103 h 107"/>
                  <a:gd name="T10" fmla="*/ 0 w 122"/>
                  <a:gd name="T11" fmla="*/ 105 h 107"/>
                  <a:gd name="T12" fmla="*/ 0 w 122"/>
                  <a:gd name="T13" fmla="*/ 106 h 107"/>
                  <a:gd name="T14" fmla="*/ 3 w 122"/>
                  <a:gd name="T15" fmla="*/ 107 h 107"/>
                  <a:gd name="T16" fmla="*/ 119 w 122"/>
                  <a:gd name="T17" fmla="*/ 107 h 107"/>
                  <a:gd name="T18" fmla="*/ 121 w 122"/>
                  <a:gd name="T19" fmla="*/ 106 h 107"/>
                  <a:gd name="T20" fmla="*/ 121 w 122"/>
                  <a:gd name="T21" fmla="*/ 103 h 107"/>
                  <a:gd name="T22" fmla="*/ 55 w 122"/>
                  <a:gd name="T23" fmla="*/ 38 h 107"/>
                  <a:gd name="T24" fmla="*/ 67 w 122"/>
                  <a:gd name="T25" fmla="*/ 38 h 107"/>
                  <a:gd name="T26" fmla="*/ 67 w 122"/>
                  <a:gd name="T27" fmla="*/ 76 h 107"/>
                  <a:gd name="T28" fmla="*/ 55 w 122"/>
                  <a:gd name="T29" fmla="*/ 76 h 107"/>
                  <a:gd name="T30" fmla="*/ 55 w 122"/>
                  <a:gd name="T31" fmla="*/ 38 h 107"/>
                  <a:gd name="T32" fmla="*/ 61 w 122"/>
                  <a:gd name="T33" fmla="*/ 97 h 107"/>
                  <a:gd name="T34" fmla="*/ 55 w 122"/>
                  <a:gd name="T35" fmla="*/ 91 h 107"/>
                  <a:gd name="T36" fmla="*/ 61 w 122"/>
                  <a:gd name="T37" fmla="*/ 86 h 107"/>
                  <a:gd name="T38" fmla="*/ 67 w 122"/>
                  <a:gd name="T39" fmla="*/ 91 h 107"/>
                  <a:gd name="T40" fmla="*/ 61 w 122"/>
                  <a:gd name="T41" fmla="*/ 9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2" h="107">
                    <a:moveTo>
                      <a:pt x="121" y="103"/>
                    </a:move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2" y="0"/>
                      <a:pt x="61" y="0"/>
                    </a:cubicBezTo>
                    <a:cubicBezTo>
                      <a:pt x="60" y="0"/>
                      <a:pt x="59" y="1"/>
                      <a:pt x="59" y="1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0" y="104"/>
                      <a:pt x="0" y="104"/>
                      <a:pt x="0" y="105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1" y="107"/>
                      <a:pt x="2" y="107"/>
                      <a:pt x="3" y="107"/>
                    </a:cubicBezTo>
                    <a:cubicBezTo>
                      <a:pt x="119" y="107"/>
                      <a:pt x="119" y="107"/>
                      <a:pt x="119" y="107"/>
                    </a:cubicBezTo>
                    <a:cubicBezTo>
                      <a:pt x="120" y="107"/>
                      <a:pt x="121" y="107"/>
                      <a:pt x="121" y="106"/>
                    </a:cubicBezTo>
                    <a:cubicBezTo>
                      <a:pt x="122" y="105"/>
                      <a:pt x="122" y="104"/>
                      <a:pt x="121" y="103"/>
                    </a:cubicBezTo>
                    <a:close/>
                    <a:moveTo>
                      <a:pt x="55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55" y="76"/>
                      <a:pt x="55" y="76"/>
                      <a:pt x="55" y="76"/>
                    </a:cubicBezTo>
                    <a:lnTo>
                      <a:pt x="55" y="38"/>
                    </a:lnTo>
                    <a:close/>
                    <a:moveTo>
                      <a:pt x="61" y="97"/>
                    </a:moveTo>
                    <a:cubicBezTo>
                      <a:pt x="57" y="97"/>
                      <a:pt x="55" y="95"/>
                      <a:pt x="55" y="91"/>
                    </a:cubicBezTo>
                    <a:cubicBezTo>
                      <a:pt x="55" y="88"/>
                      <a:pt x="57" y="86"/>
                      <a:pt x="61" y="86"/>
                    </a:cubicBezTo>
                    <a:cubicBezTo>
                      <a:pt x="65" y="86"/>
                      <a:pt x="67" y="88"/>
                      <a:pt x="67" y="91"/>
                    </a:cubicBezTo>
                    <a:cubicBezTo>
                      <a:pt x="67" y="95"/>
                      <a:pt x="65" y="97"/>
                      <a:pt x="61" y="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1" name="Freeform 13">
                <a:extLst>
                  <a:ext uri="{FF2B5EF4-FFF2-40B4-BE49-F238E27FC236}">
                    <a16:creationId xmlns:a16="http://schemas.microsoft.com/office/drawing/2014/main" id="{A9C35B83-B0B4-4EAB-A4E2-4963481AAB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21830" y="4832315"/>
                <a:ext cx="152839" cy="135000"/>
              </a:xfrm>
              <a:custGeom>
                <a:avLst/>
                <a:gdLst>
                  <a:gd name="T0" fmla="*/ 132 w 134"/>
                  <a:gd name="T1" fmla="*/ 16 h 118"/>
                  <a:gd name="T2" fmla="*/ 120 w 134"/>
                  <a:gd name="T3" fmla="*/ 4 h 118"/>
                  <a:gd name="T4" fmla="*/ 115 w 134"/>
                  <a:gd name="T5" fmla="*/ 4 h 118"/>
                  <a:gd name="T6" fmla="*/ 113 w 134"/>
                  <a:gd name="T7" fmla="*/ 8 h 118"/>
                  <a:gd name="T8" fmla="*/ 111 w 134"/>
                  <a:gd name="T9" fmla="*/ 8 h 118"/>
                  <a:gd name="T10" fmla="*/ 111 w 134"/>
                  <a:gd name="T11" fmla="*/ 8 h 118"/>
                  <a:gd name="T12" fmla="*/ 80 w 134"/>
                  <a:gd name="T13" fmla="*/ 39 h 118"/>
                  <a:gd name="T14" fmla="*/ 78 w 134"/>
                  <a:gd name="T15" fmla="*/ 47 h 118"/>
                  <a:gd name="T16" fmla="*/ 82 w 134"/>
                  <a:gd name="T17" fmla="*/ 50 h 118"/>
                  <a:gd name="T18" fmla="*/ 82 w 134"/>
                  <a:gd name="T19" fmla="*/ 50 h 118"/>
                  <a:gd name="T20" fmla="*/ 82 w 134"/>
                  <a:gd name="T21" fmla="*/ 50 h 118"/>
                  <a:gd name="T22" fmla="*/ 75 w 134"/>
                  <a:gd name="T23" fmla="*/ 57 h 118"/>
                  <a:gd name="T24" fmla="*/ 53 w 134"/>
                  <a:gd name="T25" fmla="*/ 35 h 118"/>
                  <a:gd name="T26" fmla="*/ 46 w 134"/>
                  <a:gd name="T27" fmla="*/ 9 h 118"/>
                  <a:gd name="T28" fmla="*/ 21 w 134"/>
                  <a:gd name="T29" fmla="*/ 2 h 118"/>
                  <a:gd name="T30" fmla="*/ 36 w 134"/>
                  <a:gd name="T31" fmla="*/ 17 h 118"/>
                  <a:gd name="T32" fmla="*/ 32 w 134"/>
                  <a:gd name="T33" fmla="*/ 32 h 118"/>
                  <a:gd name="T34" fmla="*/ 17 w 134"/>
                  <a:gd name="T35" fmla="*/ 36 h 118"/>
                  <a:gd name="T36" fmla="*/ 2 w 134"/>
                  <a:gd name="T37" fmla="*/ 21 h 118"/>
                  <a:gd name="T38" fmla="*/ 9 w 134"/>
                  <a:gd name="T39" fmla="*/ 46 h 118"/>
                  <a:gd name="T40" fmla="*/ 36 w 134"/>
                  <a:gd name="T41" fmla="*/ 53 h 118"/>
                  <a:gd name="T42" fmla="*/ 36 w 134"/>
                  <a:gd name="T43" fmla="*/ 53 h 118"/>
                  <a:gd name="T44" fmla="*/ 58 w 134"/>
                  <a:gd name="T45" fmla="*/ 74 h 118"/>
                  <a:gd name="T46" fmla="*/ 37 w 134"/>
                  <a:gd name="T47" fmla="*/ 95 h 118"/>
                  <a:gd name="T48" fmla="*/ 36 w 134"/>
                  <a:gd name="T49" fmla="*/ 94 h 118"/>
                  <a:gd name="T50" fmla="*/ 30 w 134"/>
                  <a:gd name="T51" fmla="*/ 99 h 118"/>
                  <a:gd name="T52" fmla="*/ 20 w 134"/>
                  <a:gd name="T53" fmla="*/ 114 h 118"/>
                  <a:gd name="T54" fmla="*/ 23 w 134"/>
                  <a:gd name="T55" fmla="*/ 116 h 118"/>
                  <a:gd name="T56" fmla="*/ 38 w 134"/>
                  <a:gd name="T57" fmla="*/ 107 h 118"/>
                  <a:gd name="T58" fmla="*/ 43 w 134"/>
                  <a:gd name="T59" fmla="*/ 101 h 118"/>
                  <a:gd name="T60" fmla="*/ 42 w 134"/>
                  <a:gd name="T61" fmla="*/ 100 h 118"/>
                  <a:gd name="T62" fmla="*/ 62 w 134"/>
                  <a:gd name="T63" fmla="*/ 79 h 118"/>
                  <a:gd name="T64" fmla="*/ 98 w 134"/>
                  <a:gd name="T65" fmla="*/ 114 h 118"/>
                  <a:gd name="T66" fmla="*/ 106 w 134"/>
                  <a:gd name="T67" fmla="*/ 118 h 118"/>
                  <a:gd name="T68" fmla="*/ 115 w 134"/>
                  <a:gd name="T69" fmla="*/ 114 h 118"/>
                  <a:gd name="T70" fmla="*/ 115 w 134"/>
                  <a:gd name="T71" fmla="*/ 97 h 118"/>
                  <a:gd name="T72" fmla="*/ 80 w 134"/>
                  <a:gd name="T73" fmla="*/ 62 h 118"/>
                  <a:gd name="T74" fmla="*/ 87 w 134"/>
                  <a:gd name="T75" fmla="*/ 55 h 118"/>
                  <a:gd name="T76" fmla="*/ 90 w 134"/>
                  <a:gd name="T77" fmla="*/ 58 h 118"/>
                  <a:gd name="T78" fmla="*/ 97 w 134"/>
                  <a:gd name="T79" fmla="*/ 56 h 118"/>
                  <a:gd name="T80" fmla="*/ 127 w 134"/>
                  <a:gd name="T81" fmla="*/ 26 h 118"/>
                  <a:gd name="T82" fmla="*/ 128 w 134"/>
                  <a:gd name="T83" fmla="*/ 25 h 118"/>
                  <a:gd name="T84" fmla="*/ 128 w 134"/>
                  <a:gd name="T85" fmla="*/ 25 h 118"/>
                  <a:gd name="T86" fmla="*/ 129 w 134"/>
                  <a:gd name="T87" fmla="*/ 23 h 118"/>
                  <a:gd name="T88" fmla="*/ 132 w 134"/>
                  <a:gd name="T89" fmla="*/ 22 h 118"/>
                  <a:gd name="T90" fmla="*/ 132 w 134"/>
                  <a:gd name="T91" fmla="*/ 16 h 118"/>
                  <a:gd name="T92" fmla="*/ 108 w 134"/>
                  <a:gd name="T93" fmla="*/ 103 h 118"/>
                  <a:gd name="T94" fmla="*/ 112 w 134"/>
                  <a:gd name="T95" fmla="*/ 108 h 118"/>
                  <a:gd name="T96" fmla="*/ 108 w 134"/>
                  <a:gd name="T97" fmla="*/ 112 h 118"/>
                  <a:gd name="T98" fmla="*/ 103 w 134"/>
                  <a:gd name="T99" fmla="*/ 108 h 118"/>
                  <a:gd name="T100" fmla="*/ 108 w 134"/>
                  <a:gd name="T101" fmla="*/ 103 h 118"/>
                  <a:gd name="T102" fmla="*/ 90 w 134"/>
                  <a:gd name="T103" fmla="*/ 41 h 118"/>
                  <a:gd name="T104" fmla="*/ 88 w 134"/>
                  <a:gd name="T105" fmla="*/ 39 h 118"/>
                  <a:gd name="T106" fmla="*/ 111 w 134"/>
                  <a:gd name="T107" fmla="*/ 16 h 118"/>
                  <a:gd name="T108" fmla="*/ 113 w 134"/>
                  <a:gd name="T109" fmla="*/ 18 h 118"/>
                  <a:gd name="T110" fmla="*/ 90 w 134"/>
                  <a:gd name="T111" fmla="*/ 41 h 118"/>
                  <a:gd name="T112" fmla="*/ 98 w 134"/>
                  <a:gd name="T113" fmla="*/ 48 h 118"/>
                  <a:gd name="T114" fmla="*/ 96 w 134"/>
                  <a:gd name="T115" fmla="*/ 46 h 118"/>
                  <a:gd name="T116" fmla="*/ 118 w 134"/>
                  <a:gd name="T117" fmla="*/ 23 h 118"/>
                  <a:gd name="T118" fmla="*/ 120 w 134"/>
                  <a:gd name="T119" fmla="*/ 25 h 118"/>
                  <a:gd name="T120" fmla="*/ 98 w 134"/>
                  <a:gd name="T121" fmla="*/ 4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4" h="118">
                    <a:moveTo>
                      <a:pt x="132" y="16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9" y="2"/>
                      <a:pt x="116" y="2"/>
                      <a:pt x="115" y="4"/>
                    </a:cubicBezTo>
                    <a:cubicBezTo>
                      <a:pt x="114" y="5"/>
                      <a:pt x="113" y="6"/>
                      <a:pt x="113" y="8"/>
                    </a:cubicBezTo>
                    <a:cubicBezTo>
                      <a:pt x="113" y="8"/>
                      <a:pt x="112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1" y="42"/>
                      <a:pt x="80" y="44"/>
                      <a:pt x="78" y="47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75" y="57"/>
                      <a:pt x="75" y="57"/>
                      <a:pt x="75" y="57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26"/>
                      <a:pt x="53" y="16"/>
                      <a:pt x="46" y="9"/>
                    </a:cubicBezTo>
                    <a:cubicBezTo>
                      <a:pt x="39" y="2"/>
                      <a:pt x="30" y="0"/>
                      <a:pt x="21" y="2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30"/>
                      <a:pt x="2" y="39"/>
                      <a:pt x="9" y="46"/>
                    </a:cubicBezTo>
                    <a:cubicBezTo>
                      <a:pt x="16" y="54"/>
                      <a:pt x="27" y="56"/>
                      <a:pt x="36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62" y="79"/>
                      <a:pt x="62" y="79"/>
                      <a:pt x="62" y="79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100" y="117"/>
                      <a:pt x="103" y="118"/>
                      <a:pt x="106" y="118"/>
                    </a:cubicBezTo>
                    <a:cubicBezTo>
                      <a:pt x="110" y="118"/>
                      <a:pt x="113" y="117"/>
                      <a:pt x="115" y="114"/>
                    </a:cubicBezTo>
                    <a:cubicBezTo>
                      <a:pt x="120" y="110"/>
                      <a:pt x="120" y="102"/>
                      <a:pt x="115" y="97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2" y="56"/>
                      <a:pt x="95" y="56"/>
                      <a:pt x="97" y="56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25"/>
                      <a:pt x="129" y="24"/>
                      <a:pt x="129" y="23"/>
                    </a:cubicBezTo>
                    <a:cubicBezTo>
                      <a:pt x="130" y="23"/>
                      <a:pt x="131" y="23"/>
                      <a:pt x="132" y="22"/>
                    </a:cubicBezTo>
                    <a:cubicBezTo>
                      <a:pt x="134" y="20"/>
                      <a:pt x="134" y="17"/>
                      <a:pt x="132" y="16"/>
                    </a:cubicBezTo>
                    <a:close/>
                    <a:moveTo>
                      <a:pt x="108" y="103"/>
                    </a:moveTo>
                    <a:cubicBezTo>
                      <a:pt x="110" y="103"/>
                      <a:pt x="112" y="105"/>
                      <a:pt x="112" y="108"/>
                    </a:cubicBezTo>
                    <a:cubicBezTo>
                      <a:pt x="112" y="110"/>
                      <a:pt x="110" y="112"/>
                      <a:pt x="108" y="112"/>
                    </a:cubicBezTo>
                    <a:cubicBezTo>
                      <a:pt x="105" y="112"/>
                      <a:pt x="103" y="110"/>
                      <a:pt x="103" y="108"/>
                    </a:cubicBezTo>
                    <a:cubicBezTo>
                      <a:pt x="103" y="105"/>
                      <a:pt x="105" y="103"/>
                      <a:pt x="108" y="103"/>
                    </a:cubicBezTo>
                    <a:close/>
                    <a:moveTo>
                      <a:pt x="90" y="41"/>
                    </a:moveTo>
                    <a:cubicBezTo>
                      <a:pt x="88" y="39"/>
                      <a:pt x="88" y="39"/>
                      <a:pt x="88" y="39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3" y="18"/>
                      <a:pt x="113" y="18"/>
                      <a:pt x="113" y="18"/>
                    </a:cubicBezTo>
                    <a:lnTo>
                      <a:pt x="90" y="41"/>
                    </a:lnTo>
                    <a:close/>
                    <a:moveTo>
                      <a:pt x="98" y="48"/>
                    </a:moveTo>
                    <a:cubicBezTo>
                      <a:pt x="96" y="46"/>
                      <a:pt x="96" y="46"/>
                      <a:pt x="96" y="46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5"/>
                      <a:pt x="120" y="25"/>
                      <a:pt x="120" y="25"/>
                    </a:cubicBezTo>
                    <a:lnTo>
                      <a:pt x="98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grpSp>
            <p:nvGrpSpPr>
              <p:cNvPr id="62" name="Group 89">
                <a:extLst>
                  <a:ext uri="{FF2B5EF4-FFF2-40B4-BE49-F238E27FC236}">
                    <a16:creationId xmlns:a16="http://schemas.microsoft.com/office/drawing/2014/main" id="{F4FDFCAC-586A-4798-A9AF-36F71FF9B4A2}"/>
                  </a:ext>
                </a:extLst>
              </p:cNvPr>
              <p:cNvGrpSpPr/>
              <p:nvPr/>
            </p:nvGrpSpPr>
            <p:grpSpPr>
              <a:xfrm flipH="1">
                <a:off x="5864987" y="3924368"/>
                <a:ext cx="125925" cy="90008"/>
                <a:chOff x="1585913" y="1584325"/>
                <a:chExt cx="461963" cy="330201"/>
              </a:xfrm>
              <a:grpFill/>
            </p:grpSpPr>
            <p:sp>
              <p:nvSpPr>
                <p:cNvPr id="69" name="Freeform 13">
                  <a:extLst>
                    <a:ext uri="{FF2B5EF4-FFF2-40B4-BE49-F238E27FC236}">
                      <a16:creationId xmlns:a16="http://schemas.microsoft.com/office/drawing/2014/main" id="{CA906587-1A82-4F97-990F-383AFFD03A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5913" y="1646238"/>
                  <a:ext cx="461963" cy="268288"/>
                </a:xfrm>
                <a:custGeom>
                  <a:avLst/>
                  <a:gdLst>
                    <a:gd name="T0" fmla="*/ 0 w 291"/>
                    <a:gd name="T1" fmla="*/ 0 h 169"/>
                    <a:gd name="T2" fmla="*/ 0 w 291"/>
                    <a:gd name="T3" fmla="*/ 169 h 169"/>
                    <a:gd name="T4" fmla="*/ 291 w 291"/>
                    <a:gd name="T5" fmla="*/ 169 h 169"/>
                    <a:gd name="T6" fmla="*/ 291 w 291"/>
                    <a:gd name="T7" fmla="*/ 0 h 169"/>
                    <a:gd name="T8" fmla="*/ 146 w 291"/>
                    <a:gd name="T9" fmla="*/ 105 h 169"/>
                    <a:gd name="T10" fmla="*/ 0 w 291"/>
                    <a:gd name="T11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1" h="169">
                      <a:moveTo>
                        <a:pt x="0" y="0"/>
                      </a:moveTo>
                      <a:lnTo>
                        <a:pt x="0" y="169"/>
                      </a:lnTo>
                      <a:lnTo>
                        <a:pt x="291" y="169"/>
                      </a:lnTo>
                      <a:lnTo>
                        <a:pt x="291" y="0"/>
                      </a:lnTo>
                      <a:lnTo>
                        <a:pt x="146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0" name="Freeform 14">
                  <a:extLst>
                    <a:ext uri="{FF2B5EF4-FFF2-40B4-BE49-F238E27FC236}">
                      <a16:creationId xmlns:a16="http://schemas.microsoft.com/office/drawing/2014/main" id="{CD387572-CBC8-40DA-9B83-6F16AC52DC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5913" y="1584325"/>
                  <a:ext cx="461963" cy="192088"/>
                </a:xfrm>
                <a:custGeom>
                  <a:avLst/>
                  <a:gdLst>
                    <a:gd name="T0" fmla="*/ 291 w 291"/>
                    <a:gd name="T1" fmla="*/ 17 h 121"/>
                    <a:gd name="T2" fmla="*/ 291 w 291"/>
                    <a:gd name="T3" fmla="*/ 0 h 121"/>
                    <a:gd name="T4" fmla="*/ 0 w 291"/>
                    <a:gd name="T5" fmla="*/ 0 h 121"/>
                    <a:gd name="T6" fmla="*/ 0 w 291"/>
                    <a:gd name="T7" fmla="*/ 17 h 121"/>
                    <a:gd name="T8" fmla="*/ 146 w 291"/>
                    <a:gd name="T9" fmla="*/ 121 h 121"/>
                    <a:gd name="T10" fmla="*/ 291 w 291"/>
                    <a:gd name="T11" fmla="*/ 17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1" h="121">
                      <a:moveTo>
                        <a:pt x="291" y="17"/>
                      </a:moveTo>
                      <a:lnTo>
                        <a:pt x="291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46" y="121"/>
                      </a:lnTo>
                      <a:lnTo>
                        <a:pt x="291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63" name="Group 92">
                <a:extLst>
                  <a:ext uri="{FF2B5EF4-FFF2-40B4-BE49-F238E27FC236}">
                    <a16:creationId xmlns:a16="http://schemas.microsoft.com/office/drawing/2014/main" id="{202D6750-1CE1-440D-B9FD-FA132AABF07C}"/>
                  </a:ext>
                </a:extLst>
              </p:cNvPr>
              <p:cNvGrpSpPr/>
              <p:nvPr/>
            </p:nvGrpSpPr>
            <p:grpSpPr>
              <a:xfrm>
                <a:off x="7155332" y="2316256"/>
                <a:ext cx="172001" cy="107139"/>
                <a:chOff x="5172076" y="1938338"/>
                <a:chExt cx="471488" cy="293688"/>
              </a:xfrm>
              <a:grpFill/>
            </p:grpSpPr>
            <p:sp>
              <p:nvSpPr>
                <p:cNvPr id="66" name="Freeform 8">
                  <a:extLst>
                    <a:ext uri="{FF2B5EF4-FFF2-40B4-BE49-F238E27FC236}">
                      <a16:creationId xmlns:a16="http://schemas.microsoft.com/office/drawing/2014/main" id="{FC86AF1D-ECEA-4B4C-8AD4-6740D694D2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72076" y="1938338"/>
                  <a:ext cx="471488" cy="293688"/>
                </a:xfrm>
                <a:custGeom>
                  <a:avLst/>
                  <a:gdLst>
                    <a:gd name="T0" fmla="*/ 113 w 125"/>
                    <a:gd name="T1" fmla="*/ 18 h 78"/>
                    <a:gd name="T2" fmla="*/ 113 w 125"/>
                    <a:gd name="T3" fmla="*/ 0 h 78"/>
                    <a:gd name="T4" fmla="*/ 0 w 125"/>
                    <a:gd name="T5" fmla="*/ 0 h 78"/>
                    <a:gd name="T6" fmla="*/ 0 w 125"/>
                    <a:gd name="T7" fmla="*/ 78 h 78"/>
                    <a:gd name="T8" fmla="*/ 113 w 125"/>
                    <a:gd name="T9" fmla="*/ 78 h 78"/>
                    <a:gd name="T10" fmla="*/ 113 w 125"/>
                    <a:gd name="T11" fmla="*/ 60 h 78"/>
                    <a:gd name="T12" fmla="*/ 125 w 125"/>
                    <a:gd name="T13" fmla="*/ 54 h 78"/>
                    <a:gd name="T14" fmla="*/ 125 w 125"/>
                    <a:gd name="T15" fmla="*/ 26 h 78"/>
                    <a:gd name="T16" fmla="*/ 113 w 125"/>
                    <a:gd name="T17" fmla="*/ 18 h 78"/>
                    <a:gd name="T18" fmla="*/ 104 w 125"/>
                    <a:gd name="T19" fmla="*/ 69 h 78"/>
                    <a:gd name="T20" fmla="*/ 10 w 125"/>
                    <a:gd name="T21" fmla="*/ 69 h 78"/>
                    <a:gd name="T22" fmla="*/ 10 w 125"/>
                    <a:gd name="T23" fmla="*/ 10 h 78"/>
                    <a:gd name="T24" fmla="*/ 104 w 125"/>
                    <a:gd name="T25" fmla="*/ 10 h 78"/>
                    <a:gd name="T26" fmla="*/ 104 w 125"/>
                    <a:gd name="T27" fmla="*/ 69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5" h="78">
                      <a:moveTo>
                        <a:pt x="113" y="18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113" y="78"/>
                        <a:pt x="113" y="78"/>
                        <a:pt x="113" y="78"/>
                      </a:cubicBezTo>
                      <a:cubicBezTo>
                        <a:pt x="113" y="60"/>
                        <a:pt x="113" y="60"/>
                        <a:pt x="113" y="60"/>
                      </a:cubicBezTo>
                      <a:cubicBezTo>
                        <a:pt x="117" y="60"/>
                        <a:pt x="125" y="61"/>
                        <a:pt x="125" y="54"/>
                      </a:cubicBezTo>
                      <a:cubicBezTo>
                        <a:pt x="125" y="26"/>
                        <a:pt x="125" y="26"/>
                        <a:pt x="125" y="26"/>
                      </a:cubicBezTo>
                      <a:cubicBezTo>
                        <a:pt x="125" y="17"/>
                        <a:pt x="116" y="18"/>
                        <a:pt x="113" y="18"/>
                      </a:cubicBezTo>
                      <a:close/>
                      <a:moveTo>
                        <a:pt x="104" y="69"/>
                      </a:move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4" y="10"/>
                        <a:pt x="104" y="10"/>
                        <a:pt x="104" y="10"/>
                      </a:cubicBezTo>
                      <a:lnTo>
                        <a:pt x="104" y="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7" name="Rectangle 9">
                  <a:extLst>
                    <a:ext uri="{FF2B5EF4-FFF2-40B4-BE49-F238E27FC236}">
                      <a16:creationId xmlns:a16="http://schemas.microsoft.com/office/drawing/2014/main" id="{BD2B5C71-C90E-488B-B23C-8A56EC0D3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5576" y="2001838"/>
                  <a:ext cx="90488" cy="1666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8" name="Rectangle 10">
                  <a:extLst>
                    <a:ext uri="{FF2B5EF4-FFF2-40B4-BE49-F238E27FC236}">
                      <a16:creationId xmlns:a16="http://schemas.microsoft.com/office/drawing/2014/main" id="{807658F0-02E0-4F41-8FC3-9926041639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41938" y="2001838"/>
                  <a:ext cx="85725" cy="1666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64" name="Freeform 10">
                <a:extLst>
                  <a:ext uri="{FF2B5EF4-FFF2-40B4-BE49-F238E27FC236}">
                    <a16:creationId xmlns:a16="http://schemas.microsoft.com/office/drawing/2014/main" id="{1F584900-3AED-4BB4-B3A0-0272B943CC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82065" y="1938703"/>
                <a:ext cx="162038" cy="142413"/>
              </a:xfrm>
              <a:custGeom>
                <a:avLst/>
                <a:gdLst>
                  <a:gd name="T0" fmla="*/ 121 w 122"/>
                  <a:gd name="T1" fmla="*/ 103 h 107"/>
                  <a:gd name="T2" fmla="*/ 63 w 122"/>
                  <a:gd name="T3" fmla="*/ 1 h 107"/>
                  <a:gd name="T4" fmla="*/ 61 w 122"/>
                  <a:gd name="T5" fmla="*/ 0 h 107"/>
                  <a:gd name="T6" fmla="*/ 59 w 122"/>
                  <a:gd name="T7" fmla="*/ 1 h 107"/>
                  <a:gd name="T8" fmla="*/ 1 w 122"/>
                  <a:gd name="T9" fmla="*/ 103 h 107"/>
                  <a:gd name="T10" fmla="*/ 0 w 122"/>
                  <a:gd name="T11" fmla="*/ 105 h 107"/>
                  <a:gd name="T12" fmla="*/ 0 w 122"/>
                  <a:gd name="T13" fmla="*/ 106 h 107"/>
                  <a:gd name="T14" fmla="*/ 3 w 122"/>
                  <a:gd name="T15" fmla="*/ 107 h 107"/>
                  <a:gd name="T16" fmla="*/ 119 w 122"/>
                  <a:gd name="T17" fmla="*/ 107 h 107"/>
                  <a:gd name="T18" fmla="*/ 121 w 122"/>
                  <a:gd name="T19" fmla="*/ 106 h 107"/>
                  <a:gd name="T20" fmla="*/ 121 w 122"/>
                  <a:gd name="T21" fmla="*/ 103 h 107"/>
                  <a:gd name="T22" fmla="*/ 55 w 122"/>
                  <a:gd name="T23" fmla="*/ 38 h 107"/>
                  <a:gd name="T24" fmla="*/ 67 w 122"/>
                  <a:gd name="T25" fmla="*/ 38 h 107"/>
                  <a:gd name="T26" fmla="*/ 67 w 122"/>
                  <a:gd name="T27" fmla="*/ 76 h 107"/>
                  <a:gd name="T28" fmla="*/ 55 w 122"/>
                  <a:gd name="T29" fmla="*/ 76 h 107"/>
                  <a:gd name="T30" fmla="*/ 55 w 122"/>
                  <a:gd name="T31" fmla="*/ 38 h 107"/>
                  <a:gd name="T32" fmla="*/ 61 w 122"/>
                  <a:gd name="T33" fmla="*/ 97 h 107"/>
                  <a:gd name="T34" fmla="*/ 55 w 122"/>
                  <a:gd name="T35" fmla="*/ 91 h 107"/>
                  <a:gd name="T36" fmla="*/ 61 w 122"/>
                  <a:gd name="T37" fmla="*/ 86 h 107"/>
                  <a:gd name="T38" fmla="*/ 67 w 122"/>
                  <a:gd name="T39" fmla="*/ 91 h 107"/>
                  <a:gd name="T40" fmla="*/ 61 w 122"/>
                  <a:gd name="T41" fmla="*/ 9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2" h="107">
                    <a:moveTo>
                      <a:pt x="121" y="103"/>
                    </a:move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2" y="0"/>
                      <a:pt x="61" y="0"/>
                    </a:cubicBezTo>
                    <a:cubicBezTo>
                      <a:pt x="60" y="0"/>
                      <a:pt x="59" y="1"/>
                      <a:pt x="59" y="1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0" y="104"/>
                      <a:pt x="0" y="104"/>
                      <a:pt x="0" y="105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1" y="107"/>
                      <a:pt x="2" y="107"/>
                      <a:pt x="3" y="107"/>
                    </a:cubicBezTo>
                    <a:cubicBezTo>
                      <a:pt x="119" y="107"/>
                      <a:pt x="119" y="107"/>
                      <a:pt x="119" y="107"/>
                    </a:cubicBezTo>
                    <a:cubicBezTo>
                      <a:pt x="120" y="107"/>
                      <a:pt x="121" y="107"/>
                      <a:pt x="121" y="106"/>
                    </a:cubicBezTo>
                    <a:cubicBezTo>
                      <a:pt x="122" y="105"/>
                      <a:pt x="122" y="104"/>
                      <a:pt x="121" y="103"/>
                    </a:cubicBezTo>
                    <a:close/>
                    <a:moveTo>
                      <a:pt x="55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55" y="76"/>
                      <a:pt x="55" y="76"/>
                      <a:pt x="55" y="76"/>
                    </a:cubicBezTo>
                    <a:lnTo>
                      <a:pt x="55" y="38"/>
                    </a:lnTo>
                    <a:close/>
                    <a:moveTo>
                      <a:pt x="61" y="97"/>
                    </a:moveTo>
                    <a:cubicBezTo>
                      <a:pt x="57" y="97"/>
                      <a:pt x="55" y="95"/>
                      <a:pt x="55" y="91"/>
                    </a:cubicBezTo>
                    <a:cubicBezTo>
                      <a:pt x="55" y="88"/>
                      <a:pt x="57" y="86"/>
                      <a:pt x="61" y="86"/>
                    </a:cubicBezTo>
                    <a:cubicBezTo>
                      <a:pt x="65" y="86"/>
                      <a:pt x="67" y="88"/>
                      <a:pt x="67" y="91"/>
                    </a:cubicBezTo>
                    <a:cubicBezTo>
                      <a:pt x="67" y="95"/>
                      <a:pt x="65" y="97"/>
                      <a:pt x="61" y="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7DCFDCF2-7A9C-48A2-8225-99DADC7AA8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0219" y="2552303"/>
                <a:ext cx="152839" cy="135000"/>
              </a:xfrm>
              <a:custGeom>
                <a:avLst/>
                <a:gdLst>
                  <a:gd name="T0" fmla="*/ 132 w 134"/>
                  <a:gd name="T1" fmla="*/ 16 h 118"/>
                  <a:gd name="T2" fmla="*/ 120 w 134"/>
                  <a:gd name="T3" fmla="*/ 4 h 118"/>
                  <a:gd name="T4" fmla="*/ 115 w 134"/>
                  <a:gd name="T5" fmla="*/ 4 h 118"/>
                  <a:gd name="T6" fmla="*/ 113 w 134"/>
                  <a:gd name="T7" fmla="*/ 8 h 118"/>
                  <a:gd name="T8" fmla="*/ 111 w 134"/>
                  <a:gd name="T9" fmla="*/ 8 h 118"/>
                  <a:gd name="T10" fmla="*/ 111 w 134"/>
                  <a:gd name="T11" fmla="*/ 8 h 118"/>
                  <a:gd name="T12" fmla="*/ 80 w 134"/>
                  <a:gd name="T13" fmla="*/ 39 h 118"/>
                  <a:gd name="T14" fmla="*/ 78 w 134"/>
                  <a:gd name="T15" fmla="*/ 47 h 118"/>
                  <a:gd name="T16" fmla="*/ 82 w 134"/>
                  <a:gd name="T17" fmla="*/ 50 h 118"/>
                  <a:gd name="T18" fmla="*/ 82 w 134"/>
                  <a:gd name="T19" fmla="*/ 50 h 118"/>
                  <a:gd name="T20" fmla="*/ 82 w 134"/>
                  <a:gd name="T21" fmla="*/ 50 h 118"/>
                  <a:gd name="T22" fmla="*/ 75 w 134"/>
                  <a:gd name="T23" fmla="*/ 57 h 118"/>
                  <a:gd name="T24" fmla="*/ 53 w 134"/>
                  <a:gd name="T25" fmla="*/ 35 h 118"/>
                  <a:gd name="T26" fmla="*/ 46 w 134"/>
                  <a:gd name="T27" fmla="*/ 9 h 118"/>
                  <a:gd name="T28" fmla="*/ 21 w 134"/>
                  <a:gd name="T29" fmla="*/ 2 h 118"/>
                  <a:gd name="T30" fmla="*/ 36 w 134"/>
                  <a:gd name="T31" fmla="*/ 17 h 118"/>
                  <a:gd name="T32" fmla="*/ 32 w 134"/>
                  <a:gd name="T33" fmla="*/ 32 h 118"/>
                  <a:gd name="T34" fmla="*/ 17 w 134"/>
                  <a:gd name="T35" fmla="*/ 36 h 118"/>
                  <a:gd name="T36" fmla="*/ 2 w 134"/>
                  <a:gd name="T37" fmla="*/ 21 h 118"/>
                  <a:gd name="T38" fmla="*/ 9 w 134"/>
                  <a:gd name="T39" fmla="*/ 46 h 118"/>
                  <a:gd name="T40" fmla="*/ 36 w 134"/>
                  <a:gd name="T41" fmla="*/ 53 h 118"/>
                  <a:gd name="T42" fmla="*/ 36 w 134"/>
                  <a:gd name="T43" fmla="*/ 53 h 118"/>
                  <a:gd name="T44" fmla="*/ 58 w 134"/>
                  <a:gd name="T45" fmla="*/ 74 h 118"/>
                  <a:gd name="T46" fmla="*/ 37 w 134"/>
                  <a:gd name="T47" fmla="*/ 95 h 118"/>
                  <a:gd name="T48" fmla="*/ 36 w 134"/>
                  <a:gd name="T49" fmla="*/ 94 h 118"/>
                  <a:gd name="T50" fmla="*/ 30 w 134"/>
                  <a:gd name="T51" fmla="*/ 99 h 118"/>
                  <a:gd name="T52" fmla="*/ 20 w 134"/>
                  <a:gd name="T53" fmla="*/ 114 h 118"/>
                  <a:gd name="T54" fmla="*/ 23 w 134"/>
                  <a:gd name="T55" fmla="*/ 116 h 118"/>
                  <a:gd name="T56" fmla="*/ 38 w 134"/>
                  <a:gd name="T57" fmla="*/ 107 h 118"/>
                  <a:gd name="T58" fmla="*/ 43 w 134"/>
                  <a:gd name="T59" fmla="*/ 101 h 118"/>
                  <a:gd name="T60" fmla="*/ 42 w 134"/>
                  <a:gd name="T61" fmla="*/ 100 h 118"/>
                  <a:gd name="T62" fmla="*/ 62 w 134"/>
                  <a:gd name="T63" fmla="*/ 79 h 118"/>
                  <a:gd name="T64" fmla="*/ 98 w 134"/>
                  <a:gd name="T65" fmla="*/ 114 h 118"/>
                  <a:gd name="T66" fmla="*/ 106 w 134"/>
                  <a:gd name="T67" fmla="*/ 118 h 118"/>
                  <a:gd name="T68" fmla="*/ 115 w 134"/>
                  <a:gd name="T69" fmla="*/ 114 h 118"/>
                  <a:gd name="T70" fmla="*/ 115 w 134"/>
                  <a:gd name="T71" fmla="*/ 97 h 118"/>
                  <a:gd name="T72" fmla="*/ 80 w 134"/>
                  <a:gd name="T73" fmla="*/ 62 h 118"/>
                  <a:gd name="T74" fmla="*/ 87 w 134"/>
                  <a:gd name="T75" fmla="*/ 55 h 118"/>
                  <a:gd name="T76" fmla="*/ 90 w 134"/>
                  <a:gd name="T77" fmla="*/ 58 h 118"/>
                  <a:gd name="T78" fmla="*/ 97 w 134"/>
                  <a:gd name="T79" fmla="*/ 56 h 118"/>
                  <a:gd name="T80" fmla="*/ 127 w 134"/>
                  <a:gd name="T81" fmla="*/ 26 h 118"/>
                  <a:gd name="T82" fmla="*/ 128 w 134"/>
                  <a:gd name="T83" fmla="*/ 25 h 118"/>
                  <a:gd name="T84" fmla="*/ 128 w 134"/>
                  <a:gd name="T85" fmla="*/ 25 h 118"/>
                  <a:gd name="T86" fmla="*/ 129 w 134"/>
                  <a:gd name="T87" fmla="*/ 23 h 118"/>
                  <a:gd name="T88" fmla="*/ 132 w 134"/>
                  <a:gd name="T89" fmla="*/ 22 h 118"/>
                  <a:gd name="T90" fmla="*/ 132 w 134"/>
                  <a:gd name="T91" fmla="*/ 16 h 118"/>
                  <a:gd name="T92" fmla="*/ 108 w 134"/>
                  <a:gd name="T93" fmla="*/ 103 h 118"/>
                  <a:gd name="T94" fmla="*/ 112 w 134"/>
                  <a:gd name="T95" fmla="*/ 108 h 118"/>
                  <a:gd name="T96" fmla="*/ 108 w 134"/>
                  <a:gd name="T97" fmla="*/ 112 h 118"/>
                  <a:gd name="T98" fmla="*/ 103 w 134"/>
                  <a:gd name="T99" fmla="*/ 108 h 118"/>
                  <a:gd name="T100" fmla="*/ 108 w 134"/>
                  <a:gd name="T101" fmla="*/ 103 h 118"/>
                  <a:gd name="T102" fmla="*/ 90 w 134"/>
                  <a:gd name="T103" fmla="*/ 41 h 118"/>
                  <a:gd name="T104" fmla="*/ 88 w 134"/>
                  <a:gd name="T105" fmla="*/ 39 h 118"/>
                  <a:gd name="T106" fmla="*/ 111 w 134"/>
                  <a:gd name="T107" fmla="*/ 16 h 118"/>
                  <a:gd name="T108" fmla="*/ 113 w 134"/>
                  <a:gd name="T109" fmla="*/ 18 h 118"/>
                  <a:gd name="T110" fmla="*/ 90 w 134"/>
                  <a:gd name="T111" fmla="*/ 41 h 118"/>
                  <a:gd name="T112" fmla="*/ 98 w 134"/>
                  <a:gd name="T113" fmla="*/ 48 h 118"/>
                  <a:gd name="T114" fmla="*/ 96 w 134"/>
                  <a:gd name="T115" fmla="*/ 46 h 118"/>
                  <a:gd name="T116" fmla="*/ 118 w 134"/>
                  <a:gd name="T117" fmla="*/ 23 h 118"/>
                  <a:gd name="T118" fmla="*/ 120 w 134"/>
                  <a:gd name="T119" fmla="*/ 25 h 118"/>
                  <a:gd name="T120" fmla="*/ 98 w 134"/>
                  <a:gd name="T121" fmla="*/ 4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4" h="118">
                    <a:moveTo>
                      <a:pt x="132" y="16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9" y="2"/>
                      <a:pt x="116" y="2"/>
                      <a:pt x="115" y="4"/>
                    </a:cubicBezTo>
                    <a:cubicBezTo>
                      <a:pt x="114" y="5"/>
                      <a:pt x="113" y="6"/>
                      <a:pt x="113" y="8"/>
                    </a:cubicBezTo>
                    <a:cubicBezTo>
                      <a:pt x="113" y="8"/>
                      <a:pt x="112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1" y="42"/>
                      <a:pt x="80" y="44"/>
                      <a:pt x="78" y="47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75" y="57"/>
                      <a:pt x="75" y="57"/>
                      <a:pt x="75" y="57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26"/>
                      <a:pt x="53" y="16"/>
                      <a:pt x="46" y="9"/>
                    </a:cubicBezTo>
                    <a:cubicBezTo>
                      <a:pt x="39" y="2"/>
                      <a:pt x="30" y="0"/>
                      <a:pt x="21" y="2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30"/>
                      <a:pt x="2" y="39"/>
                      <a:pt x="9" y="46"/>
                    </a:cubicBezTo>
                    <a:cubicBezTo>
                      <a:pt x="16" y="54"/>
                      <a:pt x="27" y="56"/>
                      <a:pt x="36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62" y="79"/>
                      <a:pt x="62" y="79"/>
                      <a:pt x="62" y="79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100" y="117"/>
                      <a:pt x="103" y="118"/>
                      <a:pt x="106" y="118"/>
                    </a:cubicBezTo>
                    <a:cubicBezTo>
                      <a:pt x="110" y="118"/>
                      <a:pt x="113" y="117"/>
                      <a:pt x="115" y="114"/>
                    </a:cubicBezTo>
                    <a:cubicBezTo>
                      <a:pt x="120" y="110"/>
                      <a:pt x="120" y="102"/>
                      <a:pt x="115" y="97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2" y="56"/>
                      <a:pt x="95" y="56"/>
                      <a:pt x="97" y="56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25"/>
                      <a:pt x="129" y="24"/>
                      <a:pt x="129" y="23"/>
                    </a:cubicBezTo>
                    <a:cubicBezTo>
                      <a:pt x="130" y="23"/>
                      <a:pt x="131" y="23"/>
                      <a:pt x="132" y="22"/>
                    </a:cubicBezTo>
                    <a:cubicBezTo>
                      <a:pt x="134" y="20"/>
                      <a:pt x="134" y="17"/>
                      <a:pt x="132" y="16"/>
                    </a:cubicBezTo>
                    <a:close/>
                    <a:moveTo>
                      <a:pt x="108" y="103"/>
                    </a:moveTo>
                    <a:cubicBezTo>
                      <a:pt x="110" y="103"/>
                      <a:pt x="112" y="105"/>
                      <a:pt x="112" y="108"/>
                    </a:cubicBezTo>
                    <a:cubicBezTo>
                      <a:pt x="112" y="110"/>
                      <a:pt x="110" y="112"/>
                      <a:pt x="108" y="112"/>
                    </a:cubicBezTo>
                    <a:cubicBezTo>
                      <a:pt x="105" y="112"/>
                      <a:pt x="103" y="110"/>
                      <a:pt x="103" y="108"/>
                    </a:cubicBezTo>
                    <a:cubicBezTo>
                      <a:pt x="103" y="105"/>
                      <a:pt x="105" y="103"/>
                      <a:pt x="108" y="103"/>
                    </a:cubicBezTo>
                    <a:close/>
                    <a:moveTo>
                      <a:pt x="90" y="41"/>
                    </a:moveTo>
                    <a:cubicBezTo>
                      <a:pt x="88" y="39"/>
                      <a:pt x="88" y="39"/>
                      <a:pt x="88" y="39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3" y="18"/>
                      <a:pt x="113" y="18"/>
                      <a:pt x="113" y="18"/>
                    </a:cubicBezTo>
                    <a:lnTo>
                      <a:pt x="90" y="41"/>
                    </a:lnTo>
                    <a:close/>
                    <a:moveTo>
                      <a:pt x="98" y="48"/>
                    </a:moveTo>
                    <a:cubicBezTo>
                      <a:pt x="96" y="46"/>
                      <a:pt x="96" y="46"/>
                      <a:pt x="96" y="46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5"/>
                      <a:pt x="120" y="25"/>
                      <a:pt x="120" y="25"/>
                    </a:cubicBezTo>
                    <a:lnTo>
                      <a:pt x="98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9631FE9-4F83-4951-8A2B-13922E0C7C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983095" y="1938704"/>
              <a:ext cx="9618547" cy="1140803"/>
            </a:xfrm>
            <a:custGeom>
              <a:avLst/>
              <a:gdLst>
                <a:gd name="T0" fmla="*/ 16 w 1028"/>
                <a:gd name="T1" fmla="*/ 0 h 522"/>
                <a:gd name="T2" fmla="*/ 941 w 1028"/>
                <a:gd name="T3" fmla="*/ 0 h 522"/>
                <a:gd name="T4" fmla="*/ 958 w 1028"/>
                <a:gd name="T5" fmla="*/ 16 h 522"/>
                <a:gd name="T6" fmla="*/ 958 w 1028"/>
                <a:gd name="T7" fmla="*/ 225 h 522"/>
                <a:gd name="T8" fmla="*/ 1028 w 1028"/>
                <a:gd name="T9" fmla="*/ 262 h 522"/>
                <a:gd name="T10" fmla="*/ 958 w 1028"/>
                <a:gd name="T11" fmla="*/ 302 h 522"/>
                <a:gd name="T12" fmla="*/ 958 w 1028"/>
                <a:gd name="T13" fmla="*/ 506 h 522"/>
                <a:gd name="T14" fmla="*/ 941 w 1028"/>
                <a:gd name="T15" fmla="*/ 522 h 522"/>
                <a:gd name="T16" fmla="*/ 16 w 1028"/>
                <a:gd name="T17" fmla="*/ 522 h 522"/>
                <a:gd name="T18" fmla="*/ 0 w 1028"/>
                <a:gd name="T19" fmla="*/ 506 h 522"/>
                <a:gd name="T20" fmla="*/ 0 w 1028"/>
                <a:gd name="T21" fmla="*/ 16 h 522"/>
                <a:gd name="T22" fmla="*/ 16 w 1028"/>
                <a:gd name="T23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8" h="522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noFill/>
            <a:ln>
              <a:solidFill>
                <a:srgbClr val="A6C03B"/>
              </a:solidFill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7027461-F1DB-4436-B128-908F1660BE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939207" y="3416709"/>
              <a:ext cx="9662435" cy="1163435"/>
            </a:xfrm>
            <a:custGeom>
              <a:avLst/>
              <a:gdLst>
                <a:gd name="T0" fmla="*/ 16 w 1028"/>
                <a:gd name="T1" fmla="*/ 0 h 522"/>
                <a:gd name="T2" fmla="*/ 941 w 1028"/>
                <a:gd name="T3" fmla="*/ 0 h 522"/>
                <a:gd name="T4" fmla="*/ 958 w 1028"/>
                <a:gd name="T5" fmla="*/ 16 h 522"/>
                <a:gd name="T6" fmla="*/ 958 w 1028"/>
                <a:gd name="T7" fmla="*/ 225 h 522"/>
                <a:gd name="T8" fmla="*/ 1028 w 1028"/>
                <a:gd name="T9" fmla="*/ 262 h 522"/>
                <a:gd name="T10" fmla="*/ 958 w 1028"/>
                <a:gd name="T11" fmla="*/ 302 h 522"/>
                <a:gd name="T12" fmla="*/ 958 w 1028"/>
                <a:gd name="T13" fmla="*/ 506 h 522"/>
                <a:gd name="T14" fmla="*/ 941 w 1028"/>
                <a:gd name="T15" fmla="*/ 522 h 522"/>
                <a:gd name="T16" fmla="*/ 16 w 1028"/>
                <a:gd name="T17" fmla="*/ 522 h 522"/>
                <a:gd name="T18" fmla="*/ 0 w 1028"/>
                <a:gd name="T19" fmla="*/ 506 h 522"/>
                <a:gd name="T20" fmla="*/ 0 w 1028"/>
                <a:gd name="T21" fmla="*/ 16 h 522"/>
                <a:gd name="T22" fmla="*/ 16 w 1028"/>
                <a:gd name="T23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8" h="522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F9C848C-4BDD-4202-B613-12192A46D7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939207" y="4841738"/>
              <a:ext cx="9662435" cy="1163435"/>
            </a:xfrm>
            <a:custGeom>
              <a:avLst/>
              <a:gdLst>
                <a:gd name="T0" fmla="*/ 16 w 1028"/>
                <a:gd name="T1" fmla="*/ 0 h 522"/>
                <a:gd name="T2" fmla="*/ 941 w 1028"/>
                <a:gd name="T3" fmla="*/ 0 h 522"/>
                <a:gd name="T4" fmla="*/ 958 w 1028"/>
                <a:gd name="T5" fmla="*/ 16 h 522"/>
                <a:gd name="T6" fmla="*/ 958 w 1028"/>
                <a:gd name="T7" fmla="*/ 225 h 522"/>
                <a:gd name="T8" fmla="*/ 1028 w 1028"/>
                <a:gd name="T9" fmla="*/ 262 h 522"/>
                <a:gd name="T10" fmla="*/ 958 w 1028"/>
                <a:gd name="T11" fmla="*/ 302 h 522"/>
                <a:gd name="T12" fmla="*/ 958 w 1028"/>
                <a:gd name="T13" fmla="*/ 506 h 522"/>
                <a:gd name="T14" fmla="*/ 941 w 1028"/>
                <a:gd name="T15" fmla="*/ 522 h 522"/>
                <a:gd name="T16" fmla="*/ 16 w 1028"/>
                <a:gd name="T17" fmla="*/ 522 h 522"/>
                <a:gd name="T18" fmla="*/ 0 w 1028"/>
                <a:gd name="T19" fmla="*/ 506 h 522"/>
                <a:gd name="T20" fmla="*/ 0 w 1028"/>
                <a:gd name="T21" fmla="*/ 16 h 522"/>
                <a:gd name="T22" fmla="*/ 16 w 1028"/>
                <a:gd name="T23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8" h="522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noFill/>
            <a:ln>
              <a:solidFill>
                <a:srgbClr val="A6C03B"/>
              </a:solidFill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7082F9D6-16E8-4C13-A965-0D6C56019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3794" y="1921074"/>
              <a:ext cx="8766693" cy="869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09" tIns="22855" rIns="45709" bIns="22855">
              <a:spAutoFit/>
            </a:bodyPr>
            <a:lstStyle/>
            <a:p>
              <a:pPr defTabSz="1088014">
                <a:lnSpc>
                  <a:spcPct val="200000"/>
                </a:lnSpc>
              </a:pPr>
              <a:r>
                <a:rPr lang="en-US" altLang="zh-CN" sz="2799" b="1" dirty="0" err="1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altLang="zh-CN" sz="2799" b="1" dirty="0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thuộc</a:t>
              </a:r>
              <a:r>
                <a:rPr lang="en-US" altLang="zh-CN" sz="2799" b="1" dirty="0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long </a:t>
              </a:r>
              <a:r>
                <a:rPr lang="en-US" altLang="zh-CN" sz="2799" b="1" dirty="0" err="1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2799" b="1" dirty="0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thơ</a:t>
              </a:r>
              <a:r>
                <a:rPr lang="en-US" altLang="zh-CN" sz="2799" b="1" dirty="0" smtClean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799" b="1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12D4F85D-5D1E-4105-A7D8-0BAE365D7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4649" y="4747960"/>
              <a:ext cx="6943514" cy="101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09" tIns="22855" rIns="45709" bIns="22855">
              <a:spAutoFit/>
            </a:bodyPr>
            <a:lstStyle/>
            <a:p>
              <a:pPr defTabSz="1088014">
                <a:lnSpc>
                  <a:spcPct val="200000"/>
                </a:lnSpc>
              </a:pP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Chuẩn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bị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7D78FA27-914B-45B5-B8AC-66F21BF88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5609" y="3354467"/>
              <a:ext cx="8483064" cy="101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09" tIns="22855" rIns="45709" bIns="22855">
              <a:spAutoFit/>
            </a:bodyPr>
            <a:lstStyle/>
            <a:p>
              <a:pPr defTabSz="1088014">
                <a:lnSpc>
                  <a:spcPct val="200000"/>
                </a:lnSpc>
              </a:pP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Olm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4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E41D0F9-DE54-455D-BC69-1A548C315328}"/>
              </a:ext>
            </a:extLst>
          </p:cNvPr>
          <p:cNvSpPr/>
          <p:nvPr/>
        </p:nvSpPr>
        <p:spPr>
          <a:xfrm>
            <a:off x="2730706" y="2250311"/>
            <a:ext cx="7186926" cy="20674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 !</a:t>
            </a:r>
            <a:endParaRPr lang="vi-VN" sz="39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15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" y="24880"/>
            <a:ext cx="12187592" cy="677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613936" y="986770"/>
            <a:ext cx="10257889" cy="64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Thứ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tư</a:t>
            </a:r>
            <a:r>
              <a:rPr lang="en-US" altLang="en-US" sz="3599" b="1" dirty="0" smtClean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smtClean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29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smtClean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12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2021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580005" y="1621557"/>
            <a:ext cx="2051538" cy="64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Tập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đọc</a:t>
            </a:r>
            <a:endParaRPr lang="en-US" altLang="en-US" sz="3599" b="1" dirty="0">
              <a:solidFill>
                <a:schemeClr val="bg1"/>
              </a:solidFill>
              <a:latin typeface="HP001 4 hàng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D51CAE-FC40-46E7-B9DB-F9D7219AE790}"/>
              </a:ext>
            </a:extLst>
          </p:cNvPr>
          <p:cNvSpPr txBox="1"/>
          <p:nvPr/>
        </p:nvSpPr>
        <p:spPr>
          <a:xfrm>
            <a:off x="3211574" y="2333042"/>
            <a:ext cx="531635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Anh</a:t>
            </a:r>
            <a:r>
              <a:rPr lang="en-US" sz="3599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Đom</a:t>
            </a:r>
            <a:r>
              <a:rPr lang="en-US" sz="3599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Đóm</a:t>
            </a:r>
            <a:endParaRPr lang="en-US" sz="3599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2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E34CD06-712A-4C41-82F6-60DE38CBA537}"/>
              </a:ext>
            </a:extLst>
          </p:cNvPr>
          <p:cNvCxnSpPr/>
          <p:nvPr/>
        </p:nvCxnSpPr>
        <p:spPr>
          <a:xfrm>
            <a:off x="2094898" y="3772762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FEC5899-36B9-4AE5-9E37-FD06E491BB12}"/>
              </a:ext>
            </a:extLst>
          </p:cNvPr>
          <p:cNvCxnSpPr/>
          <p:nvPr/>
        </p:nvCxnSpPr>
        <p:spPr>
          <a:xfrm>
            <a:off x="9213715" y="3772763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32616E61-DF99-40C3-83E8-3628E1FB437C}"/>
              </a:ext>
            </a:extLst>
          </p:cNvPr>
          <p:cNvSpPr/>
          <p:nvPr/>
        </p:nvSpPr>
        <p:spPr>
          <a:xfrm>
            <a:off x="1818709" y="2755789"/>
            <a:ext cx="8774305" cy="16799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Lắng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nghe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cô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theo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nhé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!</a:t>
            </a:r>
            <a:endParaRPr lang="zh-CN" altLang="en-US" sz="8798" dirty="0">
              <a:solidFill>
                <a:srgbClr val="0066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7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5795" y="0"/>
            <a:ext cx="13011150" cy="7315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67364" y="275847"/>
            <a:ext cx="3033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Đom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Đóm</a:t>
            </a:r>
            <a:endParaRPr lang="en-US" sz="3200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648" y="1413947"/>
            <a:ext cx="3848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Mặt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trời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gác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núi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Bóng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tối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lan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dần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Anh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Đóm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chuyên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cần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gác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...</a:t>
            </a:r>
            <a:endParaRPr lang="en-US" sz="2800" b="0" i="0" dirty="0">
              <a:solidFill>
                <a:srgbClr val="00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648" y="3730503"/>
            <a:ext cx="32732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làn gió mát</a:t>
            </a:r>
          </a:p>
          <a:p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vi-VN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rất êm,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suốt một đêm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cho người ngủ.</a:t>
            </a:r>
          </a:p>
        </p:txBody>
      </p:sp>
      <p:sp>
        <p:nvSpPr>
          <p:cNvPr id="9" name="Rectangle 8"/>
          <p:cNvSpPr/>
          <p:nvPr/>
        </p:nvSpPr>
        <p:spPr>
          <a:xfrm>
            <a:off x="4367364" y="1487392"/>
            <a:ext cx="3564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chị Cò Bợ: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“Ru hỡi ru hời!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bé tôi ơi,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 cho ngon giấc!”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67363" y="3877393"/>
            <a:ext cx="3564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sông thím Vạc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 lẽ mò tôm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 cạnh sao Hôm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lanh đáy nước.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75746" y="1487392"/>
            <a:ext cx="48900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 bước, từng buớc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Vung ngọn đèn lồng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Đóm quay vòng</a:t>
            </a:r>
          </a:p>
          <a:p>
            <a:r>
              <a:rPr lang="vi-VN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 sao bừng nở.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75746" y="397309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rịp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Gáy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0" i="0" dirty="0">
              <a:solidFill>
                <a:srgbClr val="00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0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E34CD06-712A-4C41-82F6-60DE38CBA537}"/>
              </a:ext>
            </a:extLst>
          </p:cNvPr>
          <p:cNvCxnSpPr/>
          <p:nvPr/>
        </p:nvCxnSpPr>
        <p:spPr>
          <a:xfrm>
            <a:off x="2094898" y="3772762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FEC5899-36B9-4AE5-9E37-FD06E491BB12}"/>
              </a:ext>
            </a:extLst>
          </p:cNvPr>
          <p:cNvCxnSpPr/>
          <p:nvPr/>
        </p:nvCxnSpPr>
        <p:spPr>
          <a:xfrm>
            <a:off x="9213715" y="3772763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AA45A8A-136B-4669-8ADF-07487E9FCF69}"/>
              </a:ext>
            </a:extLst>
          </p:cNvPr>
          <p:cNvSpPr txBox="1"/>
          <p:nvPr/>
        </p:nvSpPr>
        <p:spPr>
          <a:xfrm>
            <a:off x="2405649" y="2966159"/>
            <a:ext cx="8411864" cy="92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99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5399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5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5399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399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399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9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5795" y="0"/>
            <a:ext cx="13011150" cy="7315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67364" y="275847"/>
            <a:ext cx="3033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Đom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Đóm</a:t>
            </a:r>
            <a:endParaRPr lang="en-US" sz="3200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648" y="1413947"/>
            <a:ext cx="3848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Mặt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trời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gác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núi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Bóng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tối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lan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dần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Anh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Đóm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chuyên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cần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</a:rPr>
              <a:t>gác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...</a:t>
            </a:r>
            <a:endParaRPr lang="en-US" sz="2800" b="0" i="0" dirty="0">
              <a:solidFill>
                <a:srgbClr val="00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648" y="3730503"/>
            <a:ext cx="32732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làn gió mát</a:t>
            </a:r>
          </a:p>
          <a:p>
            <a:r>
              <a:rPr lang="en-US" sz="28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vi-VN" sz="28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rất êm,</a:t>
            </a:r>
          </a:p>
          <a:p>
            <a:r>
              <a:rPr lang="vi-VN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suốt một đêm</a:t>
            </a:r>
          </a:p>
          <a:p>
            <a:r>
              <a:rPr lang="vi-VN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cho người ngủ.</a:t>
            </a:r>
          </a:p>
        </p:txBody>
      </p:sp>
      <p:sp>
        <p:nvSpPr>
          <p:cNvPr id="9" name="Rectangle 8"/>
          <p:cNvSpPr/>
          <p:nvPr/>
        </p:nvSpPr>
        <p:spPr>
          <a:xfrm>
            <a:off x="4367364" y="1487392"/>
            <a:ext cx="3564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chị Cò Bợ:</a:t>
            </a:r>
          </a:p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“Ru hỡi ru hời!</a:t>
            </a:r>
          </a:p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bé tôi ơi,</a:t>
            </a:r>
          </a:p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 cho ngon giấc!”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67363" y="3877393"/>
            <a:ext cx="3564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sông thím Vạc</a:t>
            </a:r>
          </a:p>
          <a:p>
            <a:r>
              <a:rPr lang="vi-VN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 lẽ mò tôm</a:t>
            </a:r>
          </a:p>
          <a:p>
            <a:r>
              <a:rPr lang="vi-VN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 cạnh sao Hôm</a:t>
            </a:r>
          </a:p>
          <a:p>
            <a:r>
              <a:rPr lang="vi-VN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lanh đáy nước.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75746" y="1487392"/>
            <a:ext cx="48900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 bước, từng buớc</a:t>
            </a:r>
          </a:p>
          <a:p>
            <a:r>
              <a:rPr lang="vi-VN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Vung ngọn đèn lồng</a:t>
            </a:r>
          </a:p>
          <a:p>
            <a:r>
              <a:rPr lang="vi-VN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Đóm quay vòng</a:t>
            </a:r>
          </a:p>
          <a:p>
            <a:r>
              <a:rPr lang="vi-VN" sz="28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 sao bừng nở.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75746" y="397309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rịp</a:t>
            </a:r>
            <a:endParaRPr lang="en-US" sz="28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Gáy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endParaRPr lang="en-US" sz="28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0" i="0" dirty="0"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E34CD06-712A-4C41-82F6-60DE38CBA537}"/>
              </a:ext>
            </a:extLst>
          </p:cNvPr>
          <p:cNvCxnSpPr/>
          <p:nvPr/>
        </p:nvCxnSpPr>
        <p:spPr>
          <a:xfrm>
            <a:off x="2094898" y="3772762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FEC5899-36B9-4AE5-9E37-FD06E491BB12}"/>
              </a:ext>
            </a:extLst>
          </p:cNvPr>
          <p:cNvCxnSpPr/>
          <p:nvPr/>
        </p:nvCxnSpPr>
        <p:spPr>
          <a:xfrm>
            <a:off x="9213715" y="3772763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32616E61-DF99-40C3-83E8-3628E1FB437C}"/>
              </a:ext>
            </a:extLst>
          </p:cNvPr>
          <p:cNvSpPr/>
          <p:nvPr/>
        </p:nvSpPr>
        <p:spPr>
          <a:xfrm>
            <a:off x="2094898" y="2932766"/>
            <a:ext cx="8805354" cy="16799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nối</a:t>
            </a:r>
            <a:r>
              <a:rPr lang="en-US" altLang="zh-CN" sz="8798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tiếp</a:t>
            </a:r>
            <a:r>
              <a:rPr lang="en-US" altLang="zh-CN" sz="8798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từng</a:t>
            </a:r>
            <a:r>
              <a:rPr lang="en-US" altLang="zh-CN" sz="8798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khổ</a:t>
            </a:r>
            <a:r>
              <a:rPr lang="en-US" altLang="zh-CN" sz="8798" dirty="0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thơ</a:t>
            </a:r>
            <a:endParaRPr lang="zh-CN" altLang="en-US" sz="8798" dirty="0">
              <a:solidFill>
                <a:srgbClr val="0066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6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1057</Words>
  <Application>Microsoft Office PowerPoint</Application>
  <PresentationFormat>Widescreen</PresentationFormat>
  <Paragraphs>204</Paragraphs>
  <Slides>32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微软雅黑</vt:lpstr>
      <vt:lpstr>.VnTime</vt:lpstr>
      <vt:lpstr>Arial</vt:lpstr>
      <vt:lpstr>Calibri</vt:lpstr>
      <vt:lpstr>Calibri Light</vt:lpstr>
      <vt:lpstr>等线</vt:lpstr>
      <vt:lpstr>HP001 4 hàng</vt:lpstr>
      <vt:lpstr>HP001 5H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Sao Hôm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</dc:creator>
  <cp:lastModifiedBy>Admin</cp:lastModifiedBy>
  <cp:revision>20</cp:revision>
  <dcterms:created xsi:type="dcterms:W3CDTF">2021-12-25T01:21:00Z</dcterms:created>
  <dcterms:modified xsi:type="dcterms:W3CDTF">2021-12-29T04:03:28Z</dcterms:modified>
</cp:coreProperties>
</file>