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7" r:id="rId3"/>
    <p:sldId id="260" r:id="rId4"/>
    <p:sldId id="258" r:id="rId5"/>
    <p:sldId id="259" r:id="rId6"/>
    <p:sldId id="256" r:id="rId7"/>
    <p:sldId id="261" r:id="rId8"/>
    <p:sldId id="263" r:id="rId9"/>
    <p:sldId id="265" r:id="rId10"/>
    <p:sldId id="270" r:id="rId11"/>
    <p:sldId id="264" r:id="rId12"/>
    <p:sldId id="275" r:id="rId13"/>
    <p:sldId id="279" r:id="rId14"/>
    <p:sldId id="277" r:id="rId15"/>
    <p:sldId id="271" r:id="rId16"/>
    <p:sldId id="276" r:id="rId17"/>
    <p:sldId id="281" r:id="rId18"/>
    <p:sldId id="269" r:id="rId19"/>
    <p:sldId id="272" r:id="rId20"/>
    <p:sldId id="273" r:id="rId21"/>
    <p:sldId id="282" r:id="rId22"/>
    <p:sldId id="283" r:id="rId23"/>
    <p:sldId id="285" r:id="rId24"/>
    <p:sldId id="287" r:id="rId25"/>
    <p:sldId id="284" r:id="rId26"/>
    <p:sldId id="291" r:id="rId27"/>
    <p:sldId id="292" r:id="rId28"/>
    <p:sldId id="293" r:id="rId29"/>
    <p:sldId id="294" r:id="rId30"/>
    <p:sldId id="295" r:id="rId31"/>
    <p:sldId id="296" r:id="rId32"/>
    <p:sldId id="29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FEA7A"/>
    <a:srgbClr val="00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375C-BCDF-4012-A162-7E925A70E7B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A7A0-EF17-4903-92D3-FA61C0372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3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1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3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37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1AD67-2D0C-4B66-B25E-CEC82A1DFC5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1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5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CECAF-71F1-49C3-B549-924829E719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1DCE4-9D3E-4E62-A2E9-4522E46CF8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2D316-299B-4700-AE23-4CA32069CAD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A654B-1D51-40C1-8F54-B8A9EE2CED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0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988A7-B942-4140-BED3-54C674EB13D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8F351-7028-45EE-8523-7B14C6C647D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60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0094D-6310-4DF9-9C0D-525BD66E33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8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366D5-9E9F-4169-9D41-10888E93A8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6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D1D2-BB6E-4006-B5F9-2D19832BDD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8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703C0-B445-464F-86CE-09CE2B156E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80A09-2DB5-4B56-A47B-859609AE750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3C41-3C3B-4C0A-9A9B-CC53108075E5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227-2527-482C-B104-9D605EBE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DF076-7DAF-403D-B3B2-3F31B485BA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FB011F35-303A-4917-AAD0-224B00ECB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803" y="-1301449"/>
            <a:ext cx="609459" cy="6094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0802021-0ECD-422C-8EE3-3FB6BF094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4D0A3EF-61DA-4E6D-BD8D-C315032F16C8}"/>
              </a:ext>
            </a:extLst>
          </p:cNvPr>
          <p:cNvSpPr/>
          <p:nvPr/>
        </p:nvSpPr>
        <p:spPr>
          <a:xfrm>
            <a:off x="3231213" y="4170103"/>
            <a:ext cx="6002846" cy="520654"/>
          </a:xfrm>
          <a:prstGeom prst="rect">
            <a:avLst/>
          </a:prstGeom>
          <a:noFill/>
          <a:ln>
            <a:solidFill>
              <a:srgbClr val="A6C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 - KỂ CHUYỆN</a:t>
            </a:r>
            <a:endParaRPr lang="zh-CN" altLang="en-US" sz="27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id="{95615472-3971-4F0B-A960-17D4C329D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0627" y="293978"/>
            <a:ext cx="8457181" cy="4017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4799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99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99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2352976" y="2233396"/>
            <a:ext cx="7764664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343" y="4296228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0" y="5145313"/>
            <a:ext cx="988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55297908-1273544480-khai-phong-phu-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232611"/>
            <a:ext cx="11146972" cy="624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150" name="AutoShape 6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9372600" y="5842000"/>
            <a:ext cx="2133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Công đường</a:t>
            </a:r>
          </a:p>
        </p:txBody>
      </p:sp>
    </p:spTree>
    <p:extLst>
      <p:ext uri="{BB962C8B-B14F-4D97-AF65-F5344CB8AC3E}">
        <p14:creationId xmlns:p14="http://schemas.microsoft.com/office/powerpoint/2010/main" val="40570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94" y="667589"/>
            <a:ext cx="11851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Thế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94" y="4802473"/>
            <a:ext cx="126754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2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5003" y="1262742"/>
            <a:ext cx="87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944" y="2677885"/>
            <a:ext cx="1062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1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83" y="271308"/>
            <a:ext cx="114741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	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Cũng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Hai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428" y="5965174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Truyện</a:t>
            </a:r>
            <a:r>
              <a:rPr lang="en-US" sz="2800" i="1" dirty="0"/>
              <a:t> </a:t>
            </a:r>
            <a:r>
              <a:rPr lang="en-US" sz="2800" i="1" dirty="0" err="1"/>
              <a:t>cổ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7994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485718" y="3772764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8447438" y="3772764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3144870" y="2589004"/>
            <a:ext cx="5902262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8000" dirty="0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dirty="0" err="1">
                <a:solidFill>
                  <a:srgbClr val="0033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lang="zh-CN" altLang="en-US" sz="8000" dirty="0">
              <a:solidFill>
                <a:srgbClr val="0033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09047" y="215162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10" y="823621"/>
            <a:ext cx="1195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47800" y="4192725"/>
            <a:ext cx="8465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i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Chủ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0516" y="4969132"/>
            <a:ext cx="11503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43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23851" y="3301443"/>
            <a:ext cx="9776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Tìm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86468" y="4402966"/>
            <a:ext cx="117783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loud 1"/>
          <p:cNvSpPr/>
          <p:nvPr/>
        </p:nvSpPr>
        <p:spPr>
          <a:xfrm>
            <a:off x="3831772" y="852975"/>
            <a:ext cx="4064000" cy="15954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67126" y="1324321"/>
            <a:ext cx="3593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99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262743" y="517773"/>
            <a:ext cx="101890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Tại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93799" y="1901785"/>
            <a:ext cx="10566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93799" y="2845268"/>
            <a:ext cx="98515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25285" y="3843412"/>
            <a:ext cx="5490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25285" y="4601118"/>
            <a:ext cx="448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52714" y="5435529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24436" y="3831088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824436" y="4587324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824436" y="5345863"/>
            <a:ext cx="6186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32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V3%20-%20trang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409" y="1311442"/>
            <a:ext cx="10006264" cy="52938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78705" y="197268"/>
            <a:ext cx="400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21179" y="720488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800000"/>
                </a:solidFill>
              </a:rPr>
              <a:t>Truyện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cổ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tích</a:t>
            </a:r>
            <a:r>
              <a:rPr lang="en-US" sz="2800" b="1" i="1" dirty="0">
                <a:solidFill>
                  <a:srgbClr val="800000"/>
                </a:solidFill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</a:rPr>
              <a:t>Nùng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523999" y="1774239"/>
            <a:ext cx="8737600" cy="2931885"/>
          </a:xfrm>
          <a:prstGeom prst="cloud">
            <a:avLst/>
          </a:prstGeom>
          <a:solidFill>
            <a:srgbClr val="9FE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1885" y="2578463"/>
            <a:ext cx="747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57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029" y="882456"/>
            <a:ext cx="103486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bịp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3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" y="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77336" y="952045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61233" y="1625139"/>
            <a:ext cx="4291300" cy="6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đọc-Kể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2574974" y="2298317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276" y="2927371"/>
            <a:ext cx="11176416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Nội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dung: Ca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ngợi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Mồ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Côi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cách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xử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kiện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HP001 5H" panose="020B0603050302020204" pitchFamily="34" charset="0"/>
                <a:cs typeface="HP001 5H" panose="020B0603050302020204" pitchFamily="34" charset="0"/>
              </a:rPr>
              <a:t>thông</a:t>
            </a:r>
            <a:endParaRPr lang="en-US" sz="3600" dirty="0">
              <a:solidFill>
                <a:srgbClr val="FFFFF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39" y="3589376"/>
            <a:ext cx="11495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minh,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tài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trí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công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bằng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đã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bảo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vệ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bác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nông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dân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6903" y="4280420"/>
            <a:ext cx="11433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thà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thoát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khỏi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sự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lừa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bịp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dối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trá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tên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chủ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quán</a:t>
            </a:r>
            <a: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br>
              <a:rPr lang="en-US" sz="3600" dirty="0">
                <a:solidFill>
                  <a:srgbClr val="FFFFF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893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5A7268-B641-4E44-9E1E-8E1A6B0898AE}"/>
              </a:ext>
            </a:extLst>
          </p:cNvPr>
          <p:cNvSpPr/>
          <p:nvPr/>
        </p:nvSpPr>
        <p:spPr>
          <a:xfrm>
            <a:off x="2744523" y="1789658"/>
            <a:ext cx="7109428" cy="26406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278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KỂ CHUYỆN</a:t>
            </a:r>
          </a:p>
          <a:p>
            <a:pPr algn="ctr" eaLnBrk="1" hangingPunct="1">
              <a:defRPr/>
            </a:pP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MỒ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CÔI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XỬ</a:t>
            </a:r>
            <a:r>
              <a:rPr lang="en-US" sz="5278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278" b="1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KIỆN</a:t>
            </a:r>
            <a:endParaRPr lang="en-US" sz="5278" b="1" dirty="0">
              <a:ln w="95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7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4867275" y="168275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Kể</a:t>
            </a:r>
            <a:r>
              <a:rPr lang="en-US" sz="32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i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chuyện</a:t>
            </a:r>
            <a:endParaRPr lang="en-US" sz="3200" b="1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>
                  <a:alpha val="87057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2229" y="1009650"/>
            <a:ext cx="1219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1A0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294742" y="1756856"/>
            <a:ext cx="5355771" cy="1824544"/>
            <a:chOff x="1728" y="1938"/>
            <a:chExt cx="2880" cy="672"/>
          </a:xfrm>
        </p:grpSpPr>
        <p:pic>
          <p:nvPicPr>
            <p:cNvPr id="7" name="Picture 10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b="69089"/>
            <a:stretch>
              <a:fillRect/>
            </a:stretch>
          </p:blipFill>
          <p:spPr bwMode="auto">
            <a:xfrm>
              <a:off x="1728" y="1938"/>
              <a:ext cx="2880" cy="67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1728" y="195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3294742" y="3667857"/>
            <a:ext cx="2699658" cy="1455685"/>
            <a:chOff x="1728" y="2640"/>
            <a:chExt cx="1280" cy="720"/>
          </a:xfrm>
        </p:grpSpPr>
        <p:pic>
          <p:nvPicPr>
            <p:cNvPr id="10" name="Picture 11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l="58333" t="33119" b="33763"/>
            <a:stretch>
              <a:fillRect/>
            </a:stretch>
          </p:blipFill>
          <p:spPr bwMode="auto">
            <a:xfrm>
              <a:off x="1728" y="2640"/>
              <a:ext cx="128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728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3188607" y="5123542"/>
            <a:ext cx="5461906" cy="1734458"/>
            <a:chOff x="1731" y="3399"/>
            <a:chExt cx="2925" cy="825"/>
          </a:xfrm>
        </p:grpSpPr>
        <p:pic>
          <p:nvPicPr>
            <p:cNvPr id="13" name="Picture 13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68445"/>
            <a:stretch>
              <a:fillRect/>
            </a:stretch>
          </p:blipFill>
          <p:spPr bwMode="auto">
            <a:xfrm>
              <a:off x="1731" y="3399"/>
              <a:ext cx="2925" cy="825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398" y="3408"/>
              <a:ext cx="240" cy="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059713" y="3668940"/>
            <a:ext cx="2590800" cy="1454602"/>
            <a:chOff x="3024" y="2640"/>
            <a:chExt cx="1600" cy="720"/>
          </a:xfrm>
        </p:grpSpPr>
        <p:pic>
          <p:nvPicPr>
            <p:cNvPr id="16" name="Picture 12" descr="TV3%20-%20trang141"/>
            <p:cNvPicPr>
              <a:picLocks noChangeAspect="1" noChangeArrowheads="1"/>
            </p:cNvPicPr>
            <p:nvPr/>
          </p:nvPicPr>
          <p:blipFill>
            <a:blip r:embed="rId3"/>
            <a:srcRect t="33119" r="44444" b="33763"/>
            <a:stretch>
              <a:fillRect/>
            </a:stretch>
          </p:blipFill>
          <p:spPr bwMode="auto">
            <a:xfrm>
              <a:off x="3024" y="2640"/>
              <a:ext cx="1600" cy="720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036" y="2640"/>
              <a:ext cx="240" cy="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91200" y="3200400"/>
            <a:ext cx="4876800" cy="3657600"/>
            <a:chOff x="0" y="711"/>
            <a:chExt cx="5769" cy="2357"/>
          </a:xfrm>
        </p:grpSpPr>
        <p:pic>
          <p:nvPicPr>
            <p:cNvPr id="16392" name="Picture 11" descr="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714"/>
              <a:ext cx="5664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12"/>
            <p:cNvSpPr>
              <a:spLocks noChangeArrowheads="1"/>
            </p:cNvSpPr>
            <p:nvPr/>
          </p:nvSpPr>
          <p:spPr bwMode="auto">
            <a:xfrm>
              <a:off x="0" y="711"/>
              <a:ext cx="5769" cy="2352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1524000" y="9144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sp>
        <p:nvSpPr>
          <p:cNvPr id="16390" name="WordArt 18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6172200" cy="2057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23029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667000" y="1219201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8437" name="Picture 5" descr="anh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1633538" y="5175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152400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52400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các tranh dưới đây kể lại câu chuyện: Mồ Côi xử kiện:</a:t>
            </a:r>
          </a:p>
        </p:txBody>
      </p:sp>
    </p:spTree>
    <p:extLst>
      <p:ext uri="{BB962C8B-B14F-4D97-AF65-F5344CB8AC3E}">
        <p14:creationId xmlns:p14="http://schemas.microsoft.com/office/powerpoint/2010/main" val="20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52400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pic>
        <p:nvPicPr>
          <p:cNvPr id="67589" name="Picture 5" descr="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524000" y="14478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Đoạn 1: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24000" y="1981200"/>
            <a:ext cx="4419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xưa có chàng Mồ Côi được dân tin cây giao cho xử kiện.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Một hôm, người chủ quán đưa bác nông dân đến công đường để thưa kiện:            - Bác này vào quán tôi hít hết mùi thơm thịt quay, gà luộc, vít rán mà không trả tiền. Xin Ngài xét cho.</a:t>
            </a:r>
          </a:p>
        </p:txBody>
      </p:sp>
    </p:spTree>
    <p:extLst>
      <p:ext uri="{BB962C8B-B14F-4D97-AF65-F5344CB8AC3E}">
        <p14:creationId xmlns:p14="http://schemas.microsoft.com/office/powerpoint/2010/main" val="9637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768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2400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pic>
        <p:nvPicPr>
          <p:cNvPr id="75786" name="Picture 10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312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524001" y="1219201"/>
            <a:ext cx="3546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Đoạn 2: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524000" y="1641475"/>
            <a:ext cx="914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Bác nông dân trả lời:                                                                                                     -Tôi chỉ vào quán ngồi nhờ để ăn miếng cơm nắm. Tôi không mua gì cả.                                                                                                     -Nhưng bác có hít hương thơm thức ăn trong quán không?                                        - Thưa có.                                                                                                                           - Thế thì bác phải bồi thường. Chủ quán                                              muốn bồi thường bao nhiêu.                                                                                                        - Thưa ngài, hai mươi đồng.                                                                                                     - Bác đưa hai mươi đồng đây tôi phân xử cho!                                                                                                                 Bác nông dân giãy nảy:                                                                                                    - Tôi có đụng chạm gì đến thức ăn                                                    trong quán đâu mà phải trả tiền.                                                              - Bác cứ đưa tiền đây.</a:t>
            </a:r>
          </a:p>
        </p:txBody>
      </p:sp>
    </p:spTree>
    <p:extLst>
      <p:ext uri="{BB962C8B-B14F-4D97-AF65-F5344CB8AC3E}">
        <p14:creationId xmlns:p14="http://schemas.microsoft.com/office/powerpoint/2010/main" val="3825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  <p:bldP spid="778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524000" y="94773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010400" y="3200400"/>
            <a:ext cx="3657600" cy="3657600"/>
            <a:chOff x="0" y="0"/>
            <a:chExt cx="5376" cy="3312"/>
          </a:xfrm>
        </p:grpSpPr>
        <p:sp>
          <p:nvSpPr>
            <p:cNvPr id="2048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376" cy="3312"/>
            </a:xfrm>
            <a:prstGeom prst="rect">
              <a:avLst/>
            </a:prstGeom>
            <a:noFill/>
            <a:ln w="57150" cmpd="thickThin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pic>
          <p:nvPicPr>
            <p:cNvPr id="20490" name="Picture 10" descr="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0"/>
              <a:ext cx="5328" cy="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1143001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Đoạn 3: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524000" y="1641476"/>
            <a:ext cx="88392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Bác nông dân ấm ức:                                                                    - Nhưng tôi chỉ có hai đồng.                                                                Mồ Côi cầm hai đồng bạc bỏ vào một cái bát, úp một cái bát lên, đưa cho bác nông dân nói:                                                       - Bác hãy xóc lên đủ mười lần. Còn                                                        ông chủ quán, ông hãy chịu khó mà nghe.                                                               Bác nông dân xóc đến lần thứ mười.                                                 Mồ Côi bảo:                                                                                          - Bác này đã bồi thường cho chủ                                                   quán đủ số tiền. Một bên hít mùi                                                                thức ăn, một bên nghe tiếng bạc.                                                        Thế là công bằng.</a:t>
            </a:r>
          </a:p>
        </p:txBody>
      </p:sp>
    </p:spTree>
    <p:extLst>
      <p:ext uri="{BB962C8B-B14F-4D97-AF65-F5344CB8AC3E}">
        <p14:creationId xmlns:p14="http://schemas.microsoft.com/office/powerpoint/2010/main" val="25979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  <p:bldP spid="788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24880"/>
            <a:ext cx="12187592" cy="677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82866" y="855913"/>
            <a:ext cx="10257889" cy="6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27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12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2021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432221" y="1526303"/>
            <a:ext cx="5227595" cy="6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-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altLang="en-US" sz="3599" b="1" dirty="0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599" b="1" dirty="0" err="1">
                <a:solidFill>
                  <a:schemeClr val="bg1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altLang="en-US" sz="3599" b="1" dirty="0">
              <a:solidFill>
                <a:schemeClr val="bg1"/>
              </a:solidFill>
              <a:latin typeface="HP001 4 hàng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51CAE-FC40-46E7-B9DB-F9D7219AE790}"/>
              </a:ext>
            </a:extLst>
          </p:cNvPr>
          <p:cNvSpPr txBox="1"/>
          <p:nvPr/>
        </p:nvSpPr>
        <p:spPr>
          <a:xfrm>
            <a:off x="2861701" y="2150276"/>
            <a:ext cx="5316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Mồ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Côi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xử</a:t>
            </a:r>
            <a:r>
              <a:rPr lang="en-US" sz="3599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kiện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2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524000" y="91440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2819400"/>
            <a:ext cx="5181600" cy="4038600"/>
            <a:chOff x="0" y="711"/>
            <a:chExt cx="5769" cy="2357"/>
          </a:xfrm>
        </p:grpSpPr>
        <p:pic>
          <p:nvPicPr>
            <p:cNvPr id="21513" name="Picture 11" descr="4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714"/>
              <a:ext cx="5664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Rectangle 12"/>
            <p:cNvSpPr>
              <a:spLocks noChangeArrowheads="1"/>
            </p:cNvSpPr>
            <p:nvPr/>
          </p:nvSpPr>
          <p:spPr bwMode="auto">
            <a:xfrm>
              <a:off x="0" y="711"/>
              <a:ext cx="5769" cy="2352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524000" y="1600201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524000" y="2514601"/>
            <a:ext cx="3657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Mồ Côi đưa hai đồng bạc cho bác nông dân và tuyên bố kết thúc phiên tòa.</a:t>
            </a:r>
          </a:p>
        </p:txBody>
      </p:sp>
    </p:spTree>
    <p:extLst>
      <p:ext uri="{BB962C8B-B14F-4D97-AF65-F5344CB8AC3E}">
        <p14:creationId xmlns:p14="http://schemas.microsoft.com/office/powerpoint/2010/main" val="3573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  <p:bldP spid="798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  <p:grpSp>
        <p:nvGrpSpPr>
          <p:cNvPr id="5" name="组合 6">
            <a:extLst>
              <a:ext uri="{FF2B5EF4-FFF2-40B4-BE49-F238E27FC236}">
                <a16:creationId xmlns:a16="http://schemas.microsoft.com/office/drawing/2014/main" id="{BB56C398-88BB-421D-B668-70EF1DE178C8}"/>
              </a:ext>
            </a:extLst>
          </p:cNvPr>
          <p:cNvGrpSpPr/>
          <p:nvPr/>
        </p:nvGrpSpPr>
        <p:grpSpPr>
          <a:xfrm>
            <a:off x="2205" y="504231"/>
            <a:ext cx="12187592" cy="828961"/>
            <a:chOff x="0" y="504347"/>
            <a:chExt cx="12190413" cy="82915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37B8DF61-7CEE-4322-87C7-B7C3CF91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777" y="504347"/>
              <a:ext cx="32553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599" b="1" dirty="0">
                  <a:solidFill>
                    <a:srgbClr val="A6C03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HƯỚNG</a:t>
              </a:r>
              <a:endParaRPr lang="zh-CN" altLang="en-US" sz="3599" b="1" dirty="0">
                <a:solidFill>
                  <a:srgbClr val="A6C03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B05E86-2BD1-4547-BF0E-EA2088DA2AFF}"/>
                </a:ext>
              </a:extLst>
            </p:cNvPr>
            <p:cNvCxnSpPr/>
            <p:nvPr/>
          </p:nvCxnSpPr>
          <p:spPr>
            <a:xfrm>
              <a:off x="0" y="1333500"/>
              <a:ext cx="12190413" cy="0"/>
            </a:xfrm>
            <a:prstGeom prst="line">
              <a:avLst/>
            </a:prstGeom>
            <a:ln>
              <a:solidFill>
                <a:srgbClr val="A6C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04832F35-2670-43C8-8FAD-B99B3D44C284}"/>
              </a:ext>
            </a:extLst>
          </p:cNvPr>
          <p:cNvGrpSpPr/>
          <p:nvPr/>
        </p:nvGrpSpPr>
        <p:grpSpPr>
          <a:xfrm>
            <a:off x="1939959" y="1734868"/>
            <a:ext cx="8312082" cy="4078604"/>
            <a:chOff x="4922697" y="1684102"/>
            <a:chExt cx="12678945" cy="4568132"/>
          </a:xfrm>
          <a:solidFill>
            <a:srgbClr val="A6C03B"/>
          </a:solidFill>
        </p:grpSpPr>
        <p:grpSp>
          <p:nvGrpSpPr>
            <p:cNvPr id="9" name="组合 104">
              <a:extLst>
                <a:ext uri="{FF2B5EF4-FFF2-40B4-BE49-F238E27FC236}">
                  <a16:creationId xmlns:a16="http://schemas.microsoft.com/office/drawing/2014/main" id="{4659FB4D-624F-455D-B7FB-E88857805DE3}"/>
                </a:ext>
              </a:extLst>
            </p:cNvPr>
            <p:cNvGrpSpPr/>
            <p:nvPr/>
          </p:nvGrpSpPr>
          <p:grpSpPr>
            <a:xfrm>
              <a:off x="4922697" y="1684102"/>
              <a:ext cx="2657043" cy="4568132"/>
              <a:chOff x="4922697" y="1684102"/>
              <a:chExt cx="2657043" cy="4568132"/>
            </a:xfrm>
            <a:grpFill/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C563B7A4-4972-4B89-8671-B1A40FA0A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4390" y="1684102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615CB54B-AF4A-4228-AEEC-B5AFF86EA6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7483" y="2941341"/>
                <a:ext cx="1311548" cy="1314332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ACE96431-CA8E-4D8A-99E4-61FC65FFFB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2697" y="2680198"/>
                <a:ext cx="1200358" cy="1202908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04EF104D-9E09-406F-A7F8-D238F60181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7598" y="4091433"/>
                <a:ext cx="951503" cy="95352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F46DC781-6674-4D2C-AC6F-12580C550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637" y="2160861"/>
                <a:ext cx="475752" cy="476763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9A207358-9A62-4B2D-9807-02BDE487CE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472" y="2558206"/>
                <a:ext cx="547726" cy="548889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F5A0BF2D-00FB-4872-8280-659275319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3137" y="3107096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EC05A619-FCE9-4B10-A97B-53C8FD187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2891" y="2227527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4999A9FC-E1AA-45E7-8A02-C6A3E8F34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4642" y="247750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71D3B227-7604-413D-9BF7-07C6B158D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875" y="1885388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8B82624A-017A-4E31-992E-F5794E14B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5952" y="3806835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A7AA5F08-4836-4996-8F9E-93E2C1E92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6629" y="3949134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81B8149D-CC80-438B-B6D7-D0AD4F959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100" y="4298636"/>
                <a:ext cx="448373" cy="449324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A50EF6A1-94E2-46AB-9866-73149CF5D6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9289" y="4747960"/>
                <a:ext cx="283995" cy="284600"/>
              </a:xfrm>
              <a:custGeom>
                <a:avLst/>
                <a:gdLst>
                  <a:gd name="T0" fmla="*/ 1043 w 1088"/>
                  <a:gd name="T1" fmla="*/ 507 h 1090"/>
                  <a:gd name="T2" fmla="*/ 1036 w 1088"/>
                  <a:gd name="T3" fmla="*/ 455 h 1090"/>
                  <a:gd name="T4" fmla="*/ 1024 w 1088"/>
                  <a:gd name="T5" fmla="*/ 404 h 1090"/>
                  <a:gd name="T6" fmla="*/ 1007 w 1088"/>
                  <a:gd name="T7" fmla="*/ 355 h 1090"/>
                  <a:gd name="T8" fmla="*/ 984 w 1088"/>
                  <a:gd name="T9" fmla="*/ 307 h 1090"/>
                  <a:gd name="T10" fmla="*/ 957 w 1088"/>
                  <a:gd name="T11" fmla="*/ 263 h 1090"/>
                  <a:gd name="T12" fmla="*/ 925 w 1088"/>
                  <a:gd name="T13" fmla="*/ 221 h 1090"/>
                  <a:gd name="T14" fmla="*/ 890 w 1088"/>
                  <a:gd name="T15" fmla="*/ 183 h 1090"/>
                  <a:gd name="T16" fmla="*/ 850 w 1088"/>
                  <a:gd name="T17" fmla="*/ 149 h 1090"/>
                  <a:gd name="T18" fmla="*/ 807 w 1088"/>
                  <a:gd name="T19" fmla="*/ 119 h 1090"/>
                  <a:gd name="T20" fmla="*/ 761 w 1088"/>
                  <a:gd name="T21" fmla="*/ 93 h 1090"/>
                  <a:gd name="T22" fmla="*/ 713 w 1088"/>
                  <a:gd name="T23" fmla="*/ 73 h 1090"/>
                  <a:gd name="T24" fmla="*/ 663 w 1088"/>
                  <a:gd name="T25" fmla="*/ 58 h 1090"/>
                  <a:gd name="T26" fmla="*/ 611 w 1088"/>
                  <a:gd name="T27" fmla="*/ 48 h 1090"/>
                  <a:gd name="T28" fmla="*/ 559 w 1088"/>
                  <a:gd name="T29" fmla="*/ 44 h 1090"/>
                  <a:gd name="T30" fmla="*/ 507 w 1088"/>
                  <a:gd name="T31" fmla="*/ 45 h 1090"/>
                  <a:gd name="T32" fmla="*/ 455 w 1088"/>
                  <a:gd name="T33" fmla="*/ 52 h 1090"/>
                  <a:gd name="T34" fmla="*/ 404 w 1088"/>
                  <a:gd name="T35" fmla="*/ 64 h 1090"/>
                  <a:gd name="T36" fmla="*/ 354 w 1088"/>
                  <a:gd name="T37" fmla="*/ 81 h 1090"/>
                  <a:gd name="T38" fmla="*/ 307 w 1088"/>
                  <a:gd name="T39" fmla="*/ 104 h 1090"/>
                  <a:gd name="T40" fmla="*/ 262 w 1088"/>
                  <a:gd name="T41" fmla="*/ 131 h 1090"/>
                  <a:gd name="T42" fmla="*/ 221 w 1088"/>
                  <a:gd name="T43" fmla="*/ 163 h 1090"/>
                  <a:gd name="T44" fmla="*/ 182 w 1088"/>
                  <a:gd name="T45" fmla="*/ 199 h 1090"/>
                  <a:gd name="T46" fmla="*/ 148 w 1088"/>
                  <a:gd name="T47" fmla="*/ 238 h 1090"/>
                  <a:gd name="T48" fmla="*/ 118 w 1088"/>
                  <a:gd name="T49" fmla="*/ 282 h 1090"/>
                  <a:gd name="T50" fmla="*/ 93 w 1088"/>
                  <a:gd name="T51" fmla="*/ 328 h 1090"/>
                  <a:gd name="T52" fmla="*/ 73 w 1088"/>
                  <a:gd name="T53" fmla="*/ 376 h 1090"/>
                  <a:gd name="T54" fmla="*/ 58 w 1088"/>
                  <a:gd name="T55" fmla="*/ 426 h 1090"/>
                  <a:gd name="T56" fmla="*/ 48 w 1088"/>
                  <a:gd name="T57" fmla="*/ 478 h 1090"/>
                  <a:gd name="T58" fmla="*/ 44 w 1088"/>
                  <a:gd name="T59" fmla="*/ 530 h 1090"/>
                  <a:gd name="T60" fmla="*/ 45 w 1088"/>
                  <a:gd name="T61" fmla="*/ 582 h 1090"/>
                  <a:gd name="T62" fmla="*/ 52 w 1088"/>
                  <a:gd name="T63" fmla="*/ 634 h 1090"/>
                  <a:gd name="T64" fmla="*/ 64 w 1088"/>
                  <a:gd name="T65" fmla="*/ 686 h 1090"/>
                  <a:gd name="T66" fmla="*/ 81 w 1088"/>
                  <a:gd name="T67" fmla="*/ 735 h 1090"/>
                  <a:gd name="T68" fmla="*/ 104 w 1088"/>
                  <a:gd name="T69" fmla="*/ 782 h 1090"/>
                  <a:gd name="T70" fmla="*/ 131 w 1088"/>
                  <a:gd name="T71" fmla="*/ 827 h 1090"/>
                  <a:gd name="T72" fmla="*/ 163 w 1088"/>
                  <a:gd name="T73" fmla="*/ 869 h 1090"/>
                  <a:gd name="T74" fmla="*/ 198 w 1088"/>
                  <a:gd name="T75" fmla="*/ 907 h 1090"/>
                  <a:gd name="T76" fmla="*/ 238 w 1088"/>
                  <a:gd name="T77" fmla="*/ 941 h 1090"/>
                  <a:gd name="T78" fmla="*/ 281 w 1088"/>
                  <a:gd name="T79" fmla="*/ 971 h 1090"/>
                  <a:gd name="T80" fmla="*/ 327 w 1088"/>
                  <a:gd name="T81" fmla="*/ 996 h 1090"/>
                  <a:gd name="T82" fmla="*/ 375 w 1088"/>
                  <a:gd name="T83" fmla="*/ 1017 h 1090"/>
                  <a:gd name="T84" fmla="*/ 425 w 1088"/>
                  <a:gd name="T85" fmla="*/ 1032 h 1090"/>
                  <a:gd name="T86" fmla="*/ 477 w 1088"/>
                  <a:gd name="T87" fmla="*/ 1041 h 1090"/>
                  <a:gd name="T88" fmla="*/ 529 w 1088"/>
                  <a:gd name="T89" fmla="*/ 1046 h 1090"/>
                  <a:gd name="T90" fmla="*/ 581 w 1088"/>
                  <a:gd name="T91" fmla="*/ 1045 h 1090"/>
                  <a:gd name="T92" fmla="*/ 633 w 1088"/>
                  <a:gd name="T93" fmla="*/ 1038 h 1090"/>
                  <a:gd name="T94" fmla="*/ 684 w 1088"/>
                  <a:gd name="T95" fmla="*/ 1026 h 1090"/>
                  <a:gd name="T96" fmla="*/ 734 w 1088"/>
                  <a:gd name="T97" fmla="*/ 1009 h 1090"/>
                  <a:gd name="T98" fmla="*/ 781 w 1088"/>
                  <a:gd name="T99" fmla="*/ 986 h 1090"/>
                  <a:gd name="T100" fmla="*/ 826 w 1088"/>
                  <a:gd name="T101" fmla="*/ 959 h 1090"/>
                  <a:gd name="T102" fmla="*/ 867 w 1088"/>
                  <a:gd name="T103" fmla="*/ 927 h 1090"/>
                  <a:gd name="T104" fmla="*/ 905 w 1088"/>
                  <a:gd name="T105" fmla="*/ 891 h 1090"/>
                  <a:gd name="T106" fmla="*/ 940 w 1088"/>
                  <a:gd name="T107" fmla="*/ 851 h 1090"/>
                  <a:gd name="T108" fmla="*/ 969 w 1088"/>
                  <a:gd name="T109" fmla="*/ 808 h 1090"/>
                  <a:gd name="T110" fmla="*/ 995 w 1088"/>
                  <a:gd name="T111" fmla="*/ 762 h 1090"/>
                  <a:gd name="T112" fmla="*/ 1015 w 1088"/>
                  <a:gd name="T113" fmla="*/ 714 h 1090"/>
                  <a:gd name="T114" fmla="*/ 1030 w 1088"/>
                  <a:gd name="T115" fmla="*/ 664 h 1090"/>
                  <a:gd name="T116" fmla="*/ 1040 w 1088"/>
                  <a:gd name="T117" fmla="*/ 612 h 1090"/>
                  <a:gd name="T118" fmla="*/ 1044 w 1088"/>
                  <a:gd name="T119" fmla="*/ 56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88" h="1090">
                    <a:moveTo>
                      <a:pt x="1078" y="557"/>
                    </a:moveTo>
                    <a:cubicBezTo>
                      <a:pt x="1080" y="556"/>
                      <a:pt x="1083" y="555"/>
                      <a:pt x="1085" y="553"/>
                    </a:cubicBezTo>
                    <a:cubicBezTo>
                      <a:pt x="1087" y="551"/>
                      <a:pt x="1088" y="548"/>
                      <a:pt x="1088" y="545"/>
                    </a:cubicBezTo>
                    <a:cubicBezTo>
                      <a:pt x="1088" y="542"/>
                      <a:pt x="1087" y="539"/>
                      <a:pt x="1085" y="537"/>
                    </a:cubicBezTo>
                    <a:cubicBezTo>
                      <a:pt x="1083" y="535"/>
                      <a:pt x="1080" y="533"/>
                      <a:pt x="1078" y="533"/>
                    </a:cubicBezTo>
                    <a:cubicBezTo>
                      <a:pt x="1074" y="533"/>
                      <a:pt x="1058" y="531"/>
                      <a:pt x="1044" y="530"/>
                    </a:cubicBezTo>
                    <a:cubicBezTo>
                      <a:pt x="1044" y="522"/>
                      <a:pt x="1043" y="515"/>
                      <a:pt x="1043" y="507"/>
                    </a:cubicBezTo>
                    <a:cubicBezTo>
                      <a:pt x="1057" y="505"/>
                      <a:pt x="1073" y="501"/>
                      <a:pt x="1076" y="501"/>
                    </a:cubicBezTo>
                    <a:cubicBezTo>
                      <a:pt x="1079" y="500"/>
                      <a:pt x="1081" y="498"/>
                      <a:pt x="1083" y="496"/>
                    </a:cubicBezTo>
                    <a:cubicBezTo>
                      <a:pt x="1084" y="494"/>
                      <a:pt x="1085" y="491"/>
                      <a:pt x="1085" y="488"/>
                    </a:cubicBezTo>
                    <a:cubicBezTo>
                      <a:pt x="1084" y="485"/>
                      <a:pt x="1083" y="482"/>
                      <a:pt x="1081" y="481"/>
                    </a:cubicBezTo>
                    <a:cubicBezTo>
                      <a:pt x="1079" y="479"/>
                      <a:pt x="1076" y="477"/>
                      <a:pt x="1073" y="477"/>
                    </a:cubicBezTo>
                    <a:cubicBezTo>
                      <a:pt x="1070" y="477"/>
                      <a:pt x="1054" y="478"/>
                      <a:pt x="1040" y="478"/>
                    </a:cubicBezTo>
                    <a:cubicBezTo>
                      <a:pt x="1039" y="470"/>
                      <a:pt x="1037" y="463"/>
                      <a:pt x="1036" y="455"/>
                    </a:cubicBezTo>
                    <a:cubicBezTo>
                      <a:pt x="1050" y="451"/>
                      <a:pt x="1065" y="446"/>
                      <a:pt x="1068" y="445"/>
                    </a:cubicBezTo>
                    <a:cubicBezTo>
                      <a:pt x="1071" y="444"/>
                      <a:pt x="1073" y="442"/>
                      <a:pt x="1075" y="440"/>
                    </a:cubicBezTo>
                    <a:cubicBezTo>
                      <a:pt x="1076" y="437"/>
                      <a:pt x="1076" y="435"/>
                      <a:pt x="1076" y="432"/>
                    </a:cubicBezTo>
                    <a:cubicBezTo>
                      <a:pt x="1075" y="429"/>
                      <a:pt x="1074" y="426"/>
                      <a:pt x="1071" y="425"/>
                    </a:cubicBezTo>
                    <a:cubicBezTo>
                      <a:pt x="1069" y="423"/>
                      <a:pt x="1066" y="422"/>
                      <a:pt x="1063" y="422"/>
                    </a:cubicBezTo>
                    <a:cubicBezTo>
                      <a:pt x="1060" y="423"/>
                      <a:pt x="1044" y="425"/>
                      <a:pt x="1030" y="426"/>
                    </a:cubicBezTo>
                    <a:cubicBezTo>
                      <a:pt x="1028" y="419"/>
                      <a:pt x="1026" y="412"/>
                      <a:pt x="1024" y="404"/>
                    </a:cubicBezTo>
                    <a:cubicBezTo>
                      <a:pt x="1037" y="399"/>
                      <a:pt x="1052" y="392"/>
                      <a:pt x="1055" y="391"/>
                    </a:cubicBezTo>
                    <a:cubicBezTo>
                      <a:pt x="1058" y="390"/>
                      <a:pt x="1060" y="388"/>
                      <a:pt x="1061" y="385"/>
                    </a:cubicBezTo>
                    <a:cubicBezTo>
                      <a:pt x="1062" y="382"/>
                      <a:pt x="1062" y="379"/>
                      <a:pt x="1061" y="377"/>
                    </a:cubicBezTo>
                    <a:cubicBezTo>
                      <a:pt x="1060" y="374"/>
                      <a:pt x="1058" y="372"/>
                      <a:pt x="1056" y="370"/>
                    </a:cubicBezTo>
                    <a:cubicBezTo>
                      <a:pt x="1054" y="369"/>
                      <a:pt x="1051" y="368"/>
                      <a:pt x="1048" y="369"/>
                    </a:cubicBezTo>
                    <a:cubicBezTo>
                      <a:pt x="1045" y="369"/>
                      <a:pt x="1029" y="373"/>
                      <a:pt x="1015" y="376"/>
                    </a:cubicBezTo>
                    <a:cubicBezTo>
                      <a:pt x="1012" y="369"/>
                      <a:pt x="1010" y="362"/>
                      <a:pt x="1007" y="355"/>
                    </a:cubicBezTo>
                    <a:cubicBezTo>
                      <a:pt x="1020" y="348"/>
                      <a:pt x="1033" y="340"/>
                      <a:pt x="1036" y="338"/>
                    </a:cubicBezTo>
                    <a:cubicBezTo>
                      <a:pt x="1039" y="337"/>
                      <a:pt x="1040" y="334"/>
                      <a:pt x="1041" y="332"/>
                    </a:cubicBezTo>
                    <a:cubicBezTo>
                      <a:pt x="1042" y="329"/>
                      <a:pt x="1042" y="326"/>
                      <a:pt x="1041" y="323"/>
                    </a:cubicBezTo>
                    <a:cubicBezTo>
                      <a:pt x="1039" y="321"/>
                      <a:pt x="1037" y="319"/>
                      <a:pt x="1035" y="317"/>
                    </a:cubicBezTo>
                    <a:cubicBezTo>
                      <a:pt x="1032" y="316"/>
                      <a:pt x="1029" y="316"/>
                      <a:pt x="1027" y="317"/>
                    </a:cubicBezTo>
                    <a:cubicBezTo>
                      <a:pt x="1024" y="318"/>
                      <a:pt x="1009" y="323"/>
                      <a:pt x="995" y="328"/>
                    </a:cubicBezTo>
                    <a:cubicBezTo>
                      <a:pt x="991" y="321"/>
                      <a:pt x="988" y="314"/>
                      <a:pt x="984" y="307"/>
                    </a:cubicBezTo>
                    <a:cubicBezTo>
                      <a:pt x="996" y="299"/>
                      <a:pt x="1009" y="290"/>
                      <a:pt x="1012" y="288"/>
                    </a:cubicBezTo>
                    <a:cubicBezTo>
                      <a:pt x="1014" y="286"/>
                      <a:pt x="1016" y="284"/>
                      <a:pt x="1016" y="281"/>
                    </a:cubicBezTo>
                    <a:cubicBezTo>
                      <a:pt x="1017" y="278"/>
                      <a:pt x="1016" y="275"/>
                      <a:pt x="1015" y="273"/>
                    </a:cubicBezTo>
                    <a:cubicBezTo>
                      <a:pt x="1013" y="270"/>
                      <a:pt x="1011" y="268"/>
                      <a:pt x="1008" y="267"/>
                    </a:cubicBezTo>
                    <a:cubicBezTo>
                      <a:pt x="1006" y="266"/>
                      <a:pt x="1003" y="266"/>
                      <a:pt x="1000" y="268"/>
                    </a:cubicBezTo>
                    <a:cubicBezTo>
                      <a:pt x="997" y="269"/>
                      <a:pt x="983" y="276"/>
                      <a:pt x="969" y="282"/>
                    </a:cubicBezTo>
                    <a:cubicBezTo>
                      <a:pt x="966" y="275"/>
                      <a:pt x="961" y="269"/>
                      <a:pt x="957" y="263"/>
                    </a:cubicBezTo>
                    <a:cubicBezTo>
                      <a:pt x="968" y="253"/>
                      <a:pt x="980" y="242"/>
                      <a:pt x="983" y="240"/>
                    </a:cubicBezTo>
                    <a:cubicBezTo>
                      <a:pt x="985" y="238"/>
                      <a:pt x="986" y="236"/>
                      <a:pt x="986" y="233"/>
                    </a:cubicBezTo>
                    <a:cubicBezTo>
                      <a:pt x="986" y="230"/>
                      <a:pt x="986" y="227"/>
                      <a:pt x="984" y="225"/>
                    </a:cubicBezTo>
                    <a:cubicBezTo>
                      <a:pt x="982" y="222"/>
                      <a:pt x="980" y="221"/>
                      <a:pt x="977" y="220"/>
                    </a:cubicBezTo>
                    <a:cubicBezTo>
                      <a:pt x="974" y="220"/>
                      <a:pt x="971" y="220"/>
                      <a:pt x="969" y="221"/>
                    </a:cubicBezTo>
                    <a:cubicBezTo>
                      <a:pt x="966" y="223"/>
                      <a:pt x="952" y="231"/>
                      <a:pt x="940" y="238"/>
                    </a:cubicBezTo>
                    <a:cubicBezTo>
                      <a:pt x="935" y="233"/>
                      <a:pt x="930" y="227"/>
                      <a:pt x="925" y="221"/>
                    </a:cubicBezTo>
                    <a:cubicBezTo>
                      <a:pt x="935" y="210"/>
                      <a:pt x="946" y="198"/>
                      <a:pt x="948" y="196"/>
                    </a:cubicBezTo>
                    <a:cubicBezTo>
                      <a:pt x="950" y="194"/>
                      <a:pt x="951" y="191"/>
                      <a:pt x="951" y="188"/>
                    </a:cubicBezTo>
                    <a:cubicBezTo>
                      <a:pt x="951" y="185"/>
                      <a:pt x="950" y="183"/>
                      <a:pt x="948" y="180"/>
                    </a:cubicBezTo>
                    <a:cubicBezTo>
                      <a:pt x="946" y="178"/>
                      <a:pt x="943" y="177"/>
                      <a:pt x="941" y="177"/>
                    </a:cubicBezTo>
                    <a:cubicBezTo>
                      <a:pt x="938" y="176"/>
                      <a:pt x="935" y="177"/>
                      <a:pt x="933" y="179"/>
                    </a:cubicBezTo>
                    <a:cubicBezTo>
                      <a:pt x="930" y="181"/>
                      <a:pt x="917" y="190"/>
                      <a:pt x="905" y="199"/>
                    </a:cubicBezTo>
                    <a:cubicBezTo>
                      <a:pt x="900" y="193"/>
                      <a:pt x="895" y="188"/>
                      <a:pt x="890" y="183"/>
                    </a:cubicBezTo>
                    <a:cubicBezTo>
                      <a:pt x="898" y="171"/>
                      <a:pt x="908" y="158"/>
                      <a:pt x="910" y="156"/>
                    </a:cubicBezTo>
                    <a:cubicBezTo>
                      <a:pt x="911" y="153"/>
                      <a:pt x="912" y="150"/>
                      <a:pt x="912" y="148"/>
                    </a:cubicBezTo>
                    <a:cubicBezTo>
                      <a:pt x="911" y="145"/>
                      <a:pt x="910" y="142"/>
                      <a:pt x="908" y="140"/>
                    </a:cubicBezTo>
                    <a:cubicBezTo>
                      <a:pt x="906" y="138"/>
                      <a:pt x="903" y="137"/>
                      <a:pt x="900" y="137"/>
                    </a:cubicBezTo>
                    <a:cubicBezTo>
                      <a:pt x="897" y="137"/>
                      <a:pt x="894" y="138"/>
                      <a:pt x="892" y="140"/>
                    </a:cubicBezTo>
                    <a:cubicBezTo>
                      <a:pt x="890" y="142"/>
                      <a:pt x="878" y="153"/>
                      <a:pt x="867" y="163"/>
                    </a:cubicBezTo>
                    <a:cubicBezTo>
                      <a:pt x="862" y="158"/>
                      <a:pt x="856" y="153"/>
                      <a:pt x="850" y="149"/>
                    </a:cubicBezTo>
                    <a:cubicBezTo>
                      <a:pt x="857" y="136"/>
                      <a:pt x="865" y="122"/>
                      <a:pt x="867" y="119"/>
                    </a:cubicBezTo>
                    <a:cubicBezTo>
                      <a:pt x="869" y="117"/>
                      <a:pt x="869" y="114"/>
                      <a:pt x="868" y="111"/>
                    </a:cubicBezTo>
                    <a:cubicBezTo>
                      <a:pt x="868" y="109"/>
                      <a:pt x="866" y="106"/>
                      <a:pt x="864" y="104"/>
                    </a:cubicBezTo>
                    <a:cubicBezTo>
                      <a:pt x="861" y="103"/>
                      <a:pt x="858" y="102"/>
                      <a:pt x="856" y="102"/>
                    </a:cubicBezTo>
                    <a:cubicBezTo>
                      <a:pt x="853" y="102"/>
                      <a:pt x="850" y="103"/>
                      <a:pt x="848" y="106"/>
                    </a:cubicBezTo>
                    <a:cubicBezTo>
                      <a:pt x="846" y="108"/>
                      <a:pt x="835" y="120"/>
                      <a:pt x="826" y="131"/>
                    </a:cubicBezTo>
                    <a:cubicBezTo>
                      <a:pt x="820" y="127"/>
                      <a:pt x="813" y="123"/>
                      <a:pt x="807" y="119"/>
                    </a:cubicBezTo>
                    <a:cubicBezTo>
                      <a:pt x="813" y="105"/>
                      <a:pt x="820" y="91"/>
                      <a:pt x="821" y="88"/>
                    </a:cubicBezTo>
                    <a:cubicBezTo>
                      <a:pt x="822" y="85"/>
                      <a:pt x="822" y="82"/>
                      <a:pt x="821" y="80"/>
                    </a:cubicBezTo>
                    <a:cubicBezTo>
                      <a:pt x="820" y="77"/>
                      <a:pt x="818" y="75"/>
                      <a:pt x="816" y="73"/>
                    </a:cubicBezTo>
                    <a:cubicBezTo>
                      <a:pt x="813" y="72"/>
                      <a:pt x="810" y="71"/>
                      <a:pt x="808" y="72"/>
                    </a:cubicBezTo>
                    <a:cubicBezTo>
                      <a:pt x="805" y="72"/>
                      <a:pt x="802" y="74"/>
                      <a:pt x="801" y="76"/>
                    </a:cubicBezTo>
                    <a:cubicBezTo>
                      <a:pt x="799" y="79"/>
                      <a:pt x="790" y="92"/>
                      <a:pt x="781" y="104"/>
                    </a:cubicBezTo>
                    <a:cubicBezTo>
                      <a:pt x="774" y="100"/>
                      <a:pt x="768" y="97"/>
                      <a:pt x="761" y="93"/>
                    </a:cubicBezTo>
                    <a:cubicBezTo>
                      <a:pt x="766" y="80"/>
                      <a:pt x="771" y="65"/>
                      <a:pt x="772" y="61"/>
                    </a:cubicBezTo>
                    <a:cubicBezTo>
                      <a:pt x="773" y="59"/>
                      <a:pt x="772" y="56"/>
                      <a:pt x="771" y="53"/>
                    </a:cubicBezTo>
                    <a:cubicBezTo>
                      <a:pt x="770" y="51"/>
                      <a:pt x="768" y="49"/>
                      <a:pt x="765" y="47"/>
                    </a:cubicBezTo>
                    <a:cubicBezTo>
                      <a:pt x="762" y="46"/>
                      <a:pt x="760" y="46"/>
                      <a:pt x="757" y="47"/>
                    </a:cubicBezTo>
                    <a:cubicBezTo>
                      <a:pt x="754" y="48"/>
                      <a:pt x="752" y="49"/>
                      <a:pt x="750" y="52"/>
                    </a:cubicBezTo>
                    <a:cubicBezTo>
                      <a:pt x="749" y="55"/>
                      <a:pt x="741" y="69"/>
                      <a:pt x="734" y="81"/>
                    </a:cubicBezTo>
                    <a:cubicBezTo>
                      <a:pt x="727" y="78"/>
                      <a:pt x="720" y="76"/>
                      <a:pt x="713" y="73"/>
                    </a:cubicBezTo>
                    <a:cubicBezTo>
                      <a:pt x="716" y="59"/>
                      <a:pt x="719" y="43"/>
                      <a:pt x="720" y="40"/>
                    </a:cubicBezTo>
                    <a:cubicBezTo>
                      <a:pt x="721" y="37"/>
                      <a:pt x="720" y="34"/>
                      <a:pt x="719" y="32"/>
                    </a:cubicBezTo>
                    <a:cubicBezTo>
                      <a:pt x="717" y="30"/>
                      <a:pt x="715" y="28"/>
                      <a:pt x="712" y="27"/>
                    </a:cubicBezTo>
                    <a:cubicBezTo>
                      <a:pt x="709" y="26"/>
                      <a:pt x="706" y="26"/>
                      <a:pt x="704" y="27"/>
                    </a:cubicBezTo>
                    <a:cubicBezTo>
                      <a:pt x="701" y="28"/>
                      <a:pt x="699" y="30"/>
                      <a:pt x="698" y="33"/>
                    </a:cubicBezTo>
                    <a:cubicBezTo>
                      <a:pt x="696" y="36"/>
                      <a:pt x="690" y="51"/>
                      <a:pt x="684" y="64"/>
                    </a:cubicBezTo>
                    <a:cubicBezTo>
                      <a:pt x="677" y="62"/>
                      <a:pt x="670" y="60"/>
                      <a:pt x="663" y="58"/>
                    </a:cubicBezTo>
                    <a:cubicBezTo>
                      <a:pt x="664" y="44"/>
                      <a:pt x="666" y="28"/>
                      <a:pt x="666" y="25"/>
                    </a:cubicBezTo>
                    <a:cubicBezTo>
                      <a:pt x="667" y="22"/>
                      <a:pt x="666" y="19"/>
                      <a:pt x="664" y="17"/>
                    </a:cubicBezTo>
                    <a:cubicBezTo>
                      <a:pt x="662" y="14"/>
                      <a:pt x="660" y="13"/>
                      <a:pt x="657" y="12"/>
                    </a:cubicBezTo>
                    <a:cubicBezTo>
                      <a:pt x="654" y="12"/>
                      <a:pt x="651" y="12"/>
                      <a:pt x="649" y="13"/>
                    </a:cubicBezTo>
                    <a:cubicBezTo>
                      <a:pt x="646" y="15"/>
                      <a:pt x="644" y="17"/>
                      <a:pt x="643" y="20"/>
                    </a:cubicBezTo>
                    <a:cubicBezTo>
                      <a:pt x="642" y="23"/>
                      <a:pt x="638" y="38"/>
                      <a:pt x="633" y="52"/>
                    </a:cubicBezTo>
                    <a:cubicBezTo>
                      <a:pt x="626" y="51"/>
                      <a:pt x="619" y="49"/>
                      <a:pt x="611" y="48"/>
                    </a:cubicBezTo>
                    <a:cubicBezTo>
                      <a:pt x="611" y="34"/>
                      <a:pt x="611" y="18"/>
                      <a:pt x="611" y="15"/>
                    </a:cubicBezTo>
                    <a:cubicBezTo>
                      <a:pt x="611" y="12"/>
                      <a:pt x="610" y="9"/>
                      <a:pt x="608" y="7"/>
                    </a:cubicBezTo>
                    <a:cubicBezTo>
                      <a:pt x="606" y="5"/>
                      <a:pt x="604" y="4"/>
                      <a:pt x="601" y="3"/>
                    </a:cubicBezTo>
                    <a:cubicBezTo>
                      <a:pt x="598" y="3"/>
                      <a:pt x="595" y="4"/>
                      <a:pt x="593" y="5"/>
                    </a:cubicBezTo>
                    <a:cubicBezTo>
                      <a:pt x="590" y="7"/>
                      <a:pt x="589" y="9"/>
                      <a:pt x="588" y="12"/>
                    </a:cubicBezTo>
                    <a:cubicBezTo>
                      <a:pt x="587" y="15"/>
                      <a:pt x="584" y="31"/>
                      <a:pt x="581" y="45"/>
                    </a:cubicBezTo>
                    <a:cubicBezTo>
                      <a:pt x="574" y="45"/>
                      <a:pt x="566" y="44"/>
                      <a:pt x="559" y="44"/>
                    </a:cubicBezTo>
                    <a:cubicBezTo>
                      <a:pt x="558" y="30"/>
                      <a:pt x="556" y="14"/>
                      <a:pt x="556" y="10"/>
                    </a:cubicBezTo>
                    <a:cubicBezTo>
                      <a:pt x="555" y="8"/>
                      <a:pt x="554" y="5"/>
                      <a:pt x="552" y="3"/>
                    </a:cubicBezTo>
                    <a:cubicBezTo>
                      <a:pt x="550" y="1"/>
                      <a:pt x="547" y="0"/>
                      <a:pt x="544" y="0"/>
                    </a:cubicBezTo>
                    <a:cubicBezTo>
                      <a:pt x="541" y="0"/>
                      <a:pt x="538" y="1"/>
                      <a:pt x="536" y="3"/>
                    </a:cubicBezTo>
                    <a:cubicBezTo>
                      <a:pt x="534" y="5"/>
                      <a:pt x="533" y="8"/>
                      <a:pt x="532" y="10"/>
                    </a:cubicBezTo>
                    <a:cubicBezTo>
                      <a:pt x="532" y="14"/>
                      <a:pt x="530" y="30"/>
                      <a:pt x="529" y="44"/>
                    </a:cubicBezTo>
                    <a:cubicBezTo>
                      <a:pt x="522" y="44"/>
                      <a:pt x="514" y="45"/>
                      <a:pt x="507" y="45"/>
                    </a:cubicBezTo>
                    <a:cubicBezTo>
                      <a:pt x="504" y="31"/>
                      <a:pt x="501" y="15"/>
                      <a:pt x="500" y="12"/>
                    </a:cubicBezTo>
                    <a:cubicBezTo>
                      <a:pt x="499" y="9"/>
                      <a:pt x="497" y="7"/>
                      <a:pt x="495" y="5"/>
                    </a:cubicBezTo>
                    <a:cubicBezTo>
                      <a:pt x="493" y="4"/>
                      <a:pt x="490" y="3"/>
                      <a:pt x="487" y="3"/>
                    </a:cubicBezTo>
                    <a:cubicBezTo>
                      <a:pt x="484" y="4"/>
                      <a:pt x="482" y="5"/>
                      <a:pt x="480" y="7"/>
                    </a:cubicBezTo>
                    <a:cubicBezTo>
                      <a:pt x="478" y="9"/>
                      <a:pt x="477" y="12"/>
                      <a:pt x="477" y="15"/>
                    </a:cubicBezTo>
                    <a:cubicBezTo>
                      <a:pt x="477" y="18"/>
                      <a:pt x="477" y="34"/>
                      <a:pt x="477" y="48"/>
                    </a:cubicBezTo>
                    <a:cubicBezTo>
                      <a:pt x="469" y="49"/>
                      <a:pt x="462" y="51"/>
                      <a:pt x="455" y="52"/>
                    </a:cubicBezTo>
                    <a:cubicBezTo>
                      <a:pt x="450" y="38"/>
                      <a:pt x="446" y="23"/>
                      <a:pt x="445" y="20"/>
                    </a:cubicBezTo>
                    <a:cubicBezTo>
                      <a:pt x="444" y="17"/>
                      <a:pt x="442" y="15"/>
                      <a:pt x="439" y="13"/>
                    </a:cubicBezTo>
                    <a:cubicBezTo>
                      <a:pt x="437" y="12"/>
                      <a:pt x="434" y="12"/>
                      <a:pt x="431" y="12"/>
                    </a:cubicBezTo>
                    <a:cubicBezTo>
                      <a:pt x="428" y="13"/>
                      <a:pt x="426" y="14"/>
                      <a:pt x="424" y="17"/>
                    </a:cubicBezTo>
                    <a:cubicBezTo>
                      <a:pt x="422" y="19"/>
                      <a:pt x="421" y="22"/>
                      <a:pt x="422" y="25"/>
                    </a:cubicBezTo>
                    <a:cubicBezTo>
                      <a:pt x="422" y="28"/>
                      <a:pt x="424" y="44"/>
                      <a:pt x="425" y="58"/>
                    </a:cubicBezTo>
                    <a:cubicBezTo>
                      <a:pt x="418" y="60"/>
                      <a:pt x="411" y="62"/>
                      <a:pt x="404" y="64"/>
                    </a:cubicBezTo>
                    <a:cubicBezTo>
                      <a:pt x="398" y="51"/>
                      <a:pt x="392" y="36"/>
                      <a:pt x="390" y="33"/>
                    </a:cubicBezTo>
                    <a:cubicBezTo>
                      <a:pt x="389" y="30"/>
                      <a:pt x="387" y="28"/>
                      <a:pt x="384" y="27"/>
                    </a:cubicBezTo>
                    <a:cubicBezTo>
                      <a:pt x="382" y="26"/>
                      <a:pt x="379" y="26"/>
                      <a:pt x="376" y="27"/>
                    </a:cubicBezTo>
                    <a:cubicBezTo>
                      <a:pt x="373" y="28"/>
                      <a:pt x="371" y="30"/>
                      <a:pt x="369" y="32"/>
                    </a:cubicBezTo>
                    <a:cubicBezTo>
                      <a:pt x="368" y="34"/>
                      <a:pt x="367" y="37"/>
                      <a:pt x="368" y="40"/>
                    </a:cubicBezTo>
                    <a:cubicBezTo>
                      <a:pt x="369" y="43"/>
                      <a:pt x="372" y="59"/>
                      <a:pt x="375" y="73"/>
                    </a:cubicBezTo>
                    <a:cubicBezTo>
                      <a:pt x="368" y="76"/>
                      <a:pt x="361" y="78"/>
                      <a:pt x="354" y="81"/>
                    </a:cubicBezTo>
                    <a:cubicBezTo>
                      <a:pt x="347" y="69"/>
                      <a:pt x="339" y="55"/>
                      <a:pt x="338" y="52"/>
                    </a:cubicBezTo>
                    <a:cubicBezTo>
                      <a:pt x="336" y="49"/>
                      <a:pt x="334" y="48"/>
                      <a:pt x="331" y="47"/>
                    </a:cubicBezTo>
                    <a:cubicBezTo>
                      <a:pt x="328" y="46"/>
                      <a:pt x="326" y="46"/>
                      <a:pt x="323" y="47"/>
                    </a:cubicBezTo>
                    <a:cubicBezTo>
                      <a:pt x="320" y="49"/>
                      <a:pt x="318" y="51"/>
                      <a:pt x="317" y="53"/>
                    </a:cubicBezTo>
                    <a:cubicBezTo>
                      <a:pt x="316" y="56"/>
                      <a:pt x="315" y="59"/>
                      <a:pt x="316" y="61"/>
                    </a:cubicBezTo>
                    <a:cubicBezTo>
                      <a:pt x="317" y="65"/>
                      <a:pt x="322" y="80"/>
                      <a:pt x="327" y="93"/>
                    </a:cubicBezTo>
                    <a:cubicBezTo>
                      <a:pt x="320" y="97"/>
                      <a:pt x="314" y="100"/>
                      <a:pt x="307" y="104"/>
                    </a:cubicBezTo>
                    <a:cubicBezTo>
                      <a:pt x="298" y="92"/>
                      <a:pt x="289" y="79"/>
                      <a:pt x="287" y="76"/>
                    </a:cubicBezTo>
                    <a:cubicBezTo>
                      <a:pt x="286" y="74"/>
                      <a:pt x="283" y="72"/>
                      <a:pt x="280" y="72"/>
                    </a:cubicBezTo>
                    <a:cubicBezTo>
                      <a:pt x="278" y="71"/>
                      <a:pt x="275" y="72"/>
                      <a:pt x="272" y="73"/>
                    </a:cubicBezTo>
                    <a:cubicBezTo>
                      <a:pt x="270" y="75"/>
                      <a:pt x="268" y="77"/>
                      <a:pt x="267" y="80"/>
                    </a:cubicBezTo>
                    <a:cubicBezTo>
                      <a:pt x="266" y="82"/>
                      <a:pt x="266" y="85"/>
                      <a:pt x="267" y="88"/>
                    </a:cubicBezTo>
                    <a:cubicBezTo>
                      <a:pt x="268" y="91"/>
                      <a:pt x="275" y="105"/>
                      <a:pt x="281" y="119"/>
                    </a:cubicBezTo>
                    <a:cubicBezTo>
                      <a:pt x="275" y="123"/>
                      <a:pt x="268" y="127"/>
                      <a:pt x="262" y="131"/>
                    </a:cubicBezTo>
                    <a:cubicBezTo>
                      <a:pt x="253" y="120"/>
                      <a:pt x="242" y="108"/>
                      <a:pt x="240" y="106"/>
                    </a:cubicBezTo>
                    <a:cubicBezTo>
                      <a:pt x="238" y="103"/>
                      <a:pt x="235" y="102"/>
                      <a:pt x="232" y="102"/>
                    </a:cubicBezTo>
                    <a:cubicBezTo>
                      <a:pt x="230" y="102"/>
                      <a:pt x="227" y="103"/>
                      <a:pt x="224" y="104"/>
                    </a:cubicBezTo>
                    <a:cubicBezTo>
                      <a:pt x="222" y="106"/>
                      <a:pt x="220" y="109"/>
                      <a:pt x="220" y="111"/>
                    </a:cubicBezTo>
                    <a:cubicBezTo>
                      <a:pt x="219" y="114"/>
                      <a:pt x="219" y="117"/>
                      <a:pt x="221" y="119"/>
                    </a:cubicBezTo>
                    <a:cubicBezTo>
                      <a:pt x="223" y="122"/>
                      <a:pt x="231" y="136"/>
                      <a:pt x="238" y="149"/>
                    </a:cubicBezTo>
                    <a:cubicBezTo>
                      <a:pt x="232" y="153"/>
                      <a:pt x="226" y="158"/>
                      <a:pt x="221" y="163"/>
                    </a:cubicBezTo>
                    <a:cubicBezTo>
                      <a:pt x="210" y="153"/>
                      <a:pt x="198" y="142"/>
                      <a:pt x="196" y="140"/>
                    </a:cubicBezTo>
                    <a:cubicBezTo>
                      <a:pt x="194" y="138"/>
                      <a:pt x="191" y="137"/>
                      <a:pt x="188" y="137"/>
                    </a:cubicBezTo>
                    <a:cubicBezTo>
                      <a:pt x="185" y="137"/>
                      <a:pt x="182" y="138"/>
                      <a:pt x="180" y="140"/>
                    </a:cubicBezTo>
                    <a:cubicBezTo>
                      <a:pt x="178" y="142"/>
                      <a:pt x="177" y="145"/>
                      <a:pt x="176" y="148"/>
                    </a:cubicBezTo>
                    <a:cubicBezTo>
                      <a:pt x="176" y="150"/>
                      <a:pt x="176" y="153"/>
                      <a:pt x="178" y="156"/>
                    </a:cubicBezTo>
                    <a:cubicBezTo>
                      <a:pt x="180" y="158"/>
                      <a:pt x="190" y="171"/>
                      <a:pt x="198" y="183"/>
                    </a:cubicBezTo>
                    <a:cubicBezTo>
                      <a:pt x="193" y="188"/>
                      <a:pt x="188" y="193"/>
                      <a:pt x="182" y="199"/>
                    </a:cubicBezTo>
                    <a:cubicBezTo>
                      <a:pt x="171" y="190"/>
                      <a:pt x="158" y="181"/>
                      <a:pt x="155" y="179"/>
                    </a:cubicBezTo>
                    <a:cubicBezTo>
                      <a:pt x="153" y="177"/>
                      <a:pt x="150" y="176"/>
                      <a:pt x="147" y="177"/>
                    </a:cubicBezTo>
                    <a:cubicBezTo>
                      <a:pt x="145" y="177"/>
                      <a:pt x="142" y="178"/>
                      <a:pt x="140" y="180"/>
                    </a:cubicBezTo>
                    <a:cubicBezTo>
                      <a:pt x="138" y="183"/>
                      <a:pt x="137" y="185"/>
                      <a:pt x="137" y="188"/>
                    </a:cubicBezTo>
                    <a:cubicBezTo>
                      <a:pt x="137" y="191"/>
                      <a:pt x="138" y="194"/>
                      <a:pt x="140" y="196"/>
                    </a:cubicBezTo>
                    <a:cubicBezTo>
                      <a:pt x="142" y="198"/>
                      <a:pt x="153" y="210"/>
                      <a:pt x="163" y="221"/>
                    </a:cubicBezTo>
                    <a:cubicBezTo>
                      <a:pt x="158" y="227"/>
                      <a:pt x="153" y="233"/>
                      <a:pt x="148" y="238"/>
                    </a:cubicBezTo>
                    <a:cubicBezTo>
                      <a:pt x="136" y="231"/>
                      <a:pt x="122" y="223"/>
                      <a:pt x="119" y="221"/>
                    </a:cubicBezTo>
                    <a:cubicBezTo>
                      <a:pt x="117" y="220"/>
                      <a:pt x="114" y="220"/>
                      <a:pt x="111" y="220"/>
                    </a:cubicBezTo>
                    <a:cubicBezTo>
                      <a:pt x="108" y="221"/>
                      <a:pt x="106" y="222"/>
                      <a:pt x="104" y="225"/>
                    </a:cubicBezTo>
                    <a:cubicBezTo>
                      <a:pt x="102" y="227"/>
                      <a:pt x="102" y="230"/>
                      <a:pt x="102" y="233"/>
                    </a:cubicBezTo>
                    <a:cubicBezTo>
                      <a:pt x="102" y="236"/>
                      <a:pt x="103" y="238"/>
                      <a:pt x="105" y="240"/>
                    </a:cubicBezTo>
                    <a:cubicBezTo>
                      <a:pt x="108" y="242"/>
                      <a:pt x="120" y="253"/>
                      <a:pt x="131" y="263"/>
                    </a:cubicBezTo>
                    <a:cubicBezTo>
                      <a:pt x="127" y="269"/>
                      <a:pt x="122" y="275"/>
                      <a:pt x="118" y="282"/>
                    </a:cubicBezTo>
                    <a:cubicBezTo>
                      <a:pt x="105" y="276"/>
                      <a:pt x="91" y="269"/>
                      <a:pt x="88" y="268"/>
                    </a:cubicBezTo>
                    <a:cubicBezTo>
                      <a:pt x="85" y="266"/>
                      <a:pt x="82" y="266"/>
                      <a:pt x="80" y="267"/>
                    </a:cubicBezTo>
                    <a:cubicBezTo>
                      <a:pt x="77" y="268"/>
                      <a:pt x="75" y="270"/>
                      <a:pt x="73" y="273"/>
                    </a:cubicBezTo>
                    <a:cubicBezTo>
                      <a:pt x="72" y="275"/>
                      <a:pt x="71" y="278"/>
                      <a:pt x="72" y="281"/>
                    </a:cubicBezTo>
                    <a:cubicBezTo>
                      <a:pt x="72" y="284"/>
                      <a:pt x="74" y="286"/>
                      <a:pt x="76" y="288"/>
                    </a:cubicBezTo>
                    <a:cubicBezTo>
                      <a:pt x="79" y="290"/>
                      <a:pt x="92" y="299"/>
                      <a:pt x="104" y="307"/>
                    </a:cubicBezTo>
                    <a:cubicBezTo>
                      <a:pt x="100" y="314"/>
                      <a:pt x="97" y="321"/>
                      <a:pt x="93" y="328"/>
                    </a:cubicBezTo>
                    <a:cubicBezTo>
                      <a:pt x="79" y="323"/>
                      <a:pt x="64" y="318"/>
                      <a:pt x="61" y="317"/>
                    </a:cubicBezTo>
                    <a:cubicBezTo>
                      <a:pt x="59" y="316"/>
                      <a:pt x="56" y="316"/>
                      <a:pt x="53" y="317"/>
                    </a:cubicBezTo>
                    <a:cubicBezTo>
                      <a:pt x="51" y="319"/>
                      <a:pt x="48" y="321"/>
                      <a:pt x="47" y="323"/>
                    </a:cubicBezTo>
                    <a:cubicBezTo>
                      <a:pt x="46" y="326"/>
                      <a:pt x="46" y="329"/>
                      <a:pt x="47" y="332"/>
                    </a:cubicBezTo>
                    <a:cubicBezTo>
                      <a:pt x="48" y="334"/>
                      <a:pt x="49" y="337"/>
                      <a:pt x="52" y="338"/>
                    </a:cubicBezTo>
                    <a:cubicBezTo>
                      <a:pt x="55" y="340"/>
                      <a:pt x="68" y="348"/>
                      <a:pt x="81" y="355"/>
                    </a:cubicBezTo>
                    <a:cubicBezTo>
                      <a:pt x="78" y="362"/>
                      <a:pt x="76" y="369"/>
                      <a:pt x="73" y="376"/>
                    </a:cubicBezTo>
                    <a:cubicBezTo>
                      <a:pt x="59" y="373"/>
                      <a:pt x="43" y="369"/>
                      <a:pt x="40" y="369"/>
                    </a:cubicBezTo>
                    <a:cubicBezTo>
                      <a:pt x="37" y="368"/>
                      <a:pt x="34" y="369"/>
                      <a:pt x="32" y="370"/>
                    </a:cubicBezTo>
                    <a:cubicBezTo>
                      <a:pt x="30" y="372"/>
                      <a:pt x="28" y="374"/>
                      <a:pt x="27" y="377"/>
                    </a:cubicBezTo>
                    <a:cubicBezTo>
                      <a:pt x="26" y="379"/>
                      <a:pt x="26" y="382"/>
                      <a:pt x="27" y="385"/>
                    </a:cubicBezTo>
                    <a:cubicBezTo>
                      <a:pt x="28" y="388"/>
                      <a:pt x="30" y="390"/>
                      <a:pt x="33" y="391"/>
                    </a:cubicBezTo>
                    <a:cubicBezTo>
                      <a:pt x="36" y="392"/>
                      <a:pt x="50" y="399"/>
                      <a:pt x="64" y="404"/>
                    </a:cubicBezTo>
                    <a:cubicBezTo>
                      <a:pt x="62" y="412"/>
                      <a:pt x="60" y="419"/>
                      <a:pt x="58" y="426"/>
                    </a:cubicBezTo>
                    <a:cubicBezTo>
                      <a:pt x="44" y="425"/>
                      <a:pt x="28" y="423"/>
                      <a:pt x="25" y="422"/>
                    </a:cubicBezTo>
                    <a:cubicBezTo>
                      <a:pt x="22" y="422"/>
                      <a:pt x="19" y="423"/>
                      <a:pt x="17" y="425"/>
                    </a:cubicBezTo>
                    <a:cubicBezTo>
                      <a:pt x="14" y="426"/>
                      <a:pt x="13" y="429"/>
                      <a:pt x="12" y="432"/>
                    </a:cubicBezTo>
                    <a:cubicBezTo>
                      <a:pt x="12" y="435"/>
                      <a:pt x="12" y="437"/>
                      <a:pt x="13" y="440"/>
                    </a:cubicBezTo>
                    <a:cubicBezTo>
                      <a:pt x="15" y="442"/>
                      <a:pt x="17" y="444"/>
                      <a:pt x="20" y="445"/>
                    </a:cubicBezTo>
                    <a:cubicBezTo>
                      <a:pt x="23" y="446"/>
                      <a:pt x="38" y="451"/>
                      <a:pt x="52" y="455"/>
                    </a:cubicBezTo>
                    <a:cubicBezTo>
                      <a:pt x="50" y="463"/>
                      <a:pt x="49" y="470"/>
                      <a:pt x="48" y="478"/>
                    </a:cubicBezTo>
                    <a:cubicBezTo>
                      <a:pt x="34" y="478"/>
                      <a:pt x="18" y="477"/>
                      <a:pt x="15" y="477"/>
                    </a:cubicBezTo>
                    <a:cubicBezTo>
                      <a:pt x="12" y="477"/>
                      <a:pt x="9" y="479"/>
                      <a:pt x="7" y="481"/>
                    </a:cubicBezTo>
                    <a:cubicBezTo>
                      <a:pt x="5" y="482"/>
                      <a:pt x="4" y="485"/>
                      <a:pt x="3" y="488"/>
                    </a:cubicBezTo>
                    <a:cubicBezTo>
                      <a:pt x="3" y="491"/>
                      <a:pt x="4" y="494"/>
                      <a:pt x="5" y="496"/>
                    </a:cubicBezTo>
                    <a:cubicBezTo>
                      <a:pt x="7" y="498"/>
                      <a:pt x="9" y="500"/>
                      <a:pt x="12" y="501"/>
                    </a:cubicBezTo>
                    <a:cubicBezTo>
                      <a:pt x="15" y="501"/>
                      <a:pt x="31" y="505"/>
                      <a:pt x="45" y="507"/>
                    </a:cubicBezTo>
                    <a:cubicBezTo>
                      <a:pt x="45" y="515"/>
                      <a:pt x="44" y="522"/>
                      <a:pt x="44" y="530"/>
                    </a:cubicBezTo>
                    <a:cubicBezTo>
                      <a:pt x="30" y="531"/>
                      <a:pt x="14" y="533"/>
                      <a:pt x="10" y="533"/>
                    </a:cubicBezTo>
                    <a:cubicBezTo>
                      <a:pt x="7" y="533"/>
                      <a:pt x="5" y="535"/>
                      <a:pt x="3" y="537"/>
                    </a:cubicBezTo>
                    <a:cubicBezTo>
                      <a:pt x="1" y="539"/>
                      <a:pt x="0" y="542"/>
                      <a:pt x="0" y="545"/>
                    </a:cubicBezTo>
                    <a:cubicBezTo>
                      <a:pt x="0" y="548"/>
                      <a:pt x="1" y="551"/>
                      <a:pt x="3" y="553"/>
                    </a:cubicBezTo>
                    <a:cubicBezTo>
                      <a:pt x="5" y="555"/>
                      <a:pt x="7" y="556"/>
                      <a:pt x="10" y="557"/>
                    </a:cubicBezTo>
                    <a:cubicBezTo>
                      <a:pt x="14" y="557"/>
                      <a:pt x="30" y="558"/>
                      <a:pt x="44" y="560"/>
                    </a:cubicBezTo>
                    <a:cubicBezTo>
                      <a:pt x="44" y="567"/>
                      <a:pt x="45" y="575"/>
                      <a:pt x="45" y="582"/>
                    </a:cubicBezTo>
                    <a:cubicBezTo>
                      <a:pt x="31" y="585"/>
                      <a:pt x="15" y="588"/>
                      <a:pt x="12" y="589"/>
                    </a:cubicBezTo>
                    <a:cubicBezTo>
                      <a:pt x="9" y="590"/>
                      <a:pt x="7" y="591"/>
                      <a:pt x="5" y="594"/>
                    </a:cubicBezTo>
                    <a:cubicBezTo>
                      <a:pt x="4" y="596"/>
                      <a:pt x="3" y="599"/>
                      <a:pt x="3" y="602"/>
                    </a:cubicBezTo>
                    <a:cubicBezTo>
                      <a:pt x="4" y="605"/>
                      <a:pt x="5" y="607"/>
                      <a:pt x="7" y="609"/>
                    </a:cubicBezTo>
                    <a:cubicBezTo>
                      <a:pt x="9" y="611"/>
                      <a:pt x="12" y="613"/>
                      <a:pt x="15" y="612"/>
                    </a:cubicBezTo>
                    <a:cubicBezTo>
                      <a:pt x="18" y="612"/>
                      <a:pt x="34" y="612"/>
                      <a:pt x="48" y="612"/>
                    </a:cubicBezTo>
                    <a:cubicBezTo>
                      <a:pt x="49" y="620"/>
                      <a:pt x="50" y="627"/>
                      <a:pt x="52" y="634"/>
                    </a:cubicBezTo>
                    <a:cubicBezTo>
                      <a:pt x="38" y="639"/>
                      <a:pt x="23" y="644"/>
                      <a:pt x="20" y="645"/>
                    </a:cubicBezTo>
                    <a:cubicBezTo>
                      <a:pt x="17" y="645"/>
                      <a:pt x="15" y="647"/>
                      <a:pt x="13" y="650"/>
                    </a:cubicBezTo>
                    <a:cubicBezTo>
                      <a:pt x="12" y="652"/>
                      <a:pt x="12" y="655"/>
                      <a:pt x="12" y="658"/>
                    </a:cubicBezTo>
                    <a:cubicBezTo>
                      <a:pt x="13" y="661"/>
                      <a:pt x="14" y="664"/>
                      <a:pt x="17" y="665"/>
                    </a:cubicBezTo>
                    <a:cubicBezTo>
                      <a:pt x="19" y="667"/>
                      <a:pt x="22" y="668"/>
                      <a:pt x="25" y="668"/>
                    </a:cubicBezTo>
                    <a:cubicBezTo>
                      <a:pt x="28" y="667"/>
                      <a:pt x="44" y="665"/>
                      <a:pt x="58" y="664"/>
                    </a:cubicBezTo>
                    <a:cubicBezTo>
                      <a:pt x="60" y="671"/>
                      <a:pt x="62" y="678"/>
                      <a:pt x="64" y="686"/>
                    </a:cubicBezTo>
                    <a:cubicBezTo>
                      <a:pt x="50" y="691"/>
                      <a:pt x="36" y="698"/>
                      <a:pt x="33" y="699"/>
                    </a:cubicBezTo>
                    <a:cubicBezTo>
                      <a:pt x="30" y="700"/>
                      <a:pt x="28" y="702"/>
                      <a:pt x="27" y="705"/>
                    </a:cubicBezTo>
                    <a:cubicBezTo>
                      <a:pt x="26" y="708"/>
                      <a:pt x="26" y="710"/>
                      <a:pt x="27" y="713"/>
                    </a:cubicBezTo>
                    <a:cubicBezTo>
                      <a:pt x="28" y="716"/>
                      <a:pt x="30" y="718"/>
                      <a:pt x="32" y="720"/>
                    </a:cubicBezTo>
                    <a:cubicBezTo>
                      <a:pt x="34" y="721"/>
                      <a:pt x="37" y="722"/>
                      <a:pt x="40" y="721"/>
                    </a:cubicBezTo>
                    <a:cubicBezTo>
                      <a:pt x="43" y="721"/>
                      <a:pt x="59" y="717"/>
                      <a:pt x="73" y="714"/>
                    </a:cubicBezTo>
                    <a:cubicBezTo>
                      <a:pt x="76" y="721"/>
                      <a:pt x="78" y="728"/>
                      <a:pt x="81" y="735"/>
                    </a:cubicBezTo>
                    <a:cubicBezTo>
                      <a:pt x="68" y="742"/>
                      <a:pt x="55" y="750"/>
                      <a:pt x="52" y="752"/>
                    </a:cubicBezTo>
                    <a:cubicBezTo>
                      <a:pt x="49" y="753"/>
                      <a:pt x="48" y="755"/>
                      <a:pt x="47" y="758"/>
                    </a:cubicBezTo>
                    <a:cubicBezTo>
                      <a:pt x="46" y="761"/>
                      <a:pt x="46" y="764"/>
                      <a:pt x="47" y="766"/>
                    </a:cubicBezTo>
                    <a:cubicBezTo>
                      <a:pt x="48" y="769"/>
                      <a:pt x="51" y="771"/>
                      <a:pt x="53" y="772"/>
                    </a:cubicBezTo>
                    <a:cubicBezTo>
                      <a:pt x="56" y="774"/>
                      <a:pt x="59" y="774"/>
                      <a:pt x="61" y="773"/>
                    </a:cubicBezTo>
                    <a:cubicBezTo>
                      <a:pt x="64" y="772"/>
                      <a:pt x="79" y="767"/>
                      <a:pt x="93" y="762"/>
                    </a:cubicBezTo>
                    <a:cubicBezTo>
                      <a:pt x="97" y="769"/>
                      <a:pt x="100" y="776"/>
                      <a:pt x="104" y="782"/>
                    </a:cubicBezTo>
                    <a:cubicBezTo>
                      <a:pt x="92" y="791"/>
                      <a:pt x="79" y="800"/>
                      <a:pt x="76" y="802"/>
                    </a:cubicBezTo>
                    <a:cubicBezTo>
                      <a:pt x="74" y="804"/>
                      <a:pt x="72" y="806"/>
                      <a:pt x="72" y="809"/>
                    </a:cubicBezTo>
                    <a:cubicBezTo>
                      <a:pt x="71" y="812"/>
                      <a:pt x="72" y="815"/>
                      <a:pt x="73" y="817"/>
                    </a:cubicBezTo>
                    <a:cubicBezTo>
                      <a:pt x="75" y="820"/>
                      <a:pt x="77" y="822"/>
                      <a:pt x="80" y="823"/>
                    </a:cubicBezTo>
                    <a:cubicBezTo>
                      <a:pt x="82" y="824"/>
                      <a:pt x="85" y="824"/>
                      <a:pt x="88" y="822"/>
                    </a:cubicBezTo>
                    <a:cubicBezTo>
                      <a:pt x="91" y="821"/>
                      <a:pt x="105" y="814"/>
                      <a:pt x="118" y="808"/>
                    </a:cubicBezTo>
                    <a:cubicBezTo>
                      <a:pt x="122" y="815"/>
                      <a:pt x="127" y="821"/>
                      <a:pt x="131" y="827"/>
                    </a:cubicBezTo>
                    <a:cubicBezTo>
                      <a:pt x="120" y="837"/>
                      <a:pt x="108" y="847"/>
                      <a:pt x="105" y="850"/>
                    </a:cubicBezTo>
                    <a:cubicBezTo>
                      <a:pt x="103" y="852"/>
                      <a:pt x="102" y="854"/>
                      <a:pt x="102" y="857"/>
                    </a:cubicBezTo>
                    <a:cubicBezTo>
                      <a:pt x="102" y="860"/>
                      <a:pt x="102" y="863"/>
                      <a:pt x="104" y="865"/>
                    </a:cubicBezTo>
                    <a:cubicBezTo>
                      <a:pt x="106" y="867"/>
                      <a:pt x="108" y="869"/>
                      <a:pt x="111" y="870"/>
                    </a:cubicBezTo>
                    <a:cubicBezTo>
                      <a:pt x="114" y="870"/>
                      <a:pt x="117" y="870"/>
                      <a:pt x="119" y="869"/>
                    </a:cubicBezTo>
                    <a:cubicBezTo>
                      <a:pt x="122" y="867"/>
                      <a:pt x="136" y="859"/>
                      <a:pt x="148" y="851"/>
                    </a:cubicBezTo>
                    <a:cubicBezTo>
                      <a:pt x="153" y="857"/>
                      <a:pt x="158" y="863"/>
                      <a:pt x="163" y="869"/>
                    </a:cubicBezTo>
                    <a:cubicBezTo>
                      <a:pt x="153" y="880"/>
                      <a:pt x="142" y="891"/>
                      <a:pt x="140" y="894"/>
                    </a:cubicBezTo>
                    <a:cubicBezTo>
                      <a:pt x="138" y="896"/>
                      <a:pt x="137" y="899"/>
                      <a:pt x="137" y="902"/>
                    </a:cubicBezTo>
                    <a:cubicBezTo>
                      <a:pt x="137" y="904"/>
                      <a:pt x="138" y="907"/>
                      <a:pt x="140" y="909"/>
                    </a:cubicBezTo>
                    <a:cubicBezTo>
                      <a:pt x="142" y="912"/>
                      <a:pt x="145" y="913"/>
                      <a:pt x="147" y="913"/>
                    </a:cubicBezTo>
                    <a:cubicBezTo>
                      <a:pt x="150" y="914"/>
                      <a:pt x="153" y="913"/>
                      <a:pt x="155" y="911"/>
                    </a:cubicBezTo>
                    <a:cubicBezTo>
                      <a:pt x="158" y="909"/>
                      <a:pt x="171" y="900"/>
                      <a:pt x="182" y="891"/>
                    </a:cubicBezTo>
                    <a:cubicBezTo>
                      <a:pt x="188" y="897"/>
                      <a:pt x="193" y="902"/>
                      <a:pt x="198" y="907"/>
                    </a:cubicBezTo>
                    <a:cubicBezTo>
                      <a:pt x="190" y="919"/>
                      <a:pt x="180" y="932"/>
                      <a:pt x="178" y="934"/>
                    </a:cubicBezTo>
                    <a:cubicBezTo>
                      <a:pt x="176" y="937"/>
                      <a:pt x="176" y="940"/>
                      <a:pt x="176" y="942"/>
                    </a:cubicBezTo>
                    <a:cubicBezTo>
                      <a:pt x="177" y="945"/>
                      <a:pt x="178" y="948"/>
                      <a:pt x="180" y="950"/>
                    </a:cubicBezTo>
                    <a:cubicBezTo>
                      <a:pt x="182" y="952"/>
                      <a:pt x="185" y="953"/>
                      <a:pt x="188" y="953"/>
                    </a:cubicBezTo>
                    <a:cubicBezTo>
                      <a:pt x="191" y="953"/>
                      <a:pt x="194" y="952"/>
                      <a:pt x="196" y="950"/>
                    </a:cubicBezTo>
                    <a:cubicBezTo>
                      <a:pt x="198" y="948"/>
                      <a:pt x="210" y="937"/>
                      <a:pt x="221" y="927"/>
                    </a:cubicBezTo>
                    <a:cubicBezTo>
                      <a:pt x="226" y="932"/>
                      <a:pt x="232" y="937"/>
                      <a:pt x="238" y="941"/>
                    </a:cubicBezTo>
                    <a:cubicBezTo>
                      <a:pt x="231" y="954"/>
                      <a:pt x="223" y="968"/>
                      <a:pt x="221" y="970"/>
                    </a:cubicBezTo>
                    <a:cubicBezTo>
                      <a:pt x="219" y="973"/>
                      <a:pt x="219" y="976"/>
                      <a:pt x="220" y="979"/>
                    </a:cubicBezTo>
                    <a:cubicBezTo>
                      <a:pt x="220" y="981"/>
                      <a:pt x="222" y="984"/>
                      <a:pt x="224" y="986"/>
                    </a:cubicBezTo>
                    <a:cubicBezTo>
                      <a:pt x="227" y="987"/>
                      <a:pt x="230" y="988"/>
                      <a:pt x="232" y="988"/>
                    </a:cubicBezTo>
                    <a:cubicBezTo>
                      <a:pt x="235" y="988"/>
                      <a:pt x="238" y="986"/>
                      <a:pt x="240" y="984"/>
                    </a:cubicBezTo>
                    <a:cubicBezTo>
                      <a:pt x="242" y="982"/>
                      <a:pt x="253" y="970"/>
                      <a:pt x="262" y="959"/>
                    </a:cubicBezTo>
                    <a:cubicBezTo>
                      <a:pt x="268" y="963"/>
                      <a:pt x="275" y="967"/>
                      <a:pt x="281" y="971"/>
                    </a:cubicBezTo>
                    <a:cubicBezTo>
                      <a:pt x="275" y="984"/>
                      <a:pt x="268" y="999"/>
                      <a:pt x="267" y="1002"/>
                    </a:cubicBezTo>
                    <a:cubicBezTo>
                      <a:pt x="266" y="1005"/>
                      <a:pt x="266" y="1008"/>
                      <a:pt x="267" y="1010"/>
                    </a:cubicBezTo>
                    <a:cubicBezTo>
                      <a:pt x="268" y="1013"/>
                      <a:pt x="270" y="1015"/>
                      <a:pt x="272" y="1017"/>
                    </a:cubicBezTo>
                    <a:cubicBezTo>
                      <a:pt x="275" y="1018"/>
                      <a:pt x="278" y="1019"/>
                      <a:pt x="280" y="1018"/>
                    </a:cubicBezTo>
                    <a:cubicBezTo>
                      <a:pt x="283" y="1018"/>
                      <a:pt x="286" y="1016"/>
                      <a:pt x="287" y="1014"/>
                    </a:cubicBezTo>
                    <a:cubicBezTo>
                      <a:pt x="289" y="1011"/>
                      <a:pt x="298" y="998"/>
                      <a:pt x="307" y="986"/>
                    </a:cubicBezTo>
                    <a:cubicBezTo>
                      <a:pt x="314" y="990"/>
                      <a:pt x="320" y="993"/>
                      <a:pt x="327" y="996"/>
                    </a:cubicBezTo>
                    <a:cubicBezTo>
                      <a:pt x="322" y="1010"/>
                      <a:pt x="317" y="1025"/>
                      <a:pt x="316" y="1028"/>
                    </a:cubicBezTo>
                    <a:cubicBezTo>
                      <a:pt x="315" y="1031"/>
                      <a:pt x="316" y="1034"/>
                      <a:pt x="317" y="1037"/>
                    </a:cubicBezTo>
                    <a:cubicBezTo>
                      <a:pt x="318" y="1039"/>
                      <a:pt x="320" y="1041"/>
                      <a:pt x="323" y="1042"/>
                    </a:cubicBezTo>
                    <a:cubicBezTo>
                      <a:pt x="326" y="1044"/>
                      <a:pt x="328" y="1044"/>
                      <a:pt x="331" y="1043"/>
                    </a:cubicBezTo>
                    <a:cubicBezTo>
                      <a:pt x="334" y="1042"/>
                      <a:pt x="336" y="1041"/>
                      <a:pt x="338" y="1038"/>
                    </a:cubicBezTo>
                    <a:cubicBezTo>
                      <a:pt x="339" y="1035"/>
                      <a:pt x="347" y="1021"/>
                      <a:pt x="354" y="1009"/>
                    </a:cubicBezTo>
                    <a:cubicBezTo>
                      <a:pt x="361" y="1011"/>
                      <a:pt x="368" y="1014"/>
                      <a:pt x="375" y="1017"/>
                    </a:cubicBezTo>
                    <a:cubicBezTo>
                      <a:pt x="372" y="1031"/>
                      <a:pt x="369" y="1046"/>
                      <a:pt x="368" y="1050"/>
                    </a:cubicBezTo>
                    <a:cubicBezTo>
                      <a:pt x="367" y="1052"/>
                      <a:pt x="368" y="1055"/>
                      <a:pt x="369" y="1058"/>
                    </a:cubicBezTo>
                    <a:cubicBezTo>
                      <a:pt x="371" y="1060"/>
                      <a:pt x="373" y="1062"/>
                      <a:pt x="376" y="1063"/>
                    </a:cubicBezTo>
                    <a:cubicBezTo>
                      <a:pt x="379" y="1064"/>
                      <a:pt x="382" y="1064"/>
                      <a:pt x="384" y="1063"/>
                    </a:cubicBezTo>
                    <a:cubicBezTo>
                      <a:pt x="387" y="1062"/>
                      <a:pt x="389" y="1060"/>
                      <a:pt x="390" y="1057"/>
                    </a:cubicBezTo>
                    <a:cubicBezTo>
                      <a:pt x="392" y="1054"/>
                      <a:pt x="398" y="1039"/>
                      <a:pt x="404" y="1026"/>
                    </a:cubicBezTo>
                    <a:cubicBezTo>
                      <a:pt x="411" y="1028"/>
                      <a:pt x="418" y="1030"/>
                      <a:pt x="425" y="1032"/>
                    </a:cubicBezTo>
                    <a:cubicBezTo>
                      <a:pt x="424" y="1046"/>
                      <a:pt x="422" y="1062"/>
                      <a:pt x="422" y="1065"/>
                    </a:cubicBezTo>
                    <a:cubicBezTo>
                      <a:pt x="421" y="1068"/>
                      <a:pt x="422" y="1071"/>
                      <a:pt x="424" y="1073"/>
                    </a:cubicBezTo>
                    <a:cubicBezTo>
                      <a:pt x="426" y="1075"/>
                      <a:pt x="428" y="1077"/>
                      <a:pt x="431" y="1078"/>
                    </a:cubicBezTo>
                    <a:cubicBezTo>
                      <a:pt x="434" y="1078"/>
                      <a:pt x="437" y="1078"/>
                      <a:pt x="439" y="1076"/>
                    </a:cubicBezTo>
                    <a:cubicBezTo>
                      <a:pt x="442" y="1075"/>
                      <a:pt x="444" y="1073"/>
                      <a:pt x="445" y="1070"/>
                    </a:cubicBezTo>
                    <a:cubicBezTo>
                      <a:pt x="446" y="1067"/>
                      <a:pt x="450" y="1052"/>
                      <a:pt x="455" y="1038"/>
                    </a:cubicBezTo>
                    <a:cubicBezTo>
                      <a:pt x="462" y="1039"/>
                      <a:pt x="469" y="1040"/>
                      <a:pt x="477" y="1041"/>
                    </a:cubicBezTo>
                    <a:cubicBezTo>
                      <a:pt x="477" y="1056"/>
                      <a:pt x="477" y="1072"/>
                      <a:pt x="477" y="1075"/>
                    </a:cubicBezTo>
                    <a:cubicBezTo>
                      <a:pt x="477" y="1078"/>
                      <a:pt x="478" y="1081"/>
                      <a:pt x="480" y="1083"/>
                    </a:cubicBezTo>
                    <a:cubicBezTo>
                      <a:pt x="482" y="1085"/>
                      <a:pt x="484" y="1086"/>
                      <a:pt x="487" y="1087"/>
                    </a:cubicBezTo>
                    <a:cubicBezTo>
                      <a:pt x="490" y="1087"/>
                      <a:pt x="493" y="1086"/>
                      <a:pt x="495" y="1085"/>
                    </a:cubicBezTo>
                    <a:cubicBezTo>
                      <a:pt x="497" y="1083"/>
                      <a:pt x="499" y="1081"/>
                      <a:pt x="500" y="1078"/>
                    </a:cubicBezTo>
                    <a:cubicBezTo>
                      <a:pt x="501" y="1074"/>
                      <a:pt x="504" y="1059"/>
                      <a:pt x="507" y="1045"/>
                    </a:cubicBezTo>
                    <a:cubicBezTo>
                      <a:pt x="514" y="1045"/>
                      <a:pt x="522" y="1045"/>
                      <a:pt x="529" y="1046"/>
                    </a:cubicBezTo>
                    <a:cubicBezTo>
                      <a:pt x="530" y="1060"/>
                      <a:pt x="532" y="1076"/>
                      <a:pt x="532" y="1079"/>
                    </a:cubicBezTo>
                    <a:cubicBezTo>
                      <a:pt x="533" y="1082"/>
                      <a:pt x="534" y="1085"/>
                      <a:pt x="536" y="1087"/>
                    </a:cubicBezTo>
                    <a:cubicBezTo>
                      <a:pt x="538" y="1089"/>
                      <a:pt x="541" y="1090"/>
                      <a:pt x="544" y="1090"/>
                    </a:cubicBezTo>
                    <a:cubicBezTo>
                      <a:pt x="547" y="1090"/>
                      <a:pt x="550" y="1088"/>
                      <a:pt x="552" y="1087"/>
                    </a:cubicBezTo>
                    <a:cubicBezTo>
                      <a:pt x="554" y="1085"/>
                      <a:pt x="555" y="1082"/>
                      <a:pt x="556" y="1079"/>
                    </a:cubicBezTo>
                    <a:cubicBezTo>
                      <a:pt x="556" y="1076"/>
                      <a:pt x="558" y="1060"/>
                      <a:pt x="559" y="1046"/>
                    </a:cubicBezTo>
                    <a:cubicBezTo>
                      <a:pt x="566" y="1045"/>
                      <a:pt x="574" y="1045"/>
                      <a:pt x="581" y="1045"/>
                    </a:cubicBezTo>
                    <a:cubicBezTo>
                      <a:pt x="584" y="1059"/>
                      <a:pt x="587" y="1074"/>
                      <a:pt x="588" y="1078"/>
                    </a:cubicBezTo>
                    <a:cubicBezTo>
                      <a:pt x="589" y="1081"/>
                      <a:pt x="590" y="1083"/>
                      <a:pt x="593" y="1085"/>
                    </a:cubicBezTo>
                    <a:cubicBezTo>
                      <a:pt x="595" y="1086"/>
                      <a:pt x="598" y="1087"/>
                      <a:pt x="601" y="1087"/>
                    </a:cubicBezTo>
                    <a:cubicBezTo>
                      <a:pt x="604" y="1086"/>
                      <a:pt x="606" y="1085"/>
                      <a:pt x="608" y="1083"/>
                    </a:cubicBezTo>
                    <a:cubicBezTo>
                      <a:pt x="610" y="1081"/>
                      <a:pt x="611" y="1078"/>
                      <a:pt x="611" y="1075"/>
                    </a:cubicBezTo>
                    <a:cubicBezTo>
                      <a:pt x="611" y="1072"/>
                      <a:pt x="611" y="1056"/>
                      <a:pt x="611" y="1041"/>
                    </a:cubicBezTo>
                    <a:cubicBezTo>
                      <a:pt x="619" y="1040"/>
                      <a:pt x="626" y="1039"/>
                      <a:pt x="633" y="1038"/>
                    </a:cubicBezTo>
                    <a:cubicBezTo>
                      <a:pt x="638" y="1052"/>
                      <a:pt x="642" y="1067"/>
                      <a:pt x="643" y="1070"/>
                    </a:cubicBezTo>
                    <a:cubicBezTo>
                      <a:pt x="644" y="1073"/>
                      <a:pt x="646" y="1075"/>
                      <a:pt x="649" y="1076"/>
                    </a:cubicBezTo>
                    <a:cubicBezTo>
                      <a:pt x="651" y="1078"/>
                      <a:pt x="654" y="1078"/>
                      <a:pt x="657" y="1078"/>
                    </a:cubicBezTo>
                    <a:cubicBezTo>
                      <a:pt x="660" y="1077"/>
                      <a:pt x="662" y="1075"/>
                      <a:pt x="664" y="1073"/>
                    </a:cubicBezTo>
                    <a:cubicBezTo>
                      <a:pt x="666" y="1071"/>
                      <a:pt x="667" y="1068"/>
                      <a:pt x="666" y="1065"/>
                    </a:cubicBezTo>
                    <a:cubicBezTo>
                      <a:pt x="666" y="1062"/>
                      <a:pt x="664" y="1046"/>
                      <a:pt x="663" y="1032"/>
                    </a:cubicBezTo>
                    <a:cubicBezTo>
                      <a:pt x="670" y="1030"/>
                      <a:pt x="677" y="1028"/>
                      <a:pt x="684" y="1026"/>
                    </a:cubicBezTo>
                    <a:cubicBezTo>
                      <a:pt x="690" y="1039"/>
                      <a:pt x="696" y="1054"/>
                      <a:pt x="698" y="1057"/>
                    </a:cubicBezTo>
                    <a:cubicBezTo>
                      <a:pt x="699" y="1060"/>
                      <a:pt x="701" y="1062"/>
                      <a:pt x="704" y="1063"/>
                    </a:cubicBezTo>
                    <a:cubicBezTo>
                      <a:pt x="706" y="1064"/>
                      <a:pt x="709" y="1064"/>
                      <a:pt x="712" y="1063"/>
                    </a:cubicBezTo>
                    <a:cubicBezTo>
                      <a:pt x="715" y="1062"/>
                      <a:pt x="717" y="1060"/>
                      <a:pt x="719" y="1058"/>
                    </a:cubicBezTo>
                    <a:cubicBezTo>
                      <a:pt x="720" y="1055"/>
                      <a:pt x="721" y="1052"/>
                      <a:pt x="720" y="1050"/>
                    </a:cubicBezTo>
                    <a:cubicBezTo>
                      <a:pt x="719" y="1046"/>
                      <a:pt x="716" y="1031"/>
                      <a:pt x="713" y="1017"/>
                    </a:cubicBezTo>
                    <a:cubicBezTo>
                      <a:pt x="720" y="1014"/>
                      <a:pt x="727" y="1011"/>
                      <a:pt x="734" y="1009"/>
                    </a:cubicBezTo>
                    <a:cubicBezTo>
                      <a:pt x="741" y="1021"/>
                      <a:pt x="749" y="1035"/>
                      <a:pt x="750" y="1038"/>
                    </a:cubicBezTo>
                    <a:cubicBezTo>
                      <a:pt x="752" y="1041"/>
                      <a:pt x="754" y="1042"/>
                      <a:pt x="757" y="1043"/>
                    </a:cubicBezTo>
                    <a:cubicBezTo>
                      <a:pt x="760" y="1044"/>
                      <a:pt x="762" y="1044"/>
                      <a:pt x="765" y="1042"/>
                    </a:cubicBezTo>
                    <a:cubicBezTo>
                      <a:pt x="768" y="1041"/>
                      <a:pt x="770" y="1039"/>
                      <a:pt x="771" y="1037"/>
                    </a:cubicBezTo>
                    <a:cubicBezTo>
                      <a:pt x="772" y="1034"/>
                      <a:pt x="773" y="1031"/>
                      <a:pt x="772" y="1028"/>
                    </a:cubicBezTo>
                    <a:cubicBezTo>
                      <a:pt x="771" y="1025"/>
                      <a:pt x="766" y="1010"/>
                      <a:pt x="761" y="996"/>
                    </a:cubicBezTo>
                    <a:cubicBezTo>
                      <a:pt x="768" y="993"/>
                      <a:pt x="774" y="990"/>
                      <a:pt x="781" y="986"/>
                    </a:cubicBezTo>
                    <a:cubicBezTo>
                      <a:pt x="790" y="998"/>
                      <a:pt x="799" y="1011"/>
                      <a:pt x="801" y="1014"/>
                    </a:cubicBezTo>
                    <a:cubicBezTo>
                      <a:pt x="802" y="1016"/>
                      <a:pt x="805" y="1018"/>
                      <a:pt x="808" y="1018"/>
                    </a:cubicBezTo>
                    <a:cubicBezTo>
                      <a:pt x="810" y="1019"/>
                      <a:pt x="813" y="1018"/>
                      <a:pt x="816" y="1017"/>
                    </a:cubicBezTo>
                    <a:cubicBezTo>
                      <a:pt x="818" y="1015"/>
                      <a:pt x="820" y="1013"/>
                      <a:pt x="821" y="1010"/>
                    </a:cubicBezTo>
                    <a:cubicBezTo>
                      <a:pt x="822" y="1008"/>
                      <a:pt x="822" y="1005"/>
                      <a:pt x="821" y="1002"/>
                    </a:cubicBezTo>
                    <a:cubicBezTo>
                      <a:pt x="820" y="999"/>
                      <a:pt x="813" y="984"/>
                      <a:pt x="807" y="971"/>
                    </a:cubicBezTo>
                    <a:cubicBezTo>
                      <a:pt x="813" y="967"/>
                      <a:pt x="820" y="963"/>
                      <a:pt x="826" y="959"/>
                    </a:cubicBezTo>
                    <a:cubicBezTo>
                      <a:pt x="835" y="970"/>
                      <a:pt x="846" y="982"/>
                      <a:pt x="848" y="984"/>
                    </a:cubicBezTo>
                    <a:cubicBezTo>
                      <a:pt x="850" y="986"/>
                      <a:pt x="853" y="988"/>
                      <a:pt x="856" y="988"/>
                    </a:cubicBezTo>
                    <a:cubicBezTo>
                      <a:pt x="858" y="988"/>
                      <a:pt x="861" y="987"/>
                      <a:pt x="864" y="986"/>
                    </a:cubicBezTo>
                    <a:cubicBezTo>
                      <a:pt x="866" y="984"/>
                      <a:pt x="868" y="981"/>
                      <a:pt x="868" y="979"/>
                    </a:cubicBezTo>
                    <a:cubicBezTo>
                      <a:pt x="869" y="976"/>
                      <a:pt x="869" y="973"/>
                      <a:pt x="867" y="970"/>
                    </a:cubicBezTo>
                    <a:cubicBezTo>
                      <a:pt x="865" y="968"/>
                      <a:pt x="857" y="954"/>
                      <a:pt x="850" y="941"/>
                    </a:cubicBezTo>
                    <a:cubicBezTo>
                      <a:pt x="856" y="937"/>
                      <a:pt x="862" y="932"/>
                      <a:pt x="867" y="927"/>
                    </a:cubicBezTo>
                    <a:cubicBezTo>
                      <a:pt x="878" y="937"/>
                      <a:pt x="890" y="948"/>
                      <a:pt x="892" y="950"/>
                    </a:cubicBezTo>
                    <a:cubicBezTo>
                      <a:pt x="894" y="952"/>
                      <a:pt x="897" y="953"/>
                      <a:pt x="900" y="953"/>
                    </a:cubicBezTo>
                    <a:cubicBezTo>
                      <a:pt x="903" y="953"/>
                      <a:pt x="906" y="952"/>
                      <a:pt x="908" y="950"/>
                    </a:cubicBezTo>
                    <a:cubicBezTo>
                      <a:pt x="910" y="948"/>
                      <a:pt x="911" y="945"/>
                      <a:pt x="912" y="942"/>
                    </a:cubicBezTo>
                    <a:cubicBezTo>
                      <a:pt x="912" y="940"/>
                      <a:pt x="911" y="937"/>
                      <a:pt x="910" y="934"/>
                    </a:cubicBezTo>
                    <a:cubicBezTo>
                      <a:pt x="908" y="932"/>
                      <a:pt x="898" y="919"/>
                      <a:pt x="890" y="907"/>
                    </a:cubicBezTo>
                    <a:cubicBezTo>
                      <a:pt x="895" y="902"/>
                      <a:pt x="900" y="897"/>
                      <a:pt x="905" y="891"/>
                    </a:cubicBezTo>
                    <a:cubicBezTo>
                      <a:pt x="917" y="900"/>
                      <a:pt x="930" y="909"/>
                      <a:pt x="933" y="911"/>
                    </a:cubicBezTo>
                    <a:cubicBezTo>
                      <a:pt x="935" y="913"/>
                      <a:pt x="938" y="914"/>
                      <a:pt x="941" y="913"/>
                    </a:cubicBezTo>
                    <a:cubicBezTo>
                      <a:pt x="943" y="913"/>
                      <a:pt x="946" y="912"/>
                      <a:pt x="948" y="909"/>
                    </a:cubicBezTo>
                    <a:cubicBezTo>
                      <a:pt x="950" y="907"/>
                      <a:pt x="951" y="904"/>
                      <a:pt x="951" y="902"/>
                    </a:cubicBezTo>
                    <a:cubicBezTo>
                      <a:pt x="951" y="899"/>
                      <a:pt x="950" y="896"/>
                      <a:pt x="948" y="894"/>
                    </a:cubicBezTo>
                    <a:cubicBezTo>
                      <a:pt x="946" y="891"/>
                      <a:pt x="935" y="880"/>
                      <a:pt x="925" y="869"/>
                    </a:cubicBezTo>
                    <a:cubicBezTo>
                      <a:pt x="930" y="863"/>
                      <a:pt x="935" y="857"/>
                      <a:pt x="940" y="851"/>
                    </a:cubicBezTo>
                    <a:cubicBezTo>
                      <a:pt x="952" y="859"/>
                      <a:pt x="966" y="867"/>
                      <a:pt x="969" y="869"/>
                    </a:cubicBezTo>
                    <a:cubicBezTo>
                      <a:pt x="971" y="870"/>
                      <a:pt x="974" y="870"/>
                      <a:pt x="977" y="870"/>
                    </a:cubicBezTo>
                    <a:cubicBezTo>
                      <a:pt x="980" y="869"/>
                      <a:pt x="982" y="867"/>
                      <a:pt x="984" y="865"/>
                    </a:cubicBezTo>
                    <a:cubicBezTo>
                      <a:pt x="986" y="863"/>
                      <a:pt x="986" y="860"/>
                      <a:pt x="986" y="857"/>
                    </a:cubicBezTo>
                    <a:cubicBezTo>
                      <a:pt x="986" y="854"/>
                      <a:pt x="985" y="852"/>
                      <a:pt x="983" y="850"/>
                    </a:cubicBezTo>
                    <a:cubicBezTo>
                      <a:pt x="980" y="847"/>
                      <a:pt x="968" y="837"/>
                      <a:pt x="957" y="827"/>
                    </a:cubicBezTo>
                    <a:cubicBezTo>
                      <a:pt x="961" y="821"/>
                      <a:pt x="966" y="815"/>
                      <a:pt x="969" y="808"/>
                    </a:cubicBezTo>
                    <a:cubicBezTo>
                      <a:pt x="983" y="814"/>
                      <a:pt x="997" y="821"/>
                      <a:pt x="1000" y="822"/>
                    </a:cubicBezTo>
                    <a:cubicBezTo>
                      <a:pt x="1003" y="824"/>
                      <a:pt x="1006" y="824"/>
                      <a:pt x="1008" y="823"/>
                    </a:cubicBezTo>
                    <a:cubicBezTo>
                      <a:pt x="1011" y="822"/>
                      <a:pt x="1013" y="820"/>
                      <a:pt x="1015" y="817"/>
                    </a:cubicBezTo>
                    <a:cubicBezTo>
                      <a:pt x="1016" y="815"/>
                      <a:pt x="1017" y="812"/>
                      <a:pt x="1016" y="809"/>
                    </a:cubicBezTo>
                    <a:cubicBezTo>
                      <a:pt x="1016" y="806"/>
                      <a:pt x="1014" y="804"/>
                      <a:pt x="1012" y="802"/>
                    </a:cubicBezTo>
                    <a:cubicBezTo>
                      <a:pt x="1009" y="800"/>
                      <a:pt x="996" y="791"/>
                      <a:pt x="984" y="782"/>
                    </a:cubicBezTo>
                    <a:cubicBezTo>
                      <a:pt x="988" y="776"/>
                      <a:pt x="991" y="769"/>
                      <a:pt x="995" y="762"/>
                    </a:cubicBezTo>
                    <a:cubicBezTo>
                      <a:pt x="1009" y="767"/>
                      <a:pt x="1024" y="772"/>
                      <a:pt x="1027" y="773"/>
                    </a:cubicBezTo>
                    <a:cubicBezTo>
                      <a:pt x="1029" y="774"/>
                      <a:pt x="1032" y="774"/>
                      <a:pt x="1035" y="772"/>
                    </a:cubicBezTo>
                    <a:cubicBezTo>
                      <a:pt x="1037" y="771"/>
                      <a:pt x="1039" y="769"/>
                      <a:pt x="1041" y="766"/>
                    </a:cubicBezTo>
                    <a:cubicBezTo>
                      <a:pt x="1042" y="764"/>
                      <a:pt x="1042" y="761"/>
                      <a:pt x="1041" y="758"/>
                    </a:cubicBezTo>
                    <a:cubicBezTo>
                      <a:pt x="1040" y="755"/>
                      <a:pt x="1039" y="753"/>
                      <a:pt x="1036" y="752"/>
                    </a:cubicBezTo>
                    <a:cubicBezTo>
                      <a:pt x="1033" y="750"/>
                      <a:pt x="1020" y="742"/>
                      <a:pt x="1007" y="735"/>
                    </a:cubicBezTo>
                    <a:cubicBezTo>
                      <a:pt x="1010" y="728"/>
                      <a:pt x="1012" y="721"/>
                      <a:pt x="1015" y="714"/>
                    </a:cubicBezTo>
                    <a:cubicBezTo>
                      <a:pt x="1029" y="717"/>
                      <a:pt x="1045" y="721"/>
                      <a:pt x="1048" y="721"/>
                    </a:cubicBezTo>
                    <a:cubicBezTo>
                      <a:pt x="1051" y="722"/>
                      <a:pt x="1054" y="721"/>
                      <a:pt x="1056" y="720"/>
                    </a:cubicBezTo>
                    <a:cubicBezTo>
                      <a:pt x="1058" y="718"/>
                      <a:pt x="1060" y="716"/>
                      <a:pt x="1061" y="713"/>
                    </a:cubicBezTo>
                    <a:cubicBezTo>
                      <a:pt x="1062" y="710"/>
                      <a:pt x="1062" y="707"/>
                      <a:pt x="1061" y="705"/>
                    </a:cubicBezTo>
                    <a:cubicBezTo>
                      <a:pt x="1060" y="702"/>
                      <a:pt x="1058" y="700"/>
                      <a:pt x="1055" y="699"/>
                    </a:cubicBezTo>
                    <a:cubicBezTo>
                      <a:pt x="1052" y="698"/>
                      <a:pt x="1037" y="691"/>
                      <a:pt x="1024" y="686"/>
                    </a:cubicBezTo>
                    <a:cubicBezTo>
                      <a:pt x="1026" y="678"/>
                      <a:pt x="1028" y="671"/>
                      <a:pt x="1030" y="664"/>
                    </a:cubicBezTo>
                    <a:cubicBezTo>
                      <a:pt x="1044" y="665"/>
                      <a:pt x="1060" y="667"/>
                      <a:pt x="1063" y="668"/>
                    </a:cubicBezTo>
                    <a:cubicBezTo>
                      <a:pt x="1066" y="668"/>
                      <a:pt x="1069" y="667"/>
                      <a:pt x="1071" y="665"/>
                    </a:cubicBezTo>
                    <a:cubicBezTo>
                      <a:pt x="1074" y="664"/>
                      <a:pt x="1075" y="661"/>
                      <a:pt x="1076" y="658"/>
                    </a:cubicBezTo>
                    <a:cubicBezTo>
                      <a:pt x="1076" y="655"/>
                      <a:pt x="1076" y="652"/>
                      <a:pt x="1075" y="650"/>
                    </a:cubicBezTo>
                    <a:cubicBezTo>
                      <a:pt x="1073" y="647"/>
                      <a:pt x="1071" y="645"/>
                      <a:pt x="1068" y="645"/>
                    </a:cubicBezTo>
                    <a:cubicBezTo>
                      <a:pt x="1065" y="644"/>
                      <a:pt x="1050" y="639"/>
                      <a:pt x="1036" y="634"/>
                    </a:cubicBezTo>
                    <a:cubicBezTo>
                      <a:pt x="1037" y="627"/>
                      <a:pt x="1039" y="620"/>
                      <a:pt x="1040" y="612"/>
                    </a:cubicBezTo>
                    <a:cubicBezTo>
                      <a:pt x="1054" y="612"/>
                      <a:pt x="1070" y="612"/>
                      <a:pt x="1073" y="612"/>
                    </a:cubicBezTo>
                    <a:cubicBezTo>
                      <a:pt x="1076" y="613"/>
                      <a:pt x="1079" y="611"/>
                      <a:pt x="1081" y="609"/>
                    </a:cubicBezTo>
                    <a:cubicBezTo>
                      <a:pt x="1083" y="607"/>
                      <a:pt x="1084" y="605"/>
                      <a:pt x="1085" y="602"/>
                    </a:cubicBezTo>
                    <a:cubicBezTo>
                      <a:pt x="1085" y="599"/>
                      <a:pt x="1084" y="596"/>
                      <a:pt x="1083" y="594"/>
                    </a:cubicBezTo>
                    <a:cubicBezTo>
                      <a:pt x="1081" y="591"/>
                      <a:pt x="1079" y="590"/>
                      <a:pt x="1076" y="589"/>
                    </a:cubicBezTo>
                    <a:cubicBezTo>
                      <a:pt x="1073" y="588"/>
                      <a:pt x="1057" y="585"/>
                      <a:pt x="1043" y="582"/>
                    </a:cubicBezTo>
                    <a:cubicBezTo>
                      <a:pt x="1043" y="575"/>
                      <a:pt x="1044" y="567"/>
                      <a:pt x="1044" y="560"/>
                    </a:cubicBezTo>
                    <a:cubicBezTo>
                      <a:pt x="1058" y="558"/>
                      <a:pt x="1074" y="557"/>
                      <a:pt x="1078" y="557"/>
                    </a:cubicBezTo>
                    <a:close/>
                    <a:moveTo>
                      <a:pt x="544" y="979"/>
                    </a:moveTo>
                    <a:cubicBezTo>
                      <a:pt x="305" y="979"/>
                      <a:pt x="111" y="785"/>
                      <a:pt x="111" y="545"/>
                    </a:cubicBezTo>
                    <a:cubicBezTo>
                      <a:pt x="111" y="305"/>
                      <a:pt x="305" y="111"/>
                      <a:pt x="544" y="111"/>
                    </a:cubicBezTo>
                    <a:cubicBezTo>
                      <a:pt x="783" y="111"/>
                      <a:pt x="977" y="305"/>
                      <a:pt x="977" y="545"/>
                    </a:cubicBezTo>
                    <a:cubicBezTo>
                      <a:pt x="977" y="785"/>
                      <a:pt x="783" y="979"/>
                      <a:pt x="544" y="9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61AC8970-15BB-4210-B1E4-95FBF46ED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5190" y="201587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A2A233AF-9DDB-424A-9004-4E7512EF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083" y="1820146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1CAD16CB-D1D5-457A-BD3E-64ED6D64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39" y="210474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4D94BBF9-5C3B-48C5-AFB2-1A28355C8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055" y="297661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D3F2EF30-0721-4CBD-B54C-5A216BB6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789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A3831412-A921-4415-9891-FD272CAAF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952" y="281632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BEA6CA1F-7524-4283-9725-3EF738D9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8349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E5D1613-0191-4A7D-8208-792D0E48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638" y="2333999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2A4BBFD5-F69F-4CC6-B085-BCFD85EA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397" y="27498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2FEC7E22-0419-461D-B840-19C877B4E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724" y="2572380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2DADE4C-D707-48AA-A066-053903B1B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826" y="244688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4E03649D-C77B-4AFC-814F-C133BAE68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622" y="339836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F0AD60E4-983E-47D9-B1E5-C19308025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55" y="299843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C524EFA-B01A-46A1-A207-461B012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604" y="388389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36C053D2-BEB1-4489-9F29-896D27A2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513" y="423339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4DAC933D-9F51-44D0-957C-6F46B987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621" y="4902072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021247C4-17C6-47EB-9080-EADBF8E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656" y="424811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4803AA9E-915B-48E8-BD52-AEE4707C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263" y="4255673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1295078F-5F55-4E01-AE51-C2CB0659F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432" y="4736484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DB9AD3E5-453B-4F87-B37D-D42A385BC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7" y="4165278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Freeform 11">
                <a:extLst>
                  <a:ext uri="{FF2B5EF4-FFF2-40B4-BE49-F238E27FC236}">
                    <a16:creationId xmlns:a16="http://schemas.microsoft.com/office/drawing/2014/main" id="{F308FD25-67B3-4D1A-B3C7-CECBB7E9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6854" y="4392811"/>
                <a:ext cx="129085" cy="130486"/>
              </a:xfrm>
              <a:custGeom>
                <a:avLst/>
                <a:gdLst>
                  <a:gd name="T0" fmla="*/ 951 w 1064"/>
                  <a:gd name="T1" fmla="*/ 573 h 1077"/>
                  <a:gd name="T2" fmla="*/ 936 w 1064"/>
                  <a:gd name="T3" fmla="*/ 508 h 1077"/>
                  <a:gd name="T4" fmla="*/ 1041 w 1064"/>
                  <a:gd name="T5" fmla="*/ 479 h 1077"/>
                  <a:gd name="T6" fmla="*/ 982 w 1064"/>
                  <a:gd name="T7" fmla="*/ 424 h 1077"/>
                  <a:gd name="T8" fmla="*/ 902 w 1064"/>
                  <a:gd name="T9" fmla="*/ 371 h 1077"/>
                  <a:gd name="T10" fmla="*/ 990 w 1064"/>
                  <a:gd name="T11" fmla="*/ 308 h 1077"/>
                  <a:gd name="T12" fmla="*/ 915 w 1064"/>
                  <a:gd name="T13" fmla="*/ 276 h 1077"/>
                  <a:gd name="T14" fmla="*/ 822 w 1064"/>
                  <a:gd name="T15" fmla="*/ 255 h 1077"/>
                  <a:gd name="T16" fmla="*/ 884 w 1064"/>
                  <a:gd name="T17" fmla="*/ 165 h 1077"/>
                  <a:gd name="T18" fmla="*/ 803 w 1064"/>
                  <a:gd name="T19" fmla="*/ 161 h 1077"/>
                  <a:gd name="T20" fmla="*/ 708 w 1064"/>
                  <a:gd name="T21" fmla="*/ 172 h 1077"/>
                  <a:gd name="T22" fmla="*/ 735 w 1064"/>
                  <a:gd name="T23" fmla="*/ 67 h 1077"/>
                  <a:gd name="T24" fmla="*/ 658 w 1064"/>
                  <a:gd name="T25" fmla="*/ 91 h 1077"/>
                  <a:gd name="T26" fmla="*/ 572 w 1064"/>
                  <a:gd name="T27" fmla="*/ 134 h 1077"/>
                  <a:gd name="T28" fmla="*/ 562 w 1064"/>
                  <a:gd name="T29" fmla="*/ 26 h 1077"/>
                  <a:gd name="T30" fmla="*/ 497 w 1064"/>
                  <a:gd name="T31" fmla="*/ 75 h 1077"/>
                  <a:gd name="T32" fmla="*/ 432 w 1064"/>
                  <a:gd name="T33" fmla="*/ 144 h 1077"/>
                  <a:gd name="T34" fmla="*/ 385 w 1064"/>
                  <a:gd name="T35" fmla="*/ 46 h 1077"/>
                  <a:gd name="T36" fmla="*/ 341 w 1064"/>
                  <a:gd name="T37" fmla="*/ 115 h 1077"/>
                  <a:gd name="T38" fmla="*/ 303 w 1064"/>
                  <a:gd name="T39" fmla="*/ 203 h 1077"/>
                  <a:gd name="T40" fmla="*/ 226 w 1064"/>
                  <a:gd name="T41" fmla="*/ 126 h 1077"/>
                  <a:gd name="T42" fmla="*/ 208 w 1064"/>
                  <a:gd name="T43" fmla="*/ 206 h 1077"/>
                  <a:gd name="T44" fmla="*/ 203 w 1064"/>
                  <a:gd name="T45" fmla="*/ 301 h 1077"/>
                  <a:gd name="T46" fmla="*/ 104 w 1064"/>
                  <a:gd name="T47" fmla="*/ 256 h 1077"/>
                  <a:gd name="T48" fmla="*/ 114 w 1064"/>
                  <a:gd name="T49" fmla="*/ 337 h 1077"/>
                  <a:gd name="T50" fmla="*/ 142 w 1064"/>
                  <a:gd name="T51" fmla="*/ 428 h 1077"/>
                  <a:gd name="T52" fmla="*/ 33 w 1064"/>
                  <a:gd name="T53" fmla="*/ 420 h 1077"/>
                  <a:gd name="T54" fmla="*/ 70 w 1064"/>
                  <a:gd name="T55" fmla="*/ 492 h 1077"/>
                  <a:gd name="T56" fmla="*/ 126 w 1064"/>
                  <a:gd name="T57" fmla="*/ 538 h 1077"/>
                  <a:gd name="T58" fmla="*/ 70 w 1064"/>
                  <a:gd name="T59" fmla="*/ 585 h 1077"/>
                  <a:gd name="T60" fmla="*/ 33 w 1064"/>
                  <a:gd name="T61" fmla="*/ 657 h 1077"/>
                  <a:gd name="T62" fmla="*/ 142 w 1064"/>
                  <a:gd name="T63" fmla="*/ 648 h 1077"/>
                  <a:gd name="T64" fmla="*/ 114 w 1064"/>
                  <a:gd name="T65" fmla="*/ 740 h 1077"/>
                  <a:gd name="T66" fmla="*/ 104 w 1064"/>
                  <a:gd name="T67" fmla="*/ 821 h 1077"/>
                  <a:gd name="T68" fmla="*/ 203 w 1064"/>
                  <a:gd name="T69" fmla="*/ 775 h 1077"/>
                  <a:gd name="T70" fmla="*/ 208 w 1064"/>
                  <a:gd name="T71" fmla="*/ 871 h 1077"/>
                  <a:gd name="T72" fmla="*/ 226 w 1064"/>
                  <a:gd name="T73" fmla="*/ 950 h 1077"/>
                  <a:gd name="T74" fmla="*/ 303 w 1064"/>
                  <a:gd name="T75" fmla="*/ 874 h 1077"/>
                  <a:gd name="T76" fmla="*/ 341 w 1064"/>
                  <a:gd name="T77" fmla="*/ 962 h 1077"/>
                  <a:gd name="T78" fmla="*/ 385 w 1064"/>
                  <a:gd name="T79" fmla="*/ 1030 h 1077"/>
                  <a:gd name="T80" fmla="*/ 432 w 1064"/>
                  <a:gd name="T81" fmla="*/ 932 h 1077"/>
                  <a:gd name="T82" fmla="*/ 497 w 1064"/>
                  <a:gd name="T83" fmla="*/ 1002 h 1077"/>
                  <a:gd name="T84" fmla="*/ 562 w 1064"/>
                  <a:gd name="T85" fmla="*/ 1051 h 1077"/>
                  <a:gd name="T86" fmla="*/ 572 w 1064"/>
                  <a:gd name="T87" fmla="*/ 943 h 1077"/>
                  <a:gd name="T88" fmla="*/ 658 w 1064"/>
                  <a:gd name="T89" fmla="*/ 986 h 1077"/>
                  <a:gd name="T90" fmla="*/ 735 w 1064"/>
                  <a:gd name="T91" fmla="*/ 1010 h 1077"/>
                  <a:gd name="T92" fmla="*/ 708 w 1064"/>
                  <a:gd name="T93" fmla="*/ 905 h 1077"/>
                  <a:gd name="T94" fmla="*/ 803 w 1064"/>
                  <a:gd name="T95" fmla="*/ 916 h 1077"/>
                  <a:gd name="T96" fmla="*/ 884 w 1064"/>
                  <a:gd name="T97" fmla="*/ 911 h 1077"/>
                  <a:gd name="T98" fmla="*/ 822 w 1064"/>
                  <a:gd name="T99" fmla="*/ 822 h 1077"/>
                  <a:gd name="T100" fmla="*/ 915 w 1064"/>
                  <a:gd name="T101" fmla="*/ 800 h 1077"/>
                  <a:gd name="T102" fmla="*/ 990 w 1064"/>
                  <a:gd name="T103" fmla="*/ 768 h 1077"/>
                  <a:gd name="T104" fmla="*/ 902 w 1064"/>
                  <a:gd name="T105" fmla="*/ 705 h 1077"/>
                  <a:gd name="T106" fmla="*/ 982 w 1064"/>
                  <a:gd name="T107" fmla="*/ 653 h 1077"/>
                  <a:gd name="T108" fmla="*/ 1041 w 1064"/>
                  <a:gd name="T109" fmla="*/ 598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4" h="1077">
                    <a:moveTo>
                      <a:pt x="1041" y="598"/>
                    </a:moveTo>
                    <a:cubicBezTo>
                      <a:pt x="1024" y="593"/>
                      <a:pt x="1009" y="589"/>
                      <a:pt x="994" y="585"/>
                    </a:cubicBezTo>
                    <a:cubicBezTo>
                      <a:pt x="979" y="580"/>
                      <a:pt x="965" y="577"/>
                      <a:pt x="951" y="573"/>
                    </a:cubicBezTo>
                    <a:cubicBezTo>
                      <a:pt x="946" y="571"/>
                      <a:pt x="941" y="570"/>
                      <a:pt x="936" y="569"/>
                    </a:cubicBezTo>
                    <a:cubicBezTo>
                      <a:pt x="937" y="559"/>
                      <a:pt x="938" y="549"/>
                      <a:pt x="938" y="538"/>
                    </a:cubicBezTo>
                    <a:cubicBezTo>
                      <a:pt x="938" y="528"/>
                      <a:pt x="937" y="518"/>
                      <a:pt x="936" y="508"/>
                    </a:cubicBezTo>
                    <a:cubicBezTo>
                      <a:pt x="941" y="506"/>
                      <a:pt x="946" y="505"/>
                      <a:pt x="951" y="504"/>
                    </a:cubicBezTo>
                    <a:cubicBezTo>
                      <a:pt x="965" y="500"/>
                      <a:pt x="979" y="496"/>
                      <a:pt x="994" y="492"/>
                    </a:cubicBezTo>
                    <a:cubicBezTo>
                      <a:pt x="1009" y="488"/>
                      <a:pt x="1024" y="484"/>
                      <a:pt x="1041" y="479"/>
                    </a:cubicBezTo>
                    <a:cubicBezTo>
                      <a:pt x="1056" y="475"/>
                      <a:pt x="1064" y="460"/>
                      <a:pt x="1061" y="445"/>
                    </a:cubicBezTo>
                    <a:cubicBezTo>
                      <a:pt x="1059" y="430"/>
                      <a:pt x="1046" y="418"/>
                      <a:pt x="1031" y="420"/>
                    </a:cubicBezTo>
                    <a:cubicBezTo>
                      <a:pt x="1013" y="421"/>
                      <a:pt x="997" y="422"/>
                      <a:pt x="982" y="424"/>
                    </a:cubicBezTo>
                    <a:cubicBezTo>
                      <a:pt x="966" y="425"/>
                      <a:pt x="952" y="426"/>
                      <a:pt x="938" y="427"/>
                    </a:cubicBezTo>
                    <a:cubicBezTo>
                      <a:pt x="932" y="428"/>
                      <a:pt x="928" y="428"/>
                      <a:pt x="923" y="428"/>
                    </a:cubicBezTo>
                    <a:cubicBezTo>
                      <a:pt x="917" y="409"/>
                      <a:pt x="910" y="389"/>
                      <a:pt x="902" y="371"/>
                    </a:cubicBezTo>
                    <a:cubicBezTo>
                      <a:pt x="906" y="368"/>
                      <a:pt x="910" y="365"/>
                      <a:pt x="914" y="362"/>
                    </a:cubicBezTo>
                    <a:cubicBezTo>
                      <a:pt x="926" y="354"/>
                      <a:pt x="937" y="346"/>
                      <a:pt x="950" y="337"/>
                    </a:cubicBezTo>
                    <a:cubicBezTo>
                      <a:pt x="963" y="328"/>
                      <a:pt x="976" y="318"/>
                      <a:pt x="990" y="308"/>
                    </a:cubicBezTo>
                    <a:cubicBezTo>
                      <a:pt x="1002" y="299"/>
                      <a:pt x="1005" y="282"/>
                      <a:pt x="998" y="269"/>
                    </a:cubicBezTo>
                    <a:cubicBezTo>
                      <a:pt x="990" y="256"/>
                      <a:pt x="974" y="250"/>
                      <a:pt x="960" y="256"/>
                    </a:cubicBezTo>
                    <a:cubicBezTo>
                      <a:pt x="944" y="263"/>
                      <a:pt x="929" y="270"/>
                      <a:pt x="915" y="276"/>
                    </a:cubicBezTo>
                    <a:cubicBezTo>
                      <a:pt x="901" y="283"/>
                      <a:pt x="888" y="289"/>
                      <a:pt x="875" y="295"/>
                    </a:cubicBezTo>
                    <a:cubicBezTo>
                      <a:pt x="870" y="297"/>
                      <a:pt x="866" y="299"/>
                      <a:pt x="861" y="301"/>
                    </a:cubicBezTo>
                    <a:cubicBezTo>
                      <a:pt x="850" y="285"/>
                      <a:pt x="836" y="269"/>
                      <a:pt x="822" y="255"/>
                    </a:cubicBezTo>
                    <a:cubicBezTo>
                      <a:pt x="825" y="250"/>
                      <a:pt x="828" y="246"/>
                      <a:pt x="831" y="242"/>
                    </a:cubicBezTo>
                    <a:cubicBezTo>
                      <a:pt x="839" y="230"/>
                      <a:pt x="847" y="218"/>
                      <a:pt x="856" y="206"/>
                    </a:cubicBezTo>
                    <a:cubicBezTo>
                      <a:pt x="865" y="193"/>
                      <a:pt x="874" y="179"/>
                      <a:pt x="884" y="165"/>
                    </a:cubicBezTo>
                    <a:cubicBezTo>
                      <a:pt x="893" y="153"/>
                      <a:pt x="889" y="135"/>
                      <a:pt x="878" y="126"/>
                    </a:cubicBezTo>
                    <a:cubicBezTo>
                      <a:pt x="866" y="116"/>
                      <a:pt x="849" y="116"/>
                      <a:pt x="838" y="126"/>
                    </a:cubicBezTo>
                    <a:cubicBezTo>
                      <a:pt x="825" y="139"/>
                      <a:pt x="814" y="150"/>
                      <a:pt x="803" y="161"/>
                    </a:cubicBezTo>
                    <a:cubicBezTo>
                      <a:pt x="792" y="172"/>
                      <a:pt x="781" y="182"/>
                      <a:pt x="771" y="192"/>
                    </a:cubicBezTo>
                    <a:cubicBezTo>
                      <a:pt x="768" y="196"/>
                      <a:pt x="764" y="199"/>
                      <a:pt x="761" y="203"/>
                    </a:cubicBezTo>
                    <a:cubicBezTo>
                      <a:pt x="744" y="191"/>
                      <a:pt x="726" y="181"/>
                      <a:pt x="708" y="172"/>
                    </a:cubicBezTo>
                    <a:cubicBezTo>
                      <a:pt x="709" y="167"/>
                      <a:pt x="710" y="162"/>
                      <a:pt x="712" y="157"/>
                    </a:cubicBezTo>
                    <a:cubicBezTo>
                      <a:pt x="715" y="144"/>
                      <a:pt x="719" y="130"/>
                      <a:pt x="723" y="115"/>
                    </a:cubicBezTo>
                    <a:cubicBezTo>
                      <a:pt x="727" y="100"/>
                      <a:pt x="731" y="84"/>
                      <a:pt x="735" y="67"/>
                    </a:cubicBezTo>
                    <a:cubicBezTo>
                      <a:pt x="739" y="52"/>
                      <a:pt x="730" y="37"/>
                      <a:pt x="716" y="32"/>
                    </a:cubicBezTo>
                    <a:cubicBezTo>
                      <a:pt x="702" y="27"/>
                      <a:pt x="685" y="33"/>
                      <a:pt x="679" y="46"/>
                    </a:cubicBezTo>
                    <a:cubicBezTo>
                      <a:pt x="671" y="62"/>
                      <a:pt x="664" y="77"/>
                      <a:pt x="658" y="91"/>
                    </a:cubicBezTo>
                    <a:cubicBezTo>
                      <a:pt x="651" y="105"/>
                      <a:pt x="645" y="118"/>
                      <a:pt x="639" y="131"/>
                    </a:cubicBezTo>
                    <a:cubicBezTo>
                      <a:pt x="637" y="135"/>
                      <a:pt x="634" y="140"/>
                      <a:pt x="632" y="144"/>
                    </a:cubicBezTo>
                    <a:cubicBezTo>
                      <a:pt x="613" y="139"/>
                      <a:pt x="593" y="136"/>
                      <a:pt x="572" y="134"/>
                    </a:cubicBezTo>
                    <a:cubicBezTo>
                      <a:pt x="572" y="129"/>
                      <a:pt x="571" y="124"/>
                      <a:pt x="571" y="119"/>
                    </a:cubicBezTo>
                    <a:cubicBezTo>
                      <a:pt x="570" y="105"/>
                      <a:pt x="568" y="90"/>
                      <a:pt x="567" y="75"/>
                    </a:cubicBezTo>
                    <a:cubicBezTo>
                      <a:pt x="565" y="59"/>
                      <a:pt x="564" y="43"/>
                      <a:pt x="562" y="26"/>
                    </a:cubicBezTo>
                    <a:cubicBezTo>
                      <a:pt x="561" y="11"/>
                      <a:pt x="547" y="0"/>
                      <a:pt x="532" y="0"/>
                    </a:cubicBezTo>
                    <a:cubicBezTo>
                      <a:pt x="517" y="0"/>
                      <a:pt x="503" y="11"/>
                      <a:pt x="502" y="26"/>
                    </a:cubicBezTo>
                    <a:cubicBezTo>
                      <a:pt x="500" y="43"/>
                      <a:pt x="499" y="59"/>
                      <a:pt x="497" y="75"/>
                    </a:cubicBezTo>
                    <a:cubicBezTo>
                      <a:pt x="496" y="90"/>
                      <a:pt x="494" y="105"/>
                      <a:pt x="493" y="119"/>
                    </a:cubicBezTo>
                    <a:cubicBezTo>
                      <a:pt x="493" y="124"/>
                      <a:pt x="492" y="129"/>
                      <a:pt x="492" y="134"/>
                    </a:cubicBezTo>
                    <a:cubicBezTo>
                      <a:pt x="471" y="136"/>
                      <a:pt x="451" y="139"/>
                      <a:pt x="432" y="144"/>
                    </a:cubicBezTo>
                    <a:cubicBezTo>
                      <a:pt x="430" y="140"/>
                      <a:pt x="428" y="135"/>
                      <a:pt x="425" y="131"/>
                    </a:cubicBezTo>
                    <a:cubicBezTo>
                      <a:pt x="419" y="118"/>
                      <a:pt x="413" y="105"/>
                      <a:pt x="406" y="91"/>
                    </a:cubicBezTo>
                    <a:cubicBezTo>
                      <a:pt x="400" y="77"/>
                      <a:pt x="393" y="62"/>
                      <a:pt x="385" y="46"/>
                    </a:cubicBezTo>
                    <a:cubicBezTo>
                      <a:pt x="379" y="33"/>
                      <a:pt x="362" y="27"/>
                      <a:pt x="348" y="32"/>
                    </a:cubicBezTo>
                    <a:cubicBezTo>
                      <a:pt x="334" y="37"/>
                      <a:pt x="325" y="52"/>
                      <a:pt x="329" y="67"/>
                    </a:cubicBezTo>
                    <a:cubicBezTo>
                      <a:pt x="333" y="84"/>
                      <a:pt x="337" y="100"/>
                      <a:pt x="341" y="115"/>
                    </a:cubicBezTo>
                    <a:cubicBezTo>
                      <a:pt x="345" y="130"/>
                      <a:pt x="349" y="144"/>
                      <a:pt x="352" y="157"/>
                    </a:cubicBezTo>
                    <a:cubicBezTo>
                      <a:pt x="354" y="162"/>
                      <a:pt x="355" y="167"/>
                      <a:pt x="356" y="172"/>
                    </a:cubicBezTo>
                    <a:cubicBezTo>
                      <a:pt x="338" y="181"/>
                      <a:pt x="320" y="191"/>
                      <a:pt x="303" y="203"/>
                    </a:cubicBezTo>
                    <a:cubicBezTo>
                      <a:pt x="300" y="199"/>
                      <a:pt x="296" y="196"/>
                      <a:pt x="293" y="192"/>
                    </a:cubicBezTo>
                    <a:cubicBezTo>
                      <a:pt x="283" y="182"/>
                      <a:pt x="272" y="172"/>
                      <a:pt x="261" y="161"/>
                    </a:cubicBezTo>
                    <a:cubicBezTo>
                      <a:pt x="250" y="150"/>
                      <a:pt x="239" y="139"/>
                      <a:pt x="226" y="126"/>
                    </a:cubicBezTo>
                    <a:cubicBezTo>
                      <a:pt x="215" y="116"/>
                      <a:pt x="198" y="116"/>
                      <a:pt x="186" y="126"/>
                    </a:cubicBezTo>
                    <a:cubicBezTo>
                      <a:pt x="175" y="135"/>
                      <a:pt x="172" y="153"/>
                      <a:pt x="180" y="165"/>
                    </a:cubicBezTo>
                    <a:cubicBezTo>
                      <a:pt x="190" y="179"/>
                      <a:pt x="199" y="193"/>
                      <a:pt x="208" y="206"/>
                    </a:cubicBezTo>
                    <a:cubicBezTo>
                      <a:pt x="217" y="218"/>
                      <a:pt x="225" y="230"/>
                      <a:pt x="233" y="242"/>
                    </a:cubicBezTo>
                    <a:cubicBezTo>
                      <a:pt x="236" y="246"/>
                      <a:pt x="239" y="250"/>
                      <a:pt x="242" y="255"/>
                    </a:cubicBezTo>
                    <a:cubicBezTo>
                      <a:pt x="228" y="269"/>
                      <a:pt x="215" y="285"/>
                      <a:pt x="203" y="301"/>
                    </a:cubicBezTo>
                    <a:cubicBezTo>
                      <a:pt x="198" y="299"/>
                      <a:pt x="194" y="297"/>
                      <a:pt x="189" y="295"/>
                    </a:cubicBezTo>
                    <a:cubicBezTo>
                      <a:pt x="176" y="289"/>
                      <a:pt x="163" y="283"/>
                      <a:pt x="149" y="276"/>
                    </a:cubicBezTo>
                    <a:cubicBezTo>
                      <a:pt x="135" y="270"/>
                      <a:pt x="120" y="263"/>
                      <a:pt x="104" y="256"/>
                    </a:cubicBezTo>
                    <a:cubicBezTo>
                      <a:pt x="90" y="250"/>
                      <a:pt x="74" y="256"/>
                      <a:pt x="66" y="269"/>
                    </a:cubicBezTo>
                    <a:cubicBezTo>
                      <a:pt x="59" y="282"/>
                      <a:pt x="62" y="299"/>
                      <a:pt x="74" y="308"/>
                    </a:cubicBezTo>
                    <a:cubicBezTo>
                      <a:pt x="88" y="318"/>
                      <a:pt x="101" y="328"/>
                      <a:pt x="114" y="337"/>
                    </a:cubicBezTo>
                    <a:cubicBezTo>
                      <a:pt x="127" y="346"/>
                      <a:pt x="139" y="354"/>
                      <a:pt x="150" y="362"/>
                    </a:cubicBezTo>
                    <a:cubicBezTo>
                      <a:pt x="154" y="365"/>
                      <a:pt x="158" y="368"/>
                      <a:pt x="162" y="371"/>
                    </a:cubicBezTo>
                    <a:cubicBezTo>
                      <a:pt x="154" y="389"/>
                      <a:pt x="147" y="409"/>
                      <a:pt x="142" y="428"/>
                    </a:cubicBezTo>
                    <a:cubicBezTo>
                      <a:pt x="137" y="428"/>
                      <a:pt x="132" y="428"/>
                      <a:pt x="126" y="427"/>
                    </a:cubicBezTo>
                    <a:cubicBezTo>
                      <a:pt x="112" y="426"/>
                      <a:pt x="98" y="425"/>
                      <a:pt x="82" y="424"/>
                    </a:cubicBezTo>
                    <a:cubicBezTo>
                      <a:pt x="67" y="422"/>
                      <a:pt x="51" y="421"/>
                      <a:pt x="33" y="420"/>
                    </a:cubicBezTo>
                    <a:cubicBezTo>
                      <a:pt x="18" y="418"/>
                      <a:pt x="5" y="430"/>
                      <a:pt x="3" y="445"/>
                    </a:cubicBezTo>
                    <a:cubicBezTo>
                      <a:pt x="0" y="460"/>
                      <a:pt x="8" y="475"/>
                      <a:pt x="23" y="479"/>
                    </a:cubicBezTo>
                    <a:cubicBezTo>
                      <a:pt x="40" y="484"/>
                      <a:pt x="55" y="488"/>
                      <a:pt x="70" y="492"/>
                    </a:cubicBezTo>
                    <a:cubicBezTo>
                      <a:pt x="85" y="496"/>
                      <a:pt x="99" y="500"/>
                      <a:pt x="113" y="504"/>
                    </a:cubicBezTo>
                    <a:cubicBezTo>
                      <a:pt x="118" y="505"/>
                      <a:pt x="123" y="506"/>
                      <a:pt x="128" y="508"/>
                    </a:cubicBezTo>
                    <a:cubicBezTo>
                      <a:pt x="127" y="518"/>
                      <a:pt x="126" y="528"/>
                      <a:pt x="126" y="538"/>
                    </a:cubicBezTo>
                    <a:cubicBezTo>
                      <a:pt x="126" y="549"/>
                      <a:pt x="127" y="559"/>
                      <a:pt x="128" y="569"/>
                    </a:cubicBezTo>
                    <a:cubicBezTo>
                      <a:pt x="123" y="570"/>
                      <a:pt x="118" y="571"/>
                      <a:pt x="113" y="573"/>
                    </a:cubicBezTo>
                    <a:cubicBezTo>
                      <a:pt x="99" y="577"/>
                      <a:pt x="85" y="580"/>
                      <a:pt x="70" y="585"/>
                    </a:cubicBezTo>
                    <a:cubicBezTo>
                      <a:pt x="55" y="589"/>
                      <a:pt x="40" y="593"/>
                      <a:pt x="23" y="598"/>
                    </a:cubicBezTo>
                    <a:cubicBezTo>
                      <a:pt x="8" y="602"/>
                      <a:pt x="0" y="617"/>
                      <a:pt x="3" y="632"/>
                    </a:cubicBezTo>
                    <a:cubicBezTo>
                      <a:pt x="5" y="647"/>
                      <a:pt x="18" y="658"/>
                      <a:pt x="33" y="657"/>
                    </a:cubicBezTo>
                    <a:cubicBezTo>
                      <a:pt x="51" y="656"/>
                      <a:pt x="67" y="654"/>
                      <a:pt x="82" y="653"/>
                    </a:cubicBezTo>
                    <a:cubicBezTo>
                      <a:pt x="98" y="652"/>
                      <a:pt x="112" y="651"/>
                      <a:pt x="126" y="649"/>
                    </a:cubicBezTo>
                    <a:cubicBezTo>
                      <a:pt x="132" y="649"/>
                      <a:pt x="137" y="649"/>
                      <a:pt x="142" y="648"/>
                    </a:cubicBezTo>
                    <a:cubicBezTo>
                      <a:pt x="147" y="668"/>
                      <a:pt x="154" y="687"/>
                      <a:pt x="162" y="705"/>
                    </a:cubicBezTo>
                    <a:cubicBezTo>
                      <a:pt x="158" y="708"/>
                      <a:pt x="154" y="711"/>
                      <a:pt x="150" y="714"/>
                    </a:cubicBezTo>
                    <a:cubicBezTo>
                      <a:pt x="139" y="722"/>
                      <a:pt x="127" y="731"/>
                      <a:pt x="114" y="740"/>
                    </a:cubicBezTo>
                    <a:cubicBezTo>
                      <a:pt x="101" y="749"/>
                      <a:pt x="88" y="758"/>
                      <a:pt x="74" y="768"/>
                    </a:cubicBezTo>
                    <a:cubicBezTo>
                      <a:pt x="62" y="777"/>
                      <a:pt x="59" y="794"/>
                      <a:pt x="66" y="808"/>
                    </a:cubicBezTo>
                    <a:cubicBezTo>
                      <a:pt x="74" y="821"/>
                      <a:pt x="90" y="827"/>
                      <a:pt x="104" y="821"/>
                    </a:cubicBezTo>
                    <a:cubicBezTo>
                      <a:pt x="120" y="813"/>
                      <a:pt x="135" y="807"/>
                      <a:pt x="149" y="800"/>
                    </a:cubicBezTo>
                    <a:cubicBezTo>
                      <a:pt x="163" y="794"/>
                      <a:pt x="176" y="788"/>
                      <a:pt x="189" y="782"/>
                    </a:cubicBezTo>
                    <a:cubicBezTo>
                      <a:pt x="194" y="780"/>
                      <a:pt x="198" y="777"/>
                      <a:pt x="203" y="775"/>
                    </a:cubicBezTo>
                    <a:cubicBezTo>
                      <a:pt x="215" y="792"/>
                      <a:pt x="228" y="807"/>
                      <a:pt x="242" y="822"/>
                    </a:cubicBezTo>
                    <a:cubicBezTo>
                      <a:pt x="239" y="826"/>
                      <a:pt x="236" y="830"/>
                      <a:pt x="233" y="835"/>
                    </a:cubicBezTo>
                    <a:cubicBezTo>
                      <a:pt x="225" y="846"/>
                      <a:pt x="217" y="858"/>
                      <a:pt x="208" y="871"/>
                    </a:cubicBezTo>
                    <a:cubicBezTo>
                      <a:pt x="199" y="884"/>
                      <a:pt x="190" y="897"/>
                      <a:pt x="180" y="911"/>
                    </a:cubicBezTo>
                    <a:cubicBezTo>
                      <a:pt x="172" y="924"/>
                      <a:pt x="175" y="941"/>
                      <a:pt x="186" y="951"/>
                    </a:cubicBezTo>
                    <a:cubicBezTo>
                      <a:pt x="198" y="961"/>
                      <a:pt x="215" y="961"/>
                      <a:pt x="226" y="950"/>
                    </a:cubicBezTo>
                    <a:cubicBezTo>
                      <a:pt x="239" y="938"/>
                      <a:pt x="250" y="927"/>
                      <a:pt x="261" y="916"/>
                    </a:cubicBezTo>
                    <a:cubicBezTo>
                      <a:pt x="272" y="905"/>
                      <a:pt x="283" y="894"/>
                      <a:pt x="293" y="885"/>
                    </a:cubicBezTo>
                    <a:cubicBezTo>
                      <a:pt x="296" y="881"/>
                      <a:pt x="300" y="877"/>
                      <a:pt x="303" y="874"/>
                    </a:cubicBezTo>
                    <a:cubicBezTo>
                      <a:pt x="320" y="885"/>
                      <a:pt x="338" y="896"/>
                      <a:pt x="356" y="905"/>
                    </a:cubicBezTo>
                    <a:cubicBezTo>
                      <a:pt x="355" y="909"/>
                      <a:pt x="354" y="914"/>
                      <a:pt x="352" y="919"/>
                    </a:cubicBezTo>
                    <a:cubicBezTo>
                      <a:pt x="349" y="933"/>
                      <a:pt x="345" y="947"/>
                      <a:pt x="341" y="962"/>
                    </a:cubicBezTo>
                    <a:cubicBezTo>
                      <a:pt x="337" y="977"/>
                      <a:pt x="333" y="993"/>
                      <a:pt x="329" y="1010"/>
                    </a:cubicBezTo>
                    <a:cubicBezTo>
                      <a:pt x="325" y="1024"/>
                      <a:pt x="334" y="1039"/>
                      <a:pt x="348" y="1044"/>
                    </a:cubicBezTo>
                    <a:cubicBezTo>
                      <a:pt x="362" y="1050"/>
                      <a:pt x="379" y="1044"/>
                      <a:pt x="385" y="1030"/>
                    </a:cubicBezTo>
                    <a:cubicBezTo>
                      <a:pt x="393" y="1014"/>
                      <a:pt x="400" y="1000"/>
                      <a:pt x="406" y="986"/>
                    </a:cubicBezTo>
                    <a:cubicBezTo>
                      <a:pt x="413" y="972"/>
                      <a:pt x="419" y="958"/>
                      <a:pt x="425" y="946"/>
                    </a:cubicBezTo>
                    <a:cubicBezTo>
                      <a:pt x="428" y="941"/>
                      <a:pt x="430" y="937"/>
                      <a:pt x="432" y="932"/>
                    </a:cubicBezTo>
                    <a:cubicBezTo>
                      <a:pt x="451" y="937"/>
                      <a:pt x="471" y="941"/>
                      <a:pt x="492" y="943"/>
                    </a:cubicBezTo>
                    <a:cubicBezTo>
                      <a:pt x="492" y="948"/>
                      <a:pt x="493" y="953"/>
                      <a:pt x="493" y="958"/>
                    </a:cubicBezTo>
                    <a:cubicBezTo>
                      <a:pt x="494" y="972"/>
                      <a:pt x="496" y="986"/>
                      <a:pt x="497" y="1002"/>
                    </a:cubicBezTo>
                    <a:cubicBezTo>
                      <a:pt x="499" y="1017"/>
                      <a:pt x="500" y="1033"/>
                      <a:pt x="502" y="1051"/>
                    </a:cubicBezTo>
                    <a:cubicBezTo>
                      <a:pt x="503" y="1066"/>
                      <a:pt x="517" y="1077"/>
                      <a:pt x="532" y="1077"/>
                    </a:cubicBezTo>
                    <a:cubicBezTo>
                      <a:pt x="547" y="1077"/>
                      <a:pt x="561" y="1066"/>
                      <a:pt x="562" y="1051"/>
                    </a:cubicBezTo>
                    <a:cubicBezTo>
                      <a:pt x="564" y="1033"/>
                      <a:pt x="565" y="1017"/>
                      <a:pt x="567" y="1002"/>
                    </a:cubicBezTo>
                    <a:cubicBezTo>
                      <a:pt x="568" y="986"/>
                      <a:pt x="570" y="972"/>
                      <a:pt x="571" y="958"/>
                    </a:cubicBezTo>
                    <a:cubicBezTo>
                      <a:pt x="571" y="953"/>
                      <a:pt x="572" y="948"/>
                      <a:pt x="572" y="943"/>
                    </a:cubicBezTo>
                    <a:cubicBezTo>
                      <a:pt x="593" y="941"/>
                      <a:pt x="613" y="937"/>
                      <a:pt x="632" y="932"/>
                    </a:cubicBezTo>
                    <a:cubicBezTo>
                      <a:pt x="634" y="937"/>
                      <a:pt x="637" y="941"/>
                      <a:pt x="639" y="946"/>
                    </a:cubicBezTo>
                    <a:cubicBezTo>
                      <a:pt x="645" y="958"/>
                      <a:pt x="651" y="972"/>
                      <a:pt x="658" y="986"/>
                    </a:cubicBezTo>
                    <a:cubicBezTo>
                      <a:pt x="664" y="1000"/>
                      <a:pt x="671" y="1014"/>
                      <a:pt x="679" y="1030"/>
                    </a:cubicBezTo>
                    <a:cubicBezTo>
                      <a:pt x="685" y="1044"/>
                      <a:pt x="702" y="1050"/>
                      <a:pt x="716" y="1044"/>
                    </a:cubicBezTo>
                    <a:cubicBezTo>
                      <a:pt x="730" y="1039"/>
                      <a:pt x="739" y="1024"/>
                      <a:pt x="735" y="1010"/>
                    </a:cubicBezTo>
                    <a:cubicBezTo>
                      <a:pt x="731" y="993"/>
                      <a:pt x="727" y="977"/>
                      <a:pt x="723" y="962"/>
                    </a:cubicBezTo>
                    <a:cubicBezTo>
                      <a:pt x="719" y="947"/>
                      <a:pt x="715" y="933"/>
                      <a:pt x="712" y="919"/>
                    </a:cubicBezTo>
                    <a:cubicBezTo>
                      <a:pt x="710" y="914"/>
                      <a:pt x="709" y="909"/>
                      <a:pt x="708" y="905"/>
                    </a:cubicBezTo>
                    <a:cubicBezTo>
                      <a:pt x="726" y="896"/>
                      <a:pt x="744" y="885"/>
                      <a:pt x="761" y="874"/>
                    </a:cubicBezTo>
                    <a:cubicBezTo>
                      <a:pt x="764" y="877"/>
                      <a:pt x="768" y="881"/>
                      <a:pt x="771" y="885"/>
                    </a:cubicBezTo>
                    <a:cubicBezTo>
                      <a:pt x="781" y="894"/>
                      <a:pt x="792" y="905"/>
                      <a:pt x="803" y="916"/>
                    </a:cubicBezTo>
                    <a:cubicBezTo>
                      <a:pt x="814" y="927"/>
                      <a:pt x="825" y="938"/>
                      <a:pt x="838" y="950"/>
                    </a:cubicBezTo>
                    <a:cubicBezTo>
                      <a:pt x="849" y="961"/>
                      <a:pt x="866" y="961"/>
                      <a:pt x="878" y="951"/>
                    </a:cubicBezTo>
                    <a:cubicBezTo>
                      <a:pt x="889" y="941"/>
                      <a:pt x="893" y="924"/>
                      <a:pt x="884" y="911"/>
                    </a:cubicBezTo>
                    <a:cubicBezTo>
                      <a:pt x="874" y="897"/>
                      <a:pt x="865" y="884"/>
                      <a:pt x="856" y="871"/>
                    </a:cubicBezTo>
                    <a:cubicBezTo>
                      <a:pt x="847" y="858"/>
                      <a:pt x="839" y="846"/>
                      <a:pt x="831" y="835"/>
                    </a:cubicBezTo>
                    <a:cubicBezTo>
                      <a:pt x="828" y="830"/>
                      <a:pt x="825" y="826"/>
                      <a:pt x="822" y="822"/>
                    </a:cubicBezTo>
                    <a:cubicBezTo>
                      <a:pt x="836" y="807"/>
                      <a:pt x="849" y="792"/>
                      <a:pt x="861" y="775"/>
                    </a:cubicBezTo>
                    <a:cubicBezTo>
                      <a:pt x="866" y="777"/>
                      <a:pt x="870" y="780"/>
                      <a:pt x="875" y="782"/>
                    </a:cubicBezTo>
                    <a:cubicBezTo>
                      <a:pt x="888" y="788"/>
                      <a:pt x="901" y="794"/>
                      <a:pt x="915" y="800"/>
                    </a:cubicBezTo>
                    <a:cubicBezTo>
                      <a:pt x="929" y="807"/>
                      <a:pt x="944" y="813"/>
                      <a:pt x="960" y="821"/>
                    </a:cubicBezTo>
                    <a:cubicBezTo>
                      <a:pt x="974" y="827"/>
                      <a:pt x="990" y="821"/>
                      <a:pt x="998" y="808"/>
                    </a:cubicBezTo>
                    <a:cubicBezTo>
                      <a:pt x="1005" y="794"/>
                      <a:pt x="1002" y="777"/>
                      <a:pt x="990" y="768"/>
                    </a:cubicBezTo>
                    <a:cubicBezTo>
                      <a:pt x="976" y="758"/>
                      <a:pt x="963" y="749"/>
                      <a:pt x="950" y="740"/>
                    </a:cubicBezTo>
                    <a:cubicBezTo>
                      <a:pt x="937" y="731"/>
                      <a:pt x="926" y="722"/>
                      <a:pt x="914" y="714"/>
                    </a:cubicBezTo>
                    <a:cubicBezTo>
                      <a:pt x="910" y="711"/>
                      <a:pt x="906" y="708"/>
                      <a:pt x="902" y="705"/>
                    </a:cubicBezTo>
                    <a:cubicBezTo>
                      <a:pt x="910" y="687"/>
                      <a:pt x="917" y="668"/>
                      <a:pt x="923" y="648"/>
                    </a:cubicBezTo>
                    <a:cubicBezTo>
                      <a:pt x="928" y="649"/>
                      <a:pt x="932" y="649"/>
                      <a:pt x="938" y="649"/>
                    </a:cubicBezTo>
                    <a:cubicBezTo>
                      <a:pt x="952" y="651"/>
                      <a:pt x="966" y="652"/>
                      <a:pt x="982" y="653"/>
                    </a:cubicBezTo>
                    <a:cubicBezTo>
                      <a:pt x="997" y="654"/>
                      <a:pt x="1013" y="656"/>
                      <a:pt x="1031" y="657"/>
                    </a:cubicBezTo>
                    <a:cubicBezTo>
                      <a:pt x="1046" y="658"/>
                      <a:pt x="1059" y="647"/>
                      <a:pt x="1061" y="632"/>
                    </a:cubicBezTo>
                    <a:cubicBezTo>
                      <a:pt x="1064" y="617"/>
                      <a:pt x="1056" y="602"/>
                      <a:pt x="1041" y="5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51" name="Group 42">
                <a:extLst>
                  <a:ext uri="{FF2B5EF4-FFF2-40B4-BE49-F238E27FC236}">
                    <a16:creationId xmlns:a16="http://schemas.microsoft.com/office/drawing/2014/main" id="{FB55B699-26E1-4198-9D81-FA12F1362C17}"/>
                  </a:ext>
                </a:extLst>
              </p:cNvPr>
              <p:cNvGrpSpPr/>
              <p:nvPr/>
            </p:nvGrpSpPr>
            <p:grpSpPr>
              <a:xfrm>
                <a:off x="5768391" y="5099286"/>
                <a:ext cx="1050563" cy="1152948"/>
                <a:chOff x="3721102" y="3890965"/>
                <a:chExt cx="749300" cy="822325"/>
              </a:xfrm>
              <a:grpFill/>
            </p:grpSpPr>
            <p:sp>
              <p:nvSpPr>
                <p:cNvPr id="95" name="Freeform 43">
                  <a:extLst>
                    <a:ext uri="{FF2B5EF4-FFF2-40B4-BE49-F238E27FC236}">
                      <a16:creationId xmlns:a16="http://schemas.microsoft.com/office/drawing/2014/main" id="{4D2DB1E6-965C-4F07-8973-E80A1D83D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2" y="4470403"/>
                  <a:ext cx="698500" cy="66675"/>
                </a:xfrm>
                <a:custGeom>
                  <a:avLst/>
                  <a:gdLst>
                    <a:gd name="T0" fmla="*/ 11 w 226"/>
                    <a:gd name="T1" fmla="*/ 22 h 22"/>
                    <a:gd name="T2" fmla="*/ 215 w 226"/>
                    <a:gd name="T3" fmla="*/ 22 h 22"/>
                    <a:gd name="T4" fmla="*/ 226 w 226"/>
                    <a:gd name="T5" fmla="*/ 0 h 22"/>
                    <a:gd name="T6" fmla="*/ 0 w 226"/>
                    <a:gd name="T7" fmla="*/ 0 h 22"/>
                    <a:gd name="T8" fmla="*/ 11 w 226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">
                      <a:moveTo>
                        <a:pt x="11" y="22"/>
                      </a:moveTo>
                      <a:cubicBezTo>
                        <a:pt x="215" y="22"/>
                        <a:pt x="215" y="22"/>
                        <a:pt x="215" y="22"/>
                      </a:cubicBezTo>
                      <a:cubicBezTo>
                        <a:pt x="220" y="15"/>
                        <a:pt x="223" y="8"/>
                        <a:pt x="2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7" y="15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Freeform 44">
                  <a:extLst>
                    <a:ext uri="{FF2B5EF4-FFF2-40B4-BE49-F238E27FC236}">
                      <a16:creationId xmlns:a16="http://schemas.microsoft.com/office/drawing/2014/main" id="{269DF56F-1BFE-46E6-82B7-DFA99D50B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402" y="4608515"/>
                  <a:ext cx="519112" cy="104775"/>
                </a:xfrm>
                <a:custGeom>
                  <a:avLst/>
                  <a:gdLst>
                    <a:gd name="T0" fmla="*/ 84 w 168"/>
                    <a:gd name="T1" fmla="*/ 34 h 34"/>
                    <a:gd name="T2" fmla="*/ 168 w 168"/>
                    <a:gd name="T3" fmla="*/ 0 h 34"/>
                    <a:gd name="T4" fmla="*/ 0 w 168"/>
                    <a:gd name="T5" fmla="*/ 0 h 34"/>
                    <a:gd name="T6" fmla="*/ 84 w 168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8" h="34">
                      <a:moveTo>
                        <a:pt x="84" y="34"/>
                      </a:moveTo>
                      <a:cubicBezTo>
                        <a:pt x="117" y="34"/>
                        <a:pt x="146" y="21"/>
                        <a:pt x="16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21"/>
                        <a:pt x="51" y="34"/>
                        <a:pt x="8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Freeform 45">
                  <a:extLst>
                    <a:ext uri="{FF2B5EF4-FFF2-40B4-BE49-F238E27FC236}">
                      <a16:creationId xmlns:a16="http://schemas.microsoft.com/office/drawing/2014/main" id="{879C0DE7-27AE-4D2F-83CF-EAEB15D21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102" y="3890965"/>
                  <a:ext cx="749300" cy="508000"/>
                </a:xfrm>
                <a:custGeom>
                  <a:avLst/>
                  <a:gdLst>
                    <a:gd name="T0" fmla="*/ 242 w 242"/>
                    <a:gd name="T1" fmla="*/ 0 h 165"/>
                    <a:gd name="T2" fmla="*/ 0 w 242"/>
                    <a:gd name="T3" fmla="*/ 0 h 165"/>
                    <a:gd name="T4" fmla="*/ 0 w 242"/>
                    <a:gd name="T5" fmla="*/ 146 h 165"/>
                    <a:gd name="T6" fmla="*/ 2 w 242"/>
                    <a:gd name="T7" fmla="*/ 165 h 165"/>
                    <a:gd name="T8" fmla="*/ 240 w 242"/>
                    <a:gd name="T9" fmla="*/ 165 h 165"/>
                    <a:gd name="T10" fmla="*/ 242 w 242"/>
                    <a:gd name="T11" fmla="*/ 146 h 165"/>
                    <a:gd name="T12" fmla="*/ 242 w 242"/>
                    <a:gd name="T13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2" h="165">
                      <a:moveTo>
                        <a:pt x="24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3"/>
                        <a:pt x="1" y="159"/>
                        <a:pt x="2" y="165"/>
                      </a:cubicBezTo>
                      <a:cubicBezTo>
                        <a:pt x="240" y="165"/>
                        <a:pt x="240" y="165"/>
                        <a:pt x="240" y="165"/>
                      </a:cubicBezTo>
                      <a:cubicBezTo>
                        <a:pt x="241" y="159"/>
                        <a:pt x="242" y="153"/>
                        <a:pt x="242" y="146"/>
                      </a:cubicBezTo>
                      <a:lnTo>
                        <a:pt x="2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2" name="Group 47">
                <a:extLst>
                  <a:ext uri="{FF2B5EF4-FFF2-40B4-BE49-F238E27FC236}">
                    <a16:creationId xmlns:a16="http://schemas.microsoft.com/office/drawing/2014/main" id="{B72E5679-A508-4239-A27E-0A3118A51EF4}"/>
                  </a:ext>
                </a:extLst>
              </p:cNvPr>
              <p:cNvGrpSpPr/>
              <p:nvPr/>
            </p:nvGrpSpPr>
            <p:grpSpPr>
              <a:xfrm>
                <a:off x="6150652" y="2038488"/>
                <a:ext cx="499024" cy="625698"/>
                <a:chOff x="5106627" y="2260366"/>
                <a:chExt cx="324452" cy="406813"/>
              </a:xfrm>
              <a:grpFill/>
            </p:grpSpPr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id="{4D8252A7-30F5-4125-83DB-D8EDFD5CA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id="{3C9EFAEC-8ECA-4919-AA63-B34C6FE6B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id="{BC1A8526-F4D1-4D72-84D7-3F72627C1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Oval 83">
                  <a:extLst>
                    <a:ext uri="{FF2B5EF4-FFF2-40B4-BE49-F238E27FC236}">
                      <a16:creationId xmlns:a16="http://schemas.microsoft.com/office/drawing/2014/main" id="{00269D02-B0FA-42A2-8B50-1952700D9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2B24DED-F36C-4CAD-A039-F0FCC24E0E19}"/>
                  </a:ext>
                </a:extLst>
              </p:cNvPr>
              <p:cNvGrpSpPr/>
              <p:nvPr/>
            </p:nvGrpSpPr>
            <p:grpSpPr>
              <a:xfrm>
                <a:off x="6441708" y="3308316"/>
                <a:ext cx="460638" cy="598829"/>
                <a:chOff x="6421904" y="4798576"/>
                <a:chExt cx="299494" cy="389342"/>
              </a:xfrm>
              <a:grpFill/>
            </p:grpSpPr>
            <p:sp>
              <p:nvSpPr>
                <p:cNvPr id="89" name="Freeform 170">
                  <a:extLst>
                    <a:ext uri="{FF2B5EF4-FFF2-40B4-BE49-F238E27FC236}">
                      <a16:creationId xmlns:a16="http://schemas.microsoft.com/office/drawing/2014/main" id="{B5EDE33C-5FE0-4544-BCE6-590A2F583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910886"/>
                  <a:ext cx="299494" cy="277032"/>
                </a:xfrm>
                <a:custGeom>
                  <a:avLst/>
                  <a:gdLst>
                    <a:gd name="T0" fmla="*/ 45 w 90"/>
                    <a:gd name="T1" fmla="*/ 83 h 83"/>
                    <a:gd name="T2" fmla="*/ 90 w 90"/>
                    <a:gd name="T3" fmla="*/ 0 h 83"/>
                    <a:gd name="T4" fmla="*/ 0 w 90"/>
                    <a:gd name="T5" fmla="*/ 0 h 83"/>
                    <a:gd name="T6" fmla="*/ 45 w 9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3">
                      <a:moveTo>
                        <a:pt x="45" y="83"/>
                      </a:moveTo>
                      <a:cubicBezTo>
                        <a:pt x="90" y="59"/>
                        <a:pt x="90" y="0"/>
                        <a:pt x="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59"/>
                        <a:pt x="45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Freeform 171">
                  <a:extLst>
                    <a:ext uri="{FF2B5EF4-FFF2-40B4-BE49-F238E27FC236}">
                      <a16:creationId xmlns:a16="http://schemas.microsoft.com/office/drawing/2014/main" id="{B06AB8F0-9F12-4EBB-99E5-91EE2213C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1904" y="4798576"/>
                  <a:ext cx="299494" cy="94840"/>
                </a:xfrm>
                <a:custGeom>
                  <a:avLst/>
                  <a:gdLst>
                    <a:gd name="T0" fmla="*/ 84 w 90"/>
                    <a:gd name="T1" fmla="*/ 0 h 29"/>
                    <a:gd name="T2" fmla="*/ 68 w 90"/>
                    <a:gd name="T3" fmla="*/ 16 h 29"/>
                    <a:gd name="T4" fmla="*/ 52 w 90"/>
                    <a:gd name="T5" fmla="*/ 0 h 29"/>
                    <a:gd name="T6" fmla="*/ 39 w 90"/>
                    <a:gd name="T7" fmla="*/ 0 h 29"/>
                    <a:gd name="T8" fmla="*/ 23 w 90"/>
                    <a:gd name="T9" fmla="*/ 16 h 29"/>
                    <a:gd name="T10" fmla="*/ 7 w 90"/>
                    <a:gd name="T11" fmla="*/ 0 h 29"/>
                    <a:gd name="T12" fmla="*/ 0 w 90"/>
                    <a:gd name="T13" fmla="*/ 0 h 29"/>
                    <a:gd name="T14" fmla="*/ 0 w 90"/>
                    <a:gd name="T15" fmla="*/ 29 h 29"/>
                    <a:gd name="T16" fmla="*/ 90 w 90"/>
                    <a:gd name="T17" fmla="*/ 29 h 29"/>
                    <a:gd name="T18" fmla="*/ 90 w 90"/>
                    <a:gd name="T19" fmla="*/ 0 h 29"/>
                    <a:gd name="T20" fmla="*/ 84 w 90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29">
                      <a:moveTo>
                        <a:pt x="84" y="0"/>
                      </a:moveTo>
                      <a:cubicBezTo>
                        <a:pt x="84" y="9"/>
                        <a:pt x="77" y="16"/>
                        <a:pt x="68" y="16"/>
                      </a:cubicBezTo>
                      <a:cubicBezTo>
                        <a:pt x="59" y="16"/>
                        <a:pt x="52" y="9"/>
                        <a:pt x="52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9"/>
                        <a:pt x="32" y="16"/>
                        <a:pt x="23" y="16"/>
                      </a:cubicBezTo>
                      <a:cubicBezTo>
                        <a:pt x="14" y="16"/>
                        <a:pt x="7" y="9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0" y="0"/>
                        <a:pt x="90" y="0"/>
                        <a:pt x="90" y="0"/>
                      </a:cubicBez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4" name="Group 55">
                <a:extLst>
                  <a:ext uri="{FF2B5EF4-FFF2-40B4-BE49-F238E27FC236}">
                    <a16:creationId xmlns:a16="http://schemas.microsoft.com/office/drawing/2014/main" id="{A7853137-93FB-4459-9CAD-BDD1C8433F28}"/>
                  </a:ext>
                </a:extLst>
              </p:cNvPr>
              <p:cNvGrpSpPr/>
              <p:nvPr/>
            </p:nvGrpSpPr>
            <p:grpSpPr>
              <a:xfrm>
                <a:off x="5251794" y="3052208"/>
                <a:ext cx="496378" cy="488500"/>
                <a:chOff x="1587575" y="2265358"/>
                <a:chExt cx="314468" cy="309477"/>
              </a:xfrm>
              <a:grpFill/>
            </p:grpSpPr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id="{615CF812-1CDE-472B-873D-5DA4306E85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7575" y="2265358"/>
                  <a:ext cx="314468" cy="309477"/>
                </a:xfrm>
                <a:custGeom>
                  <a:avLst/>
                  <a:gdLst>
                    <a:gd name="T0" fmla="*/ 82 w 95"/>
                    <a:gd name="T1" fmla="*/ 57 h 93"/>
                    <a:gd name="T2" fmla="*/ 95 w 95"/>
                    <a:gd name="T3" fmla="*/ 51 h 93"/>
                    <a:gd name="T4" fmla="*/ 95 w 95"/>
                    <a:gd name="T5" fmla="*/ 41 h 93"/>
                    <a:gd name="T6" fmla="*/ 82 w 95"/>
                    <a:gd name="T7" fmla="*/ 36 h 93"/>
                    <a:gd name="T8" fmla="*/ 80 w 95"/>
                    <a:gd name="T9" fmla="*/ 30 h 93"/>
                    <a:gd name="T10" fmla="*/ 85 w 95"/>
                    <a:gd name="T11" fmla="*/ 17 h 93"/>
                    <a:gd name="T12" fmla="*/ 77 w 95"/>
                    <a:gd name="T13" fmla="*/ 10 h 93"/>
                    <a:gd name="T14" fmla="*/ 64 w 95"/>
                    <a:gd name="T15" fmla="*/ 15 h 93"/>
                    <a:gd name="T16" fmla="*/ 59 w 95"/>
                    <a:gd name="T17" fmla="*/ 13 h 93"/>
                    <a:gd name="T18" fmla="*/ 53 w 95"/>
                    <a:gd name="T19" fmla="*/ 0 h 93"/>
                    <a:gd name="T20" fmla="*/ 42 w 95"/>
                    <a:gd name="T21" fmla="*/ 0 h 93"/>
                    <a:gd name="T22" fmla="*/ 37 w 95"/>
                    <a:gd name="T23" fmla="*/ 13 h 93"/>
                    <a:gd name="T24" fmla="*/ 31 w 95"/>
                    <a:gd name="T25" fmla="*/ 15 h 93"/>
                    <a:gd name="T26" fmla="*/ 18 w 95"/>
                    <a:gd name="T27" fmla="*/ 10 h 93"/>
                    <a:gd name="T28" fmla="*/ 10 w 95"/>
                    <a:gd name="T29" fmla="*/ 17 h 93"/>
                    <a:gd name="T30" fmla="*/ 16 w 95"/>
                    <a:gd name="T31" fmla="*/ 30 h 93"/>
                    <a:gd name="T32" fmla="*/ 13 w 95"/>
                    <a:gd name="T33" fmla="*/ 36 h 93"/>
                    <a:gd name="T34" fmla="*/ 0 w 95"/>
                    <a:gd name="T35" fmla="*/ 41 h 93"/>
                    <a:gd name="T36" fmla="*/ 0 w 95"/>
                    <a:gd name="T37" fmla="*/ 52 h 93"/>
                    <a:gd name="T38" fmla="*/ 13 w 95"/>
                    <a:gd name="T39" fmla="*/ 57 h 93"/>
                    <a:gd name="T40" fmla="*/ 16 w 95"/>
                    <a:gd name="T41" fmla="*/ 63 h 93"/>
                    <a:gd name="T42" fmla="*/ 11 w 95"/>
                    <a:gd name="T43" fmla="*/ 76 h 93"/>
                    <a:gd name="T44" fmla="*/ 18 w 95"/>
                    <a:gd name="T45" fmla="*/ 83 h 93"/>
                    <a:gd name="T46" fmla="*/ 31 w 95"/>
                    <a:gd name="T47" fmla="*/ 78 h 93"/>
                    <a:gd name="T48" fmla="*/ 37 w 95"/>
                    <a:gd name="T49" fmla="*/ 80 h 93"/>
                    <a:gd name="T50" fmla="*/ 43 w 95"/>
                    <a:gd name="T51" fmla="*/ 93 h 93"/>
                    <a:gd name="T52" fmla="*/ 53 w 95"/>
                    <a:gd name="T53" fmla="*/ 93 h 93"/>
                    <a:gd name="T54" fmla="*/ 59 w 95"/>
                    <a:gd name="T55" fmla="*/ 80 h 93"/>
                    <a:gd name="T56" fmla="*/ 64 w 95"/>
                    <a:gd name="T57" fmla="*/ 78 h 93"/>
                    <a:gd name="T58" fmla="*/ 78 w 95"/>
                    <a:gd name="T59" fmla="*/ 83 h 93"/>
                    <a:gd name="T60" fmla="*/ 85 w 95"/>
                    <a:gd name="T61" fmla="*/ 75 h 93"/>
                    <a:gd name="T62" fmla="*/ 80 w 95"/>
                    <a:gd name="T63" fmla="*/ 63 h 93"/>
                    <a:gd name="T64" fmla="*/ 82 w 95"/>
                    <a:gd name="T65" fmla="*/ 57 h 93"/>
                    <a:gd name="T66" fmla="*/ 48 w 95"/>
                    <a:gd name="T67" fmla="*/ 61 h 93"/>
                    <a:gd name="T68" fmla="*/ 33 w 95"/>
                    <a:gd name="T69" fmla="*/ 46 h 93"/>
                    <a:gd name="T70" fmla="*/ 48 w 95"/>
                    <a:gd name="T71" fmla="*/ 32 h 93"/>
                    <a:gd name="T72" fmla="*/ 63 w 95"/>
                    <a:gd name="T73" fmla="*/ 46 h 93"/>
                    <a:gd name="T74" fmla="*/ 48 w 95"/>
                    <a:gd name="T75" fmla="*/ 6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5" h="93">
                      <a:moveTo>
                        <a:pt x="82" y="57"/>
                      </a:moveTo>
                      <a:cubicBezTo>
                        <a:pt x="82" y="57"/>
                        <a:pt x="95" y="52"/>
                        <a:pt x="95" y="51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0"/>
                        <a:pt x="82" y="36"/>
                        <a:pt x="82" y="36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80" y="30"/>
                        <a:pt x="85" y="17"/>
                        <a:pt x="85" y="17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64" y="15"/>
                        <a:pt x="64" y="15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3"/>
                        <a:pt x="53" y="0"/>
                        <a:pt x="5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37" y="13"/>
                        <a:pt x="37" y="13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18" y="10"/>
                        <a:pt x="18" y="10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6" y="30"/>
                        <a:pt x="16" y="30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0" y="41"/>
                        <a:pt x="0" y="4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13" y="57"/>
                        <a:pt x="13" y="57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16" y="63"/>
                        <a:pt x="10" y="75"/>
                        <a:pt x="11" y="7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9" y="84"/>
                        <a:pt x="31" y="78"/>
                        <a:pt x="31" y="78"/>
                      </a:cubicBezTo>
                      <a:cubicBezTo>
                        <a:pt x="37" y="80"/>
                        <a:pt x="37" y="80"/>
                        <a:pt x="37" y="80"/>
                      </a:cubicBezTo>
                      <a:cubicBezTo>
                        <a:pt x="37" y="80"/>
                        <a:pt x="42" y="93"/>
                        <a:pt x="43" y="93"/>
                      </a:cubicBezTo>
                      <a:cubicBezTo>
                        <a:pt x="53" y="93"/>
                        <a:pt x="53" y="93"/>
                        <a:pt x="53" y="93"/>
                      </a:cubicBezTo>
                      <a:cubicBezTo>
                        <a:pt x="54" y="93"/>
                        <a:pt x="59" y="80"/>
                        <a:pt x="59" y="80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4" y="78"/>
                        <a:pt x="77" y="83"/>
                        <a:pt x="78" y="83"/>
                      </a:cubicBezTo>
                      <a:cubicBezTo>
                        <a:pt x="85" y="75"/>
                        <a:pt x="85" y="75"/>
                        <a:pt x="85" y="75"/>
                      </a:cubicBezTo>
                      <a:cubicBezTo>
                        <a:pt x="86" y="75"/>
                        <a:pt x="80" y="63"/>
                        <a:pt x="80" y="63"/>
                      </a:cubicBezTo>
                      <a:lnTo>
                        <a:pt x="82" y="57"/>
                      </a:lnTo>
                      <a:close/>
                      <a:moveTo>
                        <a:pt x="48" y="61"/>
                      </a:moveTo>
                      <a:cubicBezTo>
                        <a:pt x="39" y="61"/>
                        <a:pt x="33" y="55"/>
                        <a:pt x="33" y="46"/>
                      </a:cubicBezTo>
                      <a:cubicBezTo>
                        <a:pt x="33" y="38"/>
                        <a:pt x="39" y="32"/>
                        <a:pt x="48" y="32"/>
                      </a:cubicBezTo>
                      <a:cubicBezTo>
                        <a:pt x="56" y="32"/>
                        <a:pt x="63" y="38"/>
                        <a:pt x="63" y="46"/>
                      </a:cubicBezTo>
                      <a:cubicBezTo>
                        <a:pt x="63" y="55"/>
                        <a:pt x="56" y="61"/>
                        <a:pt x="4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Oval 60">
                  <a:extLst>
                    <a:ext uri="{FF2B5EF4-FFF2-40B4-BE49-F238E27FC236}">
                      <a16:creationId xmlns:a16="http://schemas.microsoft.com/office/drawing/2014/main" id="{2D030C7E-8149-42D3-A4C5-743E2002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2364" y="2387652"/>
                  <a:ext cx="64890" cy="623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5" name="Group 58">
                <a:extLst>
                  <a:ext uri="{FF2B5EF4-FFF2-40B4-BE49-F238E27FC236}">
                    <a16:creationId xmlns:a16="http://schemas.microsoft.com/office/drawing/2014/main" id="{FE4D6811-1B72-4635-ACB3-8D60760D4C63}"/>
                  </a:ext>
                </a:extLst>
              </p:cNvPr>
              <p:cNvGrpSpPr/>
              <p:nvPr/>
            </p:nvGrpSpPr>
            <p:grpSpPr>
              <a:xfrm>
                <a:off x="5744390" y="4355741"/>
                <a:ext cx="575257" cy="424906"/>
                <a:chOff x="2563427" y="3717902"/>
                <a:chExt cx="439257" cy="324452"/>
              </a:xfrm>
              <a:grpFill/>
            </p:grpSpPr>
            <p:sp>
              <p:nvSpPr>
                <p:cNvPr id="84" name="Freeform 92">
                  <a:extLst>
                    <a:ext uri="{FF2B5EF4-FFF2-40B4-BE49-F238E27FC236}">
                      <a16:creationId xmlns:a16="http://schemas.microsoft.com/office/drawing/2014/main" id="{B48F3941-854E-4D3F-9C48-6FC30377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660" y="3942523"/>
                  <a:ext cx="127286" cy="99831"/>
                </a:xfrm>
                <a:custGeom>
                  <a:avLst/>
                  <a:gdLst>
                    <a:gd name="T0" fmla="*/ 37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7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7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1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5" name="Freeform 93">
                  <a:extLst>
                    <a:ext uri="{FF2B5EF4-FFF2-40B4-BE49-F238E27FC236}">
                      <a16:creationId xmlns:a16="http://schemas.microsoft.com/office/drawing/2014/main" id="{646D197A-ED95-4351-AE40-C2F7003F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300" y="3830213"/>
                  <a:ext cx="292007" cy="129781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8 w 88"/>
                    <a:gd name="T15" fmla="*/ 26 h 39"/>
                    <a:gd name="T16" fmla="*/ 88 w 88"/>
                    <a:gd name="T17" fmla="*/ 26 h 39"/>
                    <a:gd name="T18" fmla="*/ 88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4" y="39"/>
                        <a:pt x="75" y="39"/>
                        <a:pt x="75" y="38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88" y="25"/>
                        <a:pt x="88" y="24"/>
                        <a:pt x="88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94">
                  <a:extLst>
                    <a:ext uri="{FF2B5EF4-FFF2-40B4-BE49-F238E27FC236}">
                      <a16:creationId xmlns:a16="http://schemas.microsoft.com/office/drawing/2014/main" id="{977F127C-AD6E-40F8-A732-A7CFE5AE6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427" y="3717902"/>
                  <a:ext cx="439257" cy="169713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4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7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9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6" name="Group 62">
                <a:extLst>
                  <a:ext uri="{FF2B5EF4-FFF2-40B4-BE49-F238E27FC236}">
                    <a16:creationId xmlns:a16="http://schemas.microsoft.com/office/drawing/2014/main" id="{D919EF0D-1C5A-46F3-8F1C-2837E386690A}"/>
                  </a:ext>
                </a:extLst>
              </p:cNvPr>
              <p:cNvGrpSpPr/>
              <p:nvPr/>
            </p:nvGrpSpPr>
            <p:grpSpPr>
              <a:xfrm flipH="1">
                <a:off x="5365120" y="2254771"/>
                <a:ext cx="282785" cy="230109"/>
                <a:chOff x="1550139" y="1314466"/>
                <a:chExt cx="509139" cy="414300"/>
              </a:xfrm>
              <a:grpFill/>
            </p:grpSpPr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id="{AC8C0B04-1201-4693-AC28-7C05B960E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id="{56F7B15A-EDF4-44F4-9B46-C1F55A2D1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Oval 7">
                  <a:extLst>
                    <a:ext uri="{FF2B5EF4-FFF2-40B4-BE49-F238E27FC236}">
                      <a16:creationId xmlns:a16="http://schemas.microsoft.com/office/drawing/2014/main" id="{FE8DD74E-49C3-4547-9026-3EC8558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7" name="Group 66">
                <a:extLst>
                  <a:ext uri="{FF2B5EF4-FFF2-40B4-BE49-F238E27FC236}">
                    <a16:creationId xmlns:a16="http://schemas.microsoft.com/office/drawing/2014/main" id="{1605A36A-6748-420A-9EF1-8859F589C877}"/>
                  </a:ext>
                </a:extLst>
              </p:cNvPr>
              <p:cNvGrpSpPr/>
              <p:nvPr/>
            </p:nvGrpSpPr>
            <p:grpSpPr>
              <a:xfrm flipH="1">
                <a:off x="7123044" y="2704640"/>
                <a:ext cx="243762" cy="274941"/>
                <a:chOff x="5513440" y="1766202"/>
                <a:chExt cx="429274" cy="484183"/>
              </a:xfrm>
              <a:grpFill/>
            </p:grpSpPr>
            <p:sp>
              <p:nvSpPr>
                <p:cNvPr id="78" name="Freeform 147">
                  <a:extLst>
                    <a:ext uri="{FF2B5EF4-FFF2-40B4-BE49-F238E27FC236}">
                      <a16:creationId xmlns:a16="http://schemas.microsoft.com/office/drawing/2014/main" id="{387B2757-00AA-4A8C-8AA7-B35A6807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3440" y="1766202"/>
                  <a:ext cx="429274" cy="87353"/>
                </a:xfrm>
                <a:custGeom>
                  <a:avLst/>
                  <a:gdLst>
                    <a:gd name="T0" fmla="*/ 68 w 129"/>
                    <a:gd name="T1" fmla="*/ 8 h 26"/>
                    <a:gd name="T2" fmla="*/ 68 w 129"/>
                    <a:gd name="T3" fmla="*/ 4 h 26"/>
                    <a:gd name="T4" fmla="*/ 64 w 129"/>
                    <a:gd name="T5" fmla="*/ 0 h 26"/>
                    <a:gd name="T6" fmla="*/ 61 w 129"/>
                    <a:gd name="T7" fmla="*/ 4 h 26"/>
                    <a:gd name="T8" fmla="*/ 61 w 129"/>
                    <a:gd name="T9" fmla="*/ 8 h 26"/>
                    <a:gd name="T10" fmla="*/ 0 w 129"/>
                    <a:gd name="T11" fmla="*/ 8 h 26"/>
                    <a:gd name="T12" fmla="*/ 0 w 129"/>
                    <a:gd name="T13" fmla="*/ 26 h 26"/>
                    <a:gd name="T14" fmla="*/ 129 w 129"/>
                    <a:gd name="T15" fmla="*/ 26 h 26"/>
                    <a:gd name="T16" fmla="*/ 129 w 129"/>
                    <a:gd name="T17" fmla="*/ 8 h 26"/>
                    <a:gd name="T18" fmla="*/ 68 w 129"/>
                    <a:gd name="T19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9" h="26">
                      <a:moveTo>
                        <a:pt x="68" y="8"/>
                      </a:move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6" y="0"/>
                        <a:pt x="64" y="0"/>
                      </a:cubicBezTo>
                      <a:cubicBezTo>
                        <a:pt x="63" y="0"/>
                        <a:pt x="61" y="2"/>
                        <a:pt x="61" y="4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9" y="26"/>
                        <a:pt x="129" y="26"/>
                        <a:pt x="129" y="26"/>
                      </a:cubicBezTo>
                      <a:cubicBezTo>
                        <a:pt x="129" y="8"/>
                        <a:pt x="129" y="8"/>
                        <a:pt x="129" y="8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9" name="Freeform 148">
                  <a:extLst>
                    <a:ext uri="{FF2B5EF4-FFF2-40B4-BE49-F238E27FC236}">
                      <a16:creationId xmlns:a16="http://schemas.microsoft.com/office/drawing/2014/main" id="{0E69E79C-07BA-4E27-A610-2A7F0C9172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50876" y="1873521"/>
                  <a:ext cx="356897" cy="376864"/>
                </a:xfrm>
                <a:custGeom>
                  <a:avLst/>
                  <a:gdLst>
                    <a:gd name="T0" fmla="*/ 143 w 143"/>
                    <a:gd name="T1" fmla="*/ 95 h 151"/>
                    <a:gd name="T2" fmla="*/ 143 w 143"/>
                    <a:gd name="T3" fmla="*/ 0 h 151"/>
                    <a:gd name="T4" fmla="*/ 0 w 143"/>
                    <a:gd name="T5" fmla="*/ 0 h 151"/>
                    <a:gd name="T6" fmla="*/ 0 w 143"/>
                    <a:gd name="T7" fmla="*/ 95 h 151"/>
                    <a:gd name="T8" fmla="*/ 63 w 143"/>
                    <a:gd name="T9" fmla="*/ 95 h 151"/>
                    <a:gd name="T10" fmla="*/ 63 w 143"/>
                    <a:gd name="T11" fmla="*/ 125 h 151"/>
                    <a:gd name="T12" fmla="*/ 45 w 143"/>
                    <a:gd name="T13" fmla="*/ 125 h 151"/>
                    <a:gd name="T14" fmla="*/ 45 w 143"/>
                    <a:gd name="T15" fmla="*/ 121 h 151"/>
                    <a:gd name="T16" fmla="*/ 37 w 143"/>
                    <a:gd name="T17" fmla="*/ 121 h 151"/>
                    <a:gd name="T18" fmla="*/ 25 w 143"/>
                    <a:gd name="T19" fmla="*/ 151 h 151"/>
                    <a:gd name="T20" fmla="*/ 33 w 143"/>
                    <a:gd name="T21" fmla="*/ 151 h 151"/>
                    <a:gd name="T22" fmla="*/ 40 w 143"/>
                    <a:gd name="T23" fmla="*/ 137 h 151"/>
                    <a:gd name="T24" fmla="*/ 104 w 143"/>
                    <a:gd name="T25" fmla="*/ 137 h 151"/>
                    <a:gd name="T26" fmla="*/ 109 w 143"/>
                    <a:gd name="T27" fmla="*/ 151 h 151"/>
                    <a:gd name="T28" fmla="*/ 119 w 143"/>
                    <a:gd name="T29" fmla="*/ 151 h 151"/>
                    <a:gd name="T30" fmla="*/ 107 w 143"/>
                    <a:gd name="T31" fmla="*/ 121 h 151"/>
                    <a:gd name="T32" fmla="*/ 97 w 143"/>
                    <a:gd name="T33" fmla="*/ 121 h 151"/>
                    <a:gd name="T34" fmla="*/ 97 w 143"/>
                    <a:gd name="T35" fmla="*/ 125 h 151"/>
                    <a:gd name="T36" fmla="*/ 80 w 143"/>
                    <a:gd name="T37" fmla="*/ 125 h 151"/>
                    <a:gd name="T38" fmla="*/ 80 w 143"/>
                    <a:gd name="T39" fmla="*/ 95 h 151"/>
                    <a:gd name="T40" fmla="*/ 143 w 143"/>
                    <a:gd name="T41" fmla="*/ 95 h 151"/>
                    <a:gd name="T42" fmla="*/ 92 w 143"/>
                    <a:gd name="T43" fmla="*/ 28 h 151"/>
                    <a:gd name="T44" fmla="*/ 133 w 143"/>
                    <a:gd name="T45" fmla="*/ 28 h 151"/>
                    <a:gd name="T46" fmla="*/ 133 w 143"/>
                    <a:gd name="T47" fmla="*/ 37 h 151"/>
                    <a:gd name="T48" fmla="*/ 92 w 143"/>
                    <a:gd name="T49" fmla="*/ 37 h 151"/>
                    <a:gd name="T50" fmla="*/ 92 w 143"/>
                    <a:gd name="T51" fmla="*/ 28 h 151"/>
                    <a:gd name="T52" fmla="*/ 92 w 143"/>
                    <a:gd name="T53" fmla="*/ 46 h 151"/>
                    <a:gd name="T54" fmla="*/ 133 w 143"/>
                    <a:gd name="T55" fmla="*/ 46 h 151"/>
                    <a:gd name="T56" fmla="*/ 133 w 143"/>
                    <a:gd name="T57" fmla="*/ 56 h 151"/>
                    <a:gd name="T58" fmla="*/ 92 w 143"/>
                    <a:gd name="T59" fmla="*/ 56 h 151"/>
                    <a:gd name="T60" fmla="*/ 92 w 143"/>
                    <a:gd name="T61" fmla="*/ 46 h 151"/>
                    <a:gd name="T62" fmla="*/ 92 w 143"/>
                    <a:gd name="T63" fmla="*/ 63 h 151"/>
                    <a:gd name="T64" fmla="*/ 133 w 143"/>
                    <a:gd name="T65" fmla="*/ 63 h 151"/>
                    <a:gd name="T66" fmla="*/ 133 w 143"/>
                    <a:gd name="T67" fmla="*/ 74 h 151"/>
                    <a:gd name="T68" fmla="*/ 92 w 143"/>
                    <a:gd name="T69" fmla="*/ 74 h 151"/>
                    <a:gd name="T70" fmla="*/ 92 w 143"/>
                    <a:gd name="T71" fmla="*/ 63 h 151"/>
                    <a:gd name="T72" fmla="*/ 8 w 143"/>
                    <a:gd name="T73" fmla="*/ 75 h 151"/>
                    <a:gd name="T74" fmla="*/ 8 w 143"/>
                    <a:gd name="T75" fmla="*/ 24 h 151"/>
                    <a:gd name="T76" fmla="*/ 83 w 143"/>
                    <a:gd name="T77" fmla="*/ 24 h 151"/>
                    <a:gd name="T78" fmla="*/ 83 w 143"/>
                    <a:gd name="T79" fmla="*/ 75 h 151"/>
                    <a:gd name="T80" fmla="*/ 8 w 143"/>
                    <a:gd name="T81" fmla="*/ 7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3" h="151">
                      <a:moveTo>
                        <a:pt x="143" y="95"/>
                      </a:moveTo>
                      <a:lnTo>
                        <a:pt x="143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63" y="95"/>
                      </a:lnTo>
                      <a:lnTo>
                        <a:pt x="63" y="125"/>
                      </a:lnTo>
                      <a:lnTo>
                        <a:pt x="45" y="125"/>
                      </a:lnTo>
                      <a:lnTo>
                        <a:pt x="45" y="121"/>
                      </a:lnTo>
                      <a:lnTo>
                        <a:pt x="37" y="121"/>
                      </a:lnTo>
                      <a:lnTo>
                        <a:pt x="25" y="151"/>
                      </a:lnTo>
                      <a:lnTo>
                        <a:pt x="33" y="151"/>
                      </a:lnTo>
                      <a:lnTo>
                        <a:pt x="40" y="137"/>
                      </a:lnTo>
                      <a:lnTo>
                        <a:pt x="104" y="137"/>
                      </a:lnTo>
                      <a:lnTo>
                        <a:pt x="109" y="151"/>
                      </a:lnTo>
                      <a:lnTo>
                        <a:pt x="119" y="151"/>
                      </a:lnTo>
                      <a:lnTo>
                        <a:pt x="107" y="121"/>
                      </a:lnTo>
                      <a:lnTo>
                        <a:pt x="97" y="121"/>
                      </a:lnTo>
                      <a:lnTo>
                        <a:pt x="97" y="125"/>
                      </a:lnTo>
                      <a:lnTo>
                        <a:pt x="80" y="125"/>
                      </a:lnTo>
                      <a:lnTo>
                        <a:pt x="80" y="95"/>
                      </a:lnTo>
                      <a:lnTo>
                        <a:pt x="143" y="95"/>
                      </a:lnTo>
                      <a:close/>
                      <a:moveTo>
                        <a:pt x="92" y="28"/>
                      </a:moveTo>
                      <a:lnTo>
                        <a:pt x="133" y="28"/>
                      </a:lnTo>
                      <a:lnTo>
                        <a:pt x="133" y="37"/>
                      </a:lnTo>
                      <a:lnTo>
                        <a:pt x="92" y="37"/>
                      </a:lnTo>
                      <a:lnTo>
                        <a:pt x="92" y="28"/>
                      </a:lnTo>
                      <a:close/>
                      <a:moveTo>
                        <a:pt x="92" y="46"/>
                      </a:moveTo>
                      <a:lnTo>
                        <a:pt x="133" y="46"/>
                      </a:lnTo>
                      <a:lnTo>
                        <a:pt x="133" y="56"/>
                      </a:lnTo>
                      <a:lnTo>
                        <a:pt x="92" y="56"/>
                      </a:lnTo>
                      <a:lnTo>
                        <a:pt x="92" y="46"/>
                      </a:lnTo>
                      <a:close/>
                      <a:moveTo>
                        <a:pt x="92" y="63"/>
                      </a:moveTo>
                      <a:lnTo>
                        <a:pt x="133" y="63"/>
                      </a:lnTo>
                      <a:lnTo>
                        <a:pt x="133" y="74"/>
                      </a:lnTo>
                      <a:lnTo>
                        <a:pt x="92" y="74"/>
                      </a:lnTo>
                      <a:lnTo>
                        <a:pt x="92" y="63"/>
                      </a:lnTo>
                      <a:close/>
                      <a:moveTo>
                        <a:pt x="8" y="75"/>
                      </a:moveTo>
                      <a:lnTo>
                        <a:pt x="8" y="24"/>
                      </a:lnTo>
                      <a:lnTo>
                        <a:pt x="83" y="24"/>
                      </a:lnTo>
                      <a:lnTo>
                        <a:pt x="83" y="75"/>
                      </a:lnTo>
                      <a:lnTo>
                        <a:pt x="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49">
                  <a:extLst>
                    <a:ext uri="{FF2B5EF4-FFF2-40B4-BE49-F238E27FC236}">
                      <a16:creationId xmlns:a16="http://schemas.microsoft.com/office/drawing/2014/main" id="{7910F84D-2832-42ED-A875-23732A8E4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330" y="1945898"/>
                  <a:ext cx="174705" cy="102328"/>
                </a:xfrm>
                <a:custGeom>
                  <a:avLst/>
                  <a:gdLst>
                    <a:gd name="T0" fmla="*/ 58 w 70"/>
                    <a:gd name="T1" fmla="*/ 12 h 41"/>
                    <a:gd name="T2" fmla="*/ 54 w 70"/>
                    <a:gd name="T3" fmla="*/ 20 h 41"/>
                    <a:gd name="T4" fmla="*/ 48 w 70"/>
                    <a:gd name="T5" fmla="*/ 16 h 41"/>
                    <a:gd name="T6" fmla="*/ 48 w 70"/>
                    <a:gd name="T7" fmla="*/ 16 h 41"/>
                    <a:gd name="T8" fmla="*/ 34 w 70"/>
                    <a:gd name="T9" fmla="*/ 8 h 41"/>
                    <a:gd name="T10" fmla="*/ 32 w 70"/>
                    <a:gd name="T11" fmla="*/ 12 h 41"/>
                    <a:gd name="T12" fmla="*/ 28 w 70"/>
                    <a:gd name="T13" fmla="*/ 20 h 41"/>
                    <a:gd name="T14" fmla="*/ 16 w 70"/>
                    <a:gd name="T15" fmla="*/ 12 h 41"/>
                    <a:gd name="T16" fmla="*/ 12 w 70"/>
                    <a:gd name="T17" fmla="*/ 17 h 41"/>
                    <a:gd name="T18" fmla="*/ 12 w 70"/>
                    <a:gd name="T19" fmla="*/ 17 h 41"/>
                    <a:gd name="T20" fmla="*/ 0 w 70"/>
                    <a:gd name="T21" fmla="*/ 37 h 41"/>
                    <a:gd name="T22" fmla="*/ 5 w 70"/>
                    <a:gd name="T23" fmla="*/ 41 h 41"/>
                    <a:gd name="T24" fmla="*/ 17 w 70"/>
                    <a:gd name="T25" fmla="*/ 21 h 41"/>
                    <a:gd name="T26" fmla="*/ 24 w 70"/>
                    <a:gd name="T27" fmla="*/ 25 h 41"/>
                    <a:gd name="T28" fmla="*/ 24 w 70"/>
                    <a:gd name="T29" fmla="*/ 25 h 41"/>
                    <a:gd name="T30" fmla="*/ 30 w 70"/>
                    <a:gd name="T31" fmla="*/ 29 h 41"/>
                    <a:gd name="T32" fmla="*/ 37 w 70"/>
                    <a:gd name="T33" fmla="*/ 17 h 41"/>
                    <a:gd name="T34" fmla="*/ 42 w 70"/>
                    <a:gd name="T35" fmla="*/ 21 h 41"/>
                    <a:gd name="T36" fmla="*/ 42 w 70"/>
                    <a:gd name="T37" fmla="*/ 21 h 41"/>
                    <a:gd name="T38" fmla="*/ 56 w 70"/>
                    <a:gd name="T39" fmla="*/ 28 h 41"/>
                    <a:gd name="T40" fmla="*/ 57 w 70"/>
                    <a:gd name="T41" fmla="*/ 28 h 41"/>
                    <a:gd name="T42" fmla="*/ 57 w 70"/>
                    <a:gd name="T43" fmla="*/ 28 h 41"/>
                    <a:gd name="T44" fmla="*/ 64 w 70"/>
                    <a:gd name="T45" fmla="*/ 17 h 41"/>
                    <a:gd name="T46" fmla="*/ 64 w 70"/>
                    <a:gd name="T47" fmla="*/ 17 h 41"/>
                    <a:gd name="T48" fmla="*/ 70 w 70"/>
                    <a:gd name="T49" fmla="*/ 4 h 41"/>
                    <a:gd name="T50" fmla="*/ 65 w 70"/>
                    <a:gd name="T51" fmla="*/ 0 h 41"/>
                    <a:gd name="T52" fmla="*/ 58 w 70"/>
                    <a:gd name="T53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0" h="41">
                      <a:moveTo>
                        <a:pt x="58" y="12"/>
                      </a:moveTo>
                      <a:lnTo>
                        <a:pt x="54" y="20"/>
                      </a:lnTo>
                      <a:lnTo>
                        <a:pt x="48" y="16"/>
                      </a:lnTo>
                      <a:lnTo>
                        <a:pt x="48" y="16"/>
                      </a:lnTo>
                      <a:lnTo>
                        <a:pt x="34" y="8"/>
                      </a:lnTo>
                      <a:lnTo>
                        <a:pt x="32" y="12"/>
                      </a:lnTo>
                      <a:lnTo>
                        <a:pt x="28" y="20"/>
                      </a:lnTo>
                      <a:lnTo>
                        <a:pt x="16" y="12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0" y="37"/>
                      </a:lnTo>
                      <a:lnTo>
                        <a:pt x="5" y="41"/>
                      </a:lnTo>
                      <a:lnTo>
                        <a:pt x="17" y="21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0" y="29"/>
                      </a:lnTo>
                      <a:lnTo>
                        <a:pt x="37" y="17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56" y="28"/>
                      </a:lnTo>
                      <a:lnTo>
                        <a:pt x="57" y="28"/>
                      </a:lnTo>
                      <a:lnTo>
                        <a:pt x="57" y="28"/>
                      </a:lnTo>
                      <a:lnTo>
                        <a:pt x="64" y="17"/>
                      </a:lnTo>
                      <a:lnTo>
                        <a:pt x="64" y="17"/>
                      </a:lnTo>
                      <a:lnTo>
                        <a:pt x="70" y="4"/>
                      </a:lnTo>
                      <a:lnTo>
                        <a:pt x="65" y="0"/>
                      </a:lnTo>
                      <a:lnTo>
                        <a:pt x="5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8" name="Group 78">
                <a:extLst>
                  <a:ext uri="{FF2B5EF4-FFF2-40B4-BE49-F238E27FC236}">
                    <a16:creationId xmlns:a16="http://schemas.microsoft.com/office/drawing/2014/main" id="{84CA6664-AEFC-402F-AEA6-FE0C7DE62636}"/>
                  </a:ext>
                </a:extLst>
              </p:cNvPr>
              <p:cNvGrpSpPr/>
              <p:nvPr/>
            </p:nvGrpSpPr>
            <p:grpSpPr>
              <a:xfrm>
                <a:off x="6672025" y="4415551"/>
                <a:ext cx="171867" cy="215494"/>
                <a:chOff x="5106627" y="2260366"/>
                <a:chExt cx="324452" cy="406813"/>
              </a:xfrm>
              <a:grpFill/>
            </p:grpSpPr>
            <p:sp>
              <p:nvSpPr>
                <p:cNvPr id="74" name="Freeform 80">
                  <a:extLst>
                    <a:ext uri="{FF2B5EF4-FFF2-40B4-BE49-F238E27FC236}">
                      <a16:creationId xmlns:a16="http://schemas.microsoft.com/office/drawing/2014/main" id="{417C8AC0-0BDE-45E5-8275-6DBD470C6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430079"/>
                  <a:ext cx="324452" cy="134772"/>
                </a:xfrm>
                <a:custGeom>
                  <a:avLst/>
                  <a:gdLst>
                    <a:gd name="T0" fmla="*/ 49 w 98"/>
                    <a:gd name="T1" fmla="*/ 16 h 40"/>
                    <a:gd name="T2" fmla="*/ 2 w 98"/>
                    <a:gd name="T3" fmla="*/ 0 h 40"/>
                    <a:gd name="T4" fmla="*/ 0 w 98"/>
                    <a:gd name="T5" fmla="*/ 5 h 40"/>
                    <a:gd name="T6" fmla="*/ 0 w 98"/>
                    <a:gd name="T7" fmla="*/ 20 h 40"/>
                    <a:gd name="T8" fmla="*/ 49 w 98"/>
                    <a:gd name="T9" fmla="*/ 40 h 40"/>
                    <a:gd name="T10" fmla="*/ 98 w 98"/>
                    <a:gd name="T11" fmla="*/ 20 h 40"/>
                    <a:gd name="T12" fmla="*/ 98 w 98"/>
                    <a:gd name="T13" fmla="*/ 5 h 40"/>
                    <a:gd name="T14" fmla="*/ 96 w 98"/>
                    <a:gd name="T15" fmla="*/ 0 h 40"/>
                    <a:gd name="T16" fmla="*/ 49 w 98"/>
                    <a:gd name="T17" fmla="*/ 1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6"/>
                      </a:moveTo>
                      <a:cubicBezTo>
                        <a:pt x="26" y="16"/>
                        <a:pt x="7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ubicBezTo>
                        <a:pt x="91" y="9"/>
                        <a:pt x="72" y="16"/>
                        <a:pt x="4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id="{793FC971-41E0-4918-BD90-845227CA5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534902"/>
                  <a:ext cx="324452" cy="132277"/>
                </a:xfrm>
                <a:custGeom>
                  <a:avLst/>
                  <a:gdLst>
                    <a:gd name="T0" fmla="*/ 49 w 98"/>
                    <a:gd name="T1" fmla="*/ 15 h 40"/>
                    <a:gd name="T2" fmla="*/ 2 w 98"/>
                    <a:gd name="T3" fmla="*/ 0 h 40"/>
                    <a:gd name="T4" fmla="*/ 0 w 98"/>
                    <a:gd name="T5" fmla="*/ 4 h 40"/>
                    <a:gd name="T6" fmla="*/ 0 w 98"/>
                    <a:gd name="T7" fmla="*/ 19 h 40"/>
                    <a:gd name="T8" fmla="*/ 49 w 98"/>
                    <a:gd name="T9" fmla="*/ 40 h 40"/>
                    <a:gd name="T10" fmla="*/ 98 w 98"/>
                    <a:gd name="T11" fmla="*/ 19 h 40"/>
                    <a:gd name="T12" fmla="*/ 98 w 98"/>
                    <a:gd name="T13" fmla="*/ 4 h 40"/>
                    <a:gd name="T14" fmla="*/ 96 w 98"/>
                    <a:gd name="T15" fmla="*/ 0 h 40"/>
                    <a:gd name="T16" fmla="*/ 49 w 98"/>
                    <a:gd name="T17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0">
                      <a:moveTo>
                        <a:pt x="49" y="15"/>
                      </a:moveTo>
                      <a:cubicBezTo>
                        <a:pt x="26" y="15"/>
                        <a:pt x="7" y="9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31"/>
                        <a:pt x="22" y="40"/>
                        <a:pt x="49" y="40"/>
                      </a:cubicBezTo>
                      <a:cubicBezTo>
                        <a:pt x="76" y="40"/>
                        <a:pt x="98" y="31"/>
                        <a:pt x="98" y="19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3"/>
                        <a:pt x="97" y="1"/>
                        <a:pt x="96" y="0"/>
                      </a:cubicBezTo>
                      <a:cubicBezTo>
                        <a:pt x="91" y="9"/>
                        <a:pt x="72" y="15"/>
                        <a:pt x="4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64DDE1C0-D5FD-4F80-B72D-8021C390C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6627" y="2330248"/>
                  <a:ext cx="324452" cy="137269"/>
                </a:xfrm>
                <a:custGeom>
                  <a:avLst/>
                  <a:gdLst>
                    <a:gd name="T0" fmla="*/ 96 w 98"/>
                    <a:gd name="T1" fmla="*/ 0 h 41"/>
                    <a:gd name="T2" fmla="*/ 49 w 98"/>
                    <a:gd name="T3" fmla="*/ 15 h 41"/>
                    <a:gd name="T4" fmla="*/ 2 w 98"/>
                    <a:gd name="T5" fmla="*/ 0 h 41"/>
                    <a:gd name="T6" fmla="*/ 0 w 98"/>
                    <a:gd name="T7" fmla="*/ 5 h 41"/>
                    <a:gd name="T8" fmla="*/ 0 w 98"/>
                    <a:gd name="T9" fmla="*/ 20 h 41"/>
                    <a:gd name="T10" fmla="*/ 49 w 98"/>
                    <a:gd name="T11" fmla="*/ 41 h 41"/>
                    <a:gd name="T12" fmla="*/ 98 w 98"/>
                    <a:gd name="T13" fmla="*/ 20 h 41"/>
                    <a:gd name="T14" fmla="*/ 98 w 98"/>
                    <a:gd name="T15" fmla="*/ 5 h 41"/>
                    <a:gd name="T16" fmla="*/ 96 w 98"/>
                    <a:gd name="T17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8" h="41">
                      <a:moveTo>
                        <a:pt x="96" y="0"/>
                      </a:moveTo>
                      <a:cubicBezTo>
                        <a:pt x="95" y="9"/>
                        <a:pt x="75" y="15"/>
                        <a:pt x="49" y="15"/>
                      </a:cubicBezTo>
                      <a:cubicBezTo>
                        <a:pt x="24" y="15"/>
                        <a:pt x="3" y="9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1"/>
                        <a:pt x="22" y="41"/>
                        <a:pt x="49" y="41"/>
                      </a:cubicBezTo>
                      <a:cubicBezTo>
                        <a:pt x="76" y="41"/>
                        <a:pt x="98" y="31"/>
                        <a:pt x="98" y="20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3"/>
                        <a:pt x="97" y="2"/>
                        <a:pt x="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Oval 83">
                  <a:extLst>
                    <a:ext uri="{FF2B5EF4-FFF2-40B4-BE49-F238E27FC236}">
                      <a16:creationId xmlns:a16="http://schemas.microsoft.com/office/drawing/2014/main" id="{30F8203A-61B0-417C-BFD9-339B14647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618" y="2260366"/>
                  <a:ext cx="316965" cy="10731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59" name="Group 83">
                <a:extLst>
                  <a:ext uri="{FF2B5EF4-FFF2-40B4-BE49-F238E27FC236}">
                    <a16:creationId xmlns:a16="http://schemas.microsoft.com/office/drawing/2014/main" id="{30A0A7AB-E256-4F3B-A0C2-2E953E963E4B}"/>
                  </a:ext>
                </a:extLst>
              </p:cNvPr>
              <p:cNvGrpSpPr/>
              <p:nvPr/>
            </p:nvGrpSpPr>
            <p:grpSpPr>
              <a:xfrm flipH="1">
                <a:off x="5547932" y="4033906"/>
                <a:ext cx="141392" cy="115055"/>
                <a:chOff x="1550139" y="1314466"/>
                <a:chExt cx="509139" cy="414300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id="{E693039F-6544-4C8E-ACF3-41C761FDE5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0139" y="1314466"/>
                  <a:ext cx="509139" cy="414300"/>
                </a:xfrm>
                <a:custGeom>
                  <a:avLst/>
                  <a:gdLst>
                    <a:gd name="T0" fmla="*/ 78 w 153"/>
                    <a:gd name="T1" fmla="*/ 0 h 125"/>
                    <a:gd name="T2" fmla="*/ 0 w 153"/>
                    <a:gd name="T3" fmla="*/ 69 h 125"/>
                    <a:gd name="T4" fmla="*/ 15 w 153"/>
                    <a:gd name="T5" fmla="*/ 69 h 125"/>
                    <a:gd name="T6" fmla="*/ 21 w 153"/>
                    <a:gd name="T7" fmla="*/ 64 h 125"/>
                    <a:gd name="T8" fmla="*/ 21 w 153"/>
                    <a:gd name="T9" fmla="*/ 121 h 125"/>
                    <a:gd name="T10" fmla="*/ 24 w 153"/>
                    <a:gd name="T11" fmla="*/ 125 h 125"/>
                    <a:gd name="T12" fmla="*/ 62 w 153"/>
                    <a:gd name="T13" fmla="*/ 125 h 125"/>
                    <a:gd name="T14" fmla="*/ 63 w 153"/>
                    <a:gd name="T15" fmla="*/ 93 h 125"/>
                    <a:gd name="T16" fmla="*/ 67 w 153"/>
                    <a:gd name="T17" fmla="*/ 88 h 125"/>
                    <a:gd name="T18" fmla="*/ 83 w 153"/>
                    <a:gd name="T19" fmla="*/ 88 h 125"/>
                    <a:gd name="T20" fmla="*/ 89 w 153"/>
                    <a:gd name="T21" fmla="*/ 93 h 125"/>
                    <a:gd name="T22" fmla="*/ 89 w 153"/>
                    <a:gd name="T23" fmla="*/ 125 h 125"/>
                    <a:gd name="T24" fmla="*/ 126 w 153"/>
                    <a:gd name="T25" fmla="*/ 125 h 125"/>
                    <a:gd name="T26" fmla="*/ 130 w 153"/>
                    <a:gd name="T27" fmla="*/ 120 h 125"/>
                    <a:gd name="T28" fmla="*/ 130 w 153"/>
                    <a:gd name="T29" fmla="*/ 63 h 125"/>
                    <a:gd name="T30" fmla="*/ 136 w 153"/>
                    <a:gd name="T31" fmla="*/ 69 h 125"/>
                    <a:gd name="T32" fmla="*/ 153 w 153"/>
                    <a:gd name="T33" fmla="*/ 69 h 125"/>
                    <a:gd name="T34" fmla="*/ 78 w 153"/>
                    <a:gd name="T35" fmla="*/ 0 h 125"/>
                    <a:gd name="T36" fmla="*/ 76 w 153"/>
                    <a:gd name="T37" fmla="*/ 76 h 125"/>
                    <a:gd name="T38" fmla="*/ 60 w 153"/>
                    <a:gd name="T39" fmla="*/ 60 h 125"/>
                    <a:gd name="T40" fmla="*/ 76 w 153"/>
                    <a:gd name="T41" fmla="*/ 43 h 125"/>
                    <a:gd name="T42" fmla="*/ 92 w 153"/>
                    <a:gd name="T43" fmla="*/ 60 h 125"/>
                    <a:gd name="T44" fmla="*/ 76 w 153"/>
                    <a:gd name="T45" fmla="*/ 7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5">
                      <a:moveTo>
                        <a:pt x="78" y="0"/>
                      </a:move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69"/>
                        <a:pt x="5" y="78"/>
                        <a:pt x="15" y="69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21" y="121"/>
                        <a:pt x="21" y="125"/>
                        <a:pt x="24" y="125"/>
                      </a:cubicBezTo>
                      <a:cubicBezTo>
                        <a:pt x="28" y="125"/>
                        <a:pt x="62" y="125"/>
                        <a:pt x="62" y="125"/>
                      </a:cubicBezTo>
                      <a:cubicBezTo>
                        <a:pt x="63" y="93"/>
                        <a:pt x="63" y="93"/>
                        <a:pt x="63" y="93"/>
                      </a:cubicBezTo>
                      <a:cubicBezTo>
                        <a:pt x="63" y="93"/>
                        <a:pt x="62" y="88"/>
                        <a:pt x="67" y="88"/>
                      </a:cubicBezTo>
                      <a:cubicBezTo>
                        <a:pt x="83" y="88"/>
                        <a:pt x="83" y="88"/>
                        <a:pt x="83" y="88"/>
                      </a:cubicBezTo>
                      <a:cubicBezTo>
                        <a:pt x="89" y="88"/>
                        <a:pt x="89" y="93"/>
                        <a:pt x="89" y="93"/>
                      </a:cubicBezTo>
                      <a:cubicBezTo>
                        <a:pt x="89" y="125"/>
                        <a:pt x="89" y="125"/>
                        <a:pt x="89" y="125"/>
                      </a:cubicBezTo>
                      <a:cubicBezTo>
                        <a:pt x="89" y="125"/>
                        <a:pt x="121" y="125"/>
                        <a:pt x="126" y="125"/>
                      </a:cubicBezTo>
                      <a:cubicBezTo>
                        <a:pt x="131" y="125"/>
                        <a:pt x="130" y="120"/>
                        <a:pt x="130" y="120"/>
                      </a:cubicBezTo>
                      <a:cubicBezTo>
                        <a:pt x="130" y="63"/>
                        <a:pt x="130" y="63"/>
                        <a:pt x="130" y="63"/>
                      </a:cubicBezTo>
                      <a:cubicBezTo>
                        <a:pt x="136" y="69"/>
                        <a:pt x="136" y="69"/>
                        <a:pt x="136" y="69"/>
                      </a:cubicBezTo>
                      <a:cubicBezTo>
                        <a:pt x="148" y="77"/>
                        <a:pt x="153" y="69"/>
                        <a:pt x="153" y="69"/>
                      </a:cubicBezTo>
                      <a:lnTo>
                        <a:pt x="78" y="0"/>
                      </a:lnTo>
                      <a:close/>
                      <a:moveTo>
                        <a:pt x="76" y="76"/>
                      </a:moveTo>
                      <a:cubicBezTo>
                        <a:pt x="67" y="76"/>
                        <a:pt x="60" y="69"/>
                        <a:pt x="60" y="60"/>
                      </a:cubicBezTo>
                      <a:cubicBezTo>
                        <a:pt x="60" y="50"/>
                        <a:pt x="67" y="43"/>
                        <a:pt x="76" y="43"/>
                      </a:cubicBezTo>
                      <a:cubicBezTo>
                        <a:pt x="85" y="43"/>
                        <a:pt x="92" y="50"/>
                        <a:pt x="92" y="60"/>
                      </a:cubicBezTo>
                      <a:cubicBezTo>
                        <a:pt x="92" y="69"/>
                        <a:pt x="85" y="76"/>
                        <a:pt x="76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FE38A386-FB32-42E7-B289-03B051034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9464" y="1366877"/>
                  <a:ext cx="49916" cy="102328"/>
                </a:xfrm>
                <a:custGeom>
                  <a:avLst/>
                  <a:gdLst>
                    <a:gd name="T0" fmla="*/ 20 w 20"/>
                    <a:gd name="T1" fmla="*/ 41 h 41"/>
                    <a:gd name="T2" fmla="*/ 20 w 20"/>
                    <a:gd name="T3" fmla="*/ 0 h 41"/>
                    <a:gd name="T4" fmla="*/ 0 w 20"/>
                    <a:gd name="T5" fmla="*/ 0 h 41"/>
                    <a:gd name="T6" fmla="*/ 0 w 20"/>
                    <a:gd name="T7" fmla="*/ 24 h 41"/>
                    <a:gd name="T8" fmla="*/ 20 w 2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41">
                      <a:moveTo>
                        <a:pt x="20" y="41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3" name="Oval 7">
                  <a:extLst>
                    <a:ext uri="{FF2B5EF4-FFF2-40B4-BE49-F238E27FC236}">
                      <a16:creationId xmlns:a16="http://schemas.microsoft.com/office/drawing/2014/main" id="{42894A98-4AB0-41C6-B218-EFCD4263E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255" y="1484179"/>
                  <a:ext cx="52412" cy="5490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3DEC14A9-CE5C-4363-A193-7DA9B904D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4116" y="3165250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Freeform 13">
                <a:extLst>
                  <a:ext uri="{FF2B5EF4-FFF2-40B4-BE49-F238E27FC236}">
                    <a16:creationId xmlns:a16="http://schemas.microsoft.com/office/drawing/2014/main" id="{A9C35B83-B0B4-4EAB-A4E2-4963481AA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1830" y="4832315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grpSp>
            <p:nvGrpSpPr>
              <p:cNvPr id="62" name="Group 89">
                <a:extLst>
                  <a:ext uri="{FF2B5EF4-FFF2-40B4-BE49-F238E27FC236}">
                    <a16:creationId xmlns:a16="http://schemas.microsoft.com/office/drawing/2014/main" id="{F4FDFCAC-586A-4798-A9AF-36F71FF9B4A2}"/>
                  </a:ext>
                </a:extLst>
              </p:cNvPr>
              <p:cNvGrpSpPr/>
              <p:nvPr/>
            </p:nvGrpSpPr>
            <p:grpSpPr>
              <a:xfrm flipH="1">
                <a:off x="5864987" y="3924368"/>
                <a:ext cx="125925" cy="90008"/>
                <a:chOff x="1585913" y="1584325"/>
                <a:chExt cx="461963" cy="330201"/>
              </a:xfrm>
              <a:grpFill/>
            </p:grpSpPr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CA906587-1A82-4F97-990F-383AFFD03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646238"/>
                  <a:ext cx="461963" cy="268288"/>
                </a:xfrm>
                <a:custGeom>
                  <a:avLst/>
                  <a:gdLst>
                    <a:gd name="T0" fmla="*/ 0 w 291"/>
                    <a:gd name="T1" fmla="*/ 0 h 169"/>
                    <a:gd name="T2" fmla="*/ 0 w 291"/>
                    <a:gd name="T3" fmla="*/ 169 h 169"/>
                    <a:gd name="T4" fmla="*/ 291 w 291"/>
                    <a:gd name="T5" fmla="*/ 169 h 169"/>
                    <a:gd name="T6" fmla="*/ 291 w 291"/>
                    <a:gd name="T7" fmla="*/ 0 h 169"/>
                    <a:gd name="T8" fmla="*/ 146 w 291"/>
                    <a:gd name="T9" fmla="*/ 105 h 169"/>
                    <a:gd name="T10" fmla="*/ 0 w 291"/>
                    <a:gd name="T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291" y="169"/>
                      </a:lnTo>
                      <a:lnTo>
                        <a:pt x="291" y="0"/>
                      </a:lnTo>
                      <a:lnTo>
                        <a:pt x="14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CD387572-CBC8-40DA-9B83-6F16AC52D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913" y="1584325"/>
                  <a:ext cx="461963" cy="192088"/>
                </a:xfrm>
                <a:custGeom>
                  <a:avLst/>
                  <a:gdLst>
                    <a:gd name="T0" fmla="*/ 291 w 291"/>
                    <a:gd name="T1" fmla="*/ 17 h 121"/>
                    <a:gd name="T2" fmla="*/ 291 w 291"/>
                    <a:gd name="T3" fmla="*/ 0 h 121"/>
                    <a:gd name="T4" fmla="*/ 0 w 291"/>
                    <a:gd name="T5" fmla="*/ 0 h 121"/>
                    <a:gd name="T6" fmla="*/ 0 w 291"/>
                    <a:gd name="T7" fmla="*/ 17 h 121"/>
                    <a:gd name="T8" fmla="*/ 146 w 291"/>
                    <a:gd name="T9" fmla="*/ 121 h 121"/>
                    <a:gd name="T10" fmla="*/ 291 w 291"/>
                    <a:gd name="T11" fmla="*/ 17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1" h="121">
                      <a:moveTo>
                        <a:pt x="291" y="17"/>
                      </a:moveTo>
                      <a:lnTo>
                        <a:pt x="29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46" y="121"/>
                      </a:lnTo>
                      <a:lnTo>
                        <a:pt x="291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63" name="Group 92">
                <a:extLst>
                  <a:ext uri="{FF2B5EF4-FFF2-40B4-BE49-F238E27FC236}">
                    <a16:creationId xmlns:a16="http://schemas.microsoft.com/office/drawing/2014/main" id="{202D6750-1CE1-440D-B9FD-FA132AABF07C}"/>
                  </a:ext>
                </a:extLst>
              </p:cNvPr>
              <p:cNvGrpSpPr/>
              <p:nvPr/>
            </p:nvGrpSpPr>
            <p:grpSpPr>
              <a:xfrm>
                <a:off x="7155332" y="2316256"/>
                <a:ext cx="172001" cy="107139"/>
                <a:chOff x="5172076" y="1938338"/>
                <a:chExt cx="471488" cy="293688"/>
              </a:xfrm>
              <a:grpFill/>
            </p:grpSpPr>
            <p:sp>
              <p:nvSpPr>
                <p:cNvPr id="66" name="Freeform 8">
                  <a:extLst>
                    <a:ext uri="{FF2B5EF4-FFF2-40B4-BE49-F238E27FC236}">
                      <a16:creationId xmlns:a16="http://schemas.microsoft.com/office/drawing/2014/main" id="{FC86AF1D-ECEA-4B4C-8AD4-6740D694D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172076" y="1938338"/>
                  <a:ext cx="471488" cy="293688"/>
                </a:xfrm>
                <a:custGeom>
                  <a:avLst/>
                  <a:gdLst>
                    <a:gd name="T0" fmla="*/ 113 w 125"/>
                    <a:gd name="T1" fmla="*/ 18 h 78"/>
                    <a:gd name="T2" fmla="*/ 113 w 125"/>
                    <a:gd name="T3" fmla="*/ 0 h 78"/>
                    <a:gd name="T4" fmla="*/ 0 w 125"/>
                    <a:gd name="T5" fmla="*/ 0 h 78"/>
                    <a:gd name="T6" fmla="*/ 0 w 125"/>
                    <a:gd name="T7" fmla="*/ 78 h 78"/>
                    <a:gd name="T8" fmla="*/ 113 w 125"/>
                    <a:gd name="T9" fmla="*/ 78 h 78"/>
                    <a:gd name="T10" fmla="*/ 113 w 125"/>
                    <a:gd name="T11" fmla="*/ 60 h 78"/>
                    <a:gd name="T12" fmla="*/ 125 w 125"/>
                    <a:gd name="T13" fmla="*/ 54 h 78"/>
                    <a:gd name="T14" fmla="*/ 125 w 125"/>
                    <a:gd name="T15" fmla="*/ 26 h 78"/>
                    <a:gd name="T16" fmla="*/ 113 w 125"/>
                    <a:gd name="T17" fmla="*/ 18 h 78"/>
                    <a:gd name="T18" fmla="*/ 104 w 125"/>
                    <a:gd name="T19" fmla="*/ 69 h 78"/>
                    <a:gd name="T20" fmla="*/ 10 w 125"/>
                    <a:gd name="T21" fmla="*/ 69 h 78"/>
                    <a:gd name="T22" fmla="*/ 10 w 125"/>
                    <a:gd name="T23" fmla="*/ 10 h 78"/>
                    <a:gd name="T24" fmla="*/ 104 w 125"/>
                    <a:gd name="T25" fmla="*/ 10 h 78"/>
                    <a:gd name="T26" fmla="*/ 104 w 125"/>
                    <a:gd name="T27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Rectangle 9">
                  <a:extLst>
                    <a:ext uri="{FF2B5EF4-FFF2-40B4-BE49-F238E27FC236}">
                      <a16:creationId xmlns:a16="http://schemas.microsoft.com/office/drawing/2014/main" id="{BD2B5C71-C90E-488B-B23C-8A56EC0D3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5576" y="2001838"/>
                  <a:ext cx="90488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8" name="Rectangle 10">
                  <a:extLst>
                    <a:ext uri="{FF2B5EF4-FFF2-40B4-BE49-F238E27FC236}">
                      <a16:creationId xmlns:a16="http://schemas.microsoft.com/office/drawing/2014/main" id="{807658F0-02E0-4F41-8FC3-9926041639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1938" y="2001838"/>
                  <a:ext cx="85725" cy="1666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1F584900-3AED-4BB4-B3A0-0272B943CC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2065" y="1938703"/>
                <a:ext cx="162038" cy="142413"/>
              </a:xfrm>
              <a:custGeom>
                <a:avLst/>
                <a:gdLst>
                  <a:gd name="T0" fmla="*/ 121 w 122"/>
                  <a:gd name="T1" fmla="*/ 103 h 107"/>
                  <a:gd name="T2" fmla="*/ 63 w 122"/>
                  <a:gd name="T3" fmla="*/ 1 h 107"/>
                  <a:gd name="T4" fmla="*/ 61 w 122"/>
                  <a:gd name="T5" fmla="*/ 0 h 107"/>
                  <a:gd name="T6" fmla="*/ 59 w 122"/>
                  <a:gd name="T7" fmla="*/ 1 h 107"/>
                  <a:gd name="T8" fmla="*/ 1 w 122"/>
                  <a:gd name="T9" fmla="*/ 103 h 107"/>
                  <a:gd name="T10" fmla="*/ 0 w 122"/>
                  <a:gd name="T11" fmla="*/ 105 h 107"/>
                  <a:gd name="T12" fmla="*/ 0 w 122"/>
                  <a:gd name="T13" fmla="*/ 106 h 107"/>
                  <a:gd name="T14" fmla="*/ 3 w 122"/>
                  <a:gd name="T15" fmla="*/ 107 h 107"/>
                  <a:gd name="T16" fmla="*/ 119 w 122"/>
                  <a:gd name="T17" fmla="*/ 107 h 107"/>
                  <a:gd name="T18" fmla="*/ 121 w 122"/>
                  <a:gd name="T19" fmla="*/ 106 h 107"/>
                  <a:gd name="T20" fmla="*/ 121 w 122"/>
                  <a:gd name="T21" fmla="*/ 103 h 107"/>
                  <a:gd name="T22" fmla="*/ 55 w 122"/>
                  <a:gd name="T23" fmla="*/ 38 h 107"/>
                  <a:gd name="T24" fmla="*/ 67 w 122"/>
                  <a:gd name="T25" fmla="*/ 38 h 107"/>
                  <a:gd name="T26" fmla="*/ 67 w 122"/>
                  <a:gd name="T27" fmla="*/ 76 h 107"/>
                  <a:gd name="T28" fmla="*/ 55 w 122"/>
                  <a:gd name="T29" fmla="*/ 76 h 107"/>
                  <a:gd name="T30" fmla="*/ 55 w 122"/>
                  <a:gd name="T31" fmla="*/ 38 h 107"/>
                  <a:gd name="T32" fmla="*/ 61 w 122"/>
                  <a:gd name="T33" fmla="*/ 97 h 107"/>
                  <a:gd name="T34" fmla="*/ 55 w 122"/>
                  <a:gd name="T35" fmla="*/ 91 h 107"/>
                  <a:gd name="T36" fmla="*/ 61 w 122"/>
                  <a:gd name="T37" fmla="*/ 86 h 107"/>
                  <a:gd name="T38" fmla="*/ 67 w 122"/>
                  <a:gd name="T39" fmla="*/ 91 h 107"/>
                  <a:gd name="T40" fmla="*/ 61 w 122"/>
                  <a:gd name="T4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2" h="107">
                    <a:moveTo>
                      <a:pt x="121" y="103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2" y="0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0" y="104"/>
                      <a:pt x="0" y="104"/>
                      <a:pt x="0" y="10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" y="107"/>
                      <a:pt x="2" y="107"/>
                      <a:pt x="3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0" y="107"/>
                      <a:pt x="121" y="107"/>
                      <a:pt x="121" y="106"/>
                    </a:cubicBezTo>
                    <a:cubicBezTo>
                      <a:pt x="122" y="105"/>
                      <a:pt x="122" y="104"/>
                      <a:pt x="121" y="103"/>
                    </a:cubicBezTo>
                    <a:close/>
                    <a:moveTo>
                      <a:pt x="55" y="38"/>
                    </a:moveTo>
                    <a:cubicBezTo>
                      <a:pt x="67" y="38"/>
                      <a:pt x="67" y="38"/>
                      <a:pt x="67" y="38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55" y="76"/>
                      <a:pt x="55" y="76"/>
                      <a:pt x="55" y="76"/>
                    </a:cubicBezTo>
                    <a:lnTo>
                      <a:pt x="55" y="38"/>
                    </a:lnTo>
                    <a:close/>
                    <a:moveTo>
                      <a:pt x="61" y="97"/>
                    </a:moveTo>
                    <a:cubicBezTo>
                      <a:pt x="57" y="97"/>
                      <a:pt x="55" y="95"/>
                      <a:pt x="55" y="91"/>
                    </a:cubicBezTo>
                    <a:cubicBezTo>
                      <a:pt x="55" y="88"/>
                      <a:pt x="57" y="86"/>
                      <a:pt x="61" y="86"/>
                    </a:cubicBezTo>
                    <a:cubicBezTo>
                      <a:pt x="65" y="86"/>
                      <a:pt x="67" y="88"/>
                      <a:pt x="67" y="91"/>
                    </a:cubicBezTo>
                    <a:cubicBezTo>
                      <a:pt x="67" y="95"/>
                      <a:pt x="65" y="97"/>
                      <a:pt x="61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DCFDCF2-7A9C-48A2-8225-99DADC7AA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0219" y="2552303"/>
                <a:ext cx="152839" cy="135000"/>
              </a:xfrm>
              <a:custGeom>
                <a:avLst/>
                <a:gdLst>
                  <a:gd name="T0" fmla="*/ 132 w 134"/>
                  <a:gd name="T1" fmla="*/ 16 h 118"/>
                  <a:gd name="T2" fmla="*/ 120 w 134"/>
                  <a:gd name="T3" fmla="*/ 4 h 118"/>
                  <a:gd name="T4" fmla="*/ 115 w 134"/>
                  <a:gd name="T5" fmla="*/ 4 h 118"/>
                  <a:gd name="T6" fmla="*/ 113 w 134"/>
                  <a:gd name="T7" fmla="*/ 8 h 118"/>
                  <a:gd name="T8" fmla="*/ 111 w 134"/>
                  <a:gd name="T9" fmla="*/ 8 h 118"/>
                  <a:gd name="T10" fmla="*/ 111 w 134"/>
                  <a:gd name="T11" fmla="*/ 8 h 118"/>
                  <a:gd name="T12" fmla="*/ 80 w 134"/>
                  <a:gd name="T13" fmla="*/ 39 h 118"/>
                  <a:gd name="T14" fmla="*/ 78 w 134"/>
                  <a:gd name="T15" fmla="*/ 47 h 118"/>
                  <a:gd name="T16" fmla="*/ 82 w 134"/>
                  <a:gd name="T17" fmla="*/ 50 h 118"/>
                  <a:gd name="T18" fmla="*/ 82 w 134"/>
                  <a:gd name="T19" fmla="*/ 50 h 118"/>
                  <a:gd name="T20" fmla="*/ 82 w 134"/>
                  <a:gd name="T21" fmla="*/ 50 h 118"/>
                  <a:gd name="T22" fmla="*/ 75 w 134"/>
                  <a:gd name="T23" fmla="*/ 57 h 118"/>
                  <a:gd name="T24" fmla="*/ 53 w 134"/>
                  <a:gd name="T25" fmla="*/ 35 h 118"/>
                  <a:gd name="T26" fmla="*/ 46 w 134"/>
                  <a:gd name="T27" fmla="*/ 9 h 118"/>
                  <a:gd name="T28" fmla="*/ 21 w 134"/>
                  <a:gd name="T29" fmla="*/ 2 h 118"/>
                  <a:gd name="T30" fmla="*/ 36 w 134"/>
                  <a:gd name="T31" fmla="*/ 17 h 118"/>
                  <a:gd name="T32" fmla="*/ 32 w 134"/>
                  <a:gd name="T33" fmla="*/ 32 h 118"/>
                  <a:gd name="T34" fmla="*/ 17 w 134"/>
                  <a:gd name="T35" fmla="*/ 36 h 118"/>
                  <a:gd name="T36" fmla="*/ 2 w 134"/>
                  <a:gd name="T37" fmla="*/ 21 h 118"/>
                  <a:gd name="T38" fmla="*/ 9 w 134"/>
                  <a:gd name="T39" fmla="*/ 46 h 118"/>
                  <a:gd name="T40" fmla="*/ 36 w 134"/>
                  <a:gd name="T41" fmla="*/ 53 h 118"/>
                  <a:gd name="T42" fmla="*/ 36 w 134"/>
                  <a:gd name="T43" fmla="*/ 53 h 118"/>
                  <a:gd name="T44" fmla="*/ 58 w 134"/>
                  <a:gd name="T45" fmla="*/ 74 h 118"/>
                  <a:gd name="T46" fmla="*/ 37 w 134"/>
                  <a:gd name="T47" fmla="*/ 95 h 118"/>
                  <a:gd name="T48" fmla="*/ 36 w 134"/>
                  <a:gd name="T49" fmla="*/ 94 h 118"/>
                  <a:gd name="T50" fmla="*/ 30 w 134"/>
                  <a:gd name="T51" fmla="*/ 99 h 118"/>
                  <a:gd name="T52" fmla="*/ 20 w 134"/>
                  <a:gd name="T53" fmla="*/ 114 h 118"/>
                  <a:gd name="T54" fmla="*/ 23 w 134"/>
                  <a:gd name="T55" fmla="*/ 116 h 118"/>
                  <a:gd name="T56" fmla="*/ 38 w 134"/>
                  <a:gd name="T57" fmla="*/ 107 h 118"/>
                  <a:gd name="T58" fmla="*/ 43 w 134"/>
                  <a:gd name="T59" fmla="*/ 101 h 118"/>
                  <a:gd name="T60" fmla="*/ 42 w 134"/>
                  <a:gd name="T61" fmla="*/ 100 h 118"/>
                  <a:gd name="T62" fmla="*/ 62 w 134"/>
                  <a:gd name="T63" fmla="*/ 79 h 118"/>
                  <a:gd name="T64" fmla="*/ 98 w 134"/>
                  <a:gd name="T65" fmla="*/ 114 h 118"/>
                  <a:gd name="T66" fmla="*/ 106 w 134"/>
                  <a:gd name="T67" fmla="*/ 118 h 118"/>
                  <a:gd name="T68" fmla="*/ 115 w 134"/>
                  <a:gd name="T69" fmla="*/ 114 h 118"/>
                  <a:gd name="T70" fmla="*/ 115 w 134"/>
                  <a:gd name="T71" fmla="*/ 97 h 118"/>
                  <a:gd name="T72" fmla="*/ 80 w 134"/>
                  <a:gd name="T73" fmla="*/ 62 h 118"/>
                  <a:gd name="T74" fmla="*/ 87 w 134"/>
                  <a:gd name="T75" fmla="*/ 55 h 118"/>
                  <a:gd name="T76" fmla="*/ 90 w 134"/>
                  <a:gd name="T77" fmla="*/ 58 h 118"/>
                  <a:gd name="T78" fmla="*/ 97 w 134"/>
                  <a:gd name="T79" fmla="*/ 56 h 118"/>
                  <a:gd name="T80" fmla="*/ 127 w 134"/>
                  <a:gd name="T81" fmla="*/ 26 h 118"/>
                  <a:gd name="T82" fmla="*/ 128 w 134"/>
                  <a:gd name="T83" fmla="*/ 25 h 118"/>
                  <a:gd name="T84" fmla="*/ 128 w 134"/>
                  <a:gd name="T85" fmla="*/ 25 h 118"/>
                  <a:gd name="T86" fmla="*/ 129 w 134"/>
                  <a:gd name="T87" fmla="*/ 23 h 118"/>
                  <a:gd name="T88" fmla="*/ 132 w 134"/>
                  <a:gd name="T89" fmla="*/ 22 h 118"/>
                  <a:gd name="T90" fmla="*/ 132 w 134"/>
                  <a:gd name="T91" fmla="*/ 16 h 118"/>
                  <a:gd name="T92" fmla="*/ 108 w 134"/>
                  <a:gd name="T93" fmla="*/ 103 h 118"/>
                  <a:gd name="T94" fmla="*/ 112 w 134"/>
                  <a:gd name="T95" fmla="*/ 108 h 118"/>
                  <a:gd name="T96" fmla="*/ 108 w 134"/>
                  <a:gd name="T97" fmla="*/ 112 h 118"/>
                  <a:gd name="T98" fmla="*/ 103 w 134"/>
                  <a:gd name="T99" fmla="*/ 108 h 118"/>
                  <a:gd name="T100" fmla="*/ 108 w 134"/>
                  <a:gd name="T101" fmla="*/ 103 h 118"/>
                  <a:gd name="T102" fmla="*/ 90 w 134"/>
                  <a:gd name="T103" fmla="*/ 41 h 118"/>
                  <a:gd name="T104" fmla="*/ 88 w 134"/>
                  <a:gd name="T105" fmla="*/ 39 h 118"/>
                  <a:gd name="T106" fmla="*/ 111 w 134"/>
                  <a:gd name="T107" fmla="*/ 16 h 118"/>
                  <a:gd name="T108" fmla="*/ 113 w 134"/>
                  <a:gd name="T109" fmla="*/ 18 h 118"/>
                  <a:gd name="T110" fmla="*/ 90 w 134"/>
                  <a:gd name="T111" fmla="*/ 41 h 118"/>
                  <a:gd name="T112" fmla="*/ 98 w 134"/>
                  <a:gd name="T113" fmla="*/ 48 h 118"/>
                  <a:gd name="T114" fmla="*/ 96 w 134"/>
                  <a:gd name="T115" fmla="*/ 46 h 118"/>
                  <a:gd name="T116" fmla="*/ 118 w 134"/>
                  <a:gd name="T117" fmla="*/ 23 h 118"/>
                  <a:gd name="T118" fmla="*/ 120 w 134"/>
                  <a:gd name="T119" fmla="*/ 25 h 118"/>
                  <a:gd name="T120" fmla="*/ 98 w 134"/>
                  <a:gd name="T121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8">
                    <a:moveTo>
                      <a:pt x="132" y="16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2"/>
                      <a:pt x="116" y="2"/>
                      <a:pt x="115" y="4"/>
                    </a:cubicBezTo>
                    <a:cubicBezTo>
                      <a:pt x="114" y="5"/>
                      <a:pt x="113" y="6"/>
                      <a:pt x="113" y="8"/>
                    </a:cubicBezTo>
                    <a:cubicBezTo>
                      <a:pt x="113" y="8"/>
                      <a:pt x="112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42"/>
                      <a:pt x="80" y="44"/>
                      <a:pt x="78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6" y="26"/>
                      <a:pt x="53" y="16"/>
                      <a:pt x="46" y="9"/>
                    </a:cubicBezTo>
                    <a:cubicBezTo>
                      <a:pt x="39" y="2"/>
                      <a:pt x="30" y="0"/>
                      <a:pt x="21" y="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30"/>
                      <a:pt x="2" y="39"/>
                      <a:pt x="9" y="46"/>
                    </a:cubicBezTo>
                    <a:cubicBezTo>
                      <a:pt x="16" y="54"/>
                      <a:pt x="27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100" y="117"/>
                      <a:pt x="103" y="118"/>
                      <a:pt x="106" y="118"/>
                    </a:cubicBezTo>
                    <a:cubicBezTo>
                      <a:pt x="110" y="118"/>
                      <a:pt x="113" y="117"/>
                      <a:pt x="115" y="114"/>
                    </a:cubicBezTo>
                    <a:cubicBezTo>
                      <a:pt x="120" y="110"/>
                      <a:pt x="120" y="102"/>
                      <a:pt x="115" y="97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2" y="56"/>
                      <a:pt x="95" y="56"/>
                      <a:pt x="97" y="5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28" y="25"/>
                      <a:pt x="129" y="24"/>
                      <a:pt x="129" y="23"/>
                    </a:cubicBezTo>
                    <a:cubicBezTo>
                      <a:pt x="130" y="23"/>
                      <a:pt x="131" y="23"/>
                      <a:pt x="132" y="22"/>
                    </a:cubicBezTo>
                    <a:cubicBezTo>
                      <a:pt x="134" y="20"/>
                      <a:pt x="134" y="17"/>
                      <a:pt x="132" y="16"/>
                    </a:cubicBezTo>
                    <a:close/>
                    <a:moveTo>
                      <a:pt x="108" y="103"/>
                    </a:moveTo>
                    <a:cubicBezTo>
                      <a:pt x="110" y="103"/>
                      <a:pt x="112" y="105"/>
                      <a:pt x="112" y="108"/>
                    </a:cubicBezTo>
                    <a:cubicBezTo>
                      <a:pt x="112" y="110"/>
                      <a:pt x="110" y="112"/>
                      <a:pt x="108" y="112"/>
                    </a:cubicBezTo>
                    <a:cubicBezTo>
                      <a:pt x="105" y="112"/>
                      <a:pt x="103" y="110"/>
                      <a:pt x="103" y="108"/>
                    </a:cubicBezTo>
                    <a:cubicBezTo>
                      <a:pt x="103" y="105"/>
                      <a:pt x="105" y="103"/>
                      <a:pt x="108" y="103"/>
                    </a:cubicBezTo>
                    <a:close/>
                    <a:moveTo>
                      <a:pt x="90" y="41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90" y="41"/>
                    </a:lnTo>
                    <a:close/>
                    <a:moveTo>
                      <a:pt x="98" y="48"/>
                    </a:moveTo>
                    <a:cubicBezTo>
                      <a:pt x="96" y="46"/>
                      <a:pt x="96" y="46"/>
                      <a:pt x="96" y="46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0" y="25"/>
                      <a:pt x="120" y="25"/>
                      <a:pt x="120" y="25"/>
                    </a:cubicBezTo>
                    <a:lnTo>
                      <a:pt x="98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9631FE9-4F83-4951-8A2B-13922E0C7C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3095" y="1938704"/>
              <a:ext cx="9618547" cy="1140803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027461-F1DB-4436-B128-908F1660B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3416709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F9C848C-4BDD-4202-B613-12192A46D7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39207" y="4841738"/>
              <a:ext cx="9662435" cy="1163435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noFill/>
            <a:ln>
              <a:solidFill>
                <a:srgbClr val="A6C03B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082F9D6-16E8-4C13-A965-0D6C56019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3795" y="1921074"/>
              <a:ext cx="8766693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Ôn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bài,tập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chuyện</a:t>
              </a:r>
              <a:endParaRPr lang="zh-CN" altLang="en-US" sz="2799" b="1" dirty="0"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12D4F85D-5D1E-4105-A7D8-0BAE365D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4649" y="4747960"/>
              <a:ext cx="694351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Chuẩn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7D78FA27-914B-45B5-B8AC-66F21BF88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5609" y="3354467"/>
              <a:ext cx="8483064" cy="101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09" tIns="22855" rIns="45709" bIns="22855">
              <a:spAutoFit/>
            </a:bodyPr>
            <a:lstStyle/>
            <a:p>
              <a:pPr defTabSz="1088014">
                <a:lnSpc>
                  <a:spcPct val="200000"/>
                </a:lnSpc>
              </a:pP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99" b="1" dirty="0" err="1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99" b="1" dirty="0">
                  <a:latin typeface="Times New Roman" panose="02020603050405020304" pitchFamily="18" charset="0"/>
                  <a:ea typeface="Open Sans" pitchFamily="34" charset="0"/>
                  <a:cs typeface="Times New Roman" panose="02020603050405020304" pitchFamily="18" charset="0"/>
                </a:rPr>
                <a:t> Olm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E41D0F9-DE54-455D-BC69-1A548C315328}"/>
              </a:ext>
            </a:extLst>
          </p:cNvPr>
          <p:cNvSpPr/>
          <p:nvPr/>
        </p:nvSpPr>
        <p:spPr>
          <a:xfrm>
            <a:off x="2730706" y="2250311"/>
            <a:ext cx="7186926" cy="20674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 !</a:t>
            </a:r>
            <a:endParaRPr lang="vi-VN" sz="3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818709" y="2755789"/>
            <a:ext cx="8774305" cy="16799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Lắng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!</a:t>
            </a:r>
            <a:endParaRPr lang="zh-CN" altLang="en-US" sz="8798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07306" y="82814"/>
            <a:ext cx="4006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0" y="676827"/>
            <a:ext cx="1195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nọ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326" y="2985151"/>
            <a:ext cx="119593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Thế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Thưa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8"/>
            <a:ext cx="121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825" y="1825721"/>
            <a:ext cx="11474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	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Nhưng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Cũng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Hai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825" y="625392"/>
            <a:ext cx="1164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Tôi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Bác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6217688"/>
            <a:ext cx="37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Truyện</a:t>
            </a:r>
            <a:r>
              <a:rPr lang="en-US" sz="2800" i="1" dirty="0"/>
              <a:t> </a:t>
            </a:r>
            <a:r>
              <a:rPr lang="en-US" sz="2800" i="1" dirty="0" err="1"/>
              <a:t>cổ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Nùng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3390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A45A8A-136B-4669-8ADF-07487E9FCF69}"/>
              </a:ext>
            </a:extLst>
          </p:cNvPr>
          <p:cNvSpPr txBox="1"/>
          <p:nvPr/>
        </p:nvSpPr>
        <p:spPr>
          <a:xfrm>
            <a:off x="2640449" y="2551965"/>
            <a:ext cx="7483643" cy="175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9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3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3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F7137BB-CF5C-400A-8288-EC9558C3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E34CD06-712A-4C41-82F6-60DE38CBA537}"/>
              </a:ext>
            </a:extLst>
          </p:cNvPr>
          <p:cNvCxnSpPr/>
          <p:nvPr/>
        </p:nvCxnSpPr>
        <p:spPr>
          <a:xfrm>
            <a:off x="2094898" y="3772762"/>
            <a:ext cx="1455927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FEC5899-36B9-4AE5-9E37-FD06E491BB12}"/>
              </a:ext>
            </a:extLst>
          </p:cNvPr>
          <p:cNvCxnSpPr/>
          <p:nvPr/>
        </p:nvCxnSpPr>
        <p:spPr>
          <a:xfrm>
            <a:off x="9213715" y="3772763"/>
            <a:ext cx="1379300" cy="1"/>
          </a:xfrm>
          <a:prstGeom prst="line">
            <a:avLst/>
          </a:prstGeom>
          <a:ln w="9525">
            <a:solidFill>
              <a:srgbClr val="A6C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919839" y="1124533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919839" y="2172879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xưa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Ngài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449051" y="3137972"/>
            <a:ext cx="7764664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Mồi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Côi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…..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cứ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đưa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đây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19">
            <a:extLst>
              <a:ext uri="{FF2B5EF4-FFF2-40B4-BE49-F238E27FC236}">
                <a16:creationId xmlns:a16="http://schemas.microsoft.com/office/drawing/2014/main" id="{32616E61-DF99-40C3-83E8-3628E1FB437C}"/>
              </a:ext>
            </a:extLst>
          </p:cNvPr>
          <p:cNvSpPr/>
          <p:nvPr/>
        </p:nvSpPr>
        <p:spPr>
          <a:xfrm>
            <a:off x="1846943" y="4133586"/>
            <a:ext cx="8498115" cy="76246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Bác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nông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thúc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67F072F9-816E-4D69-87C3-41B9E94D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17" y="406778"/>
            <a:ext cx="8937567" cy="814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121883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69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TỪ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429352" y="1719614"/>
            <a:ext cx="3119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632197" y="2629776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</a:t>
            </a: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632197" y="3439961"/>
            <a:ext cx="24160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lạch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cạch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32197" y="4350123"/>
            <a:ext cx="243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632197" y="5186330"/>
            <a:ext cx="258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1019</Words>
  <Application>Microsoft Office PowerPoint</Application>
  <PresentationFormat>Widescreen</PresentationFormat>
  <Paragraphs>151</Paragraphs>
  <Slides>32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微软雅黑</vt:lpstr>
      <vt:lpstr>Arial</vt:lpstr>
      <vt:lpstr>Calibri</vt:lpstr>
      <vt:lpstr>Calibri Light</vt:lpstr>
      <vt:lpstr>等线</vt:lpstr>
      <vt:lpstr>HP001 4 hàng</vt:lpstr>
      <vt:lpstr>HP001 5H</vt:lpstr>
      <vt:lpstr>Open Sans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</dc:creator>
  <cp:lastModifiedBy>Admin</cp:lastModifiedBy>
  <cp:revision>12</cp:revision>
  <dcterms:created xsi:type="dcterms:W3CDTF">2021-12-25T01:21:00Z</dcterms:created>
  <dcterms:modified xsi:type="dcterms:W3CDTF">2021-12-27T03:42:18Z</dcterms:modified>
</cp:coreProperties>
</file>