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4.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5.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6.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7.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8.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9.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0.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1.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2.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3.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14.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15.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theme/theme16.xml" ContentType="application/vnd.openxmlformats-officedocument.theme+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theme/theme17.xml" ContentType="application/vnd.openxmlformats-officedocument.theme+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theme/theme18.xml" ContentType="application/vnd.openxmlformats-officedocument.theme+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theme/theme19.xml" ContentType="application/vnd.openxmlformats-officedocument.theme+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theme/theme20.xml" ContentType="application/vnd.openxmlformats-officedocument.theme+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theme/theme21.xml" ContentType="application/vnd.openxmlformats-officedocument.theme+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theme/theme22.xml" ContentType="application/vnd.openxmlformats-officedocument.theme+xml"/>
  <Override PartName="/ppt/theme/theme2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7" r:id="rId3"/>
    <p:sldMasterId id="2147483698" r:id="rId4"/>
    <p:sldMasterId id="2147483719" r:id="rId5"/>
    <p:sldMasterId id="2147483748" r:id="rId6"/>
    <p:sldMasterId id="2147483760" r:id="rId7"/>
    <p:sldMasterId id="2147483772" r:id="rId8"/>
    <p:sldMasterId id="2147483784" r:id="rId9"/>
    <p:sldMasterId id="2147483796" r:id="rId10"/>
    <p:sldMasterId id="2147483808" r:id="rId11"/>
    <p:sldMasterId id="2147483820" r:id="rId12"/>
    <p:sldMasterId id="2147483832" r:id="rId13"/>
    <p:sldMasterId id="2147483845" r:id="rId14"/>
    <p:sldMasterId id="2147483857" r:id="rId15"/>
    <p:sldMasterId id="2147483869" r:id="rId16"/>
    <p:sldMasterId id="2147483886" r:id="rId17"/>
    <p:sldMasterId id="2147483898" r:id="rId18"/>
    <p:sldMasterId id="2147483911" r:id="rId19"/>
    <p:sldMasterId id="2147483924" r:id="rId20"/>
    <p:sldMasterId id="2147483976" r:id="rId21"/>
    <p:sldMasterId id="2147483988" r:id="rId22"/>
  </p:sldMasterIdLst>
  <p:notesMasterIdLst>
    <p:notesMasterId r:id="rId60"/>
  </p:notesMasterIdLst>
  <p:sldIdLst>
    <p:sldId id="289" r:id="rId23"/>
    <p:sldId id="290" r:id="rId24"/>
    <p:sldId id="291" r:id="rId25"/>
    <p:sldId id="272" r:id="rId26"/>
    <p:sldId id="269" r:id="rId27"/>
    <p:sldId id="273" r:id="rId28"/>
    <p:sldId id="292" r:id="rId29"/>
    <p:sldId id="270" r:id="rId30"/>
    <p:sldId id="274" r:id="rId31"/>
    <p:sldId id="275" r:id="rId32"/>
    <p:sldId id="282" r:id="rId33"/>
    <p:sldId id="294" r:id="rId34"/>
    <p:sldId id="271" r:id="rId35"/>
    <p:sldId id="295" r:id="rId36"/>
    <p:sldId id="296" r:id="rId37"/>
    <p:sldId id="297" r:id="rId38"/>
    <p:sldId id="293" r:id="rId39"/>
    <p:sldId id="298" r:id="rId40"/>
    <p:sldId id="299" r:id="rId41"/>
    <p:sldId id="283" r:id="rId42"/>
    <p:sldId id="287" r:id="rId43"/>
    <p:sldId id="286" r:id="rId44"/>
    <p:sldId id="285" r:id="rId45"/>
    <p:sldId id="284" r:id="rId46"/>
    <p:sldId id="288" r:id="rId47"/>
    <p:sldId id="266" r:id="rId48"/>
    <p:sldId id="267" r:id="rId49"/>
    <p:sldId id="300" r:id="rId50"/>
    <p:sldId id="331" r:id="rId51"/>
    <p:sldId id="332" r:id="rId52"/>
    <p:sldId id="333" r:id="rId53"/>
    <p:sldId id="334" r:id="rId54"/>
    <p:sldId id="338" r:id="rId55"/>
    <p:sldId id="335" r:id="rId56"/>
    <p:sldId id="336" r:id="rId57"/>
    <p:sldId id="337" r:id="rId58"/>
    <p:sldId id="304" r:id="rId5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8" d="100"/>
          <a:sy n="68" d="100"/>
        </p:scale>
        <p:origin x="1446" y="4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4.xml"/><Relationship Id="rId39" Type="http://schemas.openxmlformats.org/officeDocument/2006/relationships/slide" Target="slides/slide17.xml"/><Relationship Id="rId21" Type="http://schemas.openxmlformats.org/officeDocument/2006/relationships/slideMaster" Target="slideMasters/slideMaster21.xml"/><Relationship Id="rId34" Type="http://schemas.openxmlformats.org/officeDocument/2006/relationships/slide" Target="slides/slide12.xml"/><Relationship Id="rId42" Type="http://schemas.openxmlformats.org/officeDocument/2006/relationships/slide" Target="slides/slide20.xml"/><Relationship Id="rId47" Type="http://schemas.openxmlformats.org/officeDocument/2006/relationships/slide" Target="slides/slide25.xml"/><Relationship Id="rId50" Type="http://schemas.openxmlformats.org/officeDocument/2006/relationships/slide" Target="slides/slide28.xml"/><Relationship Id="rId55" Type="http://schemas.openxmlformats.org/officeDocument/2006/relationships/slide" Target="slides/slide33.xml"/><Relationship Id="rId63"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7.xml"/><Relationship Id="rId11" Type="http://schemas.openxmlformats.org/officeDocument/2006/relationships/slideMaster" Target="slideMasters/slideMaster11.xml"/><Relationship Id="rId24" Type="http://schemas.openxmlformats.org/officeDocument/2006/relationships/slide" Target="slides/slide2.xml"/><Relationship Id="rId32" Type="http://schemas.openxmlformats.org/officeDocument/2006/relationships/slide" Target="slides/slide10.xml"/><Relationship Id="rId37" Type="http://schemas.openxmlformats.org/officeDocument/2006/relationships/slide" Target="slides/slide15.xml"/><Relationship Id="rId40" Type="http://schemas.openxmlformats.org/officeDocument/2006/relationships/slide" Target="slides/slide18.xml"/><Relationship Id="rId45" Type="http://schemas.openxmlformats.org/officeDocument/2006/relationships/slide" Target="slides/slide23.xml"/><Relationship Id="rId53" Type="http://schemas.openxmlformats.org/officeDocument/2006/relationships/slide" Target="slides/slide31.xml"/><Relationship Id="rId58" Type="http://schemas.openxmlformats.org/officeDocument/2006/relationships/slide" Target="slides/slide36.xml"/><Relationship Id="rId5" Type="http://schemas.openxmlformats.org/officeDocument/2006/relationships/slideMaster" Target="slideMasters/slideMaster5.xml"/><Relationship Id="rId61" Type="http://schemas.openxmlformats.org/officeDocument/2006/relationships/presProps" Target="presProps.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 Target="slides/slide5.xml"/><Relationship Id="rId30" Type="http://schemas.openxmlformats.org/officeDocument/2006/relationships/slide" Target="slides/slide8.xml"/><Relationship Id="rId35" Type="http://schemas.openxmlformats.org/officeDocument/2006/relationships/slide" Target="slides/slide13.xml"/><Relationship Id="rId43" Type="http://schemas.openxmlformats.org/officeDocument/2006/relationships/slide" Target="slides/slide21.xml"/><Relationship Id="rId48" Type="http://schemas.openxmlformats.org/officeDocument/2006/relationships/slide" Target="slides/slide26.xml"/><Relationship Id="rId56" Type="http://schemas.openxmlformats.org/officeDocument/2006/relationships/slide" Target="slides/slide34.xml"/><Relationship Id="rId64"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29.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3.xml"/><Relationship Id="rId33" Type="http://schemas.openxmlformats.org/officeDocument/2006/relationships/slide" Target="slides/slide11.xml"/><Relationship Id="rId38" Type="http://schemas.openxmlformats.org/officeDocument/2006/relationships/slide" Target="slides/slide16.xml"/><Relationship Id="rId46" Type="http://schemas.openxmlformats.org/officeDocument/2006/relationships/slide" Target="slides/slide24.xml"/><Relationship Id="rId59" Type="http://schemas.openxmlformats.org/officeDocument/2006/relationships/slide" Target="slides/slide37.xml"/><Relationship Id="rId20" Type="http://schemas.openxmlformats.org/officeDocument/2006/relationships/slideMaster" Target="slideMasters/slideMaster20.xml"/><Relationship Id="rId41" Type="http://schemas.openxmlformats.org/officeDocument/2006/relationships/slide" Target="slides/slide19.xml"/><Relationship Id="rId54" Type="http://schemas.openxmlformats.org/officeDocument/2006/relationships/slide" Target="slides/slide32.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1.xml"/><Relationship Id="rId28" Type="http://schemas.openxmlformats.org/officeDocument/2006/relationships/slide" Target="slides/slide6.xml"/><Relationship Id="rId36" Type="http://schemas.openxmlformats.org/officeDocument/2006/relationships/slide" Target="slides/slide14.xml"/><Relationship Id="rId49" Type="http://schemas.openxmlformats.org/officeDocument/2006/relationships/slide" Target="slides/slide27.xml"/><Relationship Id="rId57" Type="http://schemas.openxmlformats.org/officeDocument/2006/relationships/slide" Target="slides/slide35.xml"/><Relationship Id="rId10" Type="http://schemas.openxmlformats.org/officeDocument/2006/relationships/slideMaster" Target="slideMasters/slideMaster10.xml"/><Relationship Id="rId31" Type="http://schemas.openxmlformats.org/officeDocument/2006/relationships/slide" Target="slides/slide9.xml"/><Relationship Id="rId44" Type="http://schemas.openxmlformats.org/officeDocument/2006/relationships/slide" Target="slides/slide22.xml"/><Relationship Id="rId52" Type="http://schemas.openxmlformats.org/officeDocument/2006/relationships/slide" Target="slides/slide30.xml"/><Relationship Id="rId60"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62D74DF-11F5-4126-A35C-CF19D6966742}" type="datetimeFigureOut">
              <a:rPr lang="en-US" smtClean="0"/>
              <a:t>11/6/2021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EAC3121-836C-4570-A69D-D301F64DD7D0}" type="slidenum">
              <a:rPr lang="en-US" smtClean="0"/>
              <a:t>‹#›</a:t>
            </a:fld>
            <a:endParaRPr lang="en-US"/>
          </a:p>
        </p:txBody>
      </p:sp>
    </p:spTree>
    <p:extLst>
      <p:ext uri="{BB962C8B-B14F-4D97-AF65-F5344CB8AC3E}">
        <p14:creationId xmlns:p14="http://schemas.microsoft.com/office/powerpoint/2010/main" val="40882412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EAC3121-836C-4570-A69D-D301F64DD7D0}" type="slidenum">
              <a:rPr lang="en-US" smtClean="0"/>
              <a:t>23</a:t>
            </a:fld>
            <a:endParaRPr lang="en-US"/>
          </a:p>
        </p:txBody>
      </p:sp>
    </p:spTree>
    <p:extLst>
      <p:ext uri="{BB962C8B-B14F-4D97-AF65-F5344CB8AC3E}">
        <p14:creationId xmlns:p14="http://schemas.microsoft.com/office/powerpoint/2010/main" val="33855008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29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
        <p:nvSpPr>
          <p:cNvPr id="2129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fld id="{0AD9EDB3-2C5D-4C4B-8196-629355672AA6}" type="slidenum">
              <a:rPr lang="en-US">
                <a:solidFill>
                  <a:srgbClr val="000000"/>
                </a:solidFill>
              </a:rPr>
              <a:pPr/>
              <a:t>4</a:t>
            </a:fld>
            <a:endParaRPr lang="en-US">
              <a:solidFill>
                <a:srgbClr val="000000"/>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幻灯片图像占位符 1"/>
          <p:cNvSpPr>
            <a:spLocks noGrp="1" noRot="1" noChangeAspect="1" noChangeArrowheads="1" noTextEdit="1"/>
          </p:cNvSpPr>
          <p:nvPr>
            <p:ph type="sldImg"/>
          </p:nvPr>
        </p:nvSpPr>
        <p:spPr>
          <a:xfrm>
            <a:off x="1101725" y="1431925"/>
            <a:ext cx="5154613" cy="3865563"/>
          </a:xfrm>
          <a:ln/>
        </p:spPr>
      </p:sp>
      <p:sp>
        <p:nvSpPr>
          <p:cNvPr id="72707" name="备注占位符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72708" name="灯片编号占位符 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DFC4D307-6F23-47FA-B828-A13947D2EB6E}" type="slidenum">
              <a:rPr lang="zh-CN" altLang="en-US">
                <a:solidFill>
                  <a:prstClr val="black"/>
                </a:solidFill>
              </a:rPr>
              <a:pPr/>
              <a:t>5</a:t>
            </a:fld>
            <a:endParaRPr lang="zh-CN" altLang="en-US">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29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
        <p:nvSpPr>
          <p:cNvPr id="2129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fld id="{0AD9EDB3-2C5D-4C4B-8196-629355672AA6}" type="slidenum">
              <a:rPr lang="en-US">
                <a:solidFill>
                  <a:srgbClr val="000000"/>
                </a:solidFill>
              </a:rPr>
              <a:pPr/>
              <a:t>6</a:t>
            </a:fld>
            <a:endParaRPr lang="en-US">
              <a:solidFill>
                <a:srgbClr val="000000"/>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29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
        <p:nvSpPr>
          <p:cNvPr id="2129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AD9EDB3-2C5D-4C4B-8196-629355672AA6}" type="slidenum">
              <a:rPr kumimoji="0" 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38344119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29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
        <p:nvSpPr>
          <p:cNvPr id="2129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fld id="{0AD9EDB3-2C5D-4C4B-8196-629355672AA6}" type="slidenum">
              <a:rPr lang="en-US">
                <a:solidFill>
                  <a:srgbClr val="000000"/>
                </a:solidFill>
              </a:rPr>
              <a:pPr/>
              <a:t>10</a:t>
            </a:fld>
            <a:endParaRPr lang="en-US">
              <a:solidFill>
                <a:srgbClr val="000000"/>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幻灯片图像占位符 1"/>
          <p:cNvSpPr>
            <a:spLocks noGrp="1" noRot="1" noChangeAspect="1" noChangeArrowheads="1" noTextEdit="1"/>
          </p:cNvSpPr>
          <p:nvPr>
            <p:ph type="sldImg"/>
          </p:nvPr>
        </p:nvSpPr>
        <p:spPr>
          <a:xfrm>
            <a:off x="1101725" y="1431925"/>
            <a:ext cx="5154613" cy="3865563"/>
          </a:xfrm>
          <a:ln/>
        </p:spPr>
      </p:sp>
      <p:sp>
        <p:nvSpPr>
          <p:cNvPr id="72707" name="备注占位符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72708" name="灯片编号占位符 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FC4D307-6F23-47FA-B828-A13947D2EB6E}" type="slidenum">
              <a:rPr kumimoji="0" lang="zh-CN" altLang="en-US" sz="1200" b="0" i="0" u="none" strike="noStrike" kern="1200" cap="none" spc="0" normalizeH="0" baseline="0" noProof="0">
                <a:ln>
                  <a:noFill/>
                </a:ln>
                <a:solidFill>
                  <a:prstClr val="black"/>
                </a:solidFill>
                <a:effectLst/>
                <a:uLnTx/>
                <a:uFillTx/>
                <a:latin typeface="Arial" pitchFamily="34" charset="0"/>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Arial" pitchFamily="34" charset="0"/>
              <a:ea typeface="宋体" panose="02010600030101010101" pitchFamily="2" charset="-122"/>
              <a:cs typeface="+mn-cs"/>
            </a:endParaRPr>
          </a:p>
        </p:txBody>
      </p:sp>
    </p:spTree>
    <p:extLst>
      <p:ext uri="{BB962C8B-B14F-4D97-AF65-F5344CB8AC3E}">
        <p14:creationId xmlns:p14="http://schemas.microsoft.com/office/powerpoint/2010/main" val="32236176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29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
        <p:nvSpPr>
          <p:cNvPr id="2129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AD9EDB3-2C5D-4C4B-8196-629355672AA6}" type="slidenum">
              <a:rPr kumimoji="0" 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38973397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幻灯片图像占位符 1"/>
          <p:cNvSpPr>
            <a:spLocks noGrp="1" noRot="1" noChangeAspect="1" noChangeArrowheads="1" noTextEdit="1"/>
          </p:cNvSpPr>
          <p:nvPr>
            <p:ph type="sldImg"/>
          </p:nvPr>
        </p:nvSpPr>
        <p:spPr>
          <a:xfrm>
            <a:off x="1101725" y="1431925"/>
            <a:ext cx="5154613" cy="3865563"/>
          </a:xfrm>
          <a:ln/>
        </p:spPr>
      </p:sp>
      <p:sp>
        <p:nvSpPr>
          <p:cNvPr id="72707" name="备注占位符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72708" name="灯片编号占位符 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FC4D307-6F23-47FA-B828-A13947D2EB6E}" type="slidenum">
              <a:rPr kumimoji="0" lang="zh-CN" altLang="en-US" sz="1200" b="0" i="0" u="none" strike="noStrike" kern="1200" cap="none" spc="0" normalizeH="0" baseline="0" noProof="0">
                <a:ln>
                  <a:noFill/>
                </a:ln>
                <a:solidFill>
                  <a:prstClr val="black"/>
                </a:solidFill>
                <a:effectLst/>
                <a:uLnTx/>
                <a:uFillTx/>
                <a:latin typeface="Arial" pitchFamily="34" charset="0"/>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Arial" pitchFamily="34" charset="0"/>
              <a:ea typeface="宋体" panose="02010600030101010101" pitchFamily="2" charset="-122"/>
              <a:cs typeface="+mn-cs"/>
            </a:endParaRPr>
          </a:p>
        </p:txBody>
      </p:sp>
    </p:spTree>
    <p:extLst>
      <p:ext uri="{BB962C8B-B14F-4D97-AF65-F5344CB8AC3E}">
        <p14:creationId xmlns:p14="http://schemas.microsoft.com/office/powerpoint/2010/main" val="13863844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audio" Target="../media/audio1.wav"/></Relationships>
</file>

<file path=ppt/slideLayouts/_rels/slideLayout146.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audio" Target="../media/audio1.wav"/></Relationships>
</file>

<file path=ppt/slideLayouts/_rels/slideLayout147.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audio" Target="../media/audio1.wav"/></Relationships>
</file>

<file path=ppt/slideLayouts/_rels/slideLayout148.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audio" Target="../media/audio1.wav"/></Relationships>
</file>

<file path=ppt/slideLayouts/_rels/slideLayout149.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audio" Target="../media/audio1.wav"/></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audio" Target="../media/audio1.wav"/></Relationships>
</file>

<file path=ppt/slideLayouts/_rels/slideLayout151.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audio" Target="../media/audio1.wav"/></Relationships>
</file>

<file path=ppt/slideLayouts/_rels/slideLayout152.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audio" Target="../media/audio1.wav"/></Relationships>
</file>

<file path=ppt/slideLayouts/_rels/slideLayout153.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audio" Target="../media/audio1.wav"/></Relationships>
</file>

<file path=ppt/slideLayouts/_rels/slideLayout154.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audio" Target="../media/audio1.wav"/></Relationships>
</file>

<file path=ppt/slideLayouts/_rels/slideLayout155.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audio" Target="../media/audio1.wav"/></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3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3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3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3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3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3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3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3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4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4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4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4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49.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51.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52.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53.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54.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55.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56.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57.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58.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59.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61.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62.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63.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64.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4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62"/>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62"/>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002599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4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364763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933043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4"/>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822309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11/6/2021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173681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11/6/2021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934002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11/6/2021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7965792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11/6/2021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867425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11/6/2021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7490257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11/6/2021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09056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62"/>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62"/>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062192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62"/>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62"/>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976318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4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364763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933043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4"/>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822309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11/6/2021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173681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11/6/2021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934002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11/6/2021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7965792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11/6/2021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867425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11/6/2021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749025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37"/>
            <a:ext cx="77724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vi-VN"/>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FF7DB4B1-6A69-4B14-A3BF-AFBD367B9BC2}" type="slidenum">
              <a:rPr lang="en-US" altLang="en-US"/>
              <a:pPr/>
              <a:t>‹#›</a:t>
            </a:fld>
            <a:endParaRPr lang="en-US" altLang="en-US"/>
          </a:p>
        </p:txBody>
      </p:sp>
    </p:spTree>
    <p:extLst>
      <p:ext uri="{BB962C8B-B14F-4D97-AF65-F5344CB8AC3E}">
        <p14:creationId xmlns:p14="http://schemas.microsoft.com/office/powerpoint/2010/main" val="292503343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11/6/2021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090565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062192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62"/>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62"/>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976318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4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364763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933043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4"/>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822309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11/6/2021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173681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11/6/2021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934002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11/6/2021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7965792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11/6/2021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86742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6B0BFCDE-65AF-4ED2-858C-A2521DA9F2E9}" type="slidenum">
              <a:rPr lang="en-US" altLang="en-US"/>
              <a:pPr/>
              <a:t>‹#›</a:t>
            </a:fld>
            <a:endParaRPr lang="en-US" altLang="en-US"/>
          </a:p>
        </p:txBody>
      </p:sp>
    </p:spTree>
    <p:extLst>
      <p:ext uri="{BB962C8B-B14F-4D97-AF65-F5344CB8AC3E}">
        <p14:creationId xmlns:p14="http://schemas.microsoft.com/office/powerpoint/2010/main" val="280298477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11/6/2021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7490257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11/6/2021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090565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062192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62"/>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62"/>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976318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4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364763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933043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4"/>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822309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11/6/2021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173681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11/6/2021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934002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11/6/2021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796579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9CE5FA42-D092-45AF-9DFF-D8C75CE5C6C7}" type="slidenum">
              <a:rPr lang="en-US" altLang="en-US"/>
              <a:pPr/>
              <a:t>‹#›</a:t>
            </a:fld>
            <a:endParaRPr lang="en-US" altLang="en-US"/>
          </a:p>
        </p:txBody>
      </p:sp>
    </p:spTree>
    <p:extLst>
      <p:ext uri="{BB962C8B-B14F-4D97-AF65-F5344CB8AC3E}">
        <p14:creationId xmlns:p14="http://schemas.microsoft.com/office/powerpoint/2010/main" val="388384132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11/6/2021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867425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11/6/2021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7490257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11/6/2021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090565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062192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62"/>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62"/>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976318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700"/>
            </a:lvl1pPr>
          </a:lstStyle>
          <a:p>
            <a:r>
              <a:rPr lang="en-US"/>
              <a:t>Click to edit Master title style</a:t>
            </a:r>
          </a:p>
        </p:txBody>
      </p:sp>
      <p:sp>
        <p:nvSpPr>
          <p:cNvPr id="3" name="Subtitle 2"/>
          <p:cNvSpPr>
            <a:spLocks noGrp="1"/>
          </p:cNvSpPr>
          <p:nvPr>
            <p:ph type="subTitle" idx="1"/>
          </p:nvPr>
        </p:nvSpPr>
        <p:spPr>
          <a:xfrm>
            <a:off x="1143000" y="3602061"/>
            <a:ext cx="6858000" cy="1655763"/>
          </a:xfrm>
        </p:spPr>
        <p:txBody>
          <a:bodyPr/>
          <a:lstStyle>
            <a:lvl1pPr marL="0" indent="0" algn="ctr">
              <a:buNone/>
              <a:defRPr sz="1900"/>
            </a:lvl1pPr>
            <a:lvl2pPr marL="356363" indent="0" algn="ctr">
              <a:buNone/>
              <a:defRPr sz="1600"/>
            </a:lvl2pPr>
            <a:lvl3pPr marL="712720" indent="0" algn="ctr">
              <a:buNone/>
              <a:defRPr sz="1400"/>
            </a:lvl3pPr>
            <a:lvl4pPr marL="1069080" indent="0" algn="ctr">
              <a:buNone/>
              <a:defRPr sz="1200"/>
            </a:lvl4pPr>
            <a:lvl5pPr marL="1425438" indent="0" algn="ctr">
              <a:buNone/>
              <a:defRPr sz="1200"/>
            </a:lvl5pPr>
            <a:lvl6pPr marL="1781801" indent="0" algn="ctr">
              <a:buNone/>
              <a:defRPr sz="1200"/>
            </a:lvl6pPr>
            <a:lvl7pPr marL="2138163" indent="0" algn="ctr">
              <a:buNone/>
              <a:defRPr sz="1200"/>
            </a:lvl7pPr>
            <a:lvl8pPr marL="2494513" indent="0" algn="ctr">
              <a:buNone/>
              <a:defRPr sz="1200"/>
            </a:lvl8pPr>
            <a:lvl9pPr marL="2850876"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latin typeface="Arial" pitchFamily="34" charset="0"/>
              </a:defRPr>
            </a:lvl1pPr>
          </a:lstStyle>
          <a:p>
            <a:pPr>
              <a:defRPr/>
            </a:pPr>
            <a:fld id="{45F6061B-E980-4F0C-8AF0-8168982109D4}" type="datetimeFigureOut">
              <a:rPr lang="en-US"/>
              <a:pPr>
                <a:defRPr/>
              </a:pPr>
              <a:t>11/6/2021</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atin typeface="Arial" pitchFamily="34" charset="0"/>
              </a:defRPr>
            </a:lvl1pPr>
          </a:lstStyle>
          <a:p>
            <a:fld id="{D6D04E27-C102-49B3-8C73-CDDFA14DA614}" type="slidenum">
              <a:rPr lang="en-US" altLang="en-US"/>
              <a:pPr/>
              <a:t>‹#›</a:t>
            </a:fld>
            <a:endParaRPr lang="en-US" altLang="en-US"/>
          </a:p>
        </p:txBody>
      </p:sp>
    </p:spTree>
    <p:extLst>
      <p:ext uri="{BB962C8B-B14F-4D97-AF65-F5344CB8AC3E}">
        <p14:creationId xmlns:p14="http://schemas.microsoft.com/office/powerpoint/2010/main" val="1332477588"/>
      </p:ext>
    </p:extLst>
  </p:cSld>
  <p:clrMapOvr>
    <a:masterClrMapping/>
  </p:clrMapOvr>
  <p:transition spd="slow">
    <p:sndAc>
      <p:stSnd>
        <p:snd r:embed="rId1" name="chimes.wav"/>
      </p:stSnd>
    </p:sndAc>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latin typeface="Arial" pitchFamily="34" charset="0"/>
              </a:defRPr>
            </a:lvl1pPr>
          </a:lstStyle>
          <a:p>
            <a:pPr>
              <a:defRPr/>
            </a:pPr>
            <a:fld id="{A972658C-1FB8-46DC-81DF-9F40EF381A7F}" type="datetimeFigureOut">
              <a:rPr lang="en-US"/>
              <a:pPr>
                <a:defRPr/>
              </a:pPr>
              <a:t>11/6/2021</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atin typeface="Arial" pitchFamily="34" charset="0"/>
              </a:defRPr>
            </a:lvl1pPr>
          </a:lstStyle>
          <a:p>
            <a:fld id="{EDCF0A33-0241-4320-9C8F-DBDD89148025}" type="slidenum">
              <a:rPr lang="en-US" altLang="en-US"/>
              <a:pPr/>
              <a:t>‹#›</a:t>
            </a:fld>
            <a:endParaRPr lang="en-US" altLang="en-US"/>
          </a:p>
        </p:txBody>
      </p:sp>
    </p:spTree>
    <p:extLst>
      <p:ext uri="{BB962C8B-B14F-4D97-AF65-F5344CB8AC3E}">
        <p14:creationId xmlns:p14="http://schemas.microsoft.com/office/powerpoint/2010/main" val="980481328"/>
      </p:ext>
    </p:extLst>
  </p:cSld>
  <p:clrMapOvr>
    <a:masterClrMapping/>
  </p:clrMapOvr>
  <p:transition spd="slow">
    <p:sndAc>
      <p:stSnd>
        <p:snd r:embed="rId1" name="chimes.wav"/>
      </p:stSnd>
    </p:sndAc>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820"/>
            <a:ext cx="7886700" cy="2852737"/>
          </a:xfrm>
        </p:spPr>
        <p:txBody>
          <a:bodyPr anchor="b"/>
          <a:lstStyle>
            <a:lvl1pPr>
              <a:defRPr sz="4700"/>
            </a:lvl1pPr>
          </a:lstStyle>
          <a:p>
            <a:r>
              <a:rPr lang="en-US"/>
              <a:t>Click to edit Master title style</a:t>
            </a:r>
          </a:p>
        </p:txBody>
      </p:sp>
      <p:sp>
        <p:nvSpPr>
          <p:cNvPr id="3" name="Text Placeholder 2"/>
          <p:cNvSpPr>
            <a:spLocks noGrp="1"/>
          </p:cNvSpPr>
          <p:nvPr>
            <p:ph type="body" idx="1"/>
          </p:nvPr>
        </p:nvSpPr>
        <p:spPr>
          <a:xfrm>
            <a:off x="623888" y="4589493"/>
            <a:ext cx="7886700" cy="1500187"/>
          </a:xfrm>
        </p:spPr>
        <p:txBody>
          <a:bodyPr/>
          <a:lstStyle>
            <a:lvl1pPr marL="0" indent="0">
              <a:buNone/>
              <a:defRPr sz="1900">
                <a:solidFill>
                  <a:schemeClr val="tx1">
                    <a:tint val="75000"/>
                  </a:schemeClr>
                </a:solidFill>
              </a:defRPr>
            </a:lvl1pPr>
            <a:lvl2pPr marL="356363" indent="0">
              <a:buNone/>
              <a:defRPr sz="1600">
                <a:solidFill>
                  <a:schemeClr val="tx1">
                    <a:tint val="75000"/>
                  </a:schemeClr>
                </a:solidFill>
              </a:defRPr>
            </a:lvl2pPr>
            <a:lvl3pPr marL="712720" indent="0">
              <a:buNone/>
              <a:defRPr sz="1400">
                <a:solidFill>
                  <a:schemeClr val="tx1">
                    <a:tint val="75000"/>
                  </a:schemeClr>
                </a:solidFill>
              </a:defRPr>
            </a:lvl3pPr>
            <a:lvl4pPr marL="1069080" indent="0">
              <a:buNone/>
              <a:defRPr sz="1200">
                <a:solidFill>
                  <a:schemeClr val="tx1">
                    <a:tint val="75000"/>
                  </a:schemeClr>
                </a:solidFill>
              </a:defRPr>
            </a:lvl4pPr>
            <a:lvl5pPr marL="1425438" indent="0">
              <a:buNone/>
              <a:defRPr sz="1200">
                <a:solidFill>
                  <a:schemeClr val="tx1">
                    <a:tint val="75000"/>
                  </a:schemeClr>
                </a:solidFill>
              </a:defRPr>
            </a:lvl5pPr>
            <a:lvl6pPr marL="1781801" indent="0">
              <a:buNone/>
              <a:defRPr sz="1200">
                <a:solidFill>
                  <a:schemeClr val="tx1">
                    <a:tint val="75000"/>
                  </a:schemeClr>
                </a:solidFill>
              </a:defRPr>
            </a:lvl6pPr>
            <a:lvl7pPr marL="2138163" indent="0">
              <a:buNone/>
              <a:defRPr sz="1200">
                <a:solidFill>
                  <a:schemeClr val="tx1">
                    <a:tint val="75000"/>
                  </a:schemeClr>
                </a:solidFill>
              </a:defRPr>
            </a:lvl7pPr>
            <a:lvl8pPr marL="2494513" indent="0">
              <a:buNone/>
              <a:defRPr sz="1200">
                <a:solidFill>
                  <a:schemeClr val="tx1">
                    <a:tint val="75000"/>
                  </a:schemeClr>
                </a:solidFill>
              </a:defRPr>
            </a:lvl8pPr>
            <a:lvl9pPr marL="2850876"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latin typeface="Arial" pitchFamily="34" charset="0"/>
              </a:defRPr>
            </a:lvl1pPr>
          </a:lstStyle>
          <a:p>
            <a:pPr>
              <a:defRPr/>
            </a:pPr>
            <a:fld id="{6F355F39-CC62-45DD-A5D0-52CE7F9511B4}" type="datetimeFigureOut">
              <a:rPr lang="en-US"/>
              <a:pPr>
                <a:defRPr/>
              </a:pPr>
              <a:t>11/6/2021</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atin typeface="Arial" pitchFamily="34" charset="0"/>
              </a:defRPr>
            </a:lvl1pPr>
          </a:lstStyle>
          <a:p>
            <a:fld id="{9351FD56-A6E6-4586-8397-F05C70E10F24}" type="slidenum">
              <a:rPr lang="en-US" altLang="en-US"/>
              <a:pPr/>
              <a:t>‹#›</a:t>
            </a:fld>
            <a:endParaRPr lang="en-US" altLang="en-US"/>
          </a:p>
        </p:txBody>
      </p:sp>
    </p:spTree>
    <p:extLst>
      <p:ext uri="{BB962C8B-B14F-4D97-AF65-F5344CB8AC3E}">
        <p14:creationId xmlns:p14="http://schemas.microsoft.com/office/powerpoint/2010/main" val="3127029849"/>
      </p:ext>
    </p:extLst>
  </p:cSld>
  <p:clrMapOvr>
    <a:masterClrMapping/>
  </p:clrMapOvr>
  <p:transition spd="slow">
    <p:sndAc>
      <p:stSnd>
        <p:snd r:embed="rId1" name="chimes.wav"/>
      </p:stSnd>
    </p:sndAc>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a:latin typeface="Arial" pitchFamily="34" charset="0"/>
              </a:defRPr>
            </a:lvl1pPr>
          </a:lstStyle>
          <a:p>
            <a:pPr>
              <a:defRPr/>
            </a:pPr>
            <a:fld id="{F2E89669-7054-4F56-AC51-58DA8DD39DCA}" type="datetimeFigureOut">
              <a:rPr lang="en-US"/>
              <a:pPr>
                <a:defRPr/>
              </a:pPr>
              <a:t>11/6/2021</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latin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a:defRPr>
                <a:latin typeface="Arial" pitchFamily="34" charset="0"/>
              </a:defRPr>
            </a:lvl1pPr>
          </a:lstStyle>
          <a:p>
            <a:fld id="{FE618AB5-90D1-4DA2-B54E-A6D8FF72894C}" type="slidenum">
              <a:rPr lang="en-US" altLang="en-US"/>
              <a:pPr/>
              <a:t>‹#›</a:t>
            </a:fld>
            <a:endParaRPr lang="en-US" altLang="en-US"/>
          </a:p>
        </p:txBody>
      </p:sp>
    </p:spTree>
    <p:extLst>
      <p:ext uri="{BB962C8B-B14F-4D97-AF65-F5344CB8AC3E}">
        <p14:creationId xmlns:p14="http://schemas.microsoft.com/office/powerpoint/2010/main" val="1995536688"/>
      </p:ext>
    </p:extLst>
  </p:cSld>
  <p:clrMapOvr>
    <a:masterClrMapping/>
  </p:clrMapOvr>
  <p:transition spd="slow">
    <p:sndAc>
      <p:stSnd>
        <p:snd r:embed="rId1" name="chimes.wav"/>
      </p:stSnd>
    </p:sndAc>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900" b="1"/>
            </a:lvl1pPr>
            <a:lvl2pPr marL="356363" indent="0">
              <a:buNone/>
              <a:defRPr sz="1600" b="1"/>
            </a:lvl2pPr>
            <a:lvl3pPr marL="712720" indent="0">
              <a:buNone/>
              <a:defRPr sz="1400" b="1"/>
            </a:lvl3pPr>
            <a:lvl4pPr marL="1069080" indent="0">
              <a:buNone/>
              <a:defRPr sz="1200" b="1"/>
            </a:lvl4pPr>
            <a:lvl5pPr marL="1425438" indent="0">
              <a:buNone/>
              <a:defRPr sz="1200" b="1"/>
            </a:lvl5pPr>
            <a:lvl6pPr marL="1781801" indent="0">
              <a:buNone/>
              <a:defRPr sz="1200" b="1"/>
            </a:lvl6pPr>
            <a:lvl7pPr marL="2138163" indent="0">
              <a:buNone/>
              <a:defRPr sz="1200" b="1"/>
            </a:lvl7pPr>
            <a:lvl8pPr marL="2494513" indent="0">
              <a:buNone/>
              <a:defRPr sz="1200" b="1"/>
            </a:lvl8pPr>
            <a:lvl9pPr marL="2850876"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9"/>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7" y="1681163"/>
            <a:ext cx="3887391" cy="823912"/>
          </a:xfrm>
        </p:spPr>
        <p:txBody>
          <a:bodyPr anchor="b"/>
          <a:lstStyle>
            <a:lvl1pPr marL="0" indent="0">
              <a:buNone/>
              <a:defRPr sz="1900" b="1"/>
            </a:lvl1pPr>
            <a:lvl2pPr marL="356363" indent="0">
              <a:buNone/>
              <a:defRPr sz="1600" b="1"/>
            </a:lvl2pPr>
            <a:lvl3pPr marL="712720" indent="0">
              <a:buNone/>
              <a:defRPr sz="1400" b="1"/>
            </a:lvl3pPr>
            <a:lvl4pPr marL="1069080" indent="0">
              <a:buNone/>
              <a:defRPr sz="1200" b="1"/>
            </a:lvl4pPr>
            <a:lvl5pPr marL="1425438" indent="0">
              <a:buNone/>
              <a:defRPr sz="1200" b="1"/>
            </a:lvl5pPr>
            <a:lvl6pPr marL="1781801" indent="0">
              <a:buNone/>
              <a:defRPr sz="1200" b="1"/>
            </a:lvl6pPr>
            <a:lvl7pPr marL="2138163" indent="0">
              <a:buNone/>
              <a:defRPr sz="1200" b="1"/>
            </a:lvl7pPr>
            <a:lvl8pPr marL="2494513" indent="0">
              <a:buNone/>
              <a:defRPr sz="1200" b="1"/>
            </a:lvl8pPr>
            <a:lvl9pPr marL="2850876"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7" y="2505079"/>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defTabSz="914400" fontAlgn="base">
              <a:spcBef>
                <a:spcPct val="0"/>
              </a:spcBef>
              <a:spcAft>
                <a:spcPct val="0"/>
              </a:spcAft>
              <a:defRPr>
                <a:latin typeface="Arial" pitchFamily="34" charset="0"/>
              </a:defRPr>
            </a:lvl1pPr>
          </a:lstStyle>
          <a:p>
            <a:pPr>
              <a:defRPr/>
            </a:pPr>
            <a:fld id="{3F8EF36E-696D-43A9-ADFE-6674FB32EE73}" type="datetimeFigureOut">
              <a:rPr lang="en-US"/>
              <a:pPr>
                <a:defRPr/>
              </a:pPr>
              <a:t>11/6/2021</a:t>
            </a:fld>
            <a:endParaRPr lang="en-US"/>
          </a:p>
        </p:txBody>
      </p:sp>
      <p:sp>
        <p:nvSpPr>
          <p:cNvPr id="8" name="Footer Placeholder 7"/>
          <p:cNvSpPr>
            <a:spLocks noGrp="1"/>
          </p:cNvSpPr>
          <p:nvPr>
            <p:ph type="ftr" sz="quarter" idx="11"/>
          </p:nvPr>
        </p:nvSpPr>
        <p:spPr/>
        <p:txBody>
          <a:bodyPr/>
          <a:lstStyle>
            <a:lvl1pPr defTabSz="914400" fontAlgn="base">
              <a:spcBef>
                <a:spcPct val="0"/>
              </a:spcBef>
              <a:spcAft>
                <a:spcPct val="0"/>
              </a:spcAft>
              <a:defRPr>
                <a:latin typeface="Arial"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914400">
              <a:defRPr>
                <a:latin typeface="Arial" pitchFamily="34" charset="0"/>
              </a:defRPr>
            </a:lvl1pPr>
          </a:lstStyle>
          <a:p>
            <a:fld id="{9A7B1616-3BC8-44E5-A0CA-128655F20039}" type="slidenum">
              <a:rPr lang="en-US" altLang="en-US"/>
              <a:pPr/>
              <a:t>‹#›</a:t>
            </a:fld>
            <a:endParaRPr lang="en-US" altLang="en-US"/>
          </a:p>
        </p:txBody>
      </p:sp>
    </p:spTree>
    <p:extLst>
      <p:ext uri="{BB962C8B-B14F-4D97-AF65-F5344CB8AC3E}">
        <p14:creationId xmlns:p14="http://schemas.microsoft.com/office/powerpoint/2010/main" val="3230090480"/>
      </p:ext>
    </p:extLst>
  </p:cSld>
  <p:clrMapOvr>
    <a:masterClrMapping/>
  </p:clrMapOvr>
  <p:transition spd="slow">
    <p:sndAc>
      <p:stSnd>
        <p:snd r:embed="rId1" name="chimes.wav"/>
      </p:stSnd>
    </p:sndAc>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915D11D2-B676-4A11-9740-2EE1C5803472}" type="slidenum">
              <a:rPr lang="en-US" altLang="en-US"/>
              <a:pPr/>
              <a:t>‹#›</a:t>
            </a:fld>
            <a:endParaRPr lang="en-US" altLang="en-US"/>
          </a:p>
        </p:txBody>
      </p:sp>
    </p:spTree>
    <p:extLst>
      <p:ext uri="{BB962C8B-B14F-4D97-AF65-F5344CB8AC3E}">
        <p14:creationId xmlns:p14="http://schemas.microsoft.com/office/powerpoint/2010/main" val="112638370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defTabSz="914400" fontAlgn="base">
              <a:spcBef>
                <a:spcPct val="0"/>
              </a:spcBef>
              <a:spcAft>
                <a:spcPct val="0"/>
              </a:spcAft>
              <a:defRPr>
                <a:latin typeface="Arial" pitchFamily="34" charset="0"/>
              </a:defRPr>
            </a:lvl1pPr>
          </a:lstStyle>
          <a:p>
            <a:pPr>
              <a:defRPr/>
            </a:pPr>
            <a:fld id="{27DBFB5C-C730-468C-90EE-72670CF666FA}" type="datetimeFigureOut">
              <a:rPr lang="en-US"/>
              <a:pPr>
                <a:defRPr/>
              </a:pPr>
              <a:t>11/6/2021</a:t>
            </a:fld>
            <a:endParaRPr lang="en-US"/>
          </a:p>
        </p:txBody>
      </p:sp>
      <p:sp>
        <p:nvSpPr>
          <p:cNvPr id="4" name="Footer Placeholder 3"/>
          <p:cNvSpPr>
            <a:spLocks noGrp="1"/>
          </p:cNvSpPr>
          <p:nvPr>
            <p:ph type="ftr" sz="quarter" idx="11"/>
          </p:nvPr>
        </p:nvSpPr>
        <p:spPr/>
        <p:txBody>
          <a:bodyPr/>
          <a:lstStyle>
            <a:lvl1pPr defTabSz="914400" fontAlgn="base">
              <a:spcBef>
                <a:spcPct val="0"/>
              </a:spcBef>
              <a:spcAft>
                <a:spcPct val="0"/>
              </a:spcAft>
              <a:defRPr>
                <a:latin typeface="Arial"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14400">
              <a:defRPr>
                <a:latin typeface="Arial" pitchFamily="34" charset="0"/>
              </a:defRPr>
            </a:lvl1pPr>
          </a:lstStyle>
          <a:p>
            <a:fld id="{3EDB824F-6AD7-4EB5-A41B-D12FE8A2D5D5}" type="slidenum">
              <a:rPr lang="en-US" altLang="en-US"/>
              <a:pPr/>
              <a:t>‹#›</a:t>
            </a:fld>
            <a:endParaRPr lang="en-US" altLang="en-US"/>
          </a:p>
        </p:txBody>
      </p:sp>
    </p:spTree>
    <p:extLst>
      <p:ext uri="{BB962C8B-B14F-4D97-AF65-F5344CB8AC3E}">
        <p14:creationId xmlns:p14="http://schemas.microsoft.com/office/powerpoint/2010/main" val="1094566666"/>
      </p:ext>
    </p:extLst>
  </p:cSld>
  <p:clrMapOvr>
    <a:masterClrMapping/>
  </p:clrMapOvr>
  <p:transition spd="slow">
    <p:sndAc>
      <p:stSnd>
        <p:snd r:embed="rId1" name="chimes.wav"/>
      </p:stSnd>
    </p:sndAc>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fontAlgn="base">
              <a:spcBef>
                <a:spcPct val="0"/>
              </a:spcBef>
              <a:spcAft>
                <a:spcPct val="0"/>
              </a:spcAft>
              <a:defRPr>
                <a:latin typeface="Arial" pitchFamily="34" charset="0"/>
              </a:defRPr>
            </a:lvl1pPr>
          </a:lstStyle>
          <a:p>
            <a:pPr>
              <a:defRPr/>
            </a:pPr>
            <a:fld id="{41F537B2-DA26-4B31-A994-A6CFF74314A5}" type="datetimeFigureOut">
              <a:rPr lang="en-US"/>
              <a:pPr>
                <a:defRPr/>
              </a:pPr>
              <a:t>11/6/2021</a:t>
            </a:fld>
            <a:endParaRPr lang="en-US"/>
          </a:p>
        </p:txBody>
      </p:sp>
      <p:sp>
        <p:nvSpPr>
          <p:cNvPr id="3" name="Footer Placeholder 2"/>
          <p:cNvSpPr>
            <a:spLocks noGrp="1"/>
          </p:cNvSpPr>
          <p:nvPr>
            <p:ph type="ftr" sz="quarter" idx="11"/>
          </p:nvPr>
        </p:nvSpPr>
        <p:spPr/>
        <p:txBody>
          <a:bodyPr/>
          <a:lstStyle>
            <a:lvl1pPr defTabSz="914400" fontAlgn="base">
              <a:spcBef>
                <a:spcPct val="0"/>
              </a:spcBef>
              <a:spcAft>
                <a:spcPct val="0"/>
              </a:spcAft>
              <a:defRPr>
                <a:latin typeface="Arial"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914400">
              <a:defRPr>
                <a:latin typeface="Arial" pitchFamily="34" charset="0"/>
              </a:defRPr>
            </a:lvl1pPr>
          </a:lstStyle>
          <a:p>
            <a:fld id="{CFA27E9A-F46F-4069-952F-34160D01282F}" type="slidenum">
              <a:rPr lang="en-US" altLang="en-US"/>
              <a:pPr/>
              <a:t>‹#›</a:t>
            </a:fld>
            <a:endParaRPr lang="en-US" altLang="en-US"/>
          </a:p>
        </p:txBody>
      </p:sp>
    </p:spTree>
    <p:extLst>
      <p:ext uri="{BB962C8B-B14F-4D97-AF65-F5344CB8AC3E}">
        <p14:creationId xmlns:p14="http://schemas.microsoft.com/office/powerpoint/2010/main" val="57110823"/>
      </p:ext>
    </p:extLst>
  </p:cSld>
  <p:clrMapOvr>
    <a:masterClrMapping/>
  </p:clrMapOvr>
  <p:transition spd="slow">
    <p:sndAc>
      <p:stSnd>
        <p:snd r:embed="rId1" name="chimes.wav"/>
      </p:stSnd>
    </p:sndAc>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500"/>
            </a:lvl1pPr>
          </a:lstStyle>
          <a:p>
            <a:r>
              <a:rPr lang="en-US"/>
              <a:t>Click to edit Master title style</a:t>
            </a:r>
          </a:p>
        </p:txBody>
      </p:sp>
      <p:sp>
        <p:nvSpPr>
          <p:cNvPr id="3" name="Content Placeholder 2"/>
          <p:cNvSpPr>
            <a:spLocks noGrp="1"/>
          </p:cNvSpPr>
          <p:nvPr>
            <p:ph idx="1"/>
          </p:nvPr>
        </p:nvSpPr>
        <p:spPr>
          <a:xfrm>
            <a:off x="3887391" y="987474"/>
            <a:ext cx="4629150" cy="4873625"/>
          </a:xfrm>
        </p:spPr>
        <p:txBody>
          <a:bodyPr/>
          <a:lstStyle>
            <a:lvl1pPr>
              <a:defRPr sz="2500"/>
            </a:lvl1pPr>
            <a:lvl2pPr>
              <a:defRPr sz="22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15"/>
            <a:ext cx="2949178" cy="3811588"/>
          </a:xfrm>
        </p:spPr>
        <p:txBody>
          <a:bodyPr/>
          <a:lstStyle>
            <a:lvl1pPr marL="0" indent="0">
              <a:buNone/>
              <a:defRPr sz="1200"/>
            </a:lvl1pPr>
            <a:lvl2pPr marL="356363" indent="0">
              <a:buNone/>
              <a:defRPr sz="1100"/>
            </a:lvl2pPr>
            <a:lvl3pPr marL="712720" indent="0">
              <a:buNone/>
              <a:defRPr sz="900"/>
            </a:lvl3pPr>
            <a:lvl4pPr marL="1069080" indent="0">
              <a:buNone/>
              <a:defRPr sz="800"/>
            </a:lvl4pPr>
            <a:lvl5pPr marL="1425438" indent="0">
              <a:buNone/>
              <a:defRPr sz="800"/>
            </a:lvl5pPr>
            <a:lvl6pPr marL="1781801" indent="0">
              <a:buNone/>
              <a:defRPr sz="800"/>
            </a:lvl6pPr>
            <a:lvl7pPr marL="2138163" indent="0">
              <a:buNone/>
              <a:defRPr sz="800"/>
            </a:lvl7pPr>
            <a:lvl8pPr marL="2494513" indent="0">
              <a:buNone/>
              <a:defRPr sz="800"/>
            </a:lvl8pPr>
            <a:lvl9pPr marL="2850876"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a:latin typeface="Arial" pitchFamily="34" charset="0"/>
              </a:defRPr>
            </a:lvl1pPr>
          </a:lstStyle>
          <a:p>
            <a:pPr>
              <a:defRPr/>
            </a:pPr>
            <a:fld id="{C5717532-58C8-49E1-81C8-1FDEE9D4AE08}" type="datetimeFigureOut">
              <a:rPr lang="en-US"/>
              <a:pPr>
                <a:defRPr/>
              </a:pPr>
              <a:t>11/6/2021</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latin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a:defRPr>
                <a:latin typeface="Arial" pitchFamily="34" charset="0"/>
              </a:defRPr>
            </a:lvl1pPr>
          </a:lstStyle>
          <a:p>
            <a:fld id="{E0265E63-DD2F-435B-940F-5EEFCDE7973B}" type="slidenum">
              <a:rPr lang="en-US" altLang="en-US"/>
              <a:pPr/>
              <a:t>‹#›</a:t>
            </a:fld>
            <a:endParaRPr lang="en-US" altLang="en-US"/>
          </a:p>
        </p:txBody>
      </p:sp>
    </p:spTree>
    <p:extLst>
      <p:ext uri="{BB962C8B-B14F-4D97-AF65-F5344CB8AC3E}">
        <p14:creationId xmlns:p14="http://schemas.microsoft.com/office/powerpoint/2010/main" val="2513565635"/>
      </p:ext>
    </p:extLst>
  </p:cSld>
  <p:clrMapOvr>
    <a:masterClrMapping/>
  </p:clrMapOvr>
  <p:transition spd="slow">
    <p:sndAc>
      <p:stSnd>
        <p:snd r:embed="rId1" name="chimes.wav"/>
      </p:stSnd>
    </p:sndAc>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500"/>
            </a:lvl1pPr>
          </a:lstStyle>
          <a:p>
            <a:r>
              <a:rPr lang="en-US"/>
              <a:t>Click to edit Master title style</a:t>
            </a:r>
          </a:p>
        </p:txBody>
      </p:sp>
      <p:sp>
        <p:nvSpPr>
          <p:cNvPr id="3" name="Picture Placeholder 2"/>
          <p:cNvSpPr>
            <a:spLocks noGrp="1"/>
          </p:cNvSpPr>
          <p:nvPr>
            <p:ph type="pic" idx="1"/>
          </p:nvPr>
        </p:nvSpPr>
        <p:spPr>
          <a:xfrm>
            <a:off x="3887391" y="987474"/>
            <a:ext cx="4629150" cy="4873625"/>
          </a:xfrm>
        </p:spPr>
        <p:txBody>
          <a:bodyPr rtlCol="0">
            <a:normAutofit/>
          </a:bodyPr>
          <a:lstStyle>
            <a:lvl1pPr marL="0" indent="0">
              <a:buNone/>
              <a:defRPr sz="2500"/>
            </a:lvl1pPr>
            <a:lvl2pPr marL="356363" indent="0">
              <a:buNone/>
              <a:defRPr sz="2200"/>
            </a:lvl2pPr>
            <a:lvl3pPr marL="712720" indent="0">
              <a:buNone/>
              <a:defRPr sz="1900"/>
            </a:lvl3pPr>
            <a:lvl4pPr marL="1069080" indent="0">
              <a:buNone/>
              <a:defRPr sz="1600"/>
            </a:lvl4pPr>
            <a:lvl5pPr marL="1425438" indent="0">
              <a:buNone/>
              <a:defRPr sz="1600"/>
            </a:lvl5pPr>
            <a:lvl6pPr marL="1781801" indent="0">
              <a:buNone/>
              <a:defRPr sz="1600"/>
            </a:lvl6pPr>
            <a:lvl7pPr marL="2138163" indent="0">
              <a:buNone/>
              <a:defRPr sz="1600"/>
            </a:lvl7pPr>
            <a:lvl8pPr marL="2494513" indent="0">
              <a:buNone/>
              <a:defRPr sz="1600"/>
            </a:lvl8pPr>
            <a:lvl9pPr marL="2850876" indent="0">
              <a:buNone/>
              <a:defRPr sz="1600"/>
            </a:lvl9pPr>
          </a:lstStyle>
          <a:p>
            <a:pPr lvl="0"/>
            <a:endParaRPr lang="en-US" noProof="0"/>
          </a:p>
        </p:txBody>
      </p:sp>
      <p:sp>
        <p:nvSpPr>
          <p:cNvPr id="4" name="Text Placeholder 3"/>
          <p:cNvSpPr>
            <a:spLocks noGrp="1"/>
          </p:cNvSpPr>
          <p:nvPr>
            <p:ph type="body" sz="half" idx="2"/>
          </p:nvPr>
        </p:nvSpPr>
        <p:spPr>
          <a:xfrm>
            <a:off x="629841" y="2057415"/>
            <a:ext cx="2949178" cy="3811588"/>
          </a:xfrm>
        </p:spPr>
        <p:txBody>
          <a:bodyPr/>
          <a:lstStyle>
            <a:lvl1pPr marL="0" indent="0">
              <a:buNone/>
              <a:defRPr sz="1200"/>
            </a:lvl1pPr>
            <a:lvl2pPr marL="356363" indent="0">
              <a:buNone/>
              <a:defRPr sz="1100"/>
            </a:lvl2pPr>
            <a:lvl3pPr marL="712720" indent="0">
              <a:buNone/>
              <a:defRPr sz="900"/>
            </a:lvl3pPr>
            <a:lvl4pPr marL="1069080" indent="0">
              <a:buNone/>
              <a:defRPr sz="800"/>
            </a:lvl4pPr>
            <a:lvl5pPr marL="1425438" indent="0">
              <a:buNone/>
              <a:defRPr sz="800"/>
            </a:lvl5pPr>
            <a:lvl6pPr marL="1781801" indent="0">
              <a:buNone/>
              <a:defRPr sz="800"/>
            </a:lvl6pPr>
            <a:lvl7pPr marL="2138163" indent="0">
              <a:buNone/>
              <a:defRPr sz="800"/>
            </a:lvl7pPr>
            <a:lvl8pPr marL="2494513" indent="0">
              <a:buNone/>
              <a:defRPr sz="800"/>
            </a:lvl8pPr>
            <a:lvl9pPr marL="2850876"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a:latin typeface="Arial" pitchFamily="34" charset="0"/>
              </a:defRPr>
            </a:lvl1pPr>
          </a:lstStyle>
          <a:p>
            <a:pPr>
              <a:defRPr/>
            </a:pPr>
            <a:fld id="{D42E148E-EF77-4F64-A747-BBFA33B1E1C3}" type="datetimeFigureOut">
              <a:rPr lang="en-US"/>
              <a:pPr>
                <a:defRPr/>
              </a:pPr>
              <a:t>11/6/2021</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latin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a:defRPr>
                <a:latin typeface="Arial" pitchFamily="34" charset="0"/>
              </a:defRPr>
            </a:lvl1pPr>
          </a:lstStyle>
          <a:p>
            <a:fld id="{BAE02010-8396-48A2-92B9-2CE28889DA48}" type="slidenum">
              <a:rPr lang="en-US" altLang="en-US"/>
              <a:pPr/>
              <a:t>‹#›</a:t>
            </a:fld>
            <a:endParaRPr lang="en-US" altLang="en-US"/>
          </a:p>
        </p:txBody>
      </p:sp>
    </p:spTree>
    <p:extLst>
      <p:ext uri="{BB962C8B-B14F-4D97-AF65-F5344CB8AC3E}">
        <p14:creationId xmlns:p14="http://schemas.microsoft.com/office/powerpoint/2010/main" val="2881185547"/>
      </p:ext>
    </p:extLst>
  </p:cSld>
  <p:clrMapOvr>
    <a:masterClrMapping/>
  </p:clrMapOvr>
  <p:transition spd="slow">
    <p:sndAc>
      <p:stSnd>
        <p:snd r:embed="rId1" name="chimes.wav"/>
      </p:stSnd>
    </p:sndAc>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latin typeface="Arial" pitchFamily="34" charset="0"/>
              </a:defRPr>
            </a:lvl1pPr>
          </a:lstStyle>
          <a:p>
            <a:pPr>
              <a:defRPr/>
            </a:pPr>
            <a:fld id="{8FF0C8A5-78CE-4982-B76E-DACFB8B9EC85}" type="datetimeFigureOut">
              <a:rPr lang="en-US"/>
              <a:pPr>
                <a:defRPr/>
              </a:pPr>
              <a:t>11/6/2021</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atin typeface="Arial" pitchFamily="34" charset="0"/>
              </a:defRPr>
            </a:lvl1pPr>
          </a:lstStyle>
          <a:p>
            <a:fld id="{DE03E1D4-4BFF-4155-B51E-CB1FCE52ABC2}" type="slidenum">
              <a:rPr lang="en-US" altLang="en-US"/>
              <a:pPr/>
              <a:t>‹#›</a:t>
            </a:fld>
            <a:endParaRPr lang="en-US" altLang="en-US"/>
          </a:p>
        </p:txBody>
      </p:sp>
    </p:spTree>
    <p:extLst>
      <p:ext uri="{BB962C8B-B14F-4D97-AF65-F5344CB8AC3E}">
        <p14:creationId xmlns:p14="http://schemas.microsoft.com/office/powerpoint/2010/main" val="1735323989"/>
      </p:ext>
    </p:extLst>
  </p:cSld>
  <p:clrMapOvr>
    <a:masterClrMapping/>
  </p:clrMapOvr>
  <p:transition spd="slow">
    <p:sndAc>
      <p:stSnd>
        <p:snd r:embed="rId1" name="chimes.wav"/>
      </p:stSnd>
    </p:sndAc>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52"/>
            <a:ext cx="1971675" cy="581183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94" y="365152"/>
            <a:ext cx="5800725" cy="58118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latin typeface="Arial" pitchFamily="34" charset="0"/>
              </a:defRPr>
            </a:lvl1pPr>
          </a:lstStyle>
          <a:p>
            <a:pPr>
              <a:defRPr/>
            </a:pPr>
            <a:fld id="{6ABF55A2-E58C-44ED-89D5-59990A950736}" type="datetimeFigureOut">
              <a:rPr lang="en-US"/>
              <a:pPr>
                <a:defRPr/>
              </a:pPr>
              <a:t>11/6/2021</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atin typeface="Arial" pitchFamily="34" charset="0"/>
              </a:defRPr>
            </a:lvl1pPr>
          </a:lstStyle>
          <a:p>
            <a:fld id="{65B3B026-C868-4650-985D-8A8946405D86}" type="slidenum">
              <a:rPr lang="en-US" altLang="en-US"/>
              <a:pPr/>
              <a:t>‹#›</a:t>
            </a:fld>
            <a:endParaRPr lang="en-US" altLang="en-US"/>
          </a:p>
        </p:txBody>
      </p:sp>
    </p:spTree>
    <p:extLst>
      <p:ext uri="{BB962C8B-B14F-4D97-AF65-F5344CB8AC3E}">
        <p14:creationId xmlns:p14="http://schemas.microsoft.com/office/powerpoint/2010/main" val="1922457322"/>
      </p:ext>
    </p:extLst>
  </p:cSld>
  <p:clrMapOvr>
    <a:masterClrMapping/>
  </p:clrMapOvr>
  <p:transition spd="slow">
    <p:sndAc>
      <p:stSnd>
        <p:snd r:embed="rId1" name="chimes.wav"/>
      </p:stSnd>
    </p:sndAc>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ED8858-866F-41E2-8FFC-384557B738DB}"/>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42082CC-30D6-42C0-9CA8-D8809FE06547}"/>
              </a:ext>
            </a:extLst>
          </p:cNvPr>
          <p:cNvSpPr>
            <a:spLocks noGrp="1"/>
          </p:cNvSpPr>
          <p:nvPr>
            <p:ph type="subTitle" idx="1"/>
          </p:nvPr>
        </p:nvSpPr>
        <p:spPr>
          <a:xfrm>
            <a:off x="1143000" y="3602038"/>
            <a:ext cx="6858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5AFA754-9C8B-45C7-9B5D-6D83E65912B6}"/>
              </a:ext>
            </a:extLst>
          </p:cNvPr>
          <p:cNvSpPr>
            <a:spLocks noGrp="1"/>
          </p:cNvSpPr>
          <p:nvPr>
            <p:ph type="dt" sz="half" idx="10"/>
          </p:nvPr>
        </p:nvSpPr>
        <p:spPr/>
        <p:txBody>
          <a:bodyPr/>
          <a:lstStyle>
            <a:lvl1pPr>
              <a:defRPr/>
            </a:lvl1pPr>
          </a:lstStyle>
          <a:p>
            <a:pPr>
              <a:defRPr/>
            </a:pPr>
            <a:fld id="{EE1933B2-6C86-450F-B177-22A76661FB4F}" type="datetimeFigureOut">
              <a:rPr lang="en-US">
                <a:solidFill>
                  <a:prstClr val="black">
                    <a:tint val="75000"/>
                  </a:prstClr>
                </a:solidFill>
              </a:rPr>
              <a:pPr>
                <a:defRPr/>
              </a:pPr>
              <a:t>11/6/2021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9B1EA232-173F-4C3F-B0A9-7D10A8308BDD}"/>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23D3A3B-7510-4E83-9254-37A57AB66A3F}"/>
              </a:ext>
            </a:extLst>
          </p:cNvPr>
          <p:cNvSpPr>
            <a:spLocks noGrp="1"/>
          </p:cNvSpPr>
          <p:nvPr>
            <p:ph type="sldNum" sz="quarter" idx="12"/>
          </p:nvPr>
        </p:nvSpPr>
        <p:spPr/>
        <p:txBody>
          <a:bodyPr/>
          <a:lstStyle>
            <a:lvl1pPr>
              <a:defRPr/>
            </a:lvl1pPr>
          </a:lstStyle>
          <a:p>
            <a:fld id="{DA2964CD-4767-49D6-B705-AFE460F95983}" type="slidenum">
              <a:rPr lang="en-US"/>
              <a:pPr/>
              <a:t>‹#›</a:t>
            </a:fld>
            <a:endParaRPr lang="en-US"/>
          </a:p>
        </p:txBody>
      </p:sp>
    </p:spTree>
    <p:extLst>
      <p:ext uri="{BB962C8B-B14F-4D97-AF65-F5344CB8AC3E}">
        <p14:creationId xmlns:p14="http://schemas.microsoft.com/office/powerpoint/2010/main" val="243546860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FB2DE2-B854-4F76-B616-254A0953C15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AE10FF1-7F12-4037-BB20-96ABE5943FB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AFA754-9C8B-45C7-9B5D-6D83E65912B6}"/>
              </a:ext>
            </a:extLst>
          </p:cNvPr>
          <p:cNvSpPr>
            <a:spLocks noGrp="1"/>
          </p:cNvSpPr>
          <p:nvPr>
            <p:ph type="dt" sz="half" idx="10"/>
          </p:nvPr>
        </p:nvSpPr>
        <p:spPr/>
        <p:txBody>
          <a:bodyPr/>
          <a:lstStyle>
            <a:lvl1pPr>
              <a:defRPr/>
            </a:lvl1pPr>
          </a:lstStyle>
          <a:p>
            <a:pPr>
              <a:defRPr/>
            </a:pPr>
            <a:fld id="{F49865C6-FD31-4A7D-8302-5412444F0710}" type="datetimeFigureOut">
              <a:rPr lang="en-US">
                <a:solidFill>
                  <a:prstClr val="black">
                    <a:tint val="75000"/>
                  </a:prstClr>
                </a:solidFill>
              </a:rPr>
              <a:pPr>
                <a:defRPr/>
              </a:pPr>
              <a:t>11/6/2021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9B1EA232-173F-4C3F-B0A9-7D10A8308BDD}"/>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23D3A3B-7510-4E83-9254-37A57AB66A3F}"/>
              </a:ext>
            </a:extLst>
          </p:cNvPr>
          <p:cNvSpPr>
            <a:spLocks noGrp="1"/>
          </p:cNvSpPr>
          <p:nvPr>
            <p:ph type="sldNum" sz="quarter" idx="12"/>
          </p:nvPr>
        </p:nvSpPr>
        <p:spPr/>
        <p:txBody>
          <a:bodyPr/>
          <a:lstStyle>
            <a:lvl1pPr>
              <a:defRPr/>
            </a:lvl1pPr>
          </a:lstStyle>
          <a:p>
            <a:fld id="{BBBAB17E-2892-402C-9516-092D6B6069A7}" type="slidenum">
              <a:rPr lang="en-US"/>
              <a:pPr/>
              <a:t>‹#›</a:t>
            </a:fld>
            <a:endParaRPr lang="en-US"/>
          </a:p>
        </p:txBody>
      </p:sp>
    </p:spTree>
    <p:extLst>
      <p:ext uri="{BB962C8B-B14F-4D97-AF65-F5344CB8AC3E}">
        <p14:creationId xmlns:p14="http://schemas.microsoft.com/office/powerpoint/2010/main" val="86420296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620236-AC9D-4D2C-A82A-CB4FB77F9671}"/>
              </a:ext>
            </a:extLst>
          </p:cNvPr>
          <p:cNvSpPr>
            <a:spLocks noGrp="1"/>
          </p:cNvSpPr>
          <p:nvPr>
            <p:ph type="title"/>
          </p:nvPr>
        </p:nvSpPr>
        <p:spPr>
          <a:xfrm>
            <a:off x="623888" y="1709741"/>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FF87E0A-EECD-4F6B-8F5F-5A9816A98210}"/>
              </a:ext>
            </a:extLst>
          </p:cNvPr>
          <p:cNvSpPr>
            <a:spLocks noGrp="1"/>
          </p:cNvSpPr>
          <p:nvPr>
            <p:ph type="body" idx="1"/>
          </p:nvPr>
        </p:nvSpPr>
        <p:spPr>
          <a:xfrm>
            <a:off x="623888" y="4589465"/>
            <a:ext cx="78867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5AFA754-9C8B-45C7-9B5D-6D83E65912B6}"/>
              </a:ext>
            </a:extLst>
          </p:cNvPr>
          <p:cNvSpPr>
            <a:spLocks noGrp="1"/>
          </p:cNvSpPr>
          <p:nvPr>
            <p:ph type="dt" sz="half" idx="10"/>
          </p:nvPr>
        </p:nvSpPr>
        <p:spPr/>
        <p:txBody>
          <a:bodyPr/>
          <a:lstStyle>
            <a:lvl1pPr>
              <a:defRPr/>
            </a:lvl1pPr>
          </a:lstStyle>
          <a:p>
            <a:pPr>
              <a:defRPr/>
            </a:pPr>
            <a:fld id="{F6A3B681-1DE8-44DA-AAA4-20E2BB38857A}" type="datetimeFigureOut">
              <a:rPr lang="en-US">
                <a:solidFill>
                  <a:prstClr val="black">
                    <a:tint val="75000"/>
                  </a:prstClr>
                </a:solidFill>
              </a:rPr>
              <a:pPr>
                <a:defRPr/>
              </a:pPr>
              <a:t>11/6/2021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9B1EA232-173F-4C3F-B0A9-7D10A8308BDD}"/>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23D3A3B-7510-4E83-9254-37A57AB66A3F}"/>
              </a:ext>
            </a:extLst>
          </p:cNvPr>
          <p:cNvSpPr>
            <a:spLocks noGrp="1"/>
          </p:cNvSpPr>
          <p:nvPr>
            <p:ph type="sldNum" sz="quarter" idx="12"/>
          </p:nvPr>
        </p:nvSpPr>
        <p:spPr/>
        <p:txBody>
          <a:bodyPr/>
          <a:lstStyle>
            <a:lvl1pPr>
              <a:defRPr/>
            </a:lvl1pPr>
          </a:lstStyle>
          <a:p>
            <a:fld id="{6BE43BEF-4241-421B-9A22-4B14B53618A3}" type="slidenum">
              <a:rPr lang="en-US"/>
              <a:pPr/>
              <a:t>‹#›</a:t>
            </a:fld>
            <a:endParaRPr lang="en-US"/>
          </a:p>
        </p:txBody>
      </p:sp>
    </p:spTree>
    <p:extLst>
      <p:ext uri="{BB962C8B-B14F-4D97-AF65-F5344CB8AC3E}">
        <p14:creationId xmlns:p14="http://schemas.microsoft.com/office/powerpoint/2010/main" val="336979157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A63EA-A781-4342-B708-8434A367F87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146EA6C-E0FC-47FD-89D5-710F168965B7}"/>
              </a:ext>
            </a:extLst>
          </p:cNvPr>
          <p:cNvSpPr>
            <a:spLocks noGrp="1"/>
          </p:cNvSpPr>
          <p:nvPr>
            <p:ph sz="half" idx="1"/>
          </p:nvPr>
        </p:nvSpPr>
        <p:spPr>
          <a:xfrm>
            <a:off x="628650" y="1825625"/>
            <a:ext cx="38862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E17EB69-D846-45A9-A684-0174AD31D4F8}"/>
              </a:ext>
            </a:extLst>
          </p:cNvPr>
          <p:cNvSpPr>
            <a:spLocks noGrp="1"/>
          </p:cNvSpPr>
          <p:nvPr>
            <p:ph sz="half" idx="2"/>
          </p:nvPr>
        </p:nvSpPr>
        <p:spPr>
          <a:xfrm>
            <a:off x="4629150" y="1825625"/>
            <a:ext cx="38862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65AFA754-9C8B-45C7-9B5D-6D83E65912B6}"/>
              </a:ext>
            </a:extLst>
          </p:cNvPr>
          <p:cNvSpPr>
            <a:spLocks noGrp="1"/>
          </p:cNvSpPr>
          <p:nvPr>
            <p:ph type="dt" sz="half" idx="10"/>
          </p:nvPr>
        </p:nvSpPr>
        <p:spPr/>
        <p:txBody>
          <a:bodyPr/>
          <a:lstStyle>
            <a:lvl1pPr>
              <a:defRPr/>
            </a:lvl1pPr>
          </a:lstStyle>
          <a:p>
            <a:pPr>
              <a:defRPr/>
            </a:pPr>
            <a:fld id="{321A84B1-89C9-4FFC-ABFF-57BB01496A43}" type="datetimeFigureOut">
              <a:rPr lang="en-US">
                <a:solidFill>
                  <a:prstClr val="black">
                    <a:tint val="75000"/>
                  </a:prstClr>
                </a:solidFill>
              </a:rPr>
              <a:pPr>
                <a:defRPr/>
              </a:pPr>
              <a:t>11/6/2021</a:t>
            </a:fld>
            <a:endParaRPr lang="en-US">
              <a:solidFill>
                <a:prstClr val="black">
                  <a:tint val="75000"/>
                </a:prstClr>
              </a:solidFill>
            </a:endParaRPr>
          </a:p>
        </p:txBody>
      </p:sp>
      <p:sp>
        <p:nvSpPr>
          <p:cNvPr id="6" name="Footer Placeholder 4">
            <a:extLst>
              <a:ext uri="{FF2B5EF4-FFF2-40B4-BE49-F238E27FC236}">
                <a16:creationId xmlns:a16="http://schemas.microsoft.com/office/drawing/2014/main" id="{9B1EA232-173F-4C3F-B0A9-7D10A8308BDD}"/>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923D3A3B-7510-4E83-9254-37A57AB66A3F}"/>
              </a:ext>
            </a:extLst>
          </p:cNvPr>
          <p:cNvSpPr>
            <a:spLocks noGrp="1"/>
          </p:cNvSpPr>
          <p:nvPr>
            <p:ph type="sldNum" sz="quarter" idx="12"/>
          </p:nvPr>
        </p:nvSpPr>
        <p:spPr/>
        <p:txBody>
          <a:bodyPr/>
          <a:lstStyle>
            <a:lvl1pPr>
              <a:defRPr/>
            </a:lvl1pPr>
          </a:lstStyle>
          <a:p>
            <a:fld id="{FA94189C-0D14-45AF-AF64-458D9E4B3F46}" type="slidenum">
              <a:rPr lang="en-US"/>
              <a:pPr/>
              <a:t>‹#›</a:t>
            </a:fld>
            <a:endParaRPr lang="en-US"/>
          </a:p>
        </p:txBody>
      </p:sp>
    </p:spTree>
    <p:extLst>
      <p:ext uri="{BB962C8B-B14F-4D97-AF65-F5344CB8AC3E}">
        <p14:creationId xmlns:p14="http://schemas.microsoft.com/office/powerpoint/2010/main" val="28120163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5"/>
            <a:ext cx="7772400" cy="1362075"/>
          </a:xfrm>
        </p:spPr>
        <p:txBody>
          <a:bodyPr anchor="t"/>
          <a:lstStyle>
            <a:lvl1pPr algn="l">
              <a:defRPr sz="4000" b="1" cap="all"/>
            </a:lvl1pPr>
          </a:lstStyle>
          <a:p>
            <a:r>
              <a:rPr lang="en-US"/>
              <a:t>Click to edit Master title style</a:t>
            </a:r>
            <a:endParaRPr lang="vi-V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25D24B80-4A4A-4E83-9B1C-D0D755E51188}" type="slidenum">
              <a:rPr lang="en-US" altLang="en-US"/>
              <a:pPr/>
              <a:t>‹#›</a:t>
            </a:fld>
            <a:endParaRPr lang="en-US" altLang="en-US"/>
          </a:p>
        </p:txBody>
      </p:sp>
    </p:spTree>
    <p:extLst>
      <p:ext uri="{BB962C8B-B14F-4D97-AF65-F5344CB8AC3E}">
        <p14:creationId xmlns:p14="http://schemas.microsoft.com/office/powerpoint/2010/main" val="255865086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12C3FA-1928-457B-BE29-122FF00E3221}"/>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43C2AC1-1F6A-46F8-9E02-63FA6A46F554}"/>
              </a:ext>
            </a:extLst>
          </p:cNvPr>
          <p:cNvSpPr>
            <a:spLocks noGrp="1"/>
          </p:cNvSpPr>
          <p:nvPr>
            <p:ph type="body" idx="1"/>
          </p:nvPr>
        </p:nvSpPr>
        <p:spPr>
          <a:xfrm>
            <a:off x="629842" y="1681163"/>
            <a:ext cx="3868340"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6C68F12-01E8-47F2-94EF-1C3CBAA9FF80}"/>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9A75EF4-5394-47F4-90BB-BAB393160FA7}"/>
              </a:ext>
            </a:extLst>
          </p:cNvPr>
          <p:cNvSpPr>
            <a:spLocks noGrp="1"/>
          </p:cNvSpPr>
          <p:nvPr>
            <p:ph type="body" sz="quarter" idx="3"/>
          </p:nvPr>
        </p:nvSpPr>
        <p:spPr>
          <a:xfrm>
            <a:off x="4629151" y="1681163"/>
            <a:ext cx="3887391"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17C4FB9-1050-4EC9-957A-1224E129D88E}"/>
              </a:ext>
            </a:extLst>
          </p:cNvPr>
          <p:cNvSpPr>
            <a:spLocks noGrp="1"/>
          </p:cNvSpPr>
          <p:nvPr>
            <p:ph sz="quarter" idx="4"/>
          </p:nvPr>
        </p:nvSpPr>
        <p:spPr>
          <a:xfrm>
            <a:off x="4629151"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65AFA754-9C8B-45C7-9B5D-6D83E65912B6}"/>
              </a:ext>
            </a:extLst>
          </p:cNvPr>
          <p:cNvSpPr>
            <a:spLocks noGrp="1"/>
          </p:cNvSpPr>
          <p:nvPr>
            <p:ph type="dt" sz="half" idx="10"/>
          </p:nvPr>
        </p:nvSpPr>
        <p:spPr/>
        <p:txBody>
          <a:bodyPr/>
          <a:lstStyle>
            <a:lvl1pPr>
              <a:defRPr/>
            </a:lvl1pPr>
          </a:lstStyle>
          <a:p>
            <a:pPr>
              <a:defRPr/>
            </a:pPr>
            <a:fld id="{9004AD22-0C6C-4C70-B2DC-5BBCEE271FB4}" type="datetimeFigureOut">
              <a:rPr lang="en-US">
                <a:solidFill>
                  <a:prstClr val="black">
                    <a:tint val="75000"/>
                  </a:prstClr>
                </a:solidFill>
              </a:rPr>
              <a:pPr>
                <a:defRPr/>
              </a:pPr>
              <a:t>11/6/2021</a:t>
            </a:fld>
            <a:endParaRPr lang="en-US">
              <a:solidFill>
                <a:prstClr val="black">
                  <a:tint val="75000"/>
                </a:prstClr>
              </a:solidFill>
            </a:endParaRPr>
          </a:p>
        </p:txBody>
      </p:sp>
      <p:sp>
        <p:nvSpPr>
          <p:cNvPr id="8" name="Footer Placeholder 4">
            <a:extLst>
              <a:ext uri="{FF2B5EF4-FFF2-40B4-BE49-F238E27FC236}">
                <a16:creationId xmlns:a16="http://schemas.microsoft.com/office/drawing/2014/main" id="{9B1EA232-173F-4C3F-B0A9-7D10A8308BDD}"/>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a:extLst>
              <a:ext uri="{FF2B5EF4-FFF2-40B4-BE49-F238E27FC236}">
                <a16:creationId xmlns:a16="http://schemas.microsoft.com/office/drawing/2014/main" id="{923D3A3B-7510-4E83-9254-37A57AB66A3F}"/>
              </a:ext>
            </a:extLst>
          </p:cNvPr>
          <p:cNvSpPr>
            <a:spLocks noGrp="1"/>
          </p:cNvSpPr>
          <p:nvPr>
            <p:ph type="sldNum" sz="quarter" idx="12"/>
          </p:nvPr>
        </p:nvSpPr>
        <p:spPr/>
        <p:txBody>
          <a:bodyPr/>
          <a:lstStyle>
            <a:lvl1pPr>
              <a:defRPr/>
            </a:lvl1pPr>
          </a:lstStyle>
          <a:p>
            <a:fld id="{48048EC4-4EA4-400E-8254-E97D20862320}" type="slidenum">
              <a:rPr lang="en-US"/>
              <a:pPr/>
              <a:t>‹#›</a:t>
            </a:fld>
            <a:endParaRPr lang="en-US"/>
          </a:p>
        </p:txBody>
      </p:sp>
    </p:spTree>
    <p:extLst>
      <p:ext uri="{BB962C8B-B14F-4D97-AF65-F5344CB8AC3E}">
        <p14:creationId xmlns:p14="http://schemas.microsoft.com/office/powerpoint/2010/main" val="107910671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460DA-1E0B-4856-BC02-27F646EC1CB2}"/>
              </a:ext>
            </a:extLst>
          </p:cNvPr>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65AFA754-9C8B-45C7-9B5D-6D83E65912B6}"/>
              </a:ext>
            </a:extLst>
          </p:cNvPr>
          <p:cNvSpPr>
            <a:spLocks noGrp="1"/>
          </p:cNvSpPr>
          <p:nvPr>
            <p:ph type="dt" sz="half" idx="10"/>
          </p:nvPr>
        </p:nvSpPr>
        <p:spPr/>
        <p:txBody>
          <a:bodyPr/>
          <a:lstStyle>
            <a:lvl1pPr>
              <a:defRPr/>
            </a:lvl1pPr>
          </a:lstStyle>
          <a:p>
            <a:pPr>
              <a:defRPr/>
            </a:pPr>
            <a:fld id="{65444496-E653-46C3-B331-85180C08F250}" type="datetimeFigureOut">
              <a:rPr lang="en-US">
                <a:solidFill>
                  <a:prstClr val="black">
                    <a:tint val="75000"/>
                  </a:prstClr>
                </a:solidFill>
              </a:rPr>
              <a:pPr>
                <a:defRPr/>
              </a:pPr>
              <a:t>11/6/2021</a:t>
            </a:fld>
            <a:endParaRPr lang="en-US">
              <a:solidFill>
                <a:prstClr val="black">
                  <a:tint val="75000"/>
                </a:prstClr>
              </a:solidFill>
            </a:endParaRPr>
          </a:p>
        </p:txBody>
      </p:sp>
      <p:sp>
        <p:nvSpPr>
          <p:cNvPr id="4" name="Footer Placeholder 4">
            <a:extLst>
              <a:ext uri="{FF2B5EF4-FFF2-40B4-BE49-F238E27FC236}">
                <a16:creationId xmlns:a16="http://schemas.microsoft.com/office/drawing/2014/main" id="{9B1EA232-173F-4C3F-B0A9-7D10A8308BDD}"/>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a:extLst>
              <a:ext uri="{FF2B5EF4-FFF2-40B4-BE49-F238E27FC236}">
                <a16:creationId xmlns:a16="http://schemas.microsoft.com/office/drawing/2014/main" id="{923D3A3B-7510-4E83-9254-37A57AB66A3F}"/>
              </a:ext>
            </a:extLst>
          </p:cNvPr>
          <p:cNvSpPr>
            <a:spLocks noGrp="1"/>
          </p:cNvSpPr>
          <p:nvPr>
            <p:ph type="sldNum" sz="quarter" idx="12"/>
          </p:nvPr>
        </p:nvSpPr>
        <p:spPr/>
        <p:txBody>
          <a:bodyPr/>
          <a:lstStyle>
            <a:lvl1pPr>
              <a:defRPr/>
            </a:lvl1pPr>
          </a:lstStyle>
          <a:p>
            <a:fld id="{FF170D90-A6C5-4781-A674-4F6B2804CC08}" type="slidenum">
              <a:rPr lang="en-US"/>
              <a:pPr/>
              <a:t>‹#›</a:t>
            </a:fld>
            <a:endParaRPr lang="en-US"/>
          </a:p>
        </p:txBody>
      </p:sp>
    </p:spTree>
    <p:extLst>
      <p:ext uri="{BB962C8B-B14F-4D97-AF65-F5344CB8AC3E}">
        <p14:creationId xmlns:p14="http://schemas.microsoft.com/office/powerpoint/2010/main" val="429005426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65AFA754-9C8B-45C7-9B5D-6D83E65912B6}"/>
              </a:ext>
            </a:extLst>
          </p:cNvPr>
          <p:cNvSpPr>
            <a:spLocks noGrp="1"/>
          </p:cNvSpPr>
          <p:nvPr>
            <p:ph type="dt" sz="half" idx="10"/>
          </p:nvPr>
        </p:nvSpPr>
        <p:spPr/>
        <p:txBody>
          <a:bodyPr/>
          <a:lstStyle>
            <a:lvl1pPr>
              <a:defRPr/>
            </a:lvl1pPr>
          </a:lstStyle>
          <a:p>
            <a:pPr>
              <a:defRPr/>
            </a:pPr>
            <a:fld id="{017A6417-46D3-4574-8526-55F54D0AC10F}" type="datetimeFigureOut">
              <a:rPr lang="en-US">
                <a:solidFill>
                  <a:prstClr val="black">
                    <a:tint val="75000"/>
                  </a:prstClr>
                </a:solidFill>
              </a:rPr>
              <a:pPr>
                <a:defRPr/>
              </a:pPr>
              <a:t>11/6/2021</a:t>
            </a:fld>
            <a:endParaRPr lang="en-US">
              <a:solidFill>
                <a:prstClr val="black">
                  <a:tint val="75000"/>
                </a:prstClr>
              </a:solidFill>
            </a:endParaRPr>
          </a:p>
        </p:txBody>
      </p:sp>
      <p:sp>
        <p:nvSpPr>
          <p:cNvPr id="3" name="Footer Placeholder 4">
            <a:extLst>
              <a:ext uri="{FF2B5EF4-FFF2-40B4-BE49-F238E27FC236}">
                <a16:creationId xmlns:a16="http://schemas.microsoft.com/office/drawing/2014/main" id="{9B1EA232-173F-4C3F-B0A9-7D10A8308BDD}"/>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a:extLst>
              <a:ext uri="{FF2B5EF4-FFF2-40B4-BE49-F238E27FC236}">
                <a16:creationId xmlns:a16="http://schemas.microsoft.com/office/drawing/2014/main" id="{923D3A3B-7510-4E83-9254-37A57AB66A3F}"/>
              </a:ext>
            </a:extLst>
          </p:cNvPr>
          <p:cNvSpPr>
            <a:spLocks noGrp="1"/>
          </p:cNvSpPr>
          <p:nvPr>
            <p:ph type="sldNum" sz="quarter" idx="12"/>
          </p:nvPr>
        </p:nvSpPr>
        <p:spPr/>
        <p:txBody>
          <a:bodyPr/>
          <a:lstStyle>
            <a:lvl1pPr>
              <a:defRPr/>
            </a:lvl1pPr>
          </a:lstStyle>
          <a:p>
            <a:fld id="{B6918597-F483-4493-BC21-A0C4963B3E70}" type="slidenum">
              <a:rPr lang="en-US"/>
              <a:pPr/>
              <a:t>‹#›</a:t>
            </a:fld>
            <a:endParaRPr lang="en-US"/>
          </a:p>
        </p:txBody>
      </p:sp>
    </p:spTree>
    <p:extLst>
      <p:ext uri="{BB962C8B-B14F-4D97-AF65-F5344CB8AC3E}">
        <p14:creationId xmlns:p14="http://schemas.microsoft.com/office/powerpoint/2010/main" val="420101897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D0C42-0DDC-4DBC-B00E-5F8D90F167BF}"/>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64922DC-F2C1-4B61-9CF7-26B00963936D}"/>
              </a:ext>
            </a:extLst>
          </p:cNvPr>
          <p:cNvSpPr>
            <a:spLocks noGrp="1"/>
          </p:cNvSpPr>
          <p:nvPr>
            <p:ph idx="1"/>
          </p:nvPr>
        </p:nvSpPr>
        <p:spPr>
          <a:xfrm>
            <a:off x="3887391" y="987427"/>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5BE0D97-B157-4BC4-A462-1ADFA0A178E3}"/>
              </a:ext>
            </a:extLst>
          </p:cNvPr>
          <p:cNvSpPr>
            <a:spLocks noGrp="1"/>
          </p:cNvSpPr>
          <p:nvPr>
            <p:ph type="body" sz="half" idx="2"/>
          </p:nvPr>
        </p:nvSpPr>
        <p:spPr>
          <a:xfrm>
            <a:off x="629841" y="2057401"/>
            <a:ext cx="2949178"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65AFA754-9C8B-45C7-9B5D-6D83E65912B6}"/>
              </a:ext>
            </a:extLst>
          </p:cNvPr>
          <p:cNvSpPr>
            <a:spLocks noGrp="1"/>
          </p:cNvSpPr>
          <p:nvPr>
            <p:ph type="dt" sz="half" idx="10"/>
          </p:nvPr>
        </p:nvSpPr>
        <p:spPr/>
        <p:txBody>
          <a:bodyPr/>
          <a:lstStyle>
            <a:lvl1pPr>
              <a:defRPr/>
            </a:lvl1pPr>
          </a:lstStyle>
          <a:p>
            <a:pPr>
              <a:defRPr/>
            </a:pPr>
            <a:fld id="{CFBC6408-56C7-45AA-8A3E-E4444E69C5E6}" type="datetimeFigureOut">
              <a:rPr lang="en-US">
                <a:solidFill>
                  <a:prstClr val="black">
                    <a:tint val="75000"/>
                  </a:prstClr>
                </a:solidFill>
              </a:rPr>
              <a:pPr>
                <a:defRPr/>
              </a:pPr>
              <a:t>11/6/2021</a:t>
            </a:fld>
            <a:endParaRPr lang="en-US">
              <a:solidFill>
                <a:prstClr val="black">
                  <a:tint val="75000"/>
                </a:prstClr>
              </a:solidFill>
            </a:endParaRPr>
          </a:p>
        </p:txBody>
      </p:sp>
      <p:sp>
        <p:nvSpPr>
          <p:cNvPr id="6" name="Footer Placeholder 4">
            <a:extLst>
              <a:ext uri="{FF2B5EF4-FFF2-40B4-BE49-F238E27FC236}">
                <a16:creationId xmlns:a16="http://schemas.microsoft.com/office/drawing/2014/main" id="{9B1EA232-173F-4C3F-B0A9-7D10A8308BDD}"/>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923D3A3B-7510-4E83-9254-37A57AB66A3F}"/>
              </a:ext>
            </a:extLst>
          </p:cNvPr>
          <p:cNvSpPr>
            <a:spLocks noGrp="1"/>
          </p:cNvSpPr>
          <p:nvPr>
            <p:ph type="sldNum" sz="quarter" idx="12"/>
          </p:nvPr>
        </p:nvSpPr>
        <p:spPr/>
        <p:txBody>
          <a:bodyPr/>
          <a:lstStyle>
            <a:lvl1pPr>
              <a:defRPr/>
            </a:lvl1pPr>
          </a:lstStyle>
          <a:p>
            <a:fld id="{19085123-C3D0-410C-9353-D60DCAD3314A}" type="slidenum">
              <a:rPr lang="en-US"/>
              <a:pPr/>
              <a:t>‹#›</a:t>
            </a:fld>
            <a:endParaRPr lang="en-US"/>
          </a:p>
        </p:txBody>
      </p:sp>
    </p:spTree>
    <p:extLst>
      <p:ext uri="{BB962C8B-B14F-4D97-AF65-F5344CB8AC3E}">
        <p14:creationId xmlns:p14="http://schemas.microsoft.com/office/powerpoint/2010/main" val="1112854552"/>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9D91B4-8449-4395-A69C-EADC9AA081EF}"/>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2A73D96-0F53-4DD3-A05B-3D0FF8C7F738}"/>
              </a:ext>
            </a:extLst>
          </p:cNvPr>
          <p:cNvSpPr>
            <a:spLocks noGrp="1"/>
          </p:cNvSpPr>
          <p:nvPr>
            <p:ph type="pic" idx="1"/>
          </p:nvPr>
        </p:nvSpPr>
        <p:spPr>
          <a:xfrm>
            <a:off x="3887391" y="987427"/>
            <a:ext cx="4629150" cy="4873625"/>
          </a:xfrm>
        </p:spPr>
        <p:txBody>
          <a:bodyPr rtlCol="0">
            <a:normAutofit/>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a:p>
        </p:txBody>
      </p:sp>
      <p:sp>
        <p:nvSpPr>
          <p:cNvPr id="4" name="Text Placeholder 3">
            <a:extLst>
              <a:ext uri="{FF2B5EF4-FFF2-40B4-BE49-F238E27FC236}">
                <a16:creationId xmlns:a16="http://schemas.microsoft.com/office/drawing/2014/main" id="{6481BB7D-5954-47C0-9560-85395C3872CB}"/>
              </a:ext>
            </a:extLst>
          </p:cNvPr>
          <p:cNvSpPr>
            <a:spLocks noGrp="1"/>
          </p:cNvSpPr>
          <p:nvPr>
            <p:ph type="body" sz="half" idx="2"/>
          </p:nvPr>
        </p:nvSpPr>
        <p:spPr>
          <a:xfrm>
            <a:off x="629841" y="2057401"/>
            <a:ext cx="2949178"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65AFA754-9C8B-45C7-9B5D-6D83E65912B6}"/>
              </a:ext>
            </a:extLst>
          </p:cNvPr>
          <p:cNvSpPr>
            <a:spLocks noGrp="1"/>
          </p:cNvSpPr>
          <p:nvPr>
            <p:ph type="dt" sz="half" idx="10"/>
          </p:nvPr>
        </p:nvSpPr>
        <p:spPr/>
        <p:txBody>
          <a:bodyPr/>
          <a:lstStyle>
            <a:lvl1pPr>
              <a:defRPr/>
            </a:lvl1pPr>
          </a:lstStyle>
          <a:p>
            <a:pPr>
              <a:defRPr/>
            </a:pPr>
            <a:fld id="{D4CC6EC6-718A-43BD-9B45-BACA878B84E4}" type="datetimeFigureOut">
              <a:rPr lang="en-US">
                <a:solidFill>
                  <a:prstClr val="black">
                    <a:tint val="75000"/>
                  </a:prstClr>
                </a:solidFill>
              </a:rPr>
              <a:pPr>
                <a:defRPr/>
              </a:pPr>
              <a:t>11/6/2021</a:t>
            </a:fld>
            <a:endParaRPr lang="en-US">
              <a:solidFill>
                <a:prstClr val="black">
                  <a:tint val="75000"/>
                </a:prstClr>
              </a:solidFill>
            </a:endParaRPr>
          </a:p>
        </p:txBody>
      </p:sp>
      <p:sp>
        <p:nvSpPr>
          <p:cNvPr id="6" name="Footer Placeholder 4">
            <a:extLst>
              <a:ext uri="{FF2B5EF4-FFF2-40B4-BE49-F238E27FC236}">
                <a16:creationId xmlns:a16="http://schemas.microsoft.com/office/drawing/2014/main" id="{9B1EA232-173F-4C3F-B0A9-7D10A8308BDD}"/>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923D3A3B-7510-4E83-9254-37A57AB66A3F}"/>
              </a:ext>
            </a:extLst>
          </p:cNvPr>
          <p:cNvSpPr>
            <a:spLocks noGrp="1"/>
          </p:cNvSpPr>
          <p:nvPr>
            <p:ph type="sldNum" sz="quarter" idx="12"/>
          </p:nvPr>
        </p:nvSpPr>
        <p:spPr/>
        <p:txBody>
          <a:bodyPr/>
          <a:lstStyle>
            <a:lvl1pPr>
              <a:defRPr/>
            </a:lvl1pPr>
          </a:lstStyle>
          <a:p>
            <a:fld id="{BF989F2C-5D1C-42D1-94CC-9109819507B1}" type="slidenum">
              <a:rPr lang="en-US"/>
              <a:pPr/>
              <a:t>‹#›</a:t>
            </a:fld>
            <a:endParaRPr lang="en-US"/>
          </a:p>
        </p:txBody>
      </p:sp>
    </p:spTree>
    <p:extLst>
      <p:ext uri="{BB962C8B-B14F-4D97-AF65-F5344CB8AC3E}">
        <p14:creationId xmlns:p14="http://schemas.microsoft.com/office/powerpoint/2010/main" val="18614631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5ACFDF-D90B-4619-AFB6-8954AB0A4C5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75919B7-C962-421F-9281-C6866402DBA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AFA754-9C8B-45C7-9B5D-6D83E65912B6}"/>
              </a:ext>
            </a:extLst>
          </p:cNvPr>
          <p:cNvSpPr>
            <a:spLocks noGrp="1"/>
          </p:cNvSpPr>
          <p:nvPr>
            <p:ph type="dt" sz="half" idx="10"/>
          </p:nvPr>
        </p:nvSpPr>
        <p:spPr/>
        <p:txBody>
          <a:bodyPr/>
          <a:lstStyle>
            <a:lvl1pPr>
              <a:defRPr/>
            </a:lvl1pPr>
          </a:lstStyle>
          <a:p>
            <a:pPr>
              <a:defRPr/>
            </a:pPr>
            <a:fld id="{8292FF32-C037-44C3-97FD-768203D98EDA}" type="datetimeFigureOut">
              <a:rPr lang="en-US">
                <a:solidFill>
                  <a:prstClr val="black">
                    <a:tint val="75000"/>
                  </a:prstClr>
                </a:solidFill>
              </a:rPr>
              <a:pPr>
                <a:defRPr/>
              </a:pPr>
              <a:t>11/6/2021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9B1EA232-173F-4C3F-B0A9-7D10A8308BDD}"/>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23D3A3B-7510-4E83-9254-37A57AB66A3F}"/>
              </a:ext>
            </a:extLst>
          </p:cNvPr>
          <p:cNvSpPr>
            <a:spLocks noGrp="1"/>
          </p:cNvSpPr>
          <p:nvPr>
            <p:ph type="sldNum" sz="quarter" idx="12"/>
          </p:nvPr>
        </p:nvSpPr>
        <p:spPr/>
        <p:txBody>
          <a:bodyPr/>
          <a:lstStyle>
            <a:lvl1pPr>
              <a:defRPr/>
            </a:lvl1pPr>
          </a:lstStyle>
          <a:p>
            <a:fld id="{2B7877F4-C22D-47C9-8D1A-6F9833BC1F5C}" type="slidenum">
              <a:rPr lang="en-US"/>
              <a:pPr/>
              <a:t>‹#›</a:t>
            </a:fld>
            <a:endParaRPr lang="en-US"/>
          </a:p>
        </p:txBody>
      </p:sp>
    </p:spTree>
    <p:extLst>
      <p:ext uri="{BB962C8B-B14F-4D97-AF65-F5344CB8AC3E}">
        <p14:creationId xmlns:p14="http://schemas.microsoft.com/office/powerpoint/2010/main" val="72744174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40E3D6-7C43-4206-A206-6C6FA17E67AD}"/>
              </a:ext>
            </a:extLst>
          </p:cNvPr>
          <p:cNvSpPr>
            <a:spLocks noGrp="1"/>
          </p:cNvSpPr>
          <p:nvPr>
            <p:ph type="title" orient="vert"/>
          </p:nvPr>
        </p:nvSpPr>
        <p:spPr>
          <a:xfrm>
            <a:off x="6543676" y="365127"/>
            <a:ext cx="1971675"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724B8B8-A4B8-4746-B397-C5F8680F2EF9}"/>
              </a:ext>
            </a:extLst>
          </p:cNvPr>
          <p:cNvSpPr>
            <a:spLocks noGrp="1"/>
          </p:cNvSpPr>
          <p:nvPr>
            <p:ph type="body" orient="vert" idx="1"/>
          </p:nvPr>
        </p:nvSpPr>
        <p:spPr>
          <a:xfrm>
            <a:off x="628651" y="365127"/>
            <a:ext cx="5800725"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AFA754-9C8B-45C7-9B5D-6D83E65912B6}"/>
              </a:ext>
            </a:extLst>
          </p:cNvPr>
          <p:cNvSpPr>
            <a:spLocks noGrp="1"/>
          </p:cNvSpPr>
          <p:nvPr>
            <p:ph type="dt" sz="half" idx="10"/>
          </p:nvPr>
        </p:nvSpPr>
        <p:spPr/>
        <p:txBody>
          <a:bodyPr/>
          <a:lstStyle>
            <a:lvl1pPr>
              <a:defRPr/>
            </a:lvl1pPr>
          </a:lstStyle>
          <a:p>
            <a:pPr>
              <a:defRPr/>
            </a:pPr>
            <a:fld id="{2D36598A-1155-43A1-9EF9-5C3247FBAEB2}" type="datetimeFigureOut">
              <a:rPr lang="en-US">
                <a:solidFill>
                  <a:prstClr val="black">
                    <a:tint val="75000"/>
                  </a:prstClr>
                </a:solidFill>
              </a:rPr>
              <a:pPr>
                <a:defRPr/>
              </a:pPr>
              <a:t>11/6/2021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9B1EA232-173F-4C3F-B0A9-7D10A8308BDD}"/>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23D3A3B-7510-4E83-9254-37A57AB66A3F}"/>
              </a:ext>
            </a:extLst>
          </p:cNvPr>
          <p:cNvSpPr>
            <a:spLocks noGrp="1"/>
          </p:cNvSpPr>
          <p:nvPr>
            <p:ph type="sldNum" sz="quarter" idx="12"/>
          </p:nvPr>
        </p:nvSpPr>
        <p:spPr/>
        <p:txBody>
          <a:bodyPr/>
          <a:lstStyle>
            <a:lvl1pPr>
              <a:defRPr/>
            </a:lvl1pPr>
          </a:lstStyle>
          <a:p>
            <a:fld id="{D62D68A6-6255-4F09-9FEF-3D45CCEB1495}" type="slidenum">
              <a:rPr lang="en-US"/>
              <a:pPr/>
              <a:t>‹#›</a:t>
            </a:fld>
            <a:endParaRPr lang="en-US"/>
          </a:p>
        </p:txBody>
      </p:sp>
    </p:spTree>
    <p:extLst>
      <p:ext uri="{BB962C8B-B14F-4D97-AF65-F5344CB8AC3E}">
        <p14:creationId xmlns:p14="http://schemas.microsoft.com/office/powerpoint/2010/main" val="151056710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85"/>
        <p:cNvGrpSpPr/>
        <p:nvPr/>
      </p:nvGrpSpPr>
      <p:grpSpPr>
        <a:xfrm>
          <a:off x="0" y="0"/>
          <a:ext cx="0" cy="0"/>
          <a:chOff x="0" y="0"/>
          <a:chExt cx="0" cy="0"/>
        </a:xfrm>
      </p:grpSpPr>
      <p:sp>
        <p:nvSpPr>
          <p:cNvPr id="3" name="Google Shape;486;p10"/>
          <p:cNvSpPr>
            <a:spLocks/>
          </p:cNvSpPr>
          <p:nvPr/>
        </p:nvSpPr>
        <p:spPr bwMode="auto">
          <a:xfrm>
            <a:off x="7879557" y="322264"/>
            <a:ext cx="260747" cy="300037"/>
          </a:xfrm>
          <a:custGeom>
            <a:avLst/>
            <a:gdLst>
              <a:gd name="T0" fmla="*/ 2553 w 5733"/>
              <a:gd name="T1" fmla="*/ 0 h 5077"/>
              <a:gd name="T2" fmla="*/ 370 w 5733"/>
              <a:gd name="T3" fmla="*/ 2553 h 5077"/>
              <a:gd name="T4" fmla="*/ 408 w 5733"/>
              <a:gd name="T5" fmla="*/ 2593 h 5077"/>
              <a:gd name="T6" fmla="*/ 447 w 5733"/>
              <a:gd name="T7" fmla="*/ 2536 h 5077"/>
              <a:gd name="T8" fmla="*/ 2648 w 5733"/>
              <a:gd name="T9" fmla="*/ 323 h 5077"/>
              <a:gd name="T10" fmla="*/ 4563 w 5733"/>
              <a:gd name="T11" fmla="*/ 1233 h 5077"/>
              <a:gd name="T12" fmla="*/ 3380 w 5733"/>
              <a:gd name="T13" fmla="*/ 4640 h 5077"/>
              <a:gd name="T14" fmla="*/ 3064 w 5733"/>
              <a:gd name="T15" fmla="*/ 4673 h 5077"/>
              <a:gd name="T16" fmla="*/ 1658 w 5733"/>
              <a:gd name="T17" fmla="*/ 3519 h 5077"/>
              <a:gd name="T18" fmla="*/ 1781 w 5733"/>
              <a:gd name="T19" fmla="*/ 2606 h 5077"/>
              <a:gd name="T20" fmla="*/ 2600 w 5733"/>
              <a:gd name="T21" fmla="*/ 2170 h 5077"/>
              <a:gd name="T22" fmla="*/ 3008 w 5733"/>
              <a:gd name="T23" fmla="*/ 2227 h 5077"/>
              <a:gd name="T24" fmla="*/ 2942 w 5733"/>
              <a:gd name="T25" fmla="*/ 3292 h 5077"/>
              <a:gd name="T26" fmla="*/ 2311 w 5733"/>
              <a:gd name="T27" fmla="*/ 3231 h 5077"/>
              <a:gd name="T28" fmla="*/ 2267 w 5733"/>
              <a:gd name="T29" fmla="*/ 3213 h 5077"/>
              <a:gd name="T30" fmla="*/ 2248 w 5733"/>
              <a:gd name="T31" fmla="*/ 3388 h 5077"/>
              <a:gd name="T32" fmla="*/ 2949 w 5733"/>
              <a:gd name="T33" fmla="*/ 3750 h 5077"/>
              <a:gd name="T34" fmla="*/ 3141 w 5733"/>
              <a:gd name="T35" fmla="*/ 1914 h 5077"/>
              <a:gd name="T36" fmla="*/ 2497 w 5733"/>
              <a:gd name="T37" fmla="*/ 1773 h 5077"/>
              <a:gd name="T38" fmla="*/ 1701 w 5733"/>
              <a:gd name="T39" fmla="*/ 4479 h 5077"/>
              <a:gd name="T40" fmla="*/ 3048 w 5733"/>
              <a:gd name="T41" fmla="*/ 5077 h 5077"/>
              <a:gd name="T42" fmla="*/ 5355 w 5733"/>
              <a:gd name="T43" fmla="*/ 3201 h 5077"/>
              <a:gd name="T44" fmla="*/ 3103 w 5733"/>
              <a:gd name="T45" fmla="*/ 47 h 5077"/>
              <a:gd name="T46" fmla="*/ 2553 w 5733"/>
              <a:gd name="T47" fmla="*/ 0 h 5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733" h="5077" extrusionOk="0">
                <a:moveTo>
                  <a:pt x="2553" y="0"/>
                </a:moveTo>
                <a:cubicBezTo>
                  <a:pt x="1127" y="0"/>
                  <a:pt x="0" y="982"/>
                  <a:pt x="370" y="2553"/>
                </a:cubicBezTo>
                <a:cubicBezTo>
                  <a:pt x="376" y="2581"/>
                  <a:pt x="392" y="2593"/>
                  <a:pt x="408" y="2593"/>
                </a:cubicBezTo>
                <a:cubicBezTo>
                  <a:pt x="429" y="2593"/>
                  <a:pt x="450" y="2571"/>
                  <a:pt x="447" y="2536"/>
                </a:cubicBezTo>
                <a:cubicBezTo>
                  <a:pt x="308" y="1118"/>
                  <a:pt x="1460" y="323"/>
                  <a:pt x="2648" y="323"/>
                </a:cubicBezTo>
                <a:cubicBezTo>
                  <a:pt x="3366" y="323"/>
                  <a:pt x="4097" y="613"/>
                  <a:pt x="4563" y="1233"/>
                </a:cubicBezTo>
                <a:cubicBezTo>
                  <a:pt x="5440" y="2399"/>
                  <a:pt x="4880" y="4332"/>
                  <a:pt x="3380" y="4640"/>
                </a:cubicBezTo>
                <a:cubicBezTo>
                  <a:pt x="3273" y="4662"/>
                  <a:pt x="3167" y="4673"/>
                  <a:pt x="3064" y="4673"/>
                </a:cubicBezTo>
                <a:cubicBezTo>
                  <a:pt x="2388" y="4673"/>
                  <a:pt x="1816" y="4217"/>
                  <a:pt x="1658" y="3519"/>
                </a:cubicBezTo>
                <a:cubicBezTo>
                  <a:pt x="1587" y="3201"/>
                  <a:pt x="1594" y="2893"/>
                  <a:pt x="1781" y="2606"/>
                </a:cubicBezTo>
                <a:cubicBezTo>
                  <a:pt x="1979" y="2315"/>
                  <a:pt x="2252" y="2170"/>
                  <a:pt x="2600" y="2170"/>
                </a:cubicBezTo>
                <a:cubicBezTo>
                  <a:pt x="2726" y="2170"/>
                  <a:pt x="2862" y="2189"/>
                  <a:pt x="3008" y="2227"/>
                </a:cubicBezTo>
                <a:cubicBezTo>
                  <a:pt x="3681" y="2937"/>
                  <a:pt x="3659" y="3292"/>
                  <a:pt x="2942" y="3292"/>
                </a:cubicBezTo>
                <a:cubicBezTo>
                  <a:pt x="2771" y="3292"/>
                  <a:pt x="2561" y="3272"/>
                  <a:pt x="2311" y="3231"/>
                </a:cubicBezTo>
                <a:cubicBezTo>
                  <a:pt x="2294" y="3218"/>
                  <a:pt x="2279" y="3213"/>
                  <a:pt x="2267" y="3213"/>
                </a:cubicBezTo>
                <a:cubicBezTo>
                  <a:pt x="2209" y="3213"/>
                  <a:pt x="2208" y="3343"/>
                  <a:pt x="2248" y="3388"/>
                </a:cubicBezTo>
                <a:cubicBezTo>
                  <a:pt x="2466" y="3645"/>
                  <a:pt x="2714" y="3750"/>
                  <a:pt x="2949" y="3750"/>
                </a:cubicBezTo>
                <a:cubicBezTo>
                  <a:pt x="3774" y="3750"/>
                  <a:pt x="4445" y="2459"/>
                  <a:pt x="3141" y="1914"/>
                </a:cubicBezTo>
                <a:cubicBezTo>
                  <a:pt x="2909" y="1817"/>
                  <a:pt x="2694" y="1773"/>
                  <a:pt x="2497" y="1773"/>
                </a:cubicBezTo>
                <a:cubicBezTo>
                  <a:pt x="1261" y="1773"/>
                  <a:pt x="782" y="3501"/>
                  <a:pt x="1701" y="4479"/>
                </a:cubicBezTo>
                <a:cubicBezTo>
                  <a:pt x="2094" y="4897"/>
                  <a:pt x="2569" y="5077"/>
                  <a:pt x="3048" y="5077"/>
                </a:cubicBezTo>
                <a:cubicBezTo>
                  <a:pt x="4068" y="5077"/>
                  <a:pt x="5100" y="4259"/>
                  <a:pt x="5355" y="3201"/>
                </a:cubicBezTo>
                <a:cubicBezTo>
                  <a:pt x="5732" y="1640"/>
                  <a:pt x="4610" y="303"/>
                  <a:pt x="3103" y="47"/>
                </a:cubicBezTo>
                <a:cubicBezTo>
                  <a:pt x="2917" y="16"/>
                  <a:pt x="2733" y="0"/>
                  <a:pt x="2553"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eaLnBrk="0" fontAlgn="base" hangingPunct="0">
              <a:spcBef>
                <a:spcPct val="0"/>
              </a:spcBef>
              <a:spcAft>
                <a:spcPct val="0"/>
              </a:spcAft>
            </a:pPr>
            <a:endParaRPr lang="en-US">
              <a:solidFill>
                <a:prstClr val="black"/>
              </a:solidFill>
              <a:latin typeface="Segoe Print" pitchFamily="2" charset="0"/>
            </a:endParaRPr>
          </a:p>
        </p:txBody>
      </p:sp>
      <p:sp>
        <p:nvSpPr>
          <p:cNvPr id="4" name="Google Shape;487;p10"/>
          <p:cNvSpPr>
            <a:spLocks/>
          </p:cNvSpPr>
          <p:nvPr/>
        </p:nvSpPr>
        <p:spPr bwMode="auto">
          <a:xfrm>
            <a:off x="1023937" y="6013451"/>
            <a:ext cx="271463" cy="525463"/>
          </a:xfrm>
          <a:custGeom>
            <a:avLst/>
            <a:gdLst>
              <a:gd name="T0" fmla="*/ 972 w 3973"/>
              <a:gd name="T1" fmla="*/ 0 h 5922"/>
              <a:gd name="T2" fmla="*/ 972 w 3973"/>
              <a:gd name="T3" fmla="*/ 0 h 5922"/>
              <a:gd name="T4" fmla="*/ 1 w 3973"/>
              <a:gd name="T5" fmla="*/ 3666 h 5922"/>
              <a:gd name="T6" fmla="*/ 618 w 3973"/>
              <a:gd name="T7" fmla="*/ 3559 h 5922"/>
              <a:gd name="T8" fmla="*/ 2989 w 3973"/>
              <a:gd name="T9" fmla="*/ 5922 h 5922"/>
              <a:gd name="T10" fmla="*/ 3972 w 3973"/>
              <a:gd name="T11" fmla="*/ 2411 h 5922"/>
              <a:gd name="T12" fmla="*/ 3972 w 3973"/>
              <a:gd name="T13" fmla="*/ 2411 h 5922"/>
              <a:gd name="T14" fmla="*/ 3395 w 3973"/>
              <a:gd name="T15" fmla="*/ 2498 h 5922"/>
              <a:gd name="T16" fmla="*/ 972 w 3973"/>
              <a:gd name="T17" fmla="*/ 0 h 59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73" h="5922" extrusionOk="0">
                <a:moveTo>
                  <a:pt x="972" y="0"/>
                </a:moveTo>
                <a:lnTo>
                  <a:pt x="972" y="0"/>
                </a:lnTo>
                <a:cubicBezTo>
                  <a:pt x="1216" y="859"/>
                  <a:pt x="1850" y="2785"/>
                  <a:pt x="1" y="3666"/>
                </a:cubicBezTo>
                <a:cubicBezTo>
                  <a:pt x="216" y="3593"/>
                  <a:pt x="422" y="3559"/>
                  <a:pt x="618" y="3559"/>
                </a:cubicBezTo>
                <a:cubicBezTo>
                  <a:pt x="1697" y="3559"/>
                  <a:pt x="2484" y="4595"/>
                  <a:pt x="2989" y="5922"/>
                </a:cubicBezTo>
                <a:cubicBezTo>
                  <a:pt x="2466" y="3666"/>
                  <a:pt x="2765" y="2961"/>
                  <a:pt x="3972" y="2411"/>
                </a:cubicBezTo>
                <a:cubicBezTo>
                  <a:pt x="3768" y="2471"/>
                  <a:pt x="3576" y="2498"/>
                  <a:pt x="3395" y="2498"/>
                </a:cubicBezTo>
                <a:cubicBezTo>
                  <a:pt x="2162" y="2498"/>
                  <a:pt x="1461" y="1207"/>
                  <a:pt x="972" y="0"/>
                </a:cubicBezTo>
                <a:close/>
              </a:path>
            </a:pathLst>
          </a:custGeom>
          <a:solidFill>
            <a:srgbClr val="FFDA60"/>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eaLnBrk="0" fontAlgn="base" hangingPunct="0">
              <a:spcBef>
                <a:spcPct val="0"/>
              </a:spcBef>
              <a:spcAft>
                <a:spcPct val="0"/>
              </a:spcAft>
            </a:pPr>
            <a:endParaRPr lang="en-US">
              <a:solidFill>
                <a:prstClr val="black"/>
              </a:solidFill>
              <a:latin typeface="Segoe Print" pitchFamily="2" charset="0"/>
            </a:endParaRPr>
          </a:p>
        </p:txBody>
      </p:sp>
      <p:sp>
        <p:nvSpPr>
          <p:cNvPr id="5" name="Google Shape;488;p10"/>
          <p:cNvSpPr>
            <a:spLocks/>
          </p:cNvSpPr>
          <p:nvPr/>
        </p:nvSpPr>
        <p:spPr bwMode="auto">
          <a:xfrm>
            <a:off x="311944" y="5722939"/>
            <a:ext cx="509588" cy="585787"/>
          </a:xfrm>
          <a:custGeom>
            <a:avLst/>
            <a:gdLst>
              <a:gd name="T0" fmla="*/ 2554 w 5734"/>
              <a:gd name="T1" fmla="*/ 0 h 5078"/>
              <a:gd name="T2" fmla="*/ 370 w 5734"/>
              <a:gd name="T3" fmla="*/ 2554 h 5078"/>
              <a:gd name="T4" fmla="*/ 408 w 5734"/>
              <a:gd name="T5" fmla="*/ 2593 h 5078"/>
              <a:gd name="T6" fmla="*/ 447 w 5734"/>
              <a:gd name="T7" fmla="*/ 2536 h 5078"/>
              <a:gd name="T8" fmla="*/ 2648 w 5734"/>
              <a:gd name="T9" fmla="*/ 323 h 5078"/>
              <a:gd name="T10" fmla="*/ 4563 w 5734"/>
              <a:gd name="T11" fmla="*/ 1233 h 5078"/>
              <a:gd name="T12" fmla="*/ 3381 w 5734"/>
              <a:gd name="T13" fmla="*/ 4641 h 5078"/>
              <a:gd name="T14" fmla="*/ 3065 w 5734"/>
              <a:gd name="T15" fmla="*/ 4673 h 5078"/>
              <a:gd name="T16" fmla="*/ 1659 w 5734"/>
              <a:gd name="T17" fmla="*/ 3521 h 5078"/>
              <a:gd name="T18" fmla="*/ 1781 w 5734"/>
              <a:gd name="T19" fmla="*/ 2606 h 5078"/>
              <a:gd name="T20" fmla="*/ 2601 w 5734"/>
              <a:gd name="T21" fmla="*/ 2170 h 5078"/>
              <a:gd name="T22" fmla="*/ 3009 w 5734"/>
              <a:gd name="T23" fmla="*/ 2227 h 5078"/>
              <a:gd name="T24" fmla="*/ 2944 w 5734"/>
              <a:gd name="T25" fmla="*/ 3292 h 5078"/>
              <a:gd name="T26" fmla="*/ 2312 w 5734"/>
              <a:gd name="T27" fmla="*/ 3231 h 5078"/>
              <a:gd name="T28" fmla="*/ 2268 w 5734"/>
              <a:gd name="T29" fmla="*/ 3213 h 5078"/>
              <a:gd name="T30" fmla="*/ 2247 w 5734"/>
              <a:gd name="T31" fmla="*/ 3389 h 5078"/>
              <a:gd name="T32" fmla="*/ 2949 w 5734"/>
              <a:gd name="T33" fmla="*/ 3750 h 5078"/>
              <a:gd name="T34" fmla="*/ 3141 w 5734"/>
              <a:gd name="T35" fmla="*/ 1914 h 5078"/>
              <a:gd name="T36" fmla="*/ 2497 w 5734"/>
              <a:gd name="T37" fmla="*/ 1773 h 5078"/>
              <a:gd name="T38" fmla="*/ 1701 w 5734"/>
              <a:gd name="T39" fmla="*/ 4480 h 5078"/>
              <a:gd name="T40" fmla="*/ 3048 w 5734"/>
              <a:gd name="T41" fmla="*/ 5077 h 5078"/>
              <a:gd name="T42" fmla="*/ 5355 w 5734"/>
              <a:gd name="T43" fmla="*/ 3201 h 5078"/>
              <a:gd name="T44" fmla="*/ 3104 w 5734"/>
              <a:gd name="T45" fmla="*/ 48 h 5078"/>
              <a:gd name="T46" fmla="*/ 2554 w 5734"/>
              <a:gd name="T47" fmla="*/ 0 h 50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734" h="5078" extrusionOk="0">
                <a:moveTo>
                  <a:pt x="2554" y="0"/>
                </a:moveTo>
                <a:cubicBezTo>
                  <a:pt x="1127" y="0"/>
                  <a:pt x="0" y="982"/>
                  <a:pt x="370" y="2554"/>
                </a:cubicBezTo>
                <a:cubicBezTo>
                  <a:pt x="376" y="2581"/>
                  <a:pt x="392" y="2593"/>
                  <a:pt x="408" y="2593"/>
                </a:cubicBezTo>
                <a:cubicBezTo>
                  <a:pt x="429" y="2593"/>
                  <a:pt x="450" y="2572"/>
                  <a:pt x="447" y="2536"/>
                </a:cubicBezTo>
                <a:cubicBezTo>
                  <a:pt x="308" y="1118"/>
                  <a:pt x="1460" y="323"/>
                  <a:pt x="2648" y="323"/>
                </a:cubicBezTo>
                <a:cubicBezTo>
                  <a:pt x="3366" y="323"/>
                  <a:pt x="4097" y="614"/>
                  <a:pt x="4563" y="1233"/>
                </a:cubicBezTo>
                <a:cubicBezTo>
                  <a:pt x="5441" y="2400"/>
                  <a:pt x="4881" y="4333"/>
                  <a:pt x="3381" y="4641"/>
                </a:cubicBezTo>
                <a:cubicBezTo>
                  <a:pt x="3274" y="4663"/>
                  <a:pt x="3168" y="4673"/>
                  <a:pt x="3065" y="4673"/>
                </a:cubicBezTo>
                <a:cubicBezTo>
                  <a:pt x="2388" y="4673"/>
                  <a:pt x="1816" y="4217"/>
                  <a:pt x="1659" y="3521"/>
                </a:cubicBezTo>
                <a:cubicBezTo>
                  <a:pt x="1587" y="3201"/>
                  <a:pt x="1594" y="2894"/>
                  <a:pt x="1781" y="2606"/>
                </a:cubicBezTo>
                <a:cubicBezTo>
                  <a:pt x="1979" y="2316"/>
                  <a:pt x="2252" y="2170"/>
                  <a:pt x="2601" y="2170"/>
                </a:cubicBezTo>
                <a:cubicBezTo>
                  <a:pt x="2727" y="2170"/>
                  <a:pt x="2863" y="2189"/>
                  <a:pt x="3009" y="2227"/>
                </a:cubicBezTo>
                <a:cubicBezTo>
                  <a:pt x="3681" y="2937"/>
                  <a:pt x="3660" y="3292"/>
                  <a:pt x="2944" y="3292"/>
                </a:cubicBezTo>
                <a:cubicBezTo>
                  <a:pt x="2773" y="3292"/>
                  <a:pt x="2562" y="3272"/>
                  <a:pt x="2312" y="3231"/>
                </a:cubicBezTo>
                <a:cubicBezTo>
                  <a:pt x="2295" y="3219"/>
                  <a:pt x="2280" y="3213"/>
                  <a:pt x="2268" y="3213"/>
                </a:cubicBezTo>
                <a:cubicBezTo>
                  <a:pt x="2209" y="3213"/>
                  <a:pt x="2208" y="3343"/>
                  <a:pt x="2247" y="3389"/>
                </a:cubicBezTo>
                <a:cubicBezTo>
                  <a:pt x="2466" y="3645"/>
                  <a:pt x="2714" y="3750"/>
                  <a:pt x="2949" y="3750"/>
                </a:cubicBezTo>
                <a:cubicBezTo>
                  <a:pt x="3774" y="3750"/>
                  <a:pt x="4445" y="2460"/>
                  <a:pt x="3141" y="1914"/>
                </a:cubicBezTo>
                <a:cubicBezTo>
                  <a:pt x="2909" y="1817"/>
                  <a:pt x="2694" y="1773"/>
                  <a:pt x="2497" y="1773"/>
                </a:cubicBezTo>
                <a:cubicBezTo>
                  <a:pt x="1261" y="1773"/>
                  <a:pt x="782" y="3501"/>
                  <a:pt x="1701" y="4480"/>
                </a:cubicBezTo>
                <a:cubicBezTo>
                  <a:pt x="2094" y="4898"/>
                  <a:pt x="2569" y="5077"/>
                  <a:pt x="3048" y="5077"/>
                </a:cubicBezTo>
                <a:cubicBezTo>
                  <a:pt x="4068" y="5077"/>
                  <a:pt x="5100" y="4260"/>
                  <a:pt x="5355" y="3201"/>
                </a:cubicBezTo>
                <a:cubicBezTo>
                  <a:pt x="5733" y="1641"/>
                  <a:pt x="4610" y="304"/>
                  <a:pt x="3104" y="48"/>
                </a:cubicBezTo>
                <a:cubicBezTo>
                  <a:pt x="2918" y="16"/>
                  <a:pt x="2734" y="0"/>
                  <a:pt x="2554"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eaLnBrk="0" fontAlgn="base" hangingPunct="0">
              <a:spcBef>
                <a:spcPct val="0"/>
              </a:spcBef>
              <a:spcAft>
                <a:spcPct val="0"/>
              </a:spcAft>
            </a:pPr>
            <a:endParaRPr lang="en-US">
              <a:solidFill>
                <a:prstClr val="black"/>
              </a:solidFill>
              <a:latin typeface="Segoe Print" pitchFamily="2" charset="0"/>
            </a:endParaRPr>
          </a:p>
        </p:txBody>
      </p:sp>
      <p:sp>
        <p:nvSpPr>
          <p:cNvPr id="6" name="Google Shape;489;p10">
            <a:extLst>
              <a:ext uri="{FF2B5EF4-FFF2-40B4-BE49-F238E27FC236}">
                <a16:creationId xmlns:a16="http://schemas.microsoft.com/office/drawing/2014/main" id="{7FF720A3-BDF3-48AD-9986-4158C04294F5}"/>
              </a:ext>
            </a:extLst>
          </p:cNvPr>
          <p:cNvSpPr/>
          <p:nvPr/>
        </p:nvSpPr>
        <p:spPr>
          <a:xfrm>
            <a:off x="280987" y="4991100"/>
            <a:ext cx="309563" cy="368300"/>
          </a:xfrm>
          <a:custGeom>
            <a:avLst/>
            <a:gdLst/>
            <a:ahLst/>
            <a:cxnLst/>
            <a:rect l="l" t="t" r="r" b="b"/>
            <a:pathLst>
              <a:path w="4533" h="4162" extrusionOk="0">
                <a:moveTo>
                  <a:pt x="1237" y="0"/>
                </a:moveTo>
                <a:cubicBezTo>
                  <a:pt x="1232" y="0"/>
                  <a:pt x="1227" y="1"/>
                  <a:pt x="1224" y="3"/>
                </a:cubicBezTo>
                <a:cubicBezTo>
                  <a:pt x="1124" y="59"/>
                  <a:pt x="1224" y="1681"/>
                  <a:pt x="1224" y="1681"/>
                </a:cubicBezTo>
                <a:cubicBezTo>
                  <a:pt x="1224" y="1681"/>
                  <a:pt x="0" y="2243"/>
                  <a:pt x="0" y="2375"/>
                </a:cubicBezTo>
                <a:cubicBezTo>
                  <a:pt x="0" y="2508"/>
                  <a:pt x="1819" y="2673"/>
                  <a:pt x="1819" y="2673"/>
                </a:cubicBezTo>
                <a:cubicBezTo>
                  <a:pt x="1819" y="2673"/>
                  <a:pt x="1919" y="4161"/>
                  <a:pt x="2085" y="4161"/>
                </a:cubicBezTo>
                <a:cubicBezTo>
                  <a:pt x="2250" y="4161"/>
                  <a:pt x="2891" y="2408"/>
                  <a:pt x="2891" y="2408"/>
                </a:cubicBezTo>
                <a:cubicBezTo>
                  <a:pt x="2891" y="2408"/>
                  <a:pt x="3857" y="2705"/>
                  <a:pt x="4277" y="2705"/>
                </a:cubicBezTo>
                <a:cubicBezTo>
                  <a:pt x="4382" y="2705"/>
                  <a:pt x="4453" y="2686"/>
                  <a:pt x="4467" y="2640"/>
                </a:cubicBezTo>
                <a:cubicBezTo>
                  <a:pt x="4532" y="2408"/>
                  <a:pt x="3441" y="1382"/>
                  <a:pt x="3441" y="1382"/>
                </a:cubicBezTo>
                <a:cubicBezTo>
                  <a:pt x="3441" y="1382"/>
                  <a:pt x="4168" y="291"/>
                  <a:pt x="4036" y="191"/>
                </a:cubicBezTo>
                <a:cubicBezTo>
                  <a:pt x="4028" y="185"/>
                  <a:pt x="4014" y="182"/>
                  <a:pt x="3996" y="182"/>
                </a:cubicBezTo>
                <a:cubicBezTo>
                  <a:pt x="3729" y="182"/>
                  <a:pt x="2481" y="820"/>
                  <a:pt x="2481" y="820"/>
                </a:cubicBezTo>
                <a:cubicBezTo>
                  <a:pt x="2481" y="820"/>
                  <a:pt x="1394" y="0"/>
                  <a:pt x="1237" y="0"/>
                </a:cubicBezTo>
                <a:close/>
              </a:path>
            </a:pathLst>
          </a:custGeom>
          <a:solidFill>
            <a:schemeClr val="accent4"/>
          </a:solidFill>
          <a:ln>
            <a:noFill/>
          </a:ln>
        </p:spPr>
        <p:txBody>
          <a:bodyPr spcFirstLastPara="1" lIns="121900" tIns="121900" rIns="121900" bIns="121900" anchor="ctr"/>
          <a:lstStyle/>
          <a:p>
            <a:pPr eaLnBrk="0" fontAlgn="base" hangingPunct="0">
              <a:defRPr/>
            </a:pPr>
            <a:endParaRPr sz="2400">
              <a:solidFill>
                <a:prstClr val="black"/>
              </a:solidFill>
              <a:latin typeface="Segoe Print" pitchFamily="2" charset="0"/>
            </a:endParaRPr>
          </a:p>
        </p:txBody>
      </p:sp>
      <p:sp>
        <p:nvSpPr>
          <p:cNvPr id="7" name="Google Shape;490;p10"/>
          <p:cNvSpPr>
            <a:spLocks/>
          </p:cNvSpPr>
          <p:nvPr/>
        </p:nvSpPr>
        <p:spPr bwMode="auto">
          <a:xfrm>
            <a:off x="8206978" y="5741988"/>
            <a:ext cx="317897" cy="419100"/>
          </a:xfrm>
          <a:custGeom>
            <a:avLst/>
            <a:gdLst>
              <a:gd name="T0" fmla="*/ 2639 w 6432"/>
              <a:gd name="T1" fmla="*/ 368 h 6358"/>
              <a:gd name="T2" fmla="*/ 2639 w 6432"/>
              <a:gd name="T3" fmla="*/ 368 h 6358"/>
              <a:gd name="T4" fmla="*/ 3927 w 6432"/>
              <a:gd name="T5" fmla="*/ 1821 h 6358"/>
              <a:gd name="T6" fmla="*/ 2625 w 6432"/>
              <a:gd name="T7" fmla="*/ 2253 h 6358"/>
              <a:gd name="T8" fmla="*/ 2639 w 6432"/>
              <a:gd name="T9" fmla="*/ 368 h 6358"/>
              <a:gd name="T10" fmla="*/ 5677 w 6432"/>
              <a:gd name="T11" fmla="*/ 1509 h 6358"/>
              <a:gd name="T12" fmla="*/ 5677 w 6432"/>
              <a:gd name="T13" fmla="*/ 1509 h 6358"/>
              <a:gd name="T14" fmla="*/ 4866 w 6432"/>
              <a:gd name="T15" fmla="*/ 2612 h 6358"/>
              <a:gd name="T16" fmla="*/ 4342 w 6432"/>
              <a:gd name="T17" fmla="*/ 1956 h 6358"/>
              <a:gd name="T18" fmla="*/ 5677 w 6432"/>
              <a:gd name="T19" fmla="*/ 1509 h 6358"/>
              <a:gd name="T20" fmla="*/ 2301 w 6432"/>
              <a:gd name="T21" fmla="*/ 2642 h 6358"/>
              <a:gd name="T22" fmla="*/ 2264 w 6432"/>
              <a:gd name="T23" fmla="*/ 3561 h 6358"/>
              <a:gd name="T24" fmla="*/ 652 w 6432"/>
              <a:gd name="T25" fmla="*/ 3189 h 6358"/>
              <a:gd name="T26" fmla="*/ 2301 w 6432"/>
              <a:gd name="T27" fmla="*/ 2642 h 6358"/>
              <a:gd name="T28" fmla="*/ 4102 w 6432"/>
              <a:gd name="T29" fmla="*/ 2037 h 6358"/>
              <a:gd name="T30" fmla="*/ 4487 w 6432"/>
              <a:gd name="T31" fmla="*/ 2517 h 6358"/>
              <a:gd name="T32" fmla="*/ 4718 w 6432"/>
              <a:gd name="T33" fmla="*/ 2814 h 6358"/>
              <a:gd name="T34" fmla="*/ 3896 w 6432"/>
              <a:gd name="T35" fmla="*/ 3919 h 6358"/>
              <a:gd name="T36" fmla="*/ 2984 w 6432"/>
              <a:gd name="T37" fmla="*/ 3727 h 6358"/>
              <a:gd name="T38" fmla="*/ 2548 w 6432"/>
              <a:gd name="T39" fmla="*/ 3625 h 6358"/>
              <a:gd name="T40" fmla="*/ 2612 w 6432"/>
              <a:gd name="T41" fmla="*/ 2537 h 6358"/>
              <a:gd name="T42" fmla="*/ 4102 w 6432"/>
              <a:gd name="T43" fmla="*/ 2037 h 6358"/>
              <a:gd name="T44" fmla="*/ 4863 w 6432"/>
              <a:gd name="T45" fmla="*/ 3000 h 6358"/>
              <a:gd name="T46" fmla="*/ 6022 w 6432"/>
              <a:gd name="T47" fmla="*/ 4419 h 6358"/>
              <a:gd name="T48" fmla="*/ 5748 w 6432"/>
              <a:gd name="T49" fmla="*/ 4351 h 6358"/>
              <a:gd name="T50" fmla="*/ 4650 w 6432"/>
              <a:gd name="T51" fmla="*/ 4085 h 6358"/>
              <a:gd name="T52" fmla="*/ 4140 w 6432"/>
              <a:gd name="T53" fmla="*/ 3973 h 6358"/>
              <a:gd name="T54" fmla="*/ 4863 w 6432"/>
              <a:gd name="T55" fmla="*/ 3000 h 6358"/>
              <a:gd name="T56" fmla="*/ 2531 w 6432"/>
              <a:gd name="T57" fmla="*/ 3844 h 6358"/>
              <a:gd name="T58" fmla="*/ 3748 w 6432"/>
              <a:gd name="T59" fmla="*/ 4115 h 6358"/>
              <a:gd name="T60" fmla="*/ 2372 w 6432"/>
              <a:gd name="T61" fmla="*/ 5886 h 6358"/>
              <a:gd name="T62" fmla="*/ 2531 w 6432"/>
              <a:gd name="T63" fmla="*/ 3844 h 6358"/>
              <a:gd name="T64" fmla="*/ 2601 w 6432"/>
              <a:gd name="T65" fmla="*/ 1 h 6358"/>
              <a:gd name="T66" fmla="*/ 2572 w 6432"/>
              <a:gd name="T67" fmla="*/ 29 h 6358"/>
              <a:gd name="T68" fmla="*/ 2565 w 6432"/>
              <a:gd name="T69" fmla="*/ 77 h 6358"/>
              <a:gd name="T70" fmla="*/ 2538 w 6432"/>
              <a:gd name="T71" fmla="*/ 263 h 6358"/>
              <a:gd name="T72" fmla="*/ 2318 w 6432"/>
              <a:gd name="T73" fmla="*/ 2355 h 6358"/>
              <a:gd name="T74" fmla="*/ 125 w 6432"/>
              <a:gd name="T75" fmla="*/ 3085 h 6358"/>
              <a:gd name="T76" fmla="*/ 189 w 6432"/>
              <a:gd name="T77" fmla="*/ 3325 h 6358"/>
              <a:gd name="T78" fmla="*/ 2254 w 6432"/>
              <a:gd name="T79" fmla="*/ 3788 h 6358"/>
              <a:gd name="T80" fmla="*/ 2146 w 6432"/>
              <a:gd name="T81" fmla="*/ 6200 h 6358"/>
              <a:gd name="T82" fmla="*/ 2271 w 6432"/>
              <a:gd name="T83" fmla="*/ 6358 h 6358"/>
              <a:gd name="T84" fmla="*/ 2325 w 6432"/>
              <a:gd name="T85" fmla="*/ 6329 h 6358"/>
              <a:gd name="T86" fmla="*/ 3991 w 6432"/>
              <a:gd name="T87" fmla="*/ 4169 h 6358"/>
              <a:gd name="T88" fmla="*/ 6295 w 6432"/>
              <a:gd name="T89" fmla="*/ 4720 h 6358"/>
              <a:gd name="T90" fmla="*/ 6324 w 6432"/>
              <a:gd name="T91" fmla="*/ 4724 h 6358"/>
              <a:gd name="T92" fmla="*/ 6376 w 6432"/>
              <a:gd name="T93" fmla="*/ 4554 h 6358"/>
              <a:gd name="T94" fmla="*/ 5011 w 6432"/>
              <a:gd name="T95" fmla="*/ 2797 h 6358"/>
              <a:gd name="T96" fmla="*/ 6086 w 6432"/>
              <a:gd name="T97" fmla="*/ 1358 h 6358"/>
              <a:gd name="T98" fmla="*/ 5982 w 6432"/>
              <a:gd name="T99" fmla="*/ 1151 h 6358"/>
              <a:gd name="T100" fmla="*/ 5958 w 6432"/>
              <a:gd name="T101" fmla="*/ 1155 h 6358"/>
              <a:gd name="T102" fmla="*/ 4170 w 6432"/>
              <a:gd name="T103" fmla="*/ 1743 h 6358"/>
              <a:gd name="T104" fmla="*/ 2656 w 6432"/>
              <a:gd name="T105" fmla="*/ 114 h 6358"/>
              <a:gd name="T106" fmla="*/ 2633 w 6432"/>
              <a:gd name="T107" fmla="*/ 97 h 6358"/>
              <a:gd name="T108" fmla="*/ 2629 w 6432"/>
              <a:gd name="T109" fmla="*/ 33 h 6358"/>
              <a:gd name="T110" fmla="*/ 2601 w 6432"/>
              <a:gd name="T111" fmla="*/ 1 h 6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432" h="6358" extrusionOk="0">
                <a:moveTo>
                  <a:pt x="2639" y="368"/>
                </a:moveTo>
                <a:lnTo>
                  <a:pt x="2639" y="368"/>
                </a:lnTo>
                <a:cubicBezTo>
                  <a:pt x="3102" y="814"/>
                  <a:pt x="3522" y="1314"/>
                  <a:pt x="3927" y="1821"/>
                </a:cubicBezTo>
                <a:cubicBezTo>
                  <a:pt x="3494" y="1966"/>
                  <a:pt x="3058" y="2108"/>
                  <a:pt x="2625" y="2253"/>
                </a:cubicBezTo>
                <a:cubicBezTo>
                  <a:pt x="2650" y="1621"/>
                  <a:pt x="2656" y="993"/>
                  <a:pt x="2639" y="368"/>
                </a:cubicBezTo>
                <a:close/>
                <a:moveTo>
                  <a:pt x="5677" y="1509"/>
                </a:moveTo>
                <a:lnTo>
                  <a:pt x="5677" y="1509"/>
                </a:lnTo>
                <a:cubicBezTo>
                  <a:pt x="5407" y="1878"/>
                  <a:pt x="5136" y="2243"/>
                  <a:pt x="4866" y="2612"/>
                </a:cubicBezTo>
                <a:cubicBezTo>
                  <a:pt x="4693" y="2392"/>
                  <a:pt x="4522" y="2172"/>
                  <a:pt x="4342" y="1956"/>
                </a:cubicBezTo>
                <a:cubicBezTo>
                  <a:pt x="4788" y="1807"/>
                  <a:pt x="5231" y="1659"/>
                  <a:pt x="5677" y="1509"/>
                </a:cubicBezTo>
                <a:close/>
                <a:moveTo>
                  <a:pt x="2301" y="2642"/>
                </a:moveTo>
                <a:cubicBezTo>
                  <a:pt x="2288" y="2946"/>
                  <a:pt x="2274" y="3253"/>
                  <a:pt x="2264" y="3561"/>
                </a:cubicBezTo>
                <a:cubicBezTo>
                  <a:pt x="1727" y="3439"/>
                  <a:pt x="1190" y="3314"/>
                  <a:pt x="652" y="3189"/>
                </a:cubicBezTo>
                <a:cubicBezTo>
                  <a:pt x="1203" y="3007"/>
                  <a:pt x="1750" y="2824"/>
                  <a:pt x="2301" y="2642"/>
                </a:cubicBezTo>
                <a:close/>
                <a:moveTo>
                  <a:pt x="4102" y="2037"/>
                </a:moveTo>
                <a:cubicBezTo>
                  <a:pt x="4231" y="2199"/>
                  <a:pt x="4359" y="2358"/>
                  <a:pt x="4487" y="2517"/>
                </a:cubicBezTo>
                <a:cubicBezTo>
                  <a:pt x="4528" y="2564"/>
                  <a:pt x="4609" y="2673"/>
                  <a:pt x="4718" y="2814"/>
                </a:cubicBezTo>
                <a:cubicBezTo>
                  <a:pt x="4444" y="3183"/>
                  <a:pt x="4170" y="3551"/>
                  <a:pt x="3896" y="3919"/>
                </a:cubicBezTo>
                <a:cubicBezTo>
                  <a:pt x="3592" y="3855"/>
                  <a:pt x="3285" y="3791"/>
                  <a:pt x="2984" y="3727"/>
                </a:cubicBezTo>
                <a:cubicBezTo>
                  <a:pt x="2835" y="3693"/>
                  <a:pt x="2693" y="3659"/>
                  <a:pt x="2548" y="3625"/>
                </a:cubicBezTo>
                <a:cubicBezTo>
                  <a:pt x="2572" y="3264"/>
                  <a:pt x="2595" y="2899"/>
                  <a:pt x="2612" y="2537"/>
                </a:cubicBezTo>
                <a:cubicBezTo>
                  <a:pt x="3109" y="2372"/>
                  <a:pt x="3606" y="2206"/>
                  <a:pt x="4102" y="2037"/>
                </a:cubicBezTo>
                <a:close/>
                <a:moveTo>
                  <a:pt x="4863" y="3000"/>
                </a:moveTo>
                <a:cubicBezTo>
                  <a:pt x="5217" y="3470"/>
                  <a:pt x="5724" y="4122"/>
                  <a:pt x="6022" y="4419"/>
                </a:cubicBezTo>
                <a:cubicBezTo>
                  <a:pt x="5894" y="4382"/>
                  <a:pt x="5758" y="4355"/>
                  <a:pt x="5748" y="4351"/>
                </a:cubicBezTo>
                <a:cubicBezTo>
                  <a:pt x="5383" y="4261"/>
                  <a:pt x="5018" y="4173"/>
                  <a:pt x="4650" y="4085"/>
                </a:cubicBezTo>
                <a:cubicBezTo>
                  <a:pt x="4481" y="4044"/>
                  <a:pt x="4308" y="4011"/>
                  <a:pt x="4140" y="3973"/>
                </a:cubicBezTo>
                <a:cubicBezTo>
                  <a:pt x="4380" y="3649"/>
                  <a:pt x="4620" y="3325"/>
                  <a:pt x="4863" y="3000"/>
                </a:cubicBezTo>
                <a:close/>
                <a:moveTo>
                  <a:pt x="2531" y="3844"/>
                </a:moveTo>
                <a:cubicBezTo>
                  <a:pt x="2937" y="3936"/>
                  <a:pt x="3342" y="4024"/>
                  <a:pt x="3748" y="4115"/>
                </a:cubicBezTo>
                <a:cubicBezTo>
                  <a:pt x="3294" y="4710"/>
                  <a:pt x="2839" y="5301"/>
                  <a:pt x="2372" y="5886"/>
                </a:cubicBezTo>
                <a:cubicBezTo>
                  <a:pt x="2427" y="5210"/>
                  <a:pt x="2483" y="4527"/>
                  <a:pt x="2531" y="3844"/>
                </a:cubicBezTo>
                <a:close/>
                <a:moveTo>
                  <a:pt x="2601" y="1"/>
                </a:moveTo>
                <a:cubicBezTo>
                  <a:pt x="2588" y="1"/>
                  <a:pt x="2575" y="10"/>
                  <a:pt x="2572" y="29"/>
                </a:cubicBezTo>
                <a:cubicBezTo>
                  <a:pt x="2569" y="46"/>
                  <a:pt x="2569" y="60"/>
                  <a:pt x="2565" y="77"/>
                </a:cubicBezTo>
                <a:cubicBezTo>
                  <a:pt x="2500" y="87"/>
                  <a:pt x="2470" y="188"/>
                  <a:pt x="2538" y="263"/>
                </a:cubicBezTo>
                <a:cubicBezTo>
                  <a:pt x="2427" y="949"/>
                  <a:pt x="2359" y="1648"/>
                  <a:pt x="2318" y="2355"/>
                </a:cubicBezTo>
                <a:cubicBezTo>
                  <a:pt x="1585" y="2598"/>
                  <a:pt x="855" y="2841"/>
                  <a:pt x="125" y="3085"/>
                </a:cubicBezTo>
                <a:cubicBezTo>
                  <a:pt x="0" y="3125"/>
                  <a:pt x="101" y="3304"/>
                  <a:pt x="189" y="3325"/>
                </a:cubicBezTo>
                <a:cubicBezTo>
                  <a:pt x="875" y="3484"/>
                  <a:pt x="1565" y="3635"/>
                  <a:pt x="2254" y="3788"/>
                </a:cubicBezTo>
                <a:cubicBezTo>
                  <a:pt x="2227" y="4595"/>
                  <a:pt x="2204" y="5402"/>
                  <a:pt x="2146" y="6200"/>
                </a:cubicBezTo>
                <a:cubicBezTo>
                  <a:pt x="2140" y="6258"/>
                  <a:pt x="2206" y="6358"/>
                  <a:pt x="2271" y="6358"/>
                </a:cubicBezTo>
                <a:cubicBezTo>
                  <a:pt x="2290" y="6358"/>
                  <a:pt x="2308" y="6349"/>
                  <a:pt x="2325" y="6329"/>
                </a:cubicBezTo>
                <a:cubicBezTo>
                  <a:pt x="2896" y="5622"/>
                  <a:pt x="3447" y="4899"/>
                  <a:pt x="3991" y="4169"/>
                </a:cubicBezTo>
                <a:cubicBezTo>
                  <a:pt x="4762" y="4342"/>
                  <a:pt x="5532" y="4521"/>
                  <a:pt x="6295" y="4720"/>
                </a:cubicBezTo>
                <a:cubicBezTo>
                  <a:pt x="6306" y="4723"/>
                  <a:pt x="6315" y="4724"/>
                  <a:pt x="6324" y="4724"/>
                </a:cubicBezTo>
                <a:cubicBezTo>
                  <a:pt x="6407" y="4724"/>
                  <a:pt x="6431" y="4621"/>
                  <a:pt x="6376" y="4554"/>
                </a:cubicBezTo>
                <a:cubicBezTo>
                  <a:pt x="5921" y="3983"/>
                  <a:pt x="5471" y="3389"/>
                  <a:pt x="5011" y="2797"/>
                </a:cubicBezTo>
                <a:cubicBezTo>
                  <a:pt x="5370" y="2314"/>
                  <a:pt x="5728" y="1834"/>
                  <a:pt x="6086" y="1358"/>
                </a:cubicBezTo>
                <a:cubicBezTo>
                  <a:pt x="6139" y="1293"/>
                  <a:pt x="6066" y="1151"/>
                  <a:pt x="5982" y="1151"/>
                </a:cubicBezTo>
                <a:cubicBezTo>
                  <a:pt x="5974" y="1151"/>
                  <a:pt x="5966" y="1152"/>
                  <a:pt x="5958" y="1155"/>
                </a:cubicBezTo>
                <a:cubicBezTo>
                  <a:pt x="5359" y="1347"/>
                  <a:pt x="4765" y="1547"/>
                  <a:pt x="4170" y="1743"/>
                </a:cubicBezTo>
                <a:cubicBezTo>
                  <a:pt x="3690" y="1165"/>
                  <a:pt x="3193" y="614"/>
                  <a:pt x="2656" y="114"/>
                </a:cubicBezTo>
                <a:cubicBezTo>
                  <a:pt x="2646" y="104"/>
                  <a:pt x="2639" y="101"/>
                  <a:pt x="2633" y="97"/>
                </a:cubicBezTo>
                <a:cubicBezTo>
                  <a:pt x="2629" y="77"/>
                  <a:pt x="2629" y="53"/>
                  <a:pt x="2629" y="33"/>
                </a:cubicBezTo>
                <a:cubicBezTo>
                  <a:pt x="2629" y="12"/>
                  <a:pt x="2616" y="1"/>
                  <a:pt x="2601"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eaLnBrk="0" fontAlgn="base" hangingPunct="0">
              <a:spcBef>
                <a:spcPct val="0"/>
              </a:spcBef>
              <a:spcAft>
                <a:spcPct val="0"/>
              </a:spcAft>
            </a:pPr>
            <a:endParaRPr lang="en-US">
              <a:solidFill>
                <a:prstClr val="black"/>
              </a:solidFill>
              <a:latin typeface="Segoe Print" pitchFamily="2" charset="0"/>
            </a:endParaRPr>
          </a:p>
        </p:txBody>
      </p:sp>
      <p:sp>
        <p:nvSpPr>
          <p:cNvPr id="8" name="Google Shape;491;p10"/>
          <p:cNvSpPr>
            <a:spLocks/>
          </p:cNvSpPr>
          <p:nvPr/>
        </p:nvSpPr>
        <p:spPr bwMode="auto">
          <a:xfrm>
            <a:off x="8206979" y="704851"/>
            <a:ext cx="628650" cy="828675"/>
          </a:xfrm>
          <a:custGeom>
            <a:avLst/>
            <a:gdLst>
              <a:gd name="T0" fmla="*/ 2639 w 6432"/>
              <a:gd name="T1" fmla="*/ 368 h 6358"/>
              <a:gd name="T2" fmla="*/ 2639 w 6432"/>
              <a:gd name="T3" fmla="*/ 368 h 6358"/>
              <a:gd name="T4" fmla="*/ 3927 w 6432"/>
              <a:gd name="T5" fmla="*/ 1821 h 6358"/>
              <a:gd name="T6" fmla="*/ 2625 w 6432"/>
              <a:gd name="T7" fmla="*/ 2253 h 6358"/>
              <a:gd name="T8" fmla="*/ 2639 w 6432"/>
              <a:gd name="T9" fmla="*/ 368 h 6358"/>
              <a:gd name="T10" fmla="*/ 5677 w 6432"/>
              <a:gd name="T11" fmla="*/ 1509 h 6358"/>
              <a:gd name="T12" fmla="*/ 5677 w 6432"/>
              <a:gd name="T13" fmla="*/ 1509 h 6358"/>
              <a:gd name="T14" fmla="*/ 4866 w 6432"/>
              <a:gd name="T15" fmla="*/ 2612 h 6358"/>
              <a:gd name="T16" fmla="*/ 4342 w 6432"/>
              <a:gd name="T17" fmla="*/ 1956 h 6358"/>
              <a:gd name="T18" fmla="*/ 5677 w 6432"/>
              <a:gd name="T19" fmla="*/ 1509 h 6358"/>
              <a:gd name="T20" fmla="*/ 2301 w 6432"/>
              <a:gd name="T21" fmla="*/ 2642 h 6358"/>
              <a:gd name="T22" fmla="*/ 2264 w 6432"/>
              <a:gd name="T23" fmla="*/ 3561 h 6358"/>
              <a:gd name="T24" fmla="*/ 652 w 6432"/>
              <a:gd name="T25" fmla="*/ 3189 h 6358"/>
              <a:gd name="T26" fmla="*/ 2301 w 6432"/>
              <a:gd name="T27" fmla="*/ 2642 h 6358"/>
              <a:gd name="T28" fmla="*/ 4102 w 6432"/>
              <a:gd name="T29" fmla="*/ 2037 h 6358"/>
              <a:gd name="T30" fmla="*/ 4487 w 6432"/>
              <a:gd name="T31" fmla="*/ 2517 h 6358"/>
              <a:gd name="T32" fmla="*/ 4718 w 6432"/>
              <a:gd name="T33" fmla="*/ 2814 h 6358"/>
              <a:gd name="T34" fmla="*/ 3896 w 6432"/>
              <a:gd name="T35" fmla="*/ 3919 h 6358"/>
              <a:gd name="T36" fmla="*/ 2984 w 6432"/>
              <a:gd name="T37" fmla="*/ 3727 h 6358"/>
              <a:gd name="T38" fmla="*/ 2548 w 6432"/>
              <a:gd name="T39" fmla="*/ 3625 h 6358"/>
              <a:gd name="T40" fmla="*/ 2612 w 6432"/>
              <a:gd name="T41" fmla="*/ 2537 h 6358"/>
              <a:gd name="T42" fmla="*/ 4102 w 6432"/>
              <a:gd name="T43" fmla="*/ 2037 h 6358"/>
              <a:gd name="T44" fmla="*/ 4863 w 6432"/>
              <a:gd name="T45" fmla="*/ 3000 h 6358"/>
              <a:gd name="T46" fmla="*/ 6022 w 6432"/>
              <a:gd name="T47" fmla="*/ 4419 h 6358"/>
              <a:gd name="T48" fmla="*/ 5748 w 6432"/>
              <a:gd name="T49" fmla="*/ 4351 h 6358"/>
              <a:gd name="T50" fmla="*/ 4650 w 6432"/>
              <a:gd name="T51" fmla="*/ 4085 h 6358"/>
              <a:gd name="T52" fmla="*/ 4140 w 6432"/>
              <a:gd name="T53" fmla="*/ 3973 h 6358"/>
              <a:gd name="T54" fmla="*/ 4863 w 6432"/>
              <a:gd name="T55" fmla="*/ 3000 h 6358"/>
              <a:gd name="T56" fmla="*/ 2531 w 6432"/>
              <a:gd name="T57" fmla="*/ 3844 h 6358"/>
              <a:gd name="T58" fmla="*/ 3748 w 6432"/>
              <a:gd name="T59" fmla="*/ 4115 h 6358"/>
              <a:gd name="T60" fmla="*/ 2372 w 6432"/>
              <a:gd name="T61" fmla="*/ 5886 h 6358"/>
              <a:gd name="T62" fmla="*/ 2531 w 6432"/>
              <a:gd name="T63" fmla="*/ 3844 h 6358"/>
              <a:gd name="T64" fmla="*/ 2601 w 6432"/>
              <a:gd name="T65" fmla="*/ 1 h 6358"/>
              <a:gd name="T66" fmla="*/ 2572 w 6432"/>
              <a:gd name="T67" fmla="*/ 29 h 6358"/>
              <a:gd name="T68" fmla="*/ 2565 w 6432"/>
              <a:gd name="T69" fmla="*/ 77 h 6358"/>
              <a:gd name="T70" fmla="*/ 2538 w 6432"/>
              <a:gd name="T71" fmla="*/ 263 h 6358"/>
              <a:gd name="T72" fmla="*/ 2318 w 6432"/>
              <a:gd name="T73" fmla="*/ 2355 h 6358"/>
              <a:gd name="T74" fmla="*/ 125 w 6432"/>
              <a:gd name="T75" fmla="*/ 3085 h 6358"/>
              <a:gd name="T76" fmla="*/ 189 w 6432"/>
              <a:gd name="T77" fmla="*/ 3325 h 6358"/>
              <a:gd name="T78" fmla="*/ 2254 w 6432"/>
              <a:gd name="T79" fmla="*/ 3788 h 6358"/>
              <a:gd name="T80" fmla="*/ 2146 w 6432"/>
              <a:gd name="T81" fmla="*/ 6200 h 6358"/>
              <a:gd name="T82" fmla="*/ 2271 w 6432"/>
              <a:gd name="T83" fmla="*/ 6358 h 6358"/>
              <a:gd name="T84" fmla="*/ 2325 w 6432"/>
              <a:gd name="T85" fmla="*/ 6329 h 6358"/>
              <a:gd name="T86" fmla="*/ 3991 w 6432"/>
              <a:gd name="T87" fmla="*/ 4169 h 6358"/>
              <a:gd name="T88" fmla="*/ 6295 w 6432"/>
              <a:gd name="T89" fmla="*/ 4720 h 6358"/>
              <a:gd name="T90" fmla="*/ 6324 w 6432"/>
              <a:gd name="T91" fmla="*/ 4724 h 6358"/>
              <a:gd name="T92" fmla="*/ 6376 w 6432"/>
              <a:gd name="T93" fmla="*/ 4554 h 6358"/>
              <a:gd name="T94" fmla="*/ 5011 w 6432"/>
              <a:gd name="T95" fmla="*/ 2797 h 6358"/>
              <a:gd name="T96" fmla="*/ 6086 w 6432"/>
              <a:gd name="T97" fmla="*/ 1358 h 6358"/>
              <a:gd name="T98" fmla="*/ 5982 w 6432"/>
              <a:gd name="T99" fmla="*/ 1151 h 6358"/>
              <a:gd name="T100" fmla="*/ 5958 w 6432"/>
              <a:gd name="T101" fmla="*/ 1155 h 6358"/>
              <a:gd name="T102" fmla="*/ 4170 w 6432"/>
              <a:gd name="T103" fmla="*/ 1743 h 6358"/>
              <a:gd name="T104" fmla="*/ 2656 w 6432"/>
              <a:gd name="T105" fmla="*/ 114 h 6358"/>
              <a:gd name="T106" fmla="*/ 2633 w 6432"/>
              <a:gd name="T107" fmla="*/ 97 h 6358"/>
              <a:gd name="T108" fmla="*/ 2629 w 6432"/>
              <a:gd name="T109" fmla="*/ 33 h 6358"/>
              <a:gd name="T110" fmla="*/ 2601 w 6432"/>
              <a:gd name="T111" fmla="*/ 1 h 6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432" h="6358" extrusionOk="0">
                <a:moveTo>
                  <a:pt x="2639" y="368"/>
                </a:moveTo>
                <a:lnTo>
                  <a:pt x="2639" y="368"/>
                </a:lnTo>
                <a:cubicBezTo>
                  <a:pt x="3102" y="814"/>
                  <a:pt x="3522" y="1314"/>
                  <a:pt x="3927" y="1821"/>
                </a:cubicBezTo>
                <a:cubicBezTo>
                  <a:pt x="3494" y="1966"/>
                  <a:pt x="3058" y="2108"/>
                  <a:pt x="2625" y="2253"/>
                </a:cubicBezTo>
                <a:cubicBezTo>
                  <a:pt x="2650" y="1621"/>
                  <a:pt x="2656" y="993"/>
                  <a:pt x="2639" y="368"/>
                </a:cubicBezTo>
                <a:close/>
                <a:moveTo>
                  <a:pt x="5677" y="1509"/>
                </a:moveTo>
                <a:lnTo>
                  <a:pt x="5677" y="1509"/>
                </a:lnTo>
                <a:cubicBezTo>
                  <a:pt x="5407" y="1878"/>
                  <a:pt x="5136" y="2243"/>
                  <a:pt x="4866" y="2612"/>
                </a:cubicBezTo>
                <a:cubicBezTo>
                  <a:pt x="4693" y="2392"/>
                  <a:pt x="4522" y="2172"/>
                  <a:pt x="4342" y="1956"/>
                </a:cubicBezTo>
                <a:cubicBezTo>
                  <a:pt x="4788" y="1807"/>
                  <a:pt x="5231" y="1659"/>
                  <a:pt x="5677" y="1509"/>
                </a:cubicBezTo>
                <a:close/>
                <a:moveTo>
                  <a:pt x="2301" y="2642"/>
                </a:moveTo>
                <a:cubicBezTo>
                  <a:pt x="2288" y="2946"/>
                  <a:pt x="2274" y="3253"/>
                  <a:pt x="2264" y="3561"/>
                </a:cubicBezTo>
                <a:cubicBezTo>
                  <a:pt x="1727" y="3439"/>
                  <a:pt x="1190" y="3314"/>
                  <a:pt x="652" y="3189"/>
                </a:cubicBezTo>
                <a:cubicBezTo>
                  <a:pt x="1203" y="3007"/>
                  <a:pt x="1750" y="2824"/>
                  <a:pt x="2301" y="2642"/>
                </a:cubicBezTo>
                <a:close/>
                <a:moveTo>
                  <a:pt x="4102" y="2037"/>
                </a:moveTo>
                <a:cubicBezTo>
                  <a:pt x="4231" y="2199"/>
                  <a:pt x="4359" y="2358"/>
                  <a:pt x="4487" y="2517"/>
                </a:cubicBezTo>
                <a:cubicBezTo>
                  <a:pt x="4528" y="2564"/>
                  <a:pt x="4609" y="2673"/>
                  <a:pt x="4718" y="2814"/>
                </a:cubicBezTo>
                <a:cubicBezTo>
                  <a:pt x="4444" y="3183"/>
                  <a:pt x="4170" y="3551"/>
                  <a:pt x="3896" y="3919"/>
                </a:cubicBezTo>
                <a:cubicBezTo>
                  <a:pt x="3592" y="3855"/>
                  <a:pt x="3285" y="3791"/>
                  <a:pt x="2984" y="3727"/>
                </a:cubicBezTo>
                <a:cubicBezTo>
                  <a:pt x="2835" y="3693"/>
                  <a:pt x="2693" y="3659"/>
                  <a:pt x="2548" y="3625"/>
                </a:cubicBezTo>
                <a:cubicBezTo>
                  <a:pt x="2572" y="3264"/>
                  <a:pt x="2595" y="2899"/>
                  <a:pt x="2612" y="2537"/>
                </a:cubicBezTo>
                <a:cubicBezTo>
                  <a:pt x="3109" y="2372"/>
                  <a:pt x="3606" y="2206"/>
                  <a:pt x="4102" y="2037"/>
                </a:cubicBezTo>
                <a:close/>
                <a:moveTo>
                  <a:pt x="4863" y="3000"/>
                </a:moveTo>
                <a:cubicBezTo>
                  <a:pt x="5217" y="3470"/>
                  <a:pt x="5724" y="4122"/>
                  <a:pt x="6022" y="4419"/>
                </a:cubicBezTo>
                <a:cubicBezTo>
                  <a:pt x="5894" y="4382"/>
                  <a:pt x="5758" y="4355"/>
                  <a:pt x="5748" y="4351"/>
                </a:cubicBezTo>
                <a:cubicBezTo>
                  <a:pt x="5383" y="4261"/>
                  <a:pt x="5018" y="4173"/>
                  <a:pt x="4650" y="4085"/>
                </a:cubicBezTo>
                <a:cubicBezTo>
                  <a:pt x="4481" y="4044"/>
                  <a:pt x="4308" y="4011"/>
                  <a:pt x="4140" y="3973"/>
                </a:cubicBezTo>
                <a:cubicBezTo>
                  <a:pt x="4380" y="3649"/>
                  <a:pt x="4620" y="3325"/>
                  <a:pt x="4863" y="3000"/>
                </a:cubicBezTo>
                <a:close/>
                <a:moveTo>
                  <a:pt x="2531" y="3844"/>
                </a:moveTo>
                <a:cubicBezTo>
                  <a:pt x="2937" y="3936"/>
                  <a:pt x="3342" y="4024"/>
                  <a:pt x="3748" y="4115"/>
                </a:cubicBezTo>
                <a:cubicBezTo>
                  <a:pt x="3294" y="4710"/>
                  <a:pt x="2839" y="5301"/>
                  <a:pt x="2372" y="5886"/>
                </a:cubicBezTo>
                <a:cubicBezTo>
                  <a:pt x="2427" y="5210"/>
                  <a:pt x="2483" y="4527"/>
                  <a:pt x="2531" y="3844"/>
                </a:cubicBezTo>
                <a:close/>
                <a:moveTo>
                  <a:pt x="2601" y="1"/>
                </a:moveTo>
                <a:cubicBezTo>
                  <a:pt x="2588" y="1"/>
                  <a:pt x="2575" y="10"/>
                  <a:pt x="2572" y="29"/>
                </a:cubicBezTo>
                <a:cubicBezTo>
                  <a:pt x="2569" y="46"/>
                  <a:pt x="2569" y="60"/>
                  <a:pt x="2565" y="77"/>
                </a:cubicBezTo>
                <a:cubicBezTo>
                  <a:pt x="2500" y="87"/>
                  <a:pt x="2470" y="188"/>
                  <a:pt x="2538" y="263"/>
                </a:cubicBezTo>
                <a:cubicBezTo>
                  <a:pt x="2427" y="949"/>
                  <a:pt x="2359" y="1648"/>
                  <a:pt x="2318" y="2355"/>
                </a:cubicBezTo>
                <a:cubicBezTo>
                  <a:pt x="1585" y="2598"/>
                  <a:pt x="855" y="2841"/>
                  <a:pt x="125" y="3085"/>
                </a:cubicBezTo>
                <a:cubicBezTo>
                  <a:pt x="0" y="3125"/>
                  <a:pt x="101" y="3304"/>
                  <a:pt x="189" y="3325"/>
                </a:cubicBezTo>
                <a:cubicBezTo>
                  <a:pt x="875" y="3484"/>
                  <a:pt x="1565" y="3635"/>
                  <a:pt x="2254" y="3788"/>
                </a:cubicBezTo>
                <a:cubicBezTo>
                  <a:pt x="2227" y="4595"/>
                  <a:pt x="2204" y="5402"/>
                  <a:pt x="2146" y="6200"/>
                </a:cubicBezTo>
                <a:cubicBezTo>
                  <a:pt x="2140" y="6258"/>
                  <a:pt x="2206" y="6358"/>
                  <a:pt x="2271" y="6358"/>
                </a:cubicBezTo>
                <a:cubicBezTo>
                  <a:pt x="2290" y="6358"/>
                  <a:pt x="2308" y="6349"/>
                  <a:pt x="2325" y="6329"/>
                </a:cubicBezTo>
                <a:cubicBezTo>
                  <a:pt x="2896" y="5622"/>
                  <a:pt x="3447" y="4899"/>
                  <a:pt x="3991" y="4169"/>
                </a:cubicBezTo>
                <a:cubicBezTo>
                  <a:pt x="4762" y="4342"/>
                  <a:pt x="5532" y="4521"/>
                  <a:pt x="6295" y="4720"/>
                </a:cubicBezTo>
                <a:cubicBezTo>
                  <a:pt x="6306" y="4723"/>
                  <a:pt x="6315" y="4724"/>
                  <a:pt x="6324" y="4724"/>
                </a:cubicBezTo>
                <a:cubicBezTo>
                  <a:pt x="6407" y="4724"/>
                  <a:pt x="6431" y="4621"/>
                  <a:pt x="6376" y="4554"/>
                </a:cubicBezTo>
                <a:cubicBezTo>
                  <a:pt x="5921" y="3983"/>
                  <a:pt x="5471" y="3389"/>
                  <a:pt x="5011" y="2797"/>
                </a:cubicBezTo>
                <a:cubicBezTo>
                  <a:pt x="5370" y="2314"/>
                  <a:pt x="5728" y="1834"/>
                  <a:pt x="6086" y="1358"/>
                </a:cubicBezTo>
                <a:cubicBezTo>
                  <a:pt x="6139" y="1293"/>
                  <a:pt x="6066" y="1151"/>
                  <a:pt x="5982" y="1151"/>
                </a:cubicBezTo>
                <a:cubicBezTo>
                  <a:pt x="5974" y="1151"/>
                  <a:pt x="5966" y="1152"/>
                  <a:pt x="5958" y="1155"/>
                </a:cubicBezTo>
                <a:cubicBezTo>
                  <a:pt x="5359" y="1347"/>
                  <a:pt x="4765" y="1547"/>
                  <a:pt x="4170" y="1743"/>
                </a:cubicBezTo>
                <a:cubicBezTo>
                  <a:pt x="3690" y="1165"/>
                  <a:pt x="3193" y="614"/>
                  <a:pt x="2656" y="114"/>
                </a:cubicBezTo>
                <a:cubicBezTo>
                  <a:pt x="2646" y="104"/>
                  <a:pt x="2639" y="101"/>
                  <a:pt x="2633" y="97"/>
                </a:cubicBezTo>
                <a:cubicBezTo>
                  <a:pt x="2629" y="77"/>
                  <a:pt x="2629" y="53"/>
                  <a:pt x="2629" y="33"/>
                </a:cubicBezTo>
                <a:cubicBezTo>
                  <a:pt x="2629" y="12"/>
                  <a:pt x="2616" y="1"/>
                  <a:pt x="2601"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eaLnBrk="0" fontAlgn="base" hangingPunct="0">
              <a:spcBef>
                <a:spcPct val="0"/>
              </a:spcBef>
              <a:spcAft>
                <a:spcPct val="0"/>
              </a:spcAft>
            </a:pPr>
            <a:endParaRPr lang="en-US">
              <a:solidFill>
                <a:prstClr val="black"/>
              </a:solidFill>
              <a:latin typeface="Segoe Print" pitchFamily="2" charset="0"/>
            </a:endParaRPr>
          </a:p>
        </p:txBody>
      </p:sp>
      <p:sp>
        <p:nvSpPr>
          <p:cNvPr id="9" name="Google Shape;492;p10"/>
          <p:cNvSpPr>
            <a:spLocks/>
          </p:cNvSpPr>
          <p:nvPr/>
        </p:nvSpPr>
        <p:spPr bwMode="auto">
          <a:xfrm>
            <a:off x="7746206" y="1030288"/>
            <a:ext cx="390525" cy="755650"/>
          </a:xfrm>
          <a:custGeom>
            <a:avLst/>
            <a:gdLst>
              <a:gd name="T0" fmla="*/ 972 w 3973"/>
              <a:gd name="T1" fmla="*/ 0 h 5922"/>
              <a:gd name="T2" fmla="*/ 972 w 3973"/>
              <a:gd name="T3" fmla="*/ 0 h 5922"/>
              <a:gd name="T4" fmla="*/ 1 w 3973"/>
              <a:gd name="T5" fmla="*/ 3666 h 5922"/>
              <a:gd name="T6" fmla="*/ 618 w 3973"/>
              <a:gd name="T7" fmla="*/ 3559 h 5922"/>
              <a:gd name="T8" fmla="*/ 2989 w 3973"/>
              <a:gd name="T9" fmla="*/ 5922 h 5922"/>
              <a:gd name="T10" fmla="*/ 3972 w 3973"/>
              <a:gd name="T11" fmla="*/ 2411 h 5922"/>
              <a:gd name="T12" fmla="*/ 3972 w 3973"/>
              <a:gd name="T13" fmla="*/ 2411 h 5922"/>
              <a:gd name="T14" fmla="*/ 3395 w 3973"/>
              <a:gd name="T15" fmla="*/ 2498 h 5922"/>
              <a:gd name="T16" fmla="*/ 972 w 3973"/>
              <a:gd name="T17" fmla="*/ 0 h 59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73" h="5922" extrusionOk="0">
                <a:moveTo>
                  <a:pt x="972" y="0"/>
                </a:moveTo>
                <a:lnTo>
                  <a:pt x="972" y="0"/>
                </a:lnTo>
                <a:cubicBezTo>
                  <a:pt x="1216" y="859"/>
                  <a:pt x="1850" y="2785"/>
                  <a:pt x="1" y="3666"/>
                </a:cubicBezTo>
                <a:cubicBezTo>
                  <a:pt x="216" y="3593"/>
                  <a:pt x="422" y="3559"/>
                  <a:pt x="618" y="3559"/>
                </a:cubicBezTo>
                <a:cubicBezTo>
                  <a:pt x="1697" y="3559"/>
                  <a:pt x="2484" y="4595"/>
                  <a:pt x="2989" y="5922"/>
                </a:cubicBezTo>
                <a:cubicBezTo>
                  <a:pt x="2466" y="3666"/>
                  <a:pt x="2765" y="2961"/>
                  <a:pt x="3972" y="2411"/>
                </a:cubicBezTo>
                <a:cubicBezTo>
                  <a:pt x="3768" y="2471"/>
                  <a:pt x="3576" y="2498"/>
                  <a:pt x="3395" y="2498"/>
                </a:cubicBezTo>
                <a:cubicBezTo>
                  <a:pt x="2162" y="2498"/>
                  <a:pt x="1461" y="1207"/>
                  <a:pt x="972" y="0"/>
                </a:cubicBezTo>
                <a:close/>
              </a:path>
            </a:pathLst>
          </a:custGeom>
          <a:solidFill>
            <a:srgbClr val="FFDA60"/>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eaLnBrk="0" fontAlgn="base" hangingPunct="0">
              <a:spcBef>
                <a:spcPct val="0"/>
              </a:spcBef>
              <a:spcAft>
                <a:spcPct val="0"/>
              </a:spcAft>
            </a:pPr>
            <a:endParaRPr lang="en-US">
              <a:solidFill>
                <a:prstClr val="black"/>
              </a:solidFill>
              <a:latin typeface="Segoe Print" pitchFamily="2" charset="0"/>
            </a:endParaRPr>
          </a:p>
        </p:txBody>
      </p:sp>
      <p:sp>
        <p:nvSpPr>
          <p:cNvPr id="493" name="Google Shape;493;p10"/>
          <p:cNvSpPr txBox="1">
            <a:spLocks noGrp="1"/>
          </p:cNvSpPr>
          <p:nvPr>
            <p:ph type="body" idx="1"/>
          </p:nvPr>
        </p:nvSpPr>
        <p:spPr>
          <a:xfrm>
            <a:off x="1072450" y="693867"/>
            <a:ext cx="3042300" cy="4240000"/>
          </a:xfrm>
          <a:prstGeom prst="rect">
            <a:avLst/>
          </a:prstGeom>
        </p:spPr>
        <p:txBody>
          <a:bodyPr spcFirstLastPara="1" lIns="91425" tIns="91425" rIns="91425" bIns="91425">
            <a:noAutofit/>
          </a:bodyPr>
          <a:lstStyle>
            <a:lvl1pPr marL="609570" lvl="0" indent="-304784">
              <a:lnSpc>
                <a:spcPct val="100000"/>
              </a:lnSpc>
              <a:spcBef>
                <a:spcPts val="0"/>
              </a:spcBef>
              <a:spcAft>
                <a:spcPts val="0"/>
              </a:spcAft>
              <a:buClr>
                <a:schemeClr val="dk1"/>
              </a:buClr>
              <a:buSzPts val="5000"/>
              <a:buFont typeface="Amatic SC"/>
              <a:buNone/>
              <a:defRPr sz="6667">
                <a:solidFill>
                  <a:schemeClr val="lt1"/>
                </a:solidFill>
                <a:latin typeface="Amatic SC"/>
                <a:ea typeface="Amatic SC"/>
                <a:cs typeface="Amatic SC"/>
                <a:sym typeface="Amatic SC"/>
              </a:defRPr>
            </a:lvl1pPr>
          </a:lstStyle>
          <a:p>
            <a:endParaRPr/>
          </a:p>
        </p:txBody>
      </p:sp>
    </p:spTree>
    <p:extLst>
      <p:ext uri="{BB962C8B-B14F-4D97-AF65-F5344CB8AC3E}">
        <p14:creationId xmlns:p14="http://schemas.microsoft.com/office/powerpoint/2010/main" val="211037716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8904427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632812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E01E52EA-6F91-4489-9ED0-FF422B43B1F0}" type="slidenum">
              <a:rPr lang="en-US" altLang="en-US"/>
              <a:pPr/>
              <a:t>‹#›</a:t>
            </a:fld>
            <a:endParaRPr lang="en-US" altLang="en-US"/>
          </a:p>
        </p:txBody>
      </p:sp>
    </p:spTree>
    <p:extLst>
      <p:ext uri="{BB962C8B-B14F-4D97-AF65-F5344CB8AC3E}">
        <p14:creationId xmlns:p14="http://schemas.microsoft.com/office/powerpoint/2010/main" val="2412485145"/>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1726341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1508385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3596691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42099973"/>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66878709"/>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7762198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84237270"/>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70057689"/>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82804630"/>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987671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457200" y="1535117"/>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4645045" y="1535117"/>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756E29B6-8238-4874-B8B9-4FD5B52DB2CB}" type="slidenum">
              <a:rPr lang="en-US" altLang="en-US"/>
              <a:pPr/>
              <a:t>‹#›</a:t>
            </a:fld>
            <a:endParaRPr lang="en-US" altLang="en-US"/>
          </a:p>
        </p:txBody>
      </p:sp>
    </p:spTree>
    <p:extLst>
      <p:ext uri="{BB962C8B-B14F-4D97-AF65-F5344CB8AC3E}">
        <p14:creationId xmlns:p14="http://schemas.microsoft.com/office/powerpoint/2010/main" val="2483105466"/>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38179115"/>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70942301"/>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83533110"/>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95577709"/>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64991997"/>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26079156"/>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55834694"/>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0338454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23749277"/>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474968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61423E76-5EFB-46B0-9461-2D80E7B2F188}" type="slidenum">
              <a:rPr lang="en-US" altLang="en-US"/>
              <a:pPr/>
              <a:t>‹#›</a:t>
            </a:fld>
            <a:endParaRPr lang="en-US" altLang="en-US"/>
          </a:p>
        </p:txBody>
      </p:sp>
    </p:spTree>
    <p:extLst>
      <p:ext uri="{BB962C8B-B14F-4D97-AF65-F5344CB8AC3E}">
        <p14:creationId xmlns:p14="http://schemas.microsoft.com/office/powerpoint/2010/main" val="1612808595"/>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13"/>
            <a:ext cx="77724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vi-VN"/>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F7DB4B1-6A69-4B14-A3BF-AFBD367B9BC2}" type="slidenum">
              <a:rPr kumimoji="0" lang="en-US" altLang="en-US" sz="1200" b="0" i="0" u="none" strike="noStrike" kern="1200" cap="none" spc="0" normalizeH="0" baseline="0" noProof="0">
                <a:ln>
                  <a:noFill/>
                </a:ln>
                <a:solidFill>
                  <a:srgbClr val="898989"/>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a:ea typeface="+mn-ea"/>
              <a:cs typeface="+mn-cs"/>
            </a:endParaRPr>
          </a:p>
        </p:txBody>
      </p:sp>
    </p:spTree>
    <p:extLst>
      <p:ext uri="{BB962C8B-B14F-4D97-AF65-F5344CB8AC3E}">
        <p14:creationId xmlns:p14="http://schemas.microsoft.com/office/powerpoint/2010/main" val="2800849045"/>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B0BFCDE-65AF-4ED2-858C-A2521DA9F2E9}" type="slidenum">
              <a:rPr kumimoji="0" lang="en-US" altLang="en-US" sz="1200" b="0" i="0" u="none" strike="noStrike" kern="1200" cap="none" spc="0" normalizeH="0" baseline="0" noProof="0">
                <a:ln>
                  <a:noFill/>
                </a:ln>
                <a:solidFill>
                  <a:srgbClr val="898989"/>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a:ea typeface="+mn-ea"/>
              <a:cs typeface="+mn-cs"/>
            </a:endParaRPr>
          </a:p>
        </p:txBody>
      </p:sp>
    </p:spTree>
    <p:extLst>
      <p:ext uri="{BB962C8B-B14F-4D97-AF65-F5344CB8AC3E}">
        <p14:creationId xmlns:p14="http://schemas.microsoft.com/office/powerpoint/2010/main" val="4238880099"/>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CE5FA42-D092-45AF-9DFF-D8C75CE5C6C7}" type="slidenum">
              <a:rPr kumimoji="0" lang="en-US" altLang="en-US" sz="1200" b="0" i="0" u="none" strike="noStrike" kern="1200" cap="none" spc="0" normalizeH="0" baseline="0" noProof="0">
                <a:ln>
                  <a:noFill/>
                </a:ln>
                <a:solidFill>
                  <a:srgbClr val="898989"/>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a:ea typeface="+mn-ea"/>
              <a:cs typeface="+mn-cs"/>
            </a:endParaRPr>
          </a:p>
        </p:txBody>
      </p:sp>
    </p:spTree>
    <p:extLst>
      <p:ext uri="{BB962C8B-B14F-4D97-AF65-F5344CB8AC3E}">
        <p14:creationId xmlns:p14="http://schemas.microsoft.com/office/powerpoint/2010/main" val="4201876679"/>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15D11D2-B676-4A11-9740-2EE1C5803472}" type="slidenum">
              <a:rPr kumimoji="0" lang="en-US" altLang="en-US" sz="1200" b="0" i="0" u="none" strike="noStrike" kern="1200" cap="none" spc="0" normalizeH="0" baseline="0" noProof="0">
                <a:ln>
                  <a:noFill/>
                </a:ln>
                <a:solidFill>
                  <a:srgbClr val="898989"/>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a:ea typeface="+mn-ea"/>
              <a:cs typeface="+mn-cs"/>
            </a:endParaRPr>
          </a:p>
        </p:txBody>
      </p:sp>
    </p:spTree>
    <p:extLst>
      <p:ext uri="{BB962C8B-B14F-4D97-AF65-F5344CB8AC3E}">
        <p14:creationId xmlns:p14="http://schemas.microsoft.com/office/powerpoint/2010/main" val="3668590529"/>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endParaRPr lang="vi-V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5D24B80-4A4A-4E83-9B1C-D0D755E51188}" type="slidenum">
              <a:rPr kumimoji="0" lang="en-US" altLang="en-US" sz="1200" b="0" i="0" u="none" strike="noStrike" kern="1200" cap="none" spc="0" normalizeH="0" baseline="0" noProof="0">
                <a:ln>
                  <a:noFill/>
                </a:ln>
                <a:solidFill>
                  <a:srgbClr val="898989"/>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a:ea typeface="+mn-ea"/>
              <a:cs typeface="+mn-cs"/>
            </a:endParaRPr>
          </a:p>
        </p:txBody>
      </p:sp>
    </p:spTree>
    <p:extLst>
      <p:ext uri="{BB962C8B-B14F-4D97-AF65-F5344CB8AC3E}">
        <p14:creationId xmlns:p14="http://schemas.microsoft.com/office/powerpoint/2010/main" val="3523207077"/>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01E52EA-6F91-4489-9ED0-FF422B43B1F0}" type="slidenum">
              <a:rPr kumimoji="0" lang="en-US" altLang="en-US" sz="1200" b="0" i="0" u="none" strike="noStrike" kern="1200" cap="none" spc="0" normalizeH="0" baseline="0" noProof="0">
                <a:ln>
                  <a:noFill/>
                </a:ln>
                <a:solidFill>
                  <a:srgbClr val="898989"/>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a:ea typeface="+mn-ea"/>
              <a:cs typeface="+mn-cs"/>
            </a:endParaRPr>
          </a:p>
        </p:txBody>
      </p:sp>
    </p:spTree>
    <p:extLst>
      <p:ext uri="{BB962C8B-B14F-4D97-AF65-F5344CB8AC3E}">
        <p14:creationId xmlns:p14="http://schemas.microsoft.com/office/powerpoint/2010/main" val="2210877919"/>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56E29B6-8238-4874-B8B9-4FD5B52DB2CB}" type="slidenum">
              <a:rPr kumimoji="0" lang="en-US" altLang="en-US" sz="1200" b="0" i="0" u="none" strike="noStrike" kern="1200" cap="none" spc="0" normalizeH="0" baseline="0" noProof="0">
                <a:ln>
                  <a:noFill/>
                </a:ln>
                <a:solidFill>
                  <a:srgbClr val="898989"/>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a:ea typeface="+mn-ea"/>
              <a:cs typeface="+mn-cs"/>
            </a:endParaRPr>
          </a:p>
        </p:txBody>
      </p:sp>
    </p:spTree>
    <p:extLst>
      <p:ext uri="{BB962C8B-B14F-4D97-AF65-F5344CB8AC3E}">
        <p14:creationId xmlns:p14="http://schemas.microsoft.com/office/powerpoint/2010/main" val="2791585592"/>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1423E76-5EFB-46B0-9461-2D80E7B2F188}" type="slidenum">
              <a:rPr kumimoji="0" lang="en-US" altLang="en-US" sz="1200" b="0" i="0" u="none" strike="noStrike" kern="1200" cap="none" spc="0" normalizeH="0" baseline="0" noProof="0">
                <a:ln>
                  <a:noFill/>
                </a:ln>
                <a:solidFill>
                  <a:srgbClr val="898989"/>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a:ea typeface="+mn-ea"/>
              <a:cs typeface="+mn-cs"/>
            </a:endParaRPr>
          </a:p>
        </p:txBody>
      </p:sp>
    </p:spTree>
    <p:extLst>
      <p:ext uri="{BB962C8B-B14F-4D97-AF65-F5344CB8AC3E}">
        <p14:creationId xmlns:p14="http://schemas.microsoft.com/office/powerpoint/2010/main" val="3386482957"/>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9D233AA-BDCC-478D-9EEE-7F8DB7213215}" type="slidenum">
              <a:rPr kumimoji="0" lang="en-US" altLang="en-US" sz="1200" b="0" i="0" u="none" strike="noStrike" kern="1200" cap="none" spc="0" normalizeH="0" baseline="0" noProof="0">
                <a:ln>
                  <a:noFill/>
                </a:ln>
                <a:solidFill>
                  <a:srgbClr val="898989"/>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a:ea typeface="+mn-ea"/>
              <a:cs typeface="+mn-cs"/>
            </a:endParaRPr>
          </a:p>
        </p:txBody>
      </p:sp>
    </p:spTree>
    <p:extLst>
      <p:ext uri="{BB962C8B-B14F-4D97-AF65-F5344CB8AC3E}">
        <p14:creationId xmlns:p14="http://schemas.microsoft.com/office/powerpoint/2010/main" val="3387333271"/>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F9226C8-1C28-4A23-9C05-7C862BE24C16}" type="slidenum">
              <a:rPr kumimoji="0" lang="en-US" altLang="en-US" sz="1200" b="0" i="0" u="none" strike="noStrike" kern="1200" cap="none" spc="0" normalizeH="0" baseline="0" noProof="0">
                <a:ln>
                  <a:noFill/>
                </a:ln>
                <a:solidFill>
                  <a:srgbClr val="898989"/>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a:ea typeface="+mn-ea"/>
              <a:cs typeface="+mn-cs"/>
            </a:endParaRPr>
          </a:p>
        </p:txBody>
      </p:sp>
    </p:spTree>
    <p:extLst>
      <p:ext uri="{BB962C8B-B14F-4D97-AF65-F5344CB8AC3E}">
        <p14:creationId xmlns:p14="http://schemas.microsoft.com/office/powerpoint/2010/main" val="32500560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79D233AA-BDCC-478D-9EEE-7F8DB7213215}" type="slidenum">
              <a:rPr lang="en-US" altLang="en-US"/>
              <a:pPr/>
              <a:t>‹#›</a:t>
            </a:fld>
            <a:endParaRPr lang="en-US" altLang="en-US"/>
          </a:p>
        </p:txBody>
      </p:sp>
    </p:spTree>
    <p:extLst>
      <p:ext uri="{BB962C8B-B14F-4D97-AF65-F5344CB8AC3E}">
        <p14:creationId xmlns:p14="http://schemas.microsoft.com/office/powerpoint/2010/main" val="3104398140"/>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F6AD5EC-458B-4C8E-8B44-00377A68554F}" type="slidenum">
              <a:rPr kumimoji="0" lang="en-US" altLang="en-US" sz="1200" b="0" i="0" u="none" strike="noStrike" kern="1200" cap="none" spc="0" normalizeH="0" baseline="0" noProof="0">
                <a:ln>
                  <a:noFill/>
                </a:ln>
                <a:solidFill>
                  <a:srgbClr val="898989"/>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a:ea typeface="+mn-ea"/>
              <a:cs typeface="+mn-cs"/>
            </a:endParaRPr>
          </a:p>
        </p:txBody>
      </p:sp>
    </p:spTree>
    <p:extLst>
      <p:ext uri="{BB962C8B-B14F-4D97-AF65-F5344CB8AC3E}">
        <p14:creationId xmlns:p14="http://schemas.microsoft.com/office/powerpoint/2010/main" val="2629186989"/>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FDB5A01-0C49-4C4D-93C9-CD2A1C9CEA3F}" type="slidenum">
              <a:rPr kumimoji="0" lang="en-US" altLang="en-US" sz="1200" b="0" i="0" u="none" strike="noStrike" kern="1200" cap="none" spc="0" normalizeH="0" baseline="0" noProof="0">
                <a:ln>
                  <a:noFill/>
                </a:ln>
                <a:solidFill>
                  <a:srgbClr val="898989"/>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a:ea typeface="+mn-ea"/>
              <a:cs typeface="+mn-cs"/>
            </a:endParaRPr>
          </a:p>
        </p:txBody>
      </p:sp>
    </p:spTree>
    <p:extLst>
      <p:ext uri="{BB962C8B-B14F-4D97-AF65-F5344CB8AC3E}">
        <p14:creationId xmlns:p14="http://schemas.microsoft.com/office/powerpoint/2010/main" val="3806724403"/>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2000" b="1"/>
            </a:lvl1pPr>
          </a:lstStyle>
          <a:p>
            <a:r>
              <a:rPr lang="en-US"/>
              <a:t>Click to edit Master title style</a:t>
            </a:r>
            <a:endParaRPr lang="vi-VN"/>
          </a:p>
        </p:txBody>
      </p:sp>
      <p:sp>
        <p:nvSpPr>
          <p:cNvPr id="3" name="Content Placeholder 2"/>
          <p:cNvSpPr>
            <a:spLocks noGrp="1"/>
          </p:cNvSpPr>
          <p:nvPr>
            <p:ph idx="1"/>
          </p:nvPr>
        </p:nvSpPr>
        <p:spPr>
          <a:xfrm>
            <a:off x="3575050" y="27313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E6E2618-4E85-4A6A-BF59-8675E3D09368}" type="slidenum">
              <a:rPr kumimoji="0" lang="en-US" altLang="en-US" sz="1200" b="0" i="0" u="none" strike="noStrike" kern="1200" cap="none" spc="0" normalizeH="0" baseline="0" noProof="0">
                <a:ln>
                  <a:noFill/>
                </a:ln>
                <a:solidFill>
                  <a:srgbClr val="898989"/>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a:ea typeface="+mn-ea"/>
              <a:cs typeface="+mn-cs"/>
            </a:endParaRPr>
          </a:p>
        </p:txBody>
      </p:sp>
    </p:spTree>
    <p:extLst>
      <p:ext uri="{BB962C8B-B14F-4D97-AF65-F5344CB8AC3E}">
        <p14:creationId xmlns:p14="http://schemas.microsoft.com/office/powerpoint/2010/main" val="262771124"/>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a:t>Click to edit Master title style</a:t>
            </a:r>
            <a:endParaRPr lang="vi-VN"/>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vi-VN" noProof="0"/>
          </a:p>
        </p:txBody>
      </p:sp>
      <p:sp>
        <p:nvSpPr>
          <p:cNvPr id="4" name="Text Placeholder 3"/>
          <p:cNvSpPr>
            <a:spLocks noGrp="1"/>
          </p:cNvSpPr>
          <p:nvPr>
            <p:ph type="body" sz="half" idx="2"/>
          </p:nvPr>
        </p:nvSpPr>
        <p:spPr>
          <a:xfrm>
            <a:off x="1792288" y="5367425"/>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0C079C8-3BBB-4E2E-A45F-C539CE513BF8}" type="slidenum">
              <a:rPr kumimoji="0" lang="en-US" altLang="en-US" sz="1200" b="0" i="0" u="none" strike="noStrike" kern="1200" cap="none" spc="0" normalizeH="0" baseline="0" noProof="0">
                <a:ln>
                  <a:noFill/>
                </a:ln>
                <a:solidFill>
                  <a:srgbClr val="898989"/>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a:ea typeface="+mn-ea"/>
              <a:cs typeface="+mn-cs"/>
            </a:endParaRPr>
          </a:p>
        </p:txBody>
      </p:sp>
    </p:spTree>
    <p:extLst>
      <p:ext uri="{BB962C8B-B14F-4D97-AF65-F5344CB8AC3E}">
        <p14:creationId xmlns:p14="http://schemas.microsoft.com/office/powerpoint/2010/main" val="334443626"/>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DE3812E-83A2-4C8D-8E2B-CBED924797E6}" type="slidenum">
              <a:rPr kumimoji="0" lang="en-US" altLang="en-US" sz="1200" b="0" i="0" u="none" strike="noStrike" kern="1200" cap="none" spc="0" normalizeH="0" baseline="0" noProof="0">
                <a:ln>
                  <a:noFill/>
                </a:ln>
                <a:solidFill>
                  <a:srgbClr val="898989"/>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a:ea typeface="+mn-ea"/>
              <a:cs typeface="+mn-cs"/>
            </a:endParaRPr>
          </a:p>
        </p:txBody>
      </p:sp>
    </p:spTree>
    <p:extLst>
      <p:ext uri="{BB962C8B-B14F-4D97-AF65-F5344CB8AC3E}">
        <p14:creationId xmlns:p14="http://schemas.microsoft.com/office/powerpoint/2010/main" val="1920194563"/>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751FA1E-A6E1-4408-B51A-E4E5B71F8EEC}" type="slidenum">
              <a:rPr kumimoji="0" lang="en-US" altLang="en-US" sz="1200" b="0" i="0" u="none" strike="noStrike" kern="1200" cap="none" spc="0" normalizeH="0" baseline="0" noProof="0">
                <a:ln>
                  <a:noFill/>
                </a:ln>
                <a:solidFill>
                  <a:srgbClr val="898989"/>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a:ea typeface="+mn-ea"/>
              <a:cs typeface="+mn-cs"/>
            </a:endParaRPr>
          </a:p>
        </p:txBody>
      </p:sp>
    </p:spTree>
    <p:extLst>
      <p:ext uri="{BB962C8B-B14F-4D97-AF65-F5344CB8AC3E}">
        <p14:creationId xmlns:p14="http://schemas.microsoft.com/office/powerpoint/2010/main" val="2593931442"/>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56892343"/>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74998735"/>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61003387"/>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571944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2F9226C8-1C28-4A23-9C05-7C862BE24C16}" type="slidenum">
              <a:rPr lang="en-US" altLang="en-US"/>
              <a:pPr/>
              <a:t>‹#›</a:t>
            </a:fld>
            <a:endParaRPr lang="en-US" altLang="en-US"/>
          </a:p>
        </p:txBody>
      </p:sp>
    </p:spTree>
    <p:extLst>
      <p:ext uri="{BB962C8B-B14F-4D97-AF65-F5344CB8AC3E}">
        <p14:creationId xmlns:p14="http://schemas.microsoft.com/office/powerpoint/2010/main" val="2921748903"/>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16504680"/>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19073574"/>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21465143"/>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07517854"/>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49196801"/>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45574905"/>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04234437"/>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2F5E4D0-B8EC-4634-9513-A5211343DD20}"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13974307"/>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2234A1F-DB54-4041-B17E-7C3D6BCD0762}"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538492793"/>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CE55074-50C1-486A-AAB7-BEDBCB0B46D6}"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5512131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FF6AD5EC-458B-4C8E-8B44-00377A68554F}" type="slidenum">
              <a:rPr lang="en-US" altLang="en-US"/>
              <a:pPr/>
              <a:t>‹#›</a:t>
            </a:fld>
            <a:endParaRPr lang="en-US" altLang="en-US"/>
          </a:p>
        </p:txBody>
      </p:sp>
    </p:spTree>
    <p:extLst>
      <p:ext uri="{BB962C8B-B14F-4D97-AF65-F5344CB8AC3E}">
        <p14:creationId xmlns:p14="http://schemas.microsoft.com/office/powerpoint/2010/main" val="1003125290"/>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9DF7287-BF32-4781-AB47-251043DC2201}"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707511447"/>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E1D963A-A7D1-45D4-8672-15D90DF077BF}"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851939796"/>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8A1A823-EBA8-44E5-A61D-0210AF2DB5B2}"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807839407"/>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9E1B2A5-26DC-4EC2-A989-649BBDCB54D3}"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352969832"/>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EC6F9AF-FD6B-4E6C-9E10-03938E533805}"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425807795"/>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95CA2FF-C0EA-40F0-9D05-A6290CE4413E}"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398077061"/>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13AEBD9-A807-4A3C-85E1-945756D586BA}"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784043016"/>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0120065-AC91-4276-AD39-D6560F1CF5F6}"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741972225"/>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851B84B-EB5E-483C-ABD6-0FD905508B5F}"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674406138"/>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6B31AA3-3748-4087-A2CA-96A020D3CA31}" type="slidenum">
              <a:rPr kumimoji="0" 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4597339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6FDB5A01-0C49-4C4D-93C9-CD2A1C9CEA3F}" type="slidenum">
              <a:rPr lang="en-US" altLang="en-US"/>
              <a:pPr/>
              <a:t>‹#›</a:t>
            </a:fld>
            <a:endParaRPr lang="en-US" altLang="en-US"/>
          </a:p>
        </p:txBody>
      </p:sp>
    </p:spTree>
    <p:extLst>
      <p:ext uri="{BB962C8B-B14F-4D97-AF65-F5344CB8AC3E}">
        <p14:creationId xmlns:p14="http://schemas.microsoft.com/office/powerpoint/2010/main" val="3924158385"/>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646A4A4-B45F-4B39-AF20-93DD6FC61360}" type="slidenum">
              <a:rPr kumimoji="0" 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172656567"/>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F5D6F71-7DBA-4862-AB5E-62737037C842}" type="slidenum">
              <a:rPr kumimoji="0" 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110505794"/>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087CBBB-7CEC-45F3-AF34-C267925D0735}" type="slidenum">
              <a:rPr kumimoji="0" 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4234208264"/>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29779C3-CBC3-4FD1-8B97-0E0D07BBF9DA}" type="slidenum">
              <a:rPr kumimoji="0" 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4098149985"/>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8A41F74-EDB3-406E-AFA9-B4F33A77CECA}" type="slidenum">
              <a:rPr kumimoji="0" 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215050065"/>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5D533FA-602B-4FFE-B12A-00A3A26CE39D}" type="slidenum">
              <a:rPr kumimoji="0" 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340478807"/>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F7679AB-C634-4E11-9450-EC0FC8D467F8}" type="slidenum">
              <a:rPr kumimoji="0" 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508534752"/>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E38B2F3-B14C-45F5-B6AB-0D2486466A52}" type="slidenum">
              <a:rPr kumimoji="0" 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785063199"/>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451A49C-6CE9-48A0-9E6B-E24EF92A6086}" type="slidenum">
              <a:rPr kumimoji="0" 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698208225"/>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6AC827A-AA5A-46E8-B757-98258888ECF9}" type="slidenum">
              <a:rPr kumimoji="0" 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6455000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73"/>
            <a:ext cx="3008313" cy="1162051"/>
          </a:xfrm>
        </p:spPr>
        <p:txBody>
          <a:bodyPr anchor="b"/>
          <a:lstStyle>
            <a:lvl1pPr algn="l">
              <a:defRPr sz="2000" b="1"/>
            </a:lvl1pPr>
          </a:lstStyle>
          <a:p>
            <a:r>
              <a:rPr lang="en-US"/>
              <a:t>Click to edit Master title style</a:t>
            </a:r>
            <a:endParaRPr lang="vi-VN"/>
          </a:p>
        </p:txBody>
      </p:sp>
      <p:sp>
        <p:nvSpPr>
          <p:cNvPr id="3" name="Content Placeholder 2"/>
          <p:cNvSpPr>
            <a:spLocks noGrp="1"/>
          </p:cNvSpPr>
          <p:nvPr>
            <p:ph idx="1"/>
          </p:nvPr>
        </p:nvSpPr>
        <p:spPr>
          <a:xfrm>
            <a:off x="3575050" y="2731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4E6E2618-4E85-4A6A-BF59-8675E3D09368}" type="slidenum">
              <a:rPr lang="en-US" altLang="en-US"/>
              <a:pPr/>
              <a:t>‹#›</a:t>
            </a:fld>
            <a:endParaRPr lang="en-US" altLang="en-US"/>
          </a:p>
        </p:txBody>
      </p:sp>
    </p:spTree>
    <p:extLst>
      <p:ext uri="{BB962C8B-B14F-4D97-AF65-F5344CB8AC3E}">
        <p14:creationId xmlns:p14="http://schemas.microsoft.com/office/powerpoint/2010/main" val="3958755164"/>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A0CB097-61B6-44F4-A236-D4B181AB8EC6}" type="slidenum">
              <a:rPr kumimoji="0" 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210443340"/>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2F5E4D0-B8EC-4634-9513-A5211343DD20}"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238209247"/>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2234A1F-DB54-4041-B17E-7C3D6BCD0762}"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13693644"/>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CE55074-50C1-486A-AAB7-BEDBCB0B46D6}"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261728823"/>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9DF7287-BF32-4781-AB47-251043DC2201}"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145065566"/>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E1D963A-A7D1-45D4-8672-15D90DF077BF}"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747432153"/>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8A1A823-EBA8-44E5-A61D-0210AF2DB5B2}"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694707785"/>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9E1B2A5-26DC-4EC2-A989-649BBDCB54D3}"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688943570"/>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EC6F9AF-FD6B-4E6C-9E10-03938E533805}"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377233003"/>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95CA2FF-C0EA-40F0-9D05-A6290CE4413E}"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3623035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25"/>
            <a:ext cx="5486400" cy="566739"/>
          </a:xfrm>
        </p:spPr>
        <p:txBody>
          <a:bodyPr anchor="b"/>
          <a:lstStyle>
            <a:lvl1pPr algn="l">
              <a:defRPr sz="2000" b="1"/>
            </a:lvl1pPr>
          </a:lstStyle>
          <a:p>
            <a:r>
              <a:rPr lang="en-US"/>
              <a:t>Click to edit Master title style</a:t>
            </a:r>
            <a:endParaRPr lang="vi-VN"/>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vi-VN" noProof="0"/>
          </a:p>
        </p:txBody>
      </p:sp>
      <p:sp>
        <p:nvSpPr>
          <p:cNvPr id="4" name="Text Placeholder 3"/>
          <p:cNvSpPr>
            <a:spLocks noGrp="1"/>
          </p:cNvSpPr>
          <p:nvPr>
            <p:ph type="body" sz="half" idx="2"/>
          </p:nvPr>
        </p:nvSpPr>
        <p:spPr>
          <a:xfrm>
            <a:off x="1792288" y="536744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F0C079C8-3BBB-4E2E-A45F-C539CE513BF8}" type="slidenum">
              <a:rPr lang="en-US" altLang="en-US"/>
              <a:pPr/>
              <a:t>‹#›</a:t>
            </a:fld>
            <a:endParaRPr lang="en-US" altLang="en-US"/>
          </a:p>
        </p:txBody>
      </p:sp>
    </p:spTree>
    <p:extLst>
      <p:ext uri="{BB962C8B-B14F-4D97-AF65-F5344CB8AC3E}">
        <p14:creationId xmlns:p14="http://schemas.microsoft.com/office/powerpoint/2010/main" val="1650321128"/>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13AEBD9-A807-4A3C-85E1-945756D586BA}"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306071837"/>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0120065-AC91-4276-AD39-D6560F1CF5F6}"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916014118"/>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851B84B-EB5E-483C-ABD6-0FD905508B5F}"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765616383"/>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79056102"/>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22984927"/>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18276036"/>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87125935"/>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50463734"/>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5181167"/>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335927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1DE3812E-83A2-4C8D-8E2B-CBED924797E6}" type="slidenum">
              <a:rPr lang="en-US" altLang="en-US"/>
              <a:pPr/>
              <a:t>‹#›</a:t>
            </a:fld>
            <a:endParaRPr lang="en-US" altLang="en-US"/>
          </a:p>
        </p:txBody>
      </p:sp>
    </p:spTree>
    <p:extLst>
      <p:ext uri="{BB962C8B-B14F-4D97-AF65-F5344CB8AC3E}">
        <p14:creationId xmlns:p14="http://schemas.microsoft.com/office/powerpoint/2010/main" val="830938991"/>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00535499"/>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42809787"/>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12521751"/>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18693173"/>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D8C17139-8BA3-4ABD-B747-4FC12155CD33}"/>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1EEE6F45-EE5D-434D-89C0-498E3D86202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68EC5CE-E2C0-4A45-8F6F-A4D44D45A72D}"/>
              </a:ext>
            </a:extLst>
          </p:cNvPr>
          <p:cNvSpPr>
            <a:spLocks noGrp="1"/>
          </p:cNvSpPr>
          <p:nvPr>
            <p:ph type="sldNum" sz="quarter" idx="12"/>
          </p:nvPr>
        </p:nvSpPr>
        <p:spPr/>
        <p:txBody>
          <a:bodyPr/>
          <a:lstStyle>
            <a:lvl1pPr>
              <a:defRPr/>
            </a:lvl1pPr>
          </a:lstStyle>
          <a:p>
            <a:fld id="{174C5370-8FA9-4D81-A826-5D6D161B8135}" type="slidenum">
              <a:rPr lang="en-US" altLang="en-US"/>
              <a:pPr/>
              <a:t>‹#›</a:t>
            </a:fld>
            <a:endParaRPr lang="en-US" altLang="en-US"/>
          </a:p>
        </p:txBody>
      </p:sp>
    </p:spTree>
    <p:extLst>
      <p:ext uri="{BB962C8B-B14F-4D97-AF65-F5344CB8AC3E}">
        <p14:creationId xmlns:p14="http://schemas.microsoft.com/office/powerpoint/2010/main" val="1316540608"/>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41D7E8-2807-4F4A-BB6B-18AE2A422B45}"/>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FD982153-6CB1-48A3-A624-298C875F735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5835ECE-541D-4F07-A89F-33FB4CC430D7}"/>
              </a:ext>
            </a:extLst>
          </p:cNvPr>
          <p:cNvSpPr>
            <a:spLocks noGrp="1"/>
          </p:cNvSpPr>
          <p:nvPr>
            <p:ph type="sldNum" sz="quarter" idx="12"/>
          </p:nvPr>
        </p:nvSpPr>
        <p:spPr/>
        <p:txBody>
          <a:bodyPr/>
          <a:lstStyle>
            <a:lvl1pPr>
              <a:defRPr/>
            </a:lvl1pPr>
          </a:lstStyle>
          <a:p>
            <a:fld id="{4A2F6D0A-F11B-441D-ABD6-1810C900FCAB}" type="slidenum">
              <a:rPr lang="en-US" altLang="en-US"/>
              <a:pPr/>
              <a:t>‹#›</a:t>
            </a:fld>
            <a:endParaRPr lang="en-US" altLang="en-US"/>
          </a:p>
        </p:txBody>
      </p:sp>
    </p:spTree>
    <p:extLst>
      <p:ext uri="{BB962C8B-B14F-4D97-AF65-F5344CB8AC3E}">
        <p14:creationId xmlns:p14="http://schemas.microsoft.com/office/powerpoint/2010/main" val="1046532667"/>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517184B-96DE-414E-8499-86D287FB791F}"/>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477F8879-6F01-4848-8C5D-AB11EC486DD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5802CD2-B40A-4221-A9EA-5B3EA8D98887}"/>
              </a:ext>
            </a:extLst>
          </p:cNvPr>
          <p:cNvSpPr>
            <a:spLocks noGrp="1"/>
          </p:cNvSpPr>
          <p:nvPr>
            <p:ph type="sldNum" sz="quarter" idx="12"/>
          </p:nvPr>
        </p:nvSpPr>
        <p:spPr/>
        <p:txBody>
          <a:bodyPr/>
          <a:lstStyle>
            <a:lvl1pPr>
              <a:defRPr/>
            </a:lvl1pPr>
          </a:lstStyle>
          <a:p>
            <a:fld id="{87FF9B39-1BC2-44F9-A5E6-31699460D9FF}" type="slidenum">
              <a:rPr lang="en-US" altLang="en-US"/>
              <a:pPr/>
              <a:t>‹#›</a:t>
            </a:fld>
            <a:endParaRPr lang="en-US" altLang="en-US"/>
          </a:p>
        </p:txBody>
      </p:sp>
    </p:spTree>
    <p:extLst>
      <p:ext uri="{BB962C8B-B14F-4D97-AF65-F5344CB8AC3E}">
        <p14:creationId xmlns:p14="http://schemas.microsoft.com/office/powerpoint/2010/main" val="1033047870"/>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DCDBEF5D-030F-4F1E-967A-1EF691DCA567}"/>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788562CF-B207-46A4-84AB-FBCB3208480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6E23482-200C-4A7A-BE0A-3C1B8C7E6C48}"/>
              </a:ext>
            </a:extLst>
          </p:cNvPr>
          <p:cNvSpPr>
            <a:spLocks noGrp="1"/>
          </p:cNvSpPr>
          <p:nvPr>
            <p:ph type="sldNum" sz="quarter" idx="12"/>
          </p:nvPr>
        </p:nvSpPr>
        <p:spPr/>
        <p:txBody>
          <a:bodyPr/>
          <a:lstStyle>
            <a:lvl1pPr>
              <a:defRPr/>
            </a:lvl1pPr>
          </a:lstStyle>
          <a:p>
            <a:fld id="{FF242849-B01B-4D28-B503-BE99493036A4}" type="slidenum">
              <a:rPr lang="en-US" altLang="en-US"/>
              <a:pPr/>
              <a:t>‹#›</a:t>
            </a:fld>
            <a:endParaRPr lang="en-US" altLang="en-US"/>
          </a:p>
        </p:txBody>
      </p:sp>
    </p:spTree>
    <p:extLst>
      <p:ext uri="{BB962C8B-B14F-4D97-AF65-F5344CB8AC3E}">
        <p14:creationId xmlns:p14="http://schemas.microsoft.com/office/powerpoint/2010/main" val="3974310047"/>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83603EC1-33F1-4121-AF66-1EF736563376}"/>
              </a:ext>
            </a:extLst>
          </p:cNvPr>
          <p:cNvSpPr>
            <a:spLocks noGrp="1"/>
          </p:cNvSpPr>
          <p:nvPr>
            <p:ph type="dt" sz="half" idx="10"/>
          </p:nvPr>
        </p:nvSpPr>
        <p:spPr/>
        <p:txBody>
          <a:bodyPr/>
          <a:lstStyle>
            <a:lvl1pPr>
              <a:defRPr/>
            </a:lvl1pPr>
          </a:lstStyle>
          <a:p>
            <a:pPr>
              <a:defRPr/>
            </a:pPr>
            <a:endParaRPr lang="en-US"/>
          </a:p>
        </p:txBody>
      </p:sp>
      <p:sp>
        <p:nvSpPr>
          <p:cNvPr id="8" name="Footer Placeholder 4">
            <a:extLst>
              <a:ext uri="{FF2B5EF4-FFF2-40B4-BE49-F238E27FC236}">
                <a16:creationId xmlns:a16="http://schemas.microsoft.com/office/drawing/2014/main" id="{1F2E02EE-BAFB-408A-AD31-5F56C6BEAE0A}"/>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2535BF94-5AEB-4BCE-AD8E-0EF6CBEEAB4D}"/>
              </a:ext>
            </a:extLst>
          </p:cNvPr>
          <p:cNvSpPr>
            <a:spLocks noGrp="1"/>
          </p:cNvSpPr>
          <p:nvPr>
            <p:ph type="sldNum" sz="quarter" idx="12"/>
          </p:nvPr>
        </p:nvSpPr>
        <p:spPr/>
        <p:txBody>
          <a:bodyPr/>
          <a:lstStyle>
            <a:lvl1pPr>
              <a:defRPr/>
            </a:lvl1pPr>
          </a:lstStyle>
          <a:p>
            <a:fld id="{9767514F-8956-4C5E-B572-7A17FC04EFF2}" type="slidenum">
              <a:rPr lang="en-US" altLang="en-US"/>
              <a:pPr/>
              <a:t>‹#›</a:t>
            </a:fld>
            <a:endParaRPr lang="en-US" altLang="en-US"/>
          </a:p>
        </p:txBody>
      </p:sp>
    </p:spTree>
    <p:extLst>
      <p:ext uri="{BB962C8B-B14F-4D97-AF65-F5344CB8AC3E}">
        <p14:creationId xmlns:p14="http://schemas.microsoft.com/office/powerpoint/2010/main" val="2511718008"/>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9FF19BEB-77C9-4281-9A2C-A6F705F28F38}"/>
              </a:ext>
            </a:extLst>
          </p:cNvPr>
          <p:cNvSpPr>
            <a:spLocks noGrp="1"/>
          </p:cNvSpPr>
          <p:nvPr>
            <p:ph type="dt" sz="half" idx="10"/>
          </p:nvPr>
        </p:nvSpPr>
        <p:spPr/>
        <p:txBody>
          <a:bodyPr/>
          <a:lstStyle>
            <a:lvl1pPr>
              <a:defRPr/>
            </a:lvl1pPr>
          </a:lstStyle>
          <a:p>
            <a:pPr>
              <a:defRPr/>
            </a:pPr>
            <a:endParaRPr lang="en-US"/>
          </a:p>
        </p:txBody>
      </p:sp>
      <p:sp>
        <p:nvSpPr>
          <p:cNvPr id="4" name="Footer Placeholder 4">
            <a:extLst>
              <a:ext uri="{FF2B5EF4-FFF2-40B4-BE49-F238E27FC236}">
                <a16:creationId xmlns:a16="http://schemas.microsoft.com/office/drawing/2014/main" id="{2EFA894C-9CE6-4EAC-8944-29C14BE0A02A}"/>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79F57562-1A04-461A-BD67-611CDB3722AE}"/>
              </a:ext>
            </a:extLst>
          </p:cNvPr>
          <p:cNvSpPr>
            <a:spLocks noGrp="1"/>
          </p:cNvSpPr>
          <p:nvPr>
            <p:ph type="sldNum" sz="quarter" idx="12"/>
          </p:nvPr>
        </p:nvSpPr>
        <p:spPr/>
        <p:txBody>
          <a:bodyPr/>
          <a:lstStyle>
            <a:lvl1pPr>
              <a:defRPr/>
            </a:lvl1pPr>
          </a:lstStyle>
          <a:p>
            <a:fld id="{EC1CE694-DDAC-489A-BB97-B11B61B49F18}" type="slidenum">
              <a:rPr lang="en-US" altLang="en-US"/>
              <a:pPr/>
              <a:t>‹#›</a:t>
            </a:fld>
            <a:endParaRPr lang="en-US" altLang="en-US"/>
          </a:p>
        </p:txBody>
      </p:sp>
    </p:spTree>
    <p:extLst>
      <p:ext uri="{BB962C8B-B14F-4D97-AF65-F5344CB8AC3E}">
        <p14:creationId xmlns:p14="http://schemas.microsoft.com/office/powerpoint/2010/main" val="33554089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64"/>
            <a:ext cx="20574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457200" y="274664"/>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4751FA1E-A6E1-4408-B51A-E4E5B71F8EEC}" type="slidenum">
              <a:rPr lang="en-US" altLang="en-US"/>
              <a:pPr/>
              <a:t>‹#›</a:t>
            </a:fld>
            <a:endParaRPr lang="en-US" altLang="en-US"/>
          </a:p>
        </p:txBody>
      </p:sp>
    </p:spTree>
    <p:extLst>
      <p:ext uri="{BB962C8B-B14F-4D97-AF65-F5344CB8AC3E}">
        <p14:creationId xmlns:p14="http://schemas.microsoft.com/office/powerpoint/2010/main" val="1423387656"/>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2ABB6E2F-350D-454F-951F-CB9C9D08EB5E}"/>
              </a:ext>
            </a:extLst>
          </p:cNvPr>
          <p:cNvSpPr>
            <a:spLocks noGrp="1"/>
          </p:cNvSpPr>
          <p:nvPr>
            <p:ph type="dt" sz="half" idx="10"/>
          </p:nvPr>
        </p:nvSpPr>
        <p:spPr/>
        <p:txBody>
          <a:bodyPr/>
          <a:lstStyle>
            <a:lvl1pPr>
              <a:defRPr/>
            </a:lvl1pPr>
          </a:lstStyle>
          <a:p>
            <a:pPr>
              <a:defRPr/>
            </a:pPr>
            <a:endParaRPr lang="en-US"/>
          </a:p>
        </p:txBody>
      </p:sp>
      <p:sp>
        <p:nvSpPr>
          <p:cNvPr id="3" name="Footer Placeholder 4">
            <a:extLst>
              <a:ext uri="{FF2B5EF4-FFF2-40B4-BE49-F238E27FC236}">
                <a16:creationId xmlns:a16="http://schemas.microsoft.com/office/drawing/2014/main" id="{BFCAA280-53FC-4E02-9EBF-74AC0712A554}"/>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D21CF907-2A97-4BBA-AD6E-10C01E88B486}"/>
              </a:ext>
            </a:extLst>
          </p:cNvPr>
          <p:cNvSpPr>
            <a:spLocks noGrp="1"/>
          </p:cNvSpPr>
          <p:nvPr>
            <p:ph type="sldNum" sz="quarter" idx="12"/>
          </p:nvPr>
        </p:nvSpPr>
        <p:spPr/>
        <p:txBody>
          <a:bodyPr/>
          <a:lstStyle>
            <a:lvl1pPr>
              <a:defRPr/>
            </a:lvl1pPr>
          </a:lstStyle>
          <a:p>
            <a:fld id="{329C3AC9-3200-4CA3-A29E-1BD09D89B274}" type="slidenum">
              <a:rPr lang="en-US" altLang="en-US"/>
              <a:pPr/>
              <a:t>‹#›</a:t>
            </a:fld>
            <a:endParaRPr lang="en-US" altLang="en-US"/>
          </a:p>
        </p:txBody>
      </p:sp>
    </p:spTree>
    <p:extLst>
      <p:ext uri="{BB962C8B-B14F-4D97-AF65-F5344CB8AC3E}">
        <p14:creationId xmlns:p14="http://schemas.microsoft.com/office/powerpoint/2010/main" val="303235493"/>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C9FCC460-6B69-4671-95E8-C22CB53D9DCD}"/>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3D4622A0-0584-401F-96E6-D0223F61773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B1BA7683-FA6B-4057-A096-D586D9A6AB95}"/>
              </a:ext>
            </a:extLst>
          </p:cNvPr>
          <p:cNvSpPr>
            <a:spLocks noGrp="1"/>
          </p:cNvSpPr>
          <p:nvPr>
            <p:ph type="sldNum" sz="quarter" idx="12"/>
          </p:nvPr>
        </p:nvSpPr>
        <p:spPr/>
        <p:txBody>
          <a:bodyPr/>
          <a:lstStyle>
            <a:lvl1pPr>
              <a:defRPr/>
            </a:lvl1pPr>
          </a:lstStyle>
          <a:p>
            <a:fld id="{C5B2276B-471B-4458-80E8-A0B66E3A9E00}" type="slidenum">
              <a:rPr lang="en-US" altLang="en-US"/>
              <a:pPr/>
              <a:t>‹#›</a:t>
            </a:fld>
            <a:endParaRPr lang="en-US" altLang="en-US"/>
          </a:p>
        </p:txBody>
      </p:sp>
    </p:spTree>
    <p:extLst>
      <p:ext uri="{BB962C8B-B14F-4D97-AF65-F5344CB8AC3E}">
        <p14:creationId xmlns:p14="http://schemas.microsoft.com/office/powerpoint/2010/main" val="569168829"/>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8D96EBCE-6924-414E-8C15-2889E8189F9F}"/>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C54AD4A8-6E26-4F81-9854-832E4D5A276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CA3B442-66FE-484B-BF30-6EBD81C64BB7}"/>
              </a:ext>
            </a:extLst>
          </p:cNvPr>
          <p:cNvSpPr>
            <a:spLocks noGrp="1"/>
          </p:cNvSpPr>
          <p:nvPr>
            <p:ph type="sldNum" sz="quarter" idx="12"/>
          </p:nvPr>
        </p:nvSpPr>
        <p:spPr/>
        <p:txBody>
          <a:bodyPr/>
          <a:lstStyle>
            <a:lvl1pPr>
              <a:defRPr/>
            </a:lvl1pPr>
          </a:lstStyle>
          <a:p>
            <a:fld id="{7E319598-7040-42B1-8928-F40FD0664D5E}" type="slidenum">
              <a:rPr lang="en-US" altLang="en-US"/>
              <a:pPr/>
              <a:t>‹#›</a:t>
            </a:fld>
            <a:endParaRPr lang="en-US" altLang="en-US"/>
          </a:p>
        </p:txBody>
      </p:sp>
    </p:spTree>
    <p:extLst>
      <p:ext uri="{BB962C8B-B14F-4D97-AF65-F5344CB8AC3E}">
        <p14:creationId xmlns:p14="http://schemas.microsoft.com/office/powerpoint/2010/main" val="3044008357"/>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4A6FA7-8DD6-4239-A387-7D9C362DA88A}"/>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2F15754E-0B58-404D-BF9A-21F7E52EE96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B8B25E6-E7F8-4369-BF1D-7BD8A94F702F}"/>
              </a:ext>
            </a:extLst>
          </p:cNvPr>
          <p:cNvSpPr>
            <a:spLocks noGrp="1"/>
          </p:cNvSpPr>
          <p:nvPr>
            <p:ph type="sldNum" sz="quarter" idx="12"/>
          </p:nvPr>
        </p:nvSpPr>
        <p:spPr/>
        <p:txBody>
          <a:bodyPr/>
          <a:lstStyle>
            <a:lvl1pPr>
              <a:defRPr/>
            </a:lvl1pPr>
          </a:lstStyle>
          <a:p>
            <a:fld id="{9326F5C2-21AA-45D7-B900-38278F129C57}" type="slidenum">
              <a:rPr lang="en-US" altLang="en-US"/>
              <a:pPr/>
              <a:t>‹#›</a:t>
            </a:fld>
            <a:endParaRPr lang="en-US" altLang="en-US"/>
          </a:p>
        </p:txBody>
      </p:sp>
    </p:spTree>
    <p:extLst>
      <p:ext uri="{BB962C8B-B14F-4D97-AF65-F5344CB8AC3E}">
        <p14:creationId xmlns:p14="http://schemas.microsoft.com/office/powerpoint/2010/main" val="3966458423"/>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A8CCEC-853D-498B-8E40-77EBB9BB17AA}"/>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B16453E1-0616-415A-9078-23B3A3D3819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4808DD8-AAB6-4D72-9A18-BDF0DD7FA613}"/>
              </a:ext>
            </a:extLst>
          </p:cNvPr>
          <p:cNvSpPr>
            <a:spLocks noGrp="1"/>
          </p:cNvSpPr>
          <p:nvPr>
            <p:ph type="sldNum" sz="quarter" idx="12"/>
          </p:nvPr>
        </p:nvSpPr>
        <p:spPr/>
        <p:txBody>
          <a:bodyPr/>
          <a:lstStyle>
            <a:lvl1pPr>
              <a:defRPr/>
            </a:lvl1pPr>
          </a:lstStyle>
          <a:p>
            <a:fld id="{68108748-FE27-46BC-9247-EC90D8099D51}" type="slidenum">
              <a:rPr lang="en-US" altLang="en-US"/>
              <a:pPr/>
              <a:t>‹#›</a:t>
            </a:fld>
            <a:endParaRPr lang="en-US" altLang="en-US"/>
          </a:p>
        </p:txBody>
      </p:sp>
    </p:spTree>
    <p:extLst>
      <p:ext uri="{BB962C8B-B14F-4D97-AF65-F5344CB8AC3E}">
        <p14:creationId xmlns:p14="http://schemas.microsoft.com/office/powerpoint/2010/main" val="15425001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700"/>
            </a:lvl1pPr>
          </a:lstStyle>
          <a:p>
            <a:r>
              <a:rPr lang="en-US"/>
              <a:t>Click to edit Master title style</a:t>
            </a:r>
          </a:p>
        </p:txBody>
      </p:sp>
      <p:sp>
        <p:nvSpPr>
          <p:cNvPr id="3" name="Subtitle 2"/>
          <p:cNvSpPr>
            <a:spLocks noGrp="1"/>
          </p:cNvSpPr>
          <p:nvPr>
            <p:ph type="subTitle" idx="1"/>
          </p:nvPr>
        </p:nvSpPr>
        <p:spPr>
          <a:xfrm>
            <a:off x="1143000" y="3602061"/>
            <a:ext cx="6858000" cy="1655763"/>
          </a:xfrm>
        </p:spPr>
        <p:txBody>
          <a:bodyPr/>
          <a:lstStyle>
            <a:lvl1pPr marL="0" indent="0" algn="ctr">
              <a:buNone/>
              <a:defRPr sz="1900"/>
            </a:lvl1pPr>
            <a:lvl2pPr marL="356616" indent="0" algn="ctr">
              <a:buNone/>
              <a:defRPr sz="1600"/>
            </a:lvl2pPr>
            <a:lvl3pPr marL="713232" indent="0" algn="ctr">
              <a:buNone/>
              <a:defRPr sz="1400"/>
            </a:lvl3pPr>
            <a:lvl4pPr marL="1069848" indent="0" algn="ctr">
              <a:buNone/>
              <a:defRPr sz="1200"/>
            </a:lvl4pPr>
            <a:lvl5pPr marL="1426464" indent="0" algn="ctr">
              <a:buNone/>
              <a:defRPr sz="1200"/>
            </a:lvl5pPr>
            <a:lvl6pPr marL="1783080" indent="0" algn="ctr">
              <a:buNone/>
              <a:defRPr sz="1200"/>
            </a:lvl6pPr>
            <a:lvl7pPr marL="2139696" indent="0" algn="ctr">
              <a:buNone/>
              <a:defRPr sz="1200"/>
            </a:lvl7pPr>
            <a:lvl8pPr marL="2496312" indent="0" algn="ctr">
              <a:buNone/>
              <a:defRPr sz="1200"/>
            </a:lvl8pPr>
            <a:lvl9pPr marL="2852928"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latin typeface="Arial" pitchFamily="34" charset="0"/>
              </a:defRPr>
            </a:lvl1pPr>
          </a:lstStyle>
          <a:p>
            <a:pPr>
              <a:defRPr/>
            </a:pPr>
            <a:fld id="{ADEE0F91-90F0-4902-B0F4-9D7E937500B9}" type="datetimeFigureOut">
              <a:rPr lang="en-US"/>
              <a:pPr>
                <a:defRPr/>
              </a:pPr>
              <a:t>11/6/2021</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atin typeface="Arial" pitchFamily="34" charset="0"/>
              </a:defRPr>
            </a:lvl1pPr>
          </a:lstStyle>
          <a:p>
            <a:fld id="{A278AF9E-6615-461E-84C6-C187C8E79264}" type="slidenum">
              <a:rPr lang="en-US" altLang="en-US"/>
              <a:pPr/>
              <a:t>‹#›</a:t>
            </a:fld>
            <a:endParaRPr lang="en-US" altLang="en-US"/>
          </a:p>
        </p:txBody>
      </p:sp>
    </p:spTree>
    <p:extLst>
      <p:ext uri="{BB962C8B-B14F-4D97-AF65-F5344CB8AC3E}">
        <p14:creationId xmlns:p14="http://schemas.microsoft.com/office/powerpoint/2010/main" val="3029048153"/>
      </p:ext>
    </p:extLst>
  </p:cSld>
  <p:clrMapOvr>
    <a:masterClrMapping/>
  </p:clrMapOvr>
  <p:transition spd="slow">
    <p:sndAc>
      <p:stSnd>
        <p:snd r:embed="rId1" name="chimes.wav"/>
      </p:stSnd>
    </p:sndAc>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latin typeface="Arial" pitchFamily="34" charset="0"/>
              </a:defRPr>
            </a:lvl1pPr>
          </a:lstStyle>
          <a:p>
            <a:pPr>
              <a:defRPr/>
            </a:pPr>
            <a:fld id="{DAD49A55-73CC-49FE-AD99-7F1BCB71313D}" type="datetimeFigureOut">
              <a:rPr lang="en-US"/>
              <a:pPr>
                <a:defRPr/>
              </a:pPr>
              <a:t>11/6/2021</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atin typeface="Arial" pitchFamily="34" charset="0"/>
              </a:defRPr>
            </a:lvl1pPr>
          </a:lstStyle>
          <a:p>
            <a:fld id="{72DE3F3E-A247-48F9-BBB1-0604BB8CB1DD}" type="slidenum">
              <a:rPr lang="en-US" altLang="en-US"/>
              <a:pPr/>
              <a:t>‹#›</a:t>
            </a:fld>
            <a:endParaRPr lang="en-US" altLang="en-US"/>
          </a:p>
        </p:txBody>
      </p:sp>
    </p:spTree>
    <p:extLst>
      <p:ext uri="{BB962C8B-B14F-4D97-AF65-F5344CB8AC3E}">
        <p14:creationId xmlns:p14="http://schemas.microsoft.com/office/powerpoint/2010/main" val="1767483128"/>
      </p:ext>
    </p:extLst>
  </p:cSld>
  <p:clrMapOvr>
    <a:masterClrMapping/>
  </p:clrMapOvr>
  <p:transition spd="slow">
    <p:sndAc>
      <p:stSnd>
        <p:snd r:embed="rId1" name="chimes.wav"/>
      </p:stSnd>
    </p:sndAc>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4"/>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latin typeface="Arial" pitchFamily="34" charset="0"/>
              </a:defRPr>
            </a:lvl1pPr>
          </a:lstStyle>
          <a:p>
            <a:pPr>
              <a:defRPr/>
            </a:pPr>
            <a:fld id="{BDDCC20C-B131-4C9D-92EF-B49175641560}" type="datetimeFigureOut">
              <a:rPr lang="en-US"/>
              <a:pPr>
                <a:defRPr/>
              </a:pPr>
              <a:t>11/6/2021</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atin typeface="Arial" pitchFamily="34" charset="0"/>
              </a:defRPr>
            </a:lvl1pPr>
          </a:lstStyle>
          <a:p>
            <a:fld id="{9485D0C8-BD77-459B-875E-AEFF9A1F1B9A}" type="slidenum">
              <a:rPr lang="en-US" altLang="en-US"/>
              <a:pPr/>
              <a:t>‹#›</a:t>
            </a:fld>
            <a:endParaRPr lang="en-US" altLang="en-US"/>
          </a:p>
        </p:txBody>
      </p:sp>
    </p:spTree>
    <p:extLst>
      <p:ext uri="{BB962C8B-B14F-4D97-AF65-F5344CB8AC3E}">
        <p14:creationId xmlns:p14="http://schemas.microsoft.com/office/powerpoint/2010/main" val="1156702194"/>
      </p:ext>
    </p:extLst>
  </p:cSld>
  <p:clrMapOvr>
    <a:masterClrMapping/>
  </p:clrMapOvr>
  <p:transition spd="slow">
    <p:sndAc>
      <p:stSnd>
        <p:snd r:embed="rId1" name="chimes.wav"/>
      </p:stSnd>
    </p:sndAc>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latin typeface="Arial" pitchFamily="34" charset="0"/>
              </a:defRPr>
            </a:lvl1pPr>
          </a:lstStyle>
          <a:p>
            <a:pPr>
              <a:defRPr/>
            </a:pPr>
            <a:fld id="{3ACF4F6E-643A-4A0C-AEE7-2609670DA00E}" type="datetimeFigureOut">
              <a:rPr lang="en-US"/>
              <a:pPr>
                <a:defRPr/>
              </a:pPr>
              <a:t>11/6/2021</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atin typeface="Arial" pitchFamily="34" charset="0"/>
              </a:defRPr>
            </a:lvl1pPr>
          </a:lstStyle>
          <a:p>
            <a:fld id="{C63397C8-146D-466D-B641-1551155A62B6}" type="slidenum">
              <a:rPr lang="en-US" altLang="en-US"/>
              <a:pPr/>
              <a:t>‹#›</a:t>
            </a:fld>
            <a:endParaRPr lang="en-US" altLang="en-US"/>
          </a:p>
        </p:txBody>
      </p:sp>
    </p:spTree>
    <p:extLst>
      <p:ext uri="{BB962C8B-B14F-4D97-AF65-F5344CB8AC3E}">
        <p14:creationId xmlns:p14="http://schemas.microsoft.com/office/powerpoint/2010/main" val="4098914701"/>
      </p:ext>
    </p:extLst>
  </p:cSld>
  <p:clrMapOvr>
    <a:masterClrMapping/>
  </p:clrMapOvr>
  <p:transition spd="slow">
    <p:sndAc>
      <p:stSnd>
        <p:snd r:embed="rId1" name="chimes.wav"/>
      </p:stSnd>
    </p:sndAc>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latin typeface="Arial" pitchFamily="34" charset="0"/>
              </a:defRPr>
            </a:lvl1pPr>
          </a:lstStyle>
          <a:p>
            <a:pPr>
              <a:defRPr/>
            </a:pPr>
            <a:fld id="{ED24B66C-521F-4233-86BB-EAD853EF373A}" type="datetimeFigureOut">
              <a:rPr lang="en-US"/>
              <a:pPr>
                <a:defRPr/>
              </a:pPr>
              <a:t>11/6/2021</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atin typeface="Arial" pitchFamily="34" charset="0"/>
              </a:defRPr>
            </a:lvl1pPr>
          </a:lstStyle>
          <a:p>
            <a:fld id="{38006D06-01F2-454C-BCA2-FBFFB53484A6}" type="slidenum">
              <a:rPr lang="en-US" altLang="en-US"/>
              <a:pPr/>
              <a:t>‹#›</a:t>
            </a:fld>
            <a:endParaRPr lang="en-US" altLang="en-US"/>
          </a:p>
        </p:txBody>
      </p:sp>
    </p:spTree>
    <p:extLst>
      <p:ext uri="{BB962C8B-B14F-4D97-AF65-F5344CB8AC3E}">
        <p14:creationId xmlns:p14="http://schemas.microsoft.com/office/powerpoint/2010/main" val="4263021434"/>
      </p:ext>
    </p:extLst>
  </p:cSld>
  <p:clrMapOvr>
    <a:masterClrMapping/>
  </p:clrMapOvr>
  <p:transition spd="slow">
    <p:sndAc>
      <p:stSnd>
        <p:snd r:embed="rId1" name="chimes.wav"/>
      </p:stSnd>
    </p:sndAc>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latin typeface="Arial" pitchFamily="34" charset="0"/>
              </a:defRPr>
            </a:lvl1pPr>
          </a:lstStyle>
          <a:p>
            <a:pPr>
              <a:defRPr/>
            </a:pPr>
            <a:fld id="{23D37EF8-18D7-43EB-BE4A-4C35AD25CA0A}" type="datetimeFigureOut">
              <a:rPr lang="en-US"/>
              <a:pPr>
                <a:defRPr/>
              </a:pPr>
              <a:t>11/6/2021</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atin typeface="Arial" pitchFamily="34" charset="0"/>
              </a:defRPr>
            </a:lvl1pPr>
          </a:lstStyle>
          <a:p>
            <a:fld id="{4407BEC1-3F4D-4AD5-BAEB-F7CDA030F4D8}" type="slidenum">
              <a:rPr lang="en-US" altLang="en-US"/>
              <a:pPr/>
              <a:t>‹#›</a:t>
            </a:fld>
            <a:endParaRPr lang="en-US" altLang="en-US"/>
          </a:p>
        </p:txBody>
      </p:sp>
    </p:spTree>
    <p:extLst>
      <p:ext uri="{BB962C8B-B14F-4D97-AF65-F5344CB8AC3E}">
        <p14:creationId xmlns:p14="http://schemas.microsoft.com/office/powerpoint/2010/main" val="2018110119"/>
      </p:ext>
    </p:extLst>
  </p:cSld>
  <p:clrMapOvr>
    <a:masterClrMapping/>
  </p:clrMapOvr>
  <p:transition spd="slow">
    <p:sndAc>
      <p:stSnd>
        <p:snd r:embed="rId1" name="chimes.wav"/>
      </p:stSnd>
    </p:sndAc>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latin typeface="Arial" pitchFamily="34" charset="0"/>
              </a:defRPr>
            </a:lvl1pPr>
          </a:lstStyle>
          <a:p>
            <a:pPr>
              <a:defRPr/>
            </a:pPr>
            <a:fld id="{697D54F9-7E5F-437D-AA59-996C3D505932}" type="datetimeFigureOut">
              <a:rPr lang="en-US"/>
              <a:pPr>
                <a:defRPr/>
              </a:pPr>
              <a:t>11/6/2021</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atin typeface="Arial" pitchFamily="34" charset="0"/>
              </a:defRPr>
            </a:lvl1pPr>
          </a:lstStyle>
          <a:p>
            <a:fld id="{97ED1785-0F2A-407F-983A-F19F7390DD80}" type="slidenum">
              <a:rPr lang="en-US" altLang="en-US"/>
              <a:pPr/>
              <a:t>‹#›</a:t>
            </a:fld>
            <a:endParaRPr lang="en-US" altLang="en-US"/>
          </a:p>
        </p:txBody>
      </p:sp>
    </p:spTree>
    <p:extLst>
      <p:ext uri="{BB962C8B-B14F-4D97-AF65-F5344CB8AC3E}">
        <p14:creationId xmlns:p14="http://schemas.microsoft.com/office/powerpoint/2010/main" val="2422905279"/>
      </p:ext>
    </p:extLst>
  </p:cSld>
  <p:clrMapOvr>
    <a:masterClrMapping/>
  </p:clrMapOvr>
  <p:transition spd="slow">
    <p:sndAc>
      <p:stSnd>
        <p:snd r:embed="rId1" name="chimes.wav"/>
      </p:stSnd>
    </p:sndAc>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latin typeface="Arial" pitchFamily="34" charset="0"/>
              </a:defRPr>
            </a:lvl1pPr>
          </a:lstStyle>
          <a:p>
            <a:pPr>
              <a:defRPr/>
            </a:pPr>
            <a:fld id="{15C06AEE-EC82-47D4-AA23-B94E1328EECA}" type="datetimeFigureOut">
              <a:rPr lang="en-US"/>
              <a:pPr>
                <a:defRPr/>
              </a:pPr>
              <a:t>11/6/2021</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atin typeface="Arial" pitchFamily="34" charset="0"/>
              </a:defRPr>
            </a:lvl1pPr>
          </a:lstStyle>
          <a:p>
            <a:fld id="{6AA7A544-C85A-4352-A568-8E5831BC748B}" type="slidenum">
              <a:rPr lang="en-US" altLang="en-US"/>
              <a:pPr/>
              <a:t>‹#›</a:t>
            </a:fld>
            <a:endParaRPr lang="en-US" altLang="en-US"/>
          </a:p>
        </p:txBody>
      </p:sp>
    </p:spTree>
    <p:extLst>
      <p:ext uri="{BB962C8B-B14F-4D97-AF65-F5344CB8AC3E}">
        <p14:creationId xmlns:p14="http://schemas.microsoft.com/office/powerpoint/2010/main" val="3149737666"/>
      </p:ext>
    </p:extLst>
  </p:cSld>
  <p:clrMapOvr>
    <a:masterClrMapping/>
  </p:clrMapOvr>
  <p:transition spd="slow">
    <p:sndAc>
      <p:stSnd>
        <p:snd r:embed="rId1" name="chimes.wav"/>
      </p:stSnd>
    </p:sndAc>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853"/>
            <a:ext cx="7886700" cy="2852737"/>
          </a:xfrm>
        </p:spPr>
        <p:txBody>
          <a:bodyPr anchor="b"/>
          <a:lstStyle>
            <a:lvl1pPr>
              <a:defRPr sz="4700"/>
            </a:lvl1pPr>
          </a:lstStyle>
          <a:p>
            <a:r>
              <a:rPr lang="en-US"/>
              <a:t>Click to edit Master title style</a:t>
            </a:r>
          </a:p>
        </p:txBody>
      </p:sp>
      <p:sp>
        <p:nvSpPr>
          <p:cNvPr id="3" name="Text Placeholder 2"/>
          <p:cNvSpPr>
            <a:spLocks noGrp="1"/>
          </p:cNvSpPr>
          <p:nvPr>
            <p:ph type="body" idx="1"/>
          </p:nvPr>
        </p:nvSpPr>
        <p:spPr>
          <a:xfrm>
            <a:off x="623888" y="4589489"/>
            <a:ext cx="7886700" cy="1500187"/>
          </a:xfrm>
        </p:spPr>
        <p:txBody>
          <a:bodyPr/>
          <a:lstStyle>
            <a:lvl1pPr marL="0" indent="0">
              <a:buNone/>
              <a:defRPr sz="1900">
                <a:solidFill>
                  <a:schemeClr val="tx1">
                    <a:tint val="75000"/>
                  </a:schemeClr>
                </a:solidFill>
              </a:defRPr>
            </a:lvl1pPr>
            <a:lvl2pPr marL="356616" indent="0">
              <a:buNone/>
              <a:defRPr sz="1600">
                <a:solidFill>
                  <a:schemeClr val="tx1">
                    <a:tint val="75000"/>
                  </a:schemeClr>
                </a:solidFill>
              </a:defRPr>
            </a:lvl2pPr>
            <a:lvl3pPr marL="713232" indent="0">
              <a:buNone/>
              <a:defRPr sz="1400">
                <a:solidFill>
                  <a:schemeClr val="tx1">
                    <a:tint val="75000"/>
                  </a:schemeClr>
                </a:solidFill>
              </a:defRPr>
            </a:lvl3pPr>
            <a:lvl4pPr marL="1069848" indent="0">
              <a:buNone/>
              <a:defRPr sz="1200">
                <a:solidFill>
                  <a:schemeClr val="tx1">
                    <a:tint val="75000"/>
                  </a:schemeClr>
                </a:solidFill>
              </a:defRPr>
            </a:lvl4pPr>
            <a:lvl5pPr marL="1426464" indent="0">
              <a:buNone/>
              <a:defRPr sz="1200">
                <a:solidFill>
                  <a:schemeClr val="tx1">
                    <a:tint val="75000"/>
                  </a:schemeClr>
                </a:solidFill>
              </a:defRPr>
            </a:lvl5pPr>
            <a:lvl6pPr marL="1783080" indent="0">
              <a:buNone/>
              <a:defRPr sz="1200">
                <a:solidFill>
                  <a:schemeClr val="tx1">
                    <a:tint val="75000"/>
                  </a:schemeClr>
                </a:solidFill>
              </a:defRPr>
            </a:lvl6pPr>
            <a:lvl7pPr marL="2139696" indent="0">
              <a:buNone/>
              <a:defRPr sz="1200">
                <a:solidFill>
                  <a:schemeClr val="tx1">
                    <a:tint val="75000"/>
                  </a:schemeClr>
                </a:solidFill>
              </a:defRPr>
            </a:lvl7pPr>
            <a:lvl8pPr marL="2496312" indent="0">
              <a:buNone/>
              <a:defRPr sz="1200">
                <a:solidFill>
                  <a:schemeClr val="tx1">
                    <a:tint val="75000"/>
                  </a:schemeClr>
                </a:solidFill>
              </a:defRPr>
            </a:lvl8pPr>
            <a:lvl9pPr marL="2852928"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latin typeface="Arial" pitchFamily="34" charset="0"/>
              </a:defRPr>
            </a:lvl1pPr>
          </a:lstStyle>
          <a:p>
            <a:pPr>
              <a:defRPr/>
            </a:pPr>
            <a:fld id="{0F146207-5BF8-43AD-A50A-6D892D0DBD3C}" type="datetimeFigureOut">
              <a:rPr lang="en-US"/>
              <a:pPr>
                <a:defRPr/>
              </a:pPr>
              <a:t>11/6/2021</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atin typeface="Arial" pitchFamily="34" charset="0"/>
              </a:defRPr>
            </a:lvl1pPr>
          </a:lstStyle>
          <a:p>
            <a:fld id="{7381F572-B619-4C8B-93CC-D5DE46B94347}" type="slidenum">
              <a:rPr lang="en-US" altLang="en-US"/>
              <a:pPr/>
              <a:t>‹#›</a:t>
            </a:fld>
            <a:endParaRPr lang="en-US" altLang="en-US"/>
          </a:p>
        </p:txBody>
      </p:sp>
    </p:spTree>
    <p:extLst>
      <p:ext uri="{BB962C8B-B14F-4D97-AF65-F5344CB8AC3E}">
        <p14:creationId xmlns:p14="http://schemas.microsoft.com/office/powerpoint/2010/main" val="328781719"/>
      </p:ext>
    </p:extLst>
  </p:cSld>
  <p:clrMapOvr>
    <a:masterClrMapping/>
  </p:clrMapOvr>
  <p:transition spd="slow">
    <p:sndAc>
      <p:stSnd>
        <p:snd r:embed="rId1" name="chimes.wav"/>
      </p:stSnd>
    </p:sndAc>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a:latin typeface="Arial" pitchFamily="34" charset="0"/>
              </a:defRPr>
            </a:lvl1pPr>
          </a:lstStyle>
          <a:p>
            <a:pPr>
              <a:defRPr/>
            </a:pPr>
            <a:fld id="{6487717B-9E5F-4E7A-BFB5-2C5651B983AA}" type="datetimeFigureOut">
              <a:rPr lang="en-US"/>
              <a:pPr>
                <a:defRPr/>
              </a:pPr>
              <a:t>11/6/2021</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latin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a:defRPr>
                <a:latin typeface="Arial" pitchFamily="34" charset="0"/>
              </a:defRPr>
            </a:lvl1pPr>
          </a:lstStyle>
          <a:p>
            <a:fld id="{FAABDF87-7DAE-463F-AA34-413E5D4BBEE8}" type="slidenum">
              <a:rPr lang="en-US" altLang="en-US"/>
              <a:pPr/>
              <a:t>‹#›</a:t>
            </a:fld>
            <a:endParaRPr lang="en-US" altLang="en-US"/>
          </a:p>
        </p:txBody>
      </p:sp>
    </p:spTree>
    <p:extLst>
      <p:ext uri="{BB962C8B-B14F-4D97-AF65-F5344CB8AC3E}">
        <p14:creationId xmlns:p14="http://schemas.microsoft.com/office/powerpoint/2010/main" val="2662457392"/>
      </p:ext>
    </p:extLst>
  </p:cSld>
  <p:clrMapOvr>
    <a:masterClrMapping/>
  </p:clrMapOvr>
  <p:transition spd="slow">
    <p:sndAc>
      <p:stSnd>
        <p:snd r:embed="rId1" name="chimes.wav"/>
      </p:stSnd>
    </p:sndAc>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900" b="1"/>
            </a:lvl1pPr>
            <a:lvl2pPr marL="356616" indent="0">
              <a:buNone/>
              <a:defRPr sz="1600" b="1"/>
            </a:lvl2pPr>
            <a:lvl3pPr marL="713232" indent="0">
              <a:buNone/>
              <a:defRPr sz="1400" b="1"/>
            </a:lvl3pPr>
            <a:lvl4pPr marL="1069848" indent="0">
              <a:buNone/>
              <a:defRPr sz="1200" b="1"/>
            </a:lvl4pPr>
            <a:lvl5pPr marL="1426464" indent="0">
              <a:buNone/>
              <a:defRPr sz="1200" b="1"/>
            </a:lvl5pPr>
            <a:lvl6pPr marL="1783080" indent="0">
              <a:buNone/>
              <a:defRPr sz="1200" b="1"/>
            </a:lvl6pPr>
            <a:lvl7pPr marL="2139696" indent="0">
              <a:buNone/>
              <a:defRPr sz="1200" b="1"/>
            </a:lvl7pPr>
            <a:lvl8pPr marL="2496312" indent="0">
              <a:buNone/>
              <a:defRPr sz="1200" b="1"/>
            </a:lvl8pPr>
            <a:lvl9pPr marL="2852928"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9"/>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7" y="1681163"/>
            <a:ext cx="3887391" cy="823912"/>
          </a:xfrm>
        </p:spPr>
        <p:txBody>
          <a:bodyPr anchor="b"/>
          <a:lstStyle>
            <a:lvl1pPr marL="0" indent="0">
              <a:buNone/>
              <a:defRPr sz="1900" b="1"/>
            </a:lvl1pPr>
            <a:lvl2pPr marL="356616" indent="0">
              <a:buNone/>
              <a:defRPr sz="1600" b="1"/>
            </a:lvl2pPr>
            <a:lvl3pPr marL="713232" indent="0">
              <a:buNone/>
              <a:defRPr sz="1400" b="1"/>
            </a:lvl3pPr>
            <a:lvl4pPr marL="1069848" indent="0">
              <a:buNone/>
              <a:defRPr sz="1200" b="1"/>
            </a:lvl4pPr>
            <a:lvl5pPr marL="1426464" indent="0">
              <a:buNone/>
              <a:defRPr sz="1200" b="1"/>
            </a:lvl5pPr>
            <a:lvl6pPr marL="1783080" indent="0">
              <a:buNone/>
              <a:defRPr sz="1200" b="1"/>
            </a:lvl6pPr>
            <a:lvl7pPr marL="2139696" indent="0">
              <a:buNone/>
              <a:defRPr sz="1200" b="1"/>
            </a:lvl7pPr>
            <a:lvl8pPr marL="2496312" indent="0">
              <a:buNone/>
              <a:defRPr sz="1200" b="1"/>
            </a:lvl8pPr>
            <a:lvl9pPr marL="2852928"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7" y="2505079"/>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defTabSz="914400" fontAlgn="base">
              <a:spcBef>
                <a:spcPct val="0"/>
              </a:spcBef>
              <a:spcAft>
                <a:spcPct val="0"/>
              </a:spcAft>
              <a:defRPr>
                <a:latin typeface="Arial" pitchFamily="34" charset="0"/>
              </a:defRPr>
            </a:lvl1pPr>
          </a:lstStyle>
          <a:p>
            <a:pPr>
              <a:defRPr/>
            </a:pPr>
            <a:fld id="{E65D3789-EB38-4A3C-97A8-4B82B5BF82F5}" type="datetimeFigureOut">
              <a:rPr lang="en-US"/>
              <a:pPr>
                <a:defRPr/>
              </a:pPr>
              <a:t>11/6/2021</a:t>
            </a:fld>
            <a:endParaRPr lang="en-US"/>
          </a:p>
        </p:txBody>
      </p:sp>
      <p:sp>
        <p:nvSpPr>
          <p:cNvPr id="8" name="Footer Placeholder 7"/>
          <p:cNvSpPr>
            <a:spLocks noGrp="1"/>
          </p:cNvSpPr>
          <p:nvPr>
            <p:ph type="ftr" sz="quarter" idx="11"/>
          </p:nvPr>
        </p:nvSpPr>
        <p:spPr/>
        <p:txBody>
          <a:bodyPr/>
          <a:lstStyle>
            <a:lvl1pPr defTabSz="914400" fontAlgn="base">
              <a:spcBef>
                <a:spcPct val="0"/>
              </a:spcBef>
              <a:spcAft>
                <a:spcPct val="0"/>
              </a:spcAft>
              <a:defRPr>
                <a:latin typeface="Arial"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914400">
              <a:defRPr>
                <a:latin typeface="Arial" pitchFamily="34" charset="0"/>
              </a:defRPr>
            </a:lvl1pPr>
          </a:lstStyle>
          <a:p>
            <a:fld id="{DB5721AF-17B3-4CCA-961F-D3DF7A13D0FF}" type="slidenum">
              <a:rPr lang="en-US" altLang="en-US"/>
              <a:pPr/>
              <a:t>‹#›</a:t>
            </a:fld>
            <a:endParaRPr lang="en-US" altLang="en-US"/>
          </a:p>
        </p:txBody>
      </p:sp>
    </p:spTree>
    <p:extLst>
      <p:ext uri="{BB962C8B-B14F-4D97-AF65-F5344CB8AC3E}">
        <p14:creationId xmlns:p14="http://schemas.microsoft.com/office/powerpoint/2010/main" val="637255602"/>
      </p:ext>
    </p:extLst>
  </p:cSld>
  <p:clrMapOvr>
    <a:masterClrMapping/>
  </p:clrMapOvr>
  <p:transition spd="slow">
    <p:sndAc>
      <p:stSnd>
        <p:snd r:embed="rId1" name="chimes.wav"/>
      </p:stSnd>
    </p:sndAc>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defTabSz="914400" fontAlgn="base">
              <a:spcBef>
                <a:spcPct val="0"/>
              </a:spcBef>
              <a:spcAft>
                <a:spcPct val="0"/>
              </a:spcAft>
              <a:defRPr>
                <a:latin typeface="Arial" pitchFamily="34" charset="0"/>
              </a:defRPr>
            </a:lvl1pPr>
          </a:lstStyle>
          <a:p>
            <a:pPr>
              <a:defRPr/>
            </a:pPr>
            <a:fld id="{BF3C5C56-9C93-4F74-B6BC-CCA7E9A4F3BD}" type="datetimeFigureOut">
              <a:rPr lang="en-US"/>
              <a:pPr>
                <a:defRPr/>
              </a:pPr>
              <a:t>11/6/2021</a:t>
            </a:fld>
            <a:endParaRPr lang="en-US"/>
          </a:p>
        </p:txBody>
      </p:sp>
      <p:sp>
        <p:nvSpPr>
          <p:cNvPr id="4" name="Footer Placeholder 3"/>
          <p:cNvSpPr>
            <a:spLocks noGrp="1"/>
          </p:cNvSpPr>
          <p:nvPr>
            <p:ph type="ftr" sz="quarter" idx="11"/>
          </p:nvPr>
        </p:nvSpPr>
        <p:spPr/>
        <p:txBody>
          <a:bodyPr/>
          <a:lstStyle>
            <a:lvl1pPr defTabSz="914400" fontAlgn="base">
              <a:spcBef>
                <a:spcPct val="0"/>
              </a:spcBef>
              <a:spcAft>
                <a:spcPct val="0"/>
              </a:spcAft>
              <a:defRPr>
                <a:latin typeface="Arial"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14400">
              <a:defRPr>
                <a:latin typeface="Arial" pitchFamily="34" charset="0"/>
              </a:defRPr>
            </a:lvl1pPr>
          </a:lstStyle>
          <a:p>
            <a:fld id="{F6512482-FB9D-41B1-856E-0E3E7DE88262}" type="slidenum">
              <a:rPr lang="en-US" altLang="en-US"/>
              <a:pPr/>
              <a:t>‹#›</a:t>
            </a:fld>
            <a:endParaRPr lang="en-US" altLang="en-US"/>
          </a:p>
        </p:txBody>
      </p:sp>
    </p:spTree>
    <p:extLst>
      <p:ext uri="{BB962C8B-B14F-4D97-AF65-F5344CB8AC3E}">
        <p14:creationId xmlns:p14="http://schemas.microsoft.com/office/powerpoint/2010/main" val="274907650"/>
      </p:ext>
    </p:extLst>
  </p:cSld>
  <p:clrMapOvr>
    <a:masterClrMapping/>
  </p:clrMapOvr>
  <p:transition spd="slow">
    <p:sndAc>
      <p:stSnd>
        <p:snd r:embed="rId1" name="chimes.wav"/>
      </p:stSnd>
    </p:sndAc>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fontAlgn="base">
              <a:spcBef>
                <a:spcPct val="0"/>
              </a:spcBef>
              <a:spcAft>
                <a:spcPct val="0"/>
              </a:spcAft>
              <a:defRPr>
                <a:latin typeface="Arial" pitchFamily="34" charset="0"/>
              </a:defRPr>
            </a:lvl1pPr>
          </a:lstStyle>
          <a:p>
            <a:pPr>
              <a:defRPr/>
            </a:pPr>
            <a:fld id="{C5108AC1-CB1F-426F-AED7-0B4C49841736}" type="datetimeFigureOut">
              <a:rPr lang="en-US"/>
              <a:pPr>
                <a:defRPr/>
              </a:pPr>
              <a:t>11/6/2021</a:t>
            </a:fld>
            <a:endParaRPr lang="en-US"/>
          </a:p>
        </p:txBody>
      </p:sp>
      <p:sp>
        <p:nvSpPr>
          <p:cNvPr id="3" name="Footer Placeholder 2"/>
          <p:cNvSpPr>
            <a:spLocks noGrp="1"/>
          </p:cNvSpPr>
          <p:nvPr>
            <p:ph type="ftr" sz="quarter" idx="11"/>
          </p:nvPr>
        </p:nvSpPr>
        <p:spPr/>
        <p:txBody>
          <a:bodyPr/>
          <a:lstStyle>
            <a:lvl1pPr defTabSz="914400" fontAlgn="base">
              <a:spcBef>
                <a:spcPct val="0"/>
              </a:spcBef>
              <a:spcAft>
                <a:spcPct val="0"/>
              </a:spcAft>
              <a:defRPr>
                <a:latin typeface="Arial"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914400">
              <a:defRPr>
                <a:latin typeface="Arial" pitchFamily="34" charset="0"/>
              </a:defRPr>
            </a:lvl1pPr>
          </a:lstStyle>
          <a:p>
            <a:fld id="{61D09E48-E101-40DD-9859-65F514BD9035}" type="slidenum">
              <a:rPr lang="en-US" altLang="en-US"/>
              <a:pPr/>
              <a:t>‹#›</a:t>
            </a:fld>
            <a:endParaRPr lang="en-US" altLang="en-US"/>
          </a:p>
        </p:txBody>
      </p:sp>
    </p:spTree>
    <p:extLst>
      <p:ext uri="{BB962C8B-B14F-4D97-AF65-F5344CB8AC3E}">
        <p14:creationId xmlns:p14="http://schemas.microsoft.com/office/powerpoint/2010/main" val="3016416642"/>
      </p:ext>
    </p:extLst>
  </p:cSld>
  <p:clrMapOvr>
    <a:masterClrMapping/>
  </p:clrMapOvr>
  <p:transition spd="slow">
    <p:sndAc>
      <p:stSnd>
        <p:snd r:embed="rId1" name="chimes.wav"/>
      </p:stSnd>
    </p:sndAc>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500"/>
            </a:lvl1pPr>
          </a:lstStyle>
          <a:p>
            <a:r>
              <a:rPr lang="en-US"/>
              <a:t>Click to edit Master title style</a:t>
            </a:r>
          </a:p>
        </p:txBody>
      </p:sp>
      <p:sp>
        <p:nvSpPr>
          <p:cNvPr id="3" name="Content Placeholder 2"/>
          <p:cNvSpPr>
            <a:spLocks noGrp="1"/>
          </p:cNvSpPr>
          <p:nvPr>
            <p:ph idx="1"/>
          </p:nvPr>
        </p:nvSpPr>
        <p:spPr>
          <a:xfrm>
            <a:off x="3887391" y="987528"/>
            <a:ext cx="4629150" cy="4873625"/>
          </a:xfrm>
        </p:spPr>
        <p:txBody>
          <a:bodyPr/>
          <a:lstStyle>
            <a:lvl1pPr>
              <a:defRPr sz="2500"/>
            </a:lvl1pPr>
            <a:lvl2pPr>
              <a:defRPr sz="22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15"/>
            <a:ext cx="2949178" cy="3811588"/>
          </a:xfrm>
        </p:spPr>
        <p:txBody>
          <a:bodyPr/>
          <a:lstStyle>
            <a:lvl1pPr marL="0" indent="0">
              <a:buNone/>
              <a:defRPr sz="1200"/>
            </a:lvl1pPr>
            <a:lvl2pPr marL="356616" indent="0">
              <a:buNone/>
              <a:defRPr sz="1100"/>
            </a:lvl2pPr>
            <a:lvl3pPr marL="713232" indent="0">
              <a:buNone/>
              <a:defRPr sz="900"/>
            </a:lvl3pPr>
            <a:lvl4pPr marL="1069848" indent="0">
              <a:buNone/>
              <a:defRPr sz="800"/>
            </a:lvl4pPr>
            <a:lvl5pPr marL="1426464" indent="0">
              <a:buNone/>
              <a:defRPr sz="800"/>
            </a:lvl5pPr>
            <a:lvl6pPr marL="1783080" indent="0">
              <a:buNone/>
              <a:defRPr sz="800"/>
            </a:lvl6pPr>
            <a:lvl7pPr marL="2139696" indent="0">
              <a:buNone/>
              <a:defRPr sz="800"/>
            </a:lvl7pPr>
            <a:lvl8pPr marL="2496312" indent="0">
              <a:buNone/>
              <a:defRPr sz="800"/>
            </a:lvl8pPr>
            <a:lvl9pPr marL="2852928"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a:latin typeface="Arial" pitchFamily="34" charset="0"/>
              </a:defRPr>
            </a:lvl1pPr>
          </a:lstStyle>
          <a:p>
            <a:pPr>
              <a:defRPr/>
            </a:pPr>
            <a:fld id="{A0FD0358-00F0-4A14-A4C8-5E841901684A}" type="datetimeFigureOut">
              <a:rPr lang="en-US"/>
              <a:pPr>
                <a:defRPr/>
              </a:pPr>
              <a:t>11/6/2021</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latin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a:defRPr>
                <a:latin typeface="Arial" pitchFamily="34" charset="0"/>
              </a:defRPr>
            </a:lvl1pPr>
          </a:lstStyle>
          <a:p>
            <a:fld id="{D14C8F1D-3EA7-4481-A82A-3CB98AC837E5}" type="slidenum">
              <a:rPr lang="en-US" altLang="en-US"/>
              <a:pPr/>
              <a:t>‹#›</a:t>
            </a:fld>
            <a:endParaRPr lang="en-US" altLang="en-US"/>
          </a:p>
        </p:txBody>
      </p:sp>
    </p:spTree>
    <p:extLst>
      <p:ext uri="{BB962C8B-B14F-4D97-AF65-F5344CB8AC3E}">
        <p14:creationId xmlns:p14="http://schemas.microsoft.com/office/powerpoint/2010/main" val="1022913792"/>
      </p:ext>
    </p:extLst>
  </p:cSld>
  <p:clrMapOvr>
    <a:masterClrMapping/>
  </p:clrMapOvr>
  <p:transition spd="slow">
    <p:sndAc>
      <p:stSnd>
        <p:snd r:embed="rId1" name="chimes.wav"/>
      </p:stSnd>
    </p:sndAc>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500"/>
            </a:lvl1pPr>
          </a:lstStyle>
          <a:p>
            <a:r>
              <a:rPr lang="en-US"/>
              <a:t>Click to edit Master title style</a:t>
            </a:r>
          </a:p>
        </p:txBody>
      </p:sp>
      <p:sp>
        <p:nvSpPr>
          <p:cNvPr id="3" name="Picture Placeholder 2"/>
          <p:cNvSpPr>
            <a:spLocks noGrp="1"/>
          </p:cNvSpPr>
          <p:nvPr>
            <p:ph type="pic" idx="1"/>
          </p:nvPr>
        </p:nvSpPr>
        <p:spPr>
          <a:xfrm>
            <a:off x="3887391" y="987528"/>
            <a:ext cx="4629150" cy="4873625"/>
          </a:xfrm>
        </p:spPr>
        <p:txBody>
          <a:bodyPr rtlCol="0">
            <a:normAutofit/>
          </a:bodyPr>
          <a:lstStyle>
            <a:lvl1pPr marL="0" indent="0">
              <a:buNone/>
              <a:defRPr sz="2500"/>
            </a:lvl1pPr>
            <a:lvl2pPr marL="356616" indent="0">
              <a:buNone/>
              <a:defRPr sz="2200"/>
            </a:lvl2pPr>
            <a:lvl3pPr marL="713232" indent="0">
              <a:buNone/>
              <a:defRPr sz="1900"/>
            </a:lvl3pPr>
            <a:lvl4pPr marL="1069848" indent="0">
              <a:buNone/>
              <a:defRPr sz="1600"/>
            </a:lvl4pPr>
            <a:lvl5pPr marL="1426464" indent="0">
              <a:buNone/>
              <a:defRPr sz="1600"/>
            </a:lvl5pPr>
            <a:lvl6pPr marL="1783080" indent="0">
              <a:buNone/>
              <a:defRPr sz="1600"/>
            </a:lvl6pPr>
            <a:lvl7pPr marL="2139696" indent="0">
              <a:buNone/>
              <a:defRPr sz="1600"/>
            </a:lvl7pPr>
            <a:lvl8pPr marL="2496312" indent="0">
              <a:buNone/>
              <a:defRPr sz="1600"/>
            </a:lvl8pPr>
            <a:lvl9pPr marL="2852928" indent="0">
              <a:buNone/>
              <a:defRPr sz="1600"/>
            </a:lvl9pPr>
          </a:lstStyle>
          <a:p>
            <a:pPr lvl="0"/>
            <a:endParaRPr lang="en-US" noProof="0"/>
          </a:p>
        </p:txBody>
      </p:sp>
      <p:sp>
        <p:nvSpPr>
          <p:cNvPr id="4" name="Text Placeholder 3"/>
          <p:cNvSpPr>
            <a:spLocks noGrp="1"/>
          </p:cNvSpPr>
          <p:nvPr>
            <p:ph type="body" sz="half" idx="2"/>
          </p:nvPr>
        </p:nvSpPr>
        <p:spPr>
          <a:xfrm>
            <a:off x="629841" y="2057415"/>
            <a:ext cx="2949178" cy="3811588"/>
          </a:xfrm>
        </p:spPr>
        <p:txBody>
          <a:bodyPr/>
          <a:lstStyle>
            <a:lvl1pPr marL="0" indent="0">
              <a:buNone/>
              <a:defRPr sz="1200"/>
            </a:lvl1pPr>
            <a:lvl2pPr marL="356616" indent="0">
              <a:buNone/>
              <a:defRPr sz="1100"/>
            </a:lvl2pPr>
            <a:lvl3pPr marL="713232" indent="0">
              <a:buNone/>
              <a:defRPr sz="900"/>
            </a:lvl3pPr>
            <a:lvl4pPr marL="1069848" indent="0">
              <a:buNone/>
              <a:defRPr sz="800"/>
            </a:lvl4pPr>
            <a:lvl5pPr marL="1426464" indent="0">
              <a:buNone/>
              <a:defRPr sz="800"/>
            </a:lvl5pPr>
            <a:lvl6pPr marL="1783080" indent="0">
              <a:buNone/>
              <a:defRPr sz="800"/>
            </a:lvl6pPr>
            <a:lvl7pPr marL="2139696" indent="0">
              <a:buNone/>
              <a:defRPr sz="800"/>
            </a:lvl7pPr>
            <a:lvl8pPr marL="2496312" indent="0">
              <a:buNone/>
              <a:defRPr sz="800"/>
            </a:lvl8pPr>
            <a:lvl9pPr marL="2852928"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a:latin typeface="Arial" pitchFamily="34" charset="0"/>
              </a:defRPr>
            </a:lvl1pPr>
          </a:lstStyle>
          <a:p>
            <a:pPr>
              <a:defRPr/>
            </a:pPr>
            <a:fld id="{35367569-BA82-4875-ABDE-846A82F8044C}" type="datetimeFigureOut">
              <a:rPr lang="en-US"/>
              <a:pPr>
                <a:defRPr/>
              </a:pPr>
              <a:t>11/6/2021</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latin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a:defRPr>
                <a:latin typeface="Arial" pitchFamily="34" charset="0"/>
              </a:defRPr>
            </a:lvl1pPr>
          </a:lstStyle>
          <a:p>
            <a:fld id="{87F50CDF-D06A-4F42-A0F7-D33FFB862E3C}" type="slidenum">
              <a:rPr lang="en-US" altLang="en-US"/>
              <a:pPr/>
              <a:t>‹#›</a:t>
            </a:fld>
            <a:endParaRPr lang="en-US" altLang="en-US"/>
          </a:p>
        </p:txBody>
      </p:sp>
    </p:spTree>
    <p:extLst>
      <p:ext uri="{BB962C8B-B14F-4D97-AF65-F5344CB8AC3E}">
        <p14:creationId xmlns:p14="http://schemas.microsoft.com/office/powerpoint/2010/main" val="2894496837"/>
      </p:ext>
    </p:extLst>
  </p:cSld>
  <p:clrMapOvr>
    <a:masterClrMapping/>
  </p:clrMapOvr>
  <p:transition spd="slow">
    <p:sndAc>
      <p:stSnd>
        <p:snd r:embed="rId1" name="chimes.wav"/>
      </p:stSnd>
    </p:sndAc>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latin typeface="Arial" pitchFamily="34" charset="0"/>
              </a:defRPr>
            </a:lvl1pPr>
          </a:lstStyle>
          <a:p>
            <a:pPr>
              <a:defRPr/>
            </a:pPr>
            <a:fld id="{E4CF5BF4-879C-4141-925A-1FDFE62B2AD1}" type="datetimeFigureOut">
              <a:rPr lang="en-US"/>
              <a:pPr>
                <a:defRPr/>
              </a:pPr>
              <a:t>11/6/2021</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atin typeface="Arial" pitchFamily="34" charset="0"/>
              </a:defRPr>
            </a:lvl1pPr>
          </a:lstStyle>
          <a:p>
            <a:fld id="{72DFB386-725C-4288-BDDB-67722C86D0DC}" type="slidenum">
              <a:rPr lang="en-US" altLang="en-US"/>
              <a:pPr/>
              <a:t>‹#›</a:t>
            </a:fld>
            <a:endParaRPr lang="en-US" altLang="en-US"/>
          </a:p>
        </p:txBody>
      </p:sp>
    </p:spTree>
    <p:extLst>
      <p:ext uri="{BB962C8B-B14F-4D97-AF65-F5344CB8AC3E}">
        <p14:creationId xmlns:p14="http://schemas.microsoft.com/office/powerpoint/2010/main" val="2585093575"/>
      </p:ext>
    </p:extLst>
  </p:cSld>
  <p:clrMapOvr>
    <a:masterClrMapping/>
  </p:clrMapOvr>
  <p:transition spd="slow">
    <p:sndAc>
      <p:stSnd>
        <p:snd r:embed="rId1" name="chimes.wav"/>
      </p:stSnd>
    </p:sndAc>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52"/>
            <a:ext cx="1971675" cy="581183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94" y="365152"/>
            <a:ext cx="5800725" cy="58118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latin typeface="Arial" pitchFamily="34" charset="0"/>
              </a:defRPr>
            </a:lvl1pPr>
          </a:lstStyle>
          <a:p>
            <a:pPr>
              <a:defRPr/>
            </a:pPr>
            <a:fld id="{3445A854-98BF-46B0-819E-32128ED0270F}" type="datetimeFigureOut">
              <a:rPr lang="en-US"/>
              <a:pPr>
                <a:defRPr/>
              </a:pPr>
              <a:t>11/6/2021</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atin typeface="Arial" pitchFamily="34" charset="0"/>
              </a:defRPr>
            </a:lvl1pPr>
          </a:lstStyle>
          <a:p>
            <a:fld id="{0E80E458-AF57-4E0A-ADB4-21C18D688B26}" type="slidenum">
              <a:rPr lang="en-US" altLang="en-US"/>
              <a:pPr/>
              <a:t>‹#›</a:t>
            </a:fld>
            <a:endParaRPr lang="en-US" altLang="en-US"/>
          </a:p>
        </p:txBody>
      </p:sp>
    </p:spTree>
    <p:extLst>
      <p:ext uri="{BB962C8B-B14F-4D97-AF65-F5344CB8AC3E}">
        <p14:creationId xmlns:p14="http://schemas.microsoft.com/office/powerpoint/2010/main" val="3287356673"/>
      </p:ext>
    </p:extLst>
  </p:cSld>
  <p:clrMapOvr>
    <a:masterClrMapping/>
  </p:clrMapOvr>
  <p:transition spd="slow">
    <p:sndAc>
      <p:stSnd>
        <p:snd r:embed="rId1" name="chimes.wav"/>
      </p:stSnd>
    </p:sndAc>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10" name="Content Placeholder 9"/>
          <p:cNvSpPr>
            <a:spLocks noGrp="1"/>
          </p:cNvSpPr>
          <p:nvPr>
            <p:ph sz="quarter" idx="13"/>
          </p:nvPr>
        </p:nvSpPr>
        <p:spPr>
          <a:xfrm>
            <a:off x="1143000" y="731520"/>
            <a:ext cx="6400800"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4"/>
          </p:nvPr>
        </p:nvSpPr>
        <p:spPr/>
        <p:txBody>
          <a:bodyPr/>
          <a:lstStyle>
            <a:lvl1pPr>
              <a:defRPr/>
            </a:lvl1pPr>
          </a:lstStyle>
          <a:p>
            <a:pPr>
              <a:defRPr/>
            </a:pPr>
            <a:endParaRPr lang="en-US"/>
          </a:p>
        </p:txBody>
      </p:sp>
      <p:sp>
        <p:nvSpPr>
          <p:cNvPr id="5" name="Footer Placeholder 4"/>
          <p:cNvSpPr>
            <a:spLocks noGrp="1"/>
          </p:cNvSpPr>
          <p:nvPr>
            <p:ph type="ftr" sz="quarter" idx="15"/>
          </p:nvPr>
        </p:nvSpPr>
        <p:spPr/>
        <p:txBody>
          <a:bodyPr/>
          <a:lstStyle>
            <a:lvl1pPr>
              <a:defRPr/>
            </a:lvl1pPr>
          </a:lstStyle>
          <a:p>
            <a:pPr>
              <a:defRPr/>
            </a:pPr>
            <a:endParaRPr lang="en-US"/>
          </a:p>
        </p:txBody>
      </p:sp>
      <p:sp>
        <p:nvSpPr>
          <p:cNvPr id="6" name="Slide Number Placeholder 5"/>
          <p:cNvSpPr>
            <a:spLocks noGrp="1"/>
          </p:cNvSpPr>
          <p:nvPr>
            <p:ph type="sldNum" sz="quarter" idx="16"/>
          </p:nvPr>
        </p:nvSpPr>
        <p:spPr/>
        <p:txBody>
          <a:bodyPr/>
          <a:lstStyle>
            <a:lvl1pPr>
              <a:defRPr/>
            </a:lvl1pPr>
          </a:lstStyle>
          <a:p>
            <a:fld id="{F677F861-752D-4FFF-93D9-7D9A0FE2AFA5}" type="slidenum">
              <a:rPr lang="en-US" altLang="en-US"/>
              <a:pPr/>
              <a:t>‹#›</a:t>
            </a:fld>
            <a:endParaRPr lang="en-US" altLang="en-US"/>
          </a:p>
        </p:txBody>
      </p:sp>
    </p:spTree>
    <p:extLst>
      <p:ext uri="{BB962C8B-B14F-4D97-AF65-F5344CB8AC3E}">
        <p14:creationId xmlns:p14="http://schemas.microsoft.com/office/powerpoint/2010/main" val="58471840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cSld name="9_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10" name="Content Placeholder 9"/>
          <p:cNvSpPr>
            <a:spLocks noGrp="1"/>
          </p:cNvSpPr>
          <p:nvPr>
            <p:ph sz="quarter" idx="13"/>
          </p:nvPr>
        </p:nvSpPr>
        <p:spPr>
          <a:xfrm>
            <a:off x="1143000" y="731520"/>
            <a:ext cx="6400800"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4"/>
          </p:nvPr>
        </p:nvSpPr>
        <p:spPr/>
        <p:txBody>
          <a:bodyPr/>
          <a:lstStyle>
            <a:lvl1pPr>
              <a:defRPr/>
            </a:lvl1pPr>
          </a:lstStyle>
          <a:p>
            <a:pPr>
              <a:defRPr/>
            </a:pPr>
            <a:endParaRPr lang="en-US"/>
          </a:p>
        </p:txBody>
      </p:sp>
      <p:sp>
        <p:nvSpPr>
          <p:cNvPr id="5" name="Footer Placeholder 4"/>
          <p:cNvSpPr>
            <a:spLocks noGrp="1"/>
          </p:cNvSpPr>
          <p:nvPr>
            <p:ph type="ftr" sz="quarter" idx="15"/>
          </p:nvPr>
        </p:nvSpPr>
        <p:spPr/>
        <p:txBody>
          <a:bodyPr/>
          <a:lstStyle>
            <a:lvl1pPr>
              <a:defRPr/>
            </a:lvl1pPr>
          </a:lstStyle>
          <a:p>
            <a:pPr>
              <a:defRPr/>
            </a:pPr>
            <a:endParaRPr lang="en-US"/>
          </a:p>
        </p:txBody>
      </p:sp>
      <p:sp>
        <p:nvSpPr>
          <p:cNvPr id="6" name="Slide Number Placeholder 5"/>
          <p:cNvSpPr>
            <a:spLocks noGrp="1"/>
          </p:cNvSpPr>
          <p:nvPr>
            <p:ph type="sldNum" sz="quarter" idx="16"/>
          </p:nvPr>
        </p:nvSpPr>
        <p:spPr/>
        <p:txBody>
          <a:bodyPr/>
          <a:lstStyle>
            <a:lvl1pPr>
              <a:defRPr/>
            </a:lvl1pPr>
          </a:lstStyle>
          <a:p>
            <a:fld id="{1D932138-4459-4359-9C4A-E68D9E2050D0}" type="slidenum">
              <a:rPr lang="en-US" altLang="en-US"/>
              <a:pPr/>
              <a:t>‹#›</a:t>
            </a:fld>
            <a:endParaRPr lang="en-US" altLang="en-US"/>
          </a:p>
        </p:txBody>
      </p:sp>
    </p:spTree>
    <p:extLst>
      <p:ext uri="{BB962C8B-B14F-4D97-AF65-F5344CB8AC3E}">
        <p14:creationId xmlns:p14="http://schemas.microsoft.com/office/powerpoint/2010/main" val="293516976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cSld name="5_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10" name="Content Placeholder 9"/>
          <p:cNvSpPr>
            <a:spLocks noGrp="1"/>
          </p:cNvSpPr>
          <p:nvPr>
            <p:ph sz="quarter" idx="13"/>
          </p:nvPr>
        </p:nvSpPr>
        <p:spPr>
          <a:xfrm>
            <a:off x="1143000" y="731520"/>
            <a:ext cx="6400800"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4"/>
          </p:nvPr>
        </p:nvSpPr>
        <p:spPr/>
        <p:txBody>
          <a:bodyPr/>
          <a:lstStyle>
            <a:lvl1pPr>
              <a:defRPr/>
            </a:lvl1pPr>
          </a:lstStyle>
          <a:p>
            <a:pPr>
              <a:defRPr/>
            </a:pPr>
            <a:endParaRPr lang="en-US"/>
          </a:p>
        </p:txBody>
      </p:sp>
      <p:sp>
        <p:nvSpPr>
          <p:cNvPr id="5" name="Footer Placeholder 4"/>
          <p:cNvSpPr>
            <a:spLocks noGrp="1"/>
          </p:cNvSpPr>
          <p:nvPr>
            <p:ph type="ftr" sz="quarter" idx="15"/>
          </p:nvPr>
        </p:nvSpPr>
        <p:spPr/>
        <p:txBody>
          <a:bodyPr/>
          <a:lstStyle>
            <a:lvl1pPr>
              <a:defRPr/>
            </a:lvl1pPr>
          </a:lstStyle>
          <a:p>
            <a:pPr>
              <a:defRPr/>
            </a:pPr>
            <a:endParaRPr lang="en-US"/>
          </a:p>
        </p:txBody>
      </p:sp>
      <p:sp>
        <p:nvSpPr>
          <p:cNvPr id="6" name="Slide Number Placeholder 5"/>
          <p:cNvSpPr>
            <a:spLocks noGrp="1"/>
          </p:cNvSpPr>
          <p:nvPr>
            <p:ph type="sldNum" sz="quarter" idx="16"/>
          </p:nvPr>
        </p:nvSpPr>
        <p:spPr/>
        <p:txBody>
          <a:bodyPr/>
          <a:lstStyle>
            <a:lvl1pPr>
              <a:defRPr/>
            </a:lvl1pPr>
          </a:lstStyle>
          <a:p>
            <a:fld id="{00E4BE0E-0B90-4F3C-85FB-F34273878D73}" type="slidenum">
              <a:rPr lang="en-US" altLang="en-US"/>
              <a:pPr/>
              <a:t>‹#›</a:t>
            </a:fld>
            <a:endParaRPr lang="en-US" altLang="en-US"/>
          </a:p>
        </p:txBody>
      </p:sp>
    </p:spTree>
    <p:extLst>
      <p:ext uri="{BB962C8B-B14F-4D97-AF65-F5344CB8AC3E}">
        <p14:creationId xmlns:p14="http://schemas.microsoft.com/office/powerpoint/2010/main" val="40109579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700"/>
            </a:lvl1pPr>
          </a:lstStyle>
          <a:p>
            <a:r>
              <a:rPr lang="en-US"/>
              <a:t>Click to edit Master title style</a:t>
            </a:r>
          </a:p>
        </p:txBody>
      </p:sp>
      <p:sp>
        <p:nvSpPr>
          <p:cNvPr id="3" name="Subtitle 2"/>
          <p:cNvSpPr>
            <a:spLocks noGrp="1"/>
          </p:cNvSpPr>
          <p:nvPr>
            <p:ph type="subTitle" idx="1"/>
          </p:nvPr>
        </p:nvSpPr>
        <p:spPr>
          <a:xfrm>
            <a:off x="1143000" y="3602061"/>
            <a:ext cx="6858000" cy="1655763"/>
          </a:xfrm>
        </p:spPr>
        <p:txBody>
          <a:bodyPr/>
          <a:lstStyle>
            <a:lvl1pPr marL="0" indent="0" algn="ctr">
              <a:buNone/>
              <a:defRPr sz="1900"/>
            </a:lvl1pPr>
            <a:lvl2pPr marL="356616" indent="0" algn="ctr">
              <a:buNone/>
              <a:defRPr sz="1600"/>
            </a:lvl2pPr>
            <a:lvl3pPr marL="713232" indent="0" algn="ctr">
              <a:buNone/>
              <a:defRPr sz="1400"/>
            </a:lvl3pPr>
            <a:lvl4pPr marL="1069848" indent="0" algn="ctr">
              <a:buNone/>
              <a:defRPr sz="1200"/>
            </a:lvl4pPr>
            <a:lvl5pPr marL="1426464" indent="0" algn="ctr">
              <a:buNone/>
              <a:defRPr sz="1200"/>
            </a:lvl5pPr>
            <a:lvl6pPr marL="1783080" indent="0" algn="ctr">
              <a:buNone/>
              <a:defRPr sz="1200"/>
            </a:lvl6pPr>
            <a:lvl7pPr marL="2139696" indent="0" algn="ctr">
              <a:buNone/>
              <a:defRPr sz="1200"/>
            </a:lvl7pPr>
            <a:lvl8pPr marL="2496312" indent="0" algn="ctr">
              <a:buNone/>
              <a:defRPr sz="1200"/>
            </a:lvl8pPr>
            <a:lvl9pPr marL="2852928"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latin typeface="Arial" pitchFamily="34" charset="0"/>
              </a:defRPr>
            </a:lvl1pPr>
          </a:lstStyle>
          <a:p>
            <a:pPr>
              <a:defRPr/>
            </a:pPr>
            <a:fld id="{A1F861D7-18CA-4E6F-991F-63B466F97833}" type="datetimeFigureOut">
              <a:rPr lang="en-US"/>
              <a:pPr>
                <a:defRPr/>
              </a:pPr>
              <a:t>11/6/2021</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atin typeface="Arial" pitchFamily="34" charset="0"/>
              </a:defRPr>
            </a:lvl1pPr>
          </a:lstStyle>
          <a:p>
            <a:fld id="{ED5429C0-5643-414B-9181-6E9000540AB7}" type="slidenum">
              <a:rPr lang="en-US" altLang="en-US"/>
              <a:pPr/>
              <a:t>‹#›</a:t>
            </a:fld>
            <a:endParaRPr lang="en-US" altLang="en-US"/>
          </a:p>
        </p:txBody>
      </p:sp>
    </p:spTree>
    <p:extLst>
      <p:ext uri="{BB962C8B-B14F-4D97-AF65-F5344CB8AC3E}">
        <p14:creationId xmlns:p14="http://schemas.microsoft.com/office/powerpoint/2010/main" val="3304655311"/>
      </p:ext>
    </p:extLst>
  </p:cSld>
  <p:clrMapOvr>
    <a:masterClrMapping/>
  </p:clrMapOvr>
  <p:transition spd="slow">
    <p:sndAc>
      <p:stSnd>
        <p:snd r:embed="rId1" name="chimes.wav"/>
      </p:stSnd>
    </p:sndAc>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latin typeface="Arial" pitchFamily="34" charset="0"/>
              </a:defRPr>
            </a:lvl1pPr>
          </a:lstStyle>
          <a:p>
            <a:pPr>
              <a:defRPr/>
            </a:pPr>
            <a:fld id="{0D9B3411-3909-4CCE-BFD3-326F7A6F4B19}" type="datetimeFigureOut">
              <a:rPr lang="en-US"/>
              <a:pPr>
                <a:defRPr/>
              </a:pPr>
              <a:t>11/6/2021</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atin typeface="Arial" pitchFamily="34" charset="0"/>
              </a:defRPr>
            </a:lvl1pPr>
          </a:lstStyle>
          <a:p>
            <a:fld id="{F9A6A5A3-6DF3-44A1-9CFE-371ABFEDD5BD}" type="slidenum">
              <a:rPr lang="en-US" altLang="en-US"/>
              <a:pPr/>
              <a:t>‹#›</a:t>
            </a:fld>
            <a:endParaRPr lang="en-US" altLang="en-US"/>
          </a:p>
        </p:txBody>
      </p:sp>
    </p:spTree>
    <p:extLst>
      <p:ext uri="{BB962C8B-B14F-4D97-AF65-F5344CB8AC3E}">
        <p14:creationId xmlns:p14="http://schemas.microsoft.com/office/powerpoint/2010/main" val="2594460287"/>
      </p:ext>
    </p:extLst>
  </p:cSld>
  <p:clrMapOvr>
    <a:masterClrMapping/>
  </p:clrMapOvr>
  <p:transition spd="slow">
    <p:sndAc>
      <p:stSnd>
        <p:snd r:embed="rId1" name="chimes.wav"/>
      </p:stSnd>
    </p:sndAc>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11/6/2021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latin typeface="Arial" pitchFamily="34" charset="0"/>
              </a:defRPr>
            </a:lvl1pPr>
          </a:lstStyle>
          <a:p>
            <a:pPr>
              <a:defRPr/>
            </a:pPr>
            <a:fld id="{D30E3847-6691-4D61-A848-47CEFC9F902F}" type="datetimeFigureOut">
              <a:rPr lang="en-US"/>
              <a:pPr>
                <a:defRPr/>
              </a:pPr>
              <a:t>11/6/2021</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atin typeface="Arial" pitchFamily="34" charset="0"/>
              </a:defRPr>
            </a:lvl1pPr>
          </a:lstStyle>
          <a:p>
            <a:fld id="{A60B9369-6E4D-4B12-BC7E-2B8B3AADABA6}" type="slidenum">
              <a:rPr lang="en-US" altLang="en-US"/>
              <a:pPr/>
              <a:t>‹#›</a:t>
            </a:fld>
            <a:endParaRPr lang="en-US" altLang="en-US"/>
          </a:p>
        </p:txBody>
      </p:sp>
    </p:spTree>
    <p:extLst>
      <p:ext uri="{BB962C8B-B14F-4D97-AF65-F5344CB8AC3E}">
        <p14:creationId xmlns:p14="http://schemas.microsoft.com/office/powerpoint/2010/main" val="867328474"/>
      </p:ext>
    </p:extLst>
  </p:cSld>
  <p:clrMapOvr>
    <a:masterClrMapping/>
  </p:clrMapOvr>
  <p:transition spd="slow">
    <p:sndAc>
      <p:stSnd>
        <p:snd r:embed="rId1" name="chimes.wav"/>
      </p:stSnd>
    </p:sndAc>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latin typeface="Arial" pitchFamily="34" charset="0"/>
              </a:defRPr>
            </a:lvl1pPr>
          </a:lstStyle>
          <a:p>
            <a:pPr>
              <a:defRPr/>
            </a:pPr>
            <a:fld id="{9835BD48-6892-473A-AC4B-A5D552F8966D}" type="datetimeFigureOut">
              <a:rPr lang="en-US"/>
              <a:pPr>
                <a:defRPr/>
              </a:pPr>
              <a:t>11/6/2021</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atin typeface="Arial" pitchFamily="34" charset="0"/>
              </a:defRPr>
            </a:lvl1pPr>
          </a:lstStyle>
          <a:p>
            <a:fld id="{9AE422D2-D0EA-40E6-8061-A60D8E29FDA8}" type="slidenum">
              <a:rPr lang="en-US" altLang="en-US"/>
              <a:pPr/>
              <a:t>‹#›</a:t>
            </a:fld>
            <a:endParaRPr lang="en-US" altLang="en-US"/>
          </a:p>
        </p:txBody>
      </p:sp>
    </p:spTree>
    <p:extLst>
      <p:ext uri="{BB962C8B-B14F-4D97-AF65-F5344CB8AC3E}">
        <p14:creationId xmlns:p14="http://schemas.microsoft.com/office/powerpoint/2010/main" val="2597894726"/>
      </p:ext>
    </p:extLst>
  </p:cSld>
  <p:clrMapOvr>
    <a:masterClrMapping/>
  </p:clrMapOvr>
  <p:transition spd="slow">
    <p:sndAc>
      <p:stSnd>
        <p:snd r:embed="rId1" name="chimes.wav"/>
      </p:stSnd>
    </p:sndAc>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latin typeface="Arial" pitchFamily="34" charset="0"/>
              </a:defRPr>
            </a:lvl1pPr>
          </a:lstStyle>
          <a:p>
            <a:pPr>
              <a:defRPr/>
            </a:pPr>
            <a:fld id="{47E68EF4-868D-4B41-8ACE-5CA774919E9F}" type="datetimeFigureOut">
              <a:rPr lang="en-US"/>
              <a:pPr>
                <a:defRPr/>
              </a:pPr>
              <a:t>11/6/2021</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atin typeface="Arial" pitchFamily="34" charset="0"/>
              </a:defRPr>
            </a:lvl1pPr>
          </a:lstStyle>
          <a:p>
            <a:fld id="{8DD6DB91-1835-4A88-9B0A-B55274603A7F}" type="slidenum">
              <a:rPr lang="en-US" altLang="en-US"/>
              <a:pPr/>
              <a:t>‹#›</a:t>
            </a:fld>
            <a:endParaRPr lang="en-US" altLang="en-US"/>
          </a:p>
        </p:txBody>
      </p:sp>
    </p:spTree>
    <p:extLst>
      <p:ext uri="{BB962C8B-B14F-4D97-AF65-F5344CB8AC3E}">
        <p14:creationId xmlns:p14="http://schemas.microsoft.com/office/powerpoint/2010/main" val="1441212221"/>
      </p:ext>
    </p:extLst>
  </p:cSld>
  <p:clrMapOvr>
    <a:masterClrMapping/>
  </p:clrMapOvr>
  <p:transition spd="slow">
    <p:sndAc>
      <p:stSnd>
        <p:snd r:embed="rId1" name="chimes.wav"/>
      </p:stSnd>
    </p:sndAc>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latin typeface="Arial" pitchFamily="34" charset="0"/>
              </a:defRPr>
            </a:lvl1pPr>
          </a:lstStyle>
          <a:p>
            <a:pPr>
              <a:defRPr/>
            </a:pPr>
            <a:fld id="{09065FA7-DD3D-44DC-B9BE-3F5A7DCA48A2}" type="datetimeFigureOut">
              <a:rPr lang="en-US"/>
              <a:pPr>
                <a:defRPr/>
              </a:pPr>
              <a:t>11/6/2021</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atin typeface="Arial" pitchFamily="34" charset="0"/>
              </a:defRPr>
            </a:lvl1pPr>
          </a:lstStyle>
          <a:p>
            <a:fld id="{D4314176-26D6-426C-9019-9FB32CAE9DA6}" type="slidenum">
              <a:rPr lang="en-US" altLang="en-US"/>
              <a:pPr/>
              <a:t>‹#›</a:t>
            </a:fld>
            <a:endParaRPr lang="en-US" altLang="en-US"/>
          </a:p>
        </p:txBody>
      </p:sp>
    </p:spTree>
    <p:extLst>
      <p:ext uri="{BB962C8B-B14F-4D97-AF65-F5344CB8AC3E}">
        <p14:creationId xmlns:p14="http://schemas.microsoft.com/office/powerpoint/2010/main" val="3349248055"/>
      </p:ext>
    </p:extLst>
  </p:cSld>
  <p:clrMapOvr>
    <a:masterClrMapping/>
  </p:clrMapOvr>
  <p:transition spd="slow">
    <p:sndAc>
      <p:stSnd>
        <p:snd r:embed="rId1" name="chimes.wav"/>
      </p:stSnd>
    </p:sndAc>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latin typeface="Arial" pitchFamily="34" charset="0"/>
              </a:defRPr>
            </a:lvl1pPr>
          </a:lstStyle>
          <a:p>
            <a:pPr>
              <a:defRPr/>
            </a:pPr>
            <a:fld id="{99F4C9AB-777B-49BE-BAE1-A17F3C1D562C}" type="datetimeFigureOut">
              <a:rPr lang="en-US"/>
              <a:pPr>
                <a:defRPr/>
              </a:pPr>
              <a:t>11/6/2021</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atin typeface="Arial" pitchFamily="34" charset="0"/>
              </a:defRPr>
            </a:lvl1pPr>
          </a:lstStyle>
          <a:p>
            <a:fld id="{6E9780F8-C256-4BE5-9E17-6727ABAB2755}" type="slidenum">
              <a:rPr lang="en-US" altLang="en-US"/>
              <a:pPr/>
              <a:t>‹#›</a:t>
            </a:fld>
            <a:endParaRPr lang="en-US" altLang="en-US"/>
          </a:p>
        </p:txBody>
      </p:sp>
    </p:spTree>
    <p:extLst>
      <p:ext uri="{BB962C8B-B14F-4D97-AF65-F5344CB8AC3E}">
        <p14:creationId xmlns:p14="http://schemas.microsoft.com/office/powerpoint/2010/main" val="3320470295"/>
      </p:ext>
    </p:extLst>
  </p:cSld>
  <p:clrMapOvr>
    <a:masterClrMapping/>
  </p:clrMapOvr>
  <p:transition spd="slow">
    <p:sndAc>
      <p:stSnd>
        <p:snd r:embed="rId1" name="chimes.wav"/>
      </p:stSnd>
    </p:sndAc>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latin typeface="Arial" pitchFamily="34" charset="0"/>
              </a:defRPr>
            </a:lvl1pPr>
          </a:lstStyle>
          <a:p>
            <a:pPr>
              <a:defRPr/>
            </a:pPr>
            <a:fld id="{0CE922BB-287F-460C-9DFE-D932613D3A7F}" type="datetimeFigureOut">
              <a:rPr lang="en-US"/>
              <a:pPr>
                <a:defRPr/>
              </a:pPr>
              <a:t>11/6/2021</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atin typeface="Arial" pitchFamily="34" charset="0"/>
              </a:defRPr>
            </a:lvl1pPr>
          </a:lstStyle>
          <a:p>
            <a:fld id="{32C97351-55DF-47BA-8452-7F5FE2C8576A}" type="slidenum">
              <a:rPr lang="en-US" altLang="en-US"/>
              <a:pPr/>
              <a:t>‹#›</a:t>
            </a:fld>
            <a:endParaRPr lang="en-US" altLang="en-US"/>
          </a:p>
        </p:txBody>
      </p:sp>
    </p:spTree>
    <p:extLst>
      <p:ext uri="{BB962C8B-B14F-4D97-AF65-F5344CB8AC3E}">
        <p14:creationId xmlns:p14="http://schemas.microsoft.com/office/powerpoint/2010/main" val="1666365568"/>
      </p:ext>
    </p:extLst>
  </p:cSld>
  <p:clrMapOvr>
    <a:masterClrMapping/>
  </p:clrMapOvr>
  <p:transition spd="slow">
    <p:sndAc>
      <p:stSnd>
        <p:snd r:embed="rId1" name="chimes.wav"/>
      </p:stSnd>
    </p:sndAc>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853"/>
            <a:ext cx="7886700" cy="2852737"/>
          </a:xfrm>
        </p:spPr>
        <p:txBody>
          <a:bodyPr anchor="b"/>
          <a:lstStyle>
            <a:lvl1pPr>
              <a:defRPr sz="4700"/>
            </a:lvl1pPr>
          </a:lstStyle>
          <a:p>
            <a:r>
              <a:rPr lang="en-US"/>
              <a:t>Click to edit Master title style</a:t>
            </a:r>
          </a:p>
        </p:txBody>
      </p:sp>
      <p:sp>
        <p:nvSpPr>
          <p:cNvPr id="3" name="Text Placeholder 2"/>
          <p:cNvSpPr>
            <a:spLocks noGrp="1"/>
          </p:cNvSpPr>
          <p:nvPr>
            <p:ph type="body" idx="1"/>
          </p:nvPr>
        </p:nvSpPr>
        <p:spPr>
          <a:xfrm>
            <a:off x="623888" y="4589489"/>
            <a:ext cx="7886700" cy="1500187"/>
          </a:xfrm>
        </p:spPr>
        <p:txBody>
          <a:bodyPr/>
          <a:lstStyle>
            <a:lvl1pPr marL="0" indent="0">
              <a:buNone/>
              <a:defRPr sz="1900">
                <a:solidFill>
                  <a:schemeClr val="tx1">
                    <a:tint val="75000"/>
                  </a:schemeClr>
                </a:solidFill>
              </a:defRPr>
            </a:lvl1pPr>
            <a:lvl2pPr marL="356616" indent="0">
              <a:buNone/>
              <a:defRPr sz="1600">
                <a:solidFill>
                  <a:schemeClr val="tx1">
                    <a:tint val="75000"/>
                  </a:schemeClr>
                </a:solidFill>
              </a:defRPr>
            </a:lvl2pPr>
            <a:lvl3pPr marL="713232" indent="0">
              <a:buNone/>
              <a:defRPr sz="1400">
                <a:solidFill>
                  <a:schemeClr val="tx1">
                    <a:tint val="75000"/>
                  </a:schemeClr>
                </a:solidFill>
              </a:defRPr>
            </a:lvl3pPr>
            <a:lvl4pPr marL="1069848" indent="0">
              <a:buNone/>
              <a:defRPr sz="1200">
                <a:solidFill>
                  <a:schemeClr val="tx1">
                    <a:tint val="75000"/>
                  </a:schemeClr>
                </a:solidFill>
              </a:defRPr>
            </a:lvl4pPr>
            <a:lvl5pPr marL="1426464" indent="0">
              <a:buNone/>
              <a:defRPr sz="1200">
                <a:solidFill>
                  <a:schemeClr val="tx1">
                    <a:tint val="75000"/>
                  </a:schemeClr>
                </a:solidFill>
              </a:defRPr>
            </a:lvl5pPr>
            <a:lvl6pPr marL="1783080" indent="0">
              <a:buNone/>
              <a:defRPr sz="1200">
                <a:solidFill>
                  <a:schemeClr val="tx1">
                    <a:tint val="75000"/>
                  </a:schemeClr>
                </a:solidFill>
              </a:defRPr>
            </a:lvl6pPr>
            <a:lvl7pPr marL="2139696" indent="0">
              <a:buNone/>
              <a:defRPr sz="1200">
                <a:solidFill>
                  <a:schemeClr val="tx1">
                    <a:tint val="75000"/>
                  </a:schemeClr>
                </a:solidFill>
              </a:defRPr>
            </a:lvl7pPr>
            <a:lvl8pPr marL="2496312" indent="0">
              <a:buNone/>
              <a:defRPr sz="1200">
                <a:solidFill>
                  <a:schemeClr val="tx1">
                    <a:tint val="75000"/>
                  </a:schemeClr>
                </a:solidFill>
              </a:defRPr>
            </a:lvl8pPr>
            <a:lvl9pPr marL="2852928"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latin typeface="Arial" pitchFamily="34" charset="0"/>
              </a:defRPr>
            </a:lvl1pPr>
          </a:lstStyle>
          <a:p>
            <a:pPr>
              <a:defRPr/>
            </a:pPr>
            <a:fld id="{73E57D86-2905-4C9B-8AF2-7D7B4718A98B}" type="datetimeFigureOut">
              <a:rPr lang="en-US"/>
              <a:pPr>
                <a:defRPr/>
              </a:pPr>
              <a:t>11/6/2021</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atin typeface="Arial" pitchFamily="34" charset="0"/>
              </a:defRPr>
            </a:lvl1pPr>
          </a:lstStyle>
          <a:p>
            <a:fld id="{1708E8EE-C10E-4B15-A314-A85C11651C2D}" type="slidenum">
              <a:rPr lang="en-US" altLang="en-US"/>
              <a:pPr/>
              <a:t>‹#›</a:t>
            </a:fld>
            <a:endParaRPr lang="en-US" altLang="en-US"/>
          </a:p>
        </p:txBody>
      </p:sp>
    </p:spTree>
    <p:extLst>
      <p:ext uri="{BB962C8B-B14F-4D97-AF65-F5344CB8AC3E}">
        <p14:creationId xmlns:p14="http://schemas.microsoft.com/office/powerpoint/2010/main" val="1697637650"/>
      </p:ext>
    </p:extLst>
  </p:cSld>
  <p:clrMapOvr>
    <a:masterClrMapping/>
  </p:clrMapOvr>
  <p:transition spd="slow">
    <p:sndAc>
      <p:stSnd>
        <p:snd r:embed="rId1" name="chimes.wav"/>
      </p:stSnd>
    </p:sndAc>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a:latin typeface="Arial" pitchFamily="34" charset="0"/>
              </a:defRPr>
            </a:lvl1pPr>
          </a:lstStyle>
          <a:p>
            <a:pPr>
              <a:defRPr/>
            </a:pPr>
            <a:fld id="{2D643CED-0A64-4EE0-B9A5-ECB9EB9E5784}" type="datetimeFigureOut">
              <a:rPr lang="en-US"/>
              <a:pPr>
                <a:defRPr/>
              </a:pPr>
              <a:t>11/6/2021</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latin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a:defRPr>
                <a:latin typeface="Arial" pitchFamily="34" charset="0"/>
              </a:defRPr>
            </a:lvl1pPr>
          </a:lstStyle>
          <a:p>
            <a:fld id="{D84A10B4-624F-4032-BC9E-E9DA800EF2EB}" type="slidenum">
              <a:rPr lang="en-US" altLang="en-US"/>
              <a:pPr/>
              <a:t>‹#›</a:t>
            </a:fld>
            <a:endParaRPr lang="en-US" altLang="en-US"/>
          </a:p>
        </p:txBody>
      </p:sp>
    </p:spTree>
    <p:extLst>
      <p:ext uri="{BB962C8B-B14F-4D97-AF65-F5344CB8AC3E}">
        <p14:creationId xmlns:p14="http://schemas.microsoft.com/office/powerpoint/2010/main" val="3859691062"/>
      </p:ext>
    </p:extLst>
  </p:cSld>
  <p:clrMapOvr>
    <a:masterClrMapping/>
  </p:clrMapOvr>
  <p:transition spd="slow">
    <p:sndAc>
      <p:stSnd>
        <p:snd r:embed="rId1" name="chimes.wav"/>
      </p:stSnd>
    </p:sndAc>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900" b="1"/>
            </a:lvl1pPr>
            <a:lvl2pPr marL="356616" indent="0">
              <a:buNone/>
              <a:defRPr sz="1600" b="1"/>
            </a:lvl2pPr>
            <a:lvl3pPr marL="713232" indent="0">
              <a:buNone/>
              <a:defRPr sz="1400" b="1"/>
            </a:lvl3pPr>
            <a:lvl4pPr marL="1069848" indent="0">
              <a:buNone/>
              <a:defRPr sz="1200" b="1"/>
            </a:lvl4pPr>
            <a:lvl5pPr marL="1426464" indent="0">
              <a:buNone/>
              <a:defRPr sz="1200" b="1"/>
            </a:lvl5pPr>
            <a:lvl6pPr marL="1783080" indent="0">
              <a:buNone/>
              <a:defRPr sz="1200" b="1"/>
            </a:lvl6pPr>
            <a:lvl7pPr marL="2139696" indent="0">
              <a:buNone/>
              <a:defRPr sz="1200" b="1"/>
            </a:lvl7pPr>
            <a:lvl8pPr marL="2496312" indent="0">
              <a:buNone/>
              <a:defRPr sz="1200" b="1"/>
            </a:lvl8pPr>
            <a:lvl9pPr marL="2852928"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9"/>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7" y="1681163"/>
            <a:ext cx="3887391" cy="823912"/>
          </a:xfrm>
        </p:spPr>
        <p:txBody>
          <a:bodyPr anchor="b"/>
          <a:lstStyle>
            <a:lvl1pPr marL="0" indent="0">
              <a:buNone/>
              <a:defRPr sz="1900" b="1"/>
            </a:lvl1pPr>
            <a:lvl2pPr marL="356616" indent="0">
              <a:buNone/>
              <a:defRPr sz="1600" b="1"/>
            </a:lvl2pPr>
            <a:lvl3pPr marL="713232" indent="0">
              <a:buNone/>
              <a:defRPr sz="1400" b="1"/>
            </a:lvl3pPr>
            <a:lvl4pPr marL="1069848" indent="0">
              <a:buNone/>
              <a:defRPr sz="1200" b="1"/>
            </a:lvl4pPr>
            <a:lvl5pPr marL="1426464" indent="0">
              <a:buNone/>
              <a:defRPr sz="1200" b="1"/>
            </a:lvl5pPr>
            <a:lvl6pPr marL="1783080" indent="0">
              <a:buNone/>
              <a:defRPr sz="1200" b="1"/>
            </a:lvl6pPr>
            <a:lvl7pPr marL="2139696" indent="0">
              <a:buNone/>
              <a:defRPr sz="1200" b="1"/>
            </a:lvl7pPr>
            <a:lvl8pPr marL="2496312" indent="0">
              <a:buNone/>
              <a:defRPr sz="1200" b="1"/>
            </a:lvl8pPr>
            <a:lvl9pPr marL="2852928"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7" y="2505079"/>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defTabSz="914400" fontAlgn="base">
              <a:spcBef>
                <a:spcPct val="0"/>
              </a:spcBef>
              <a:spcAft>
                <a:spcPct val="0"/>
              </a:spcAft>
              <a:defRPr>
                <a:latin typeface="Arial" pitchFamily="34" charset="0"/>
              </a:defRPr>
            </a:lvl1pPr>
          </a:lstStyle>
          <a:p>
            <a:pPr>
              <a:defRPr/>
            </a:pPr>
            <a:fld id="{E0FBBF1F-F21D-4CE6-A62E-3D8CD7CEDCD4}" type="datetimeFigureOut">
              <a:rPr lang="en-US"/>
              <a:pPr>
                <a:defRPr/>
              </a:pPr>
              <a:t>11/6/2021</a:t>
            </a:fld>
            <a:endParaRPr lang="en-US"/>
          </a:p>
        </p:txBody>
      </p:sp>
      <p:sp>
        <p:nvSpPr>
          <p:cNvPr id="8" name="Footer Placeholder 7"/>
          <p:cNvSpPr>
            <a:spLocks noGrp="1"/>
          </p:cNvSpPr>
          <p:nvPr>
            <p:ph type="ftr" sz="quarter" idx="11"/>
          </p:nvPr>
        </p:nvSpPr>
        <p:spPr/>
        <p:txBody>
          <a:bodyPr/>
          <a:lstStyle>
            <a:lvl1pPr defTabSz="914400" fontAlgn="base">
              <a:spcBef>
                <a:spcPct val="0"/>
              </a:spcBef>
              <a:spcAft>
                <a:spcPct val="0"/>
              </a:spcAft>
              <a:defRPr>
                <a:latin typeface="Arial"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914400">
              <a:defRPr>
                <a:latin typeface="Arial" pitchFamily="34" charset="0"/>
              </a:defRPr>
            </a:lvl1pPr>
          </a:lstStyle>
          <a:p>
            <a:fld id="{55107B2B-09B6-4569-9595-C93C3E5BEE30}" type="slidenum">
              <a:rPr lang="en-US" altLang="en-US"/>
              <a:pPr/>
              <a:t>‹#›</a:t>
            </a:fld>
            <a:endParaRPr lang="en-US" altLang="en-US"/>
          </a:p>
        </p:txBody>
      </p:sp>
    </p:spTree>
    <p:extLst>
      <p:ext uri="{BB962C8B-B14F-4D97-AF65-F5344CB8AC3E}">
        <p14:creationId xmlns:p14="http://schemas.microsoft.com/office/powerpoint/2010/main" val="3449191212"/>
      </p:ext>
    </p:extLst>
  </p:cSld>
  <p:clrMapOvr>
    <a:masterClrMapping/>
  </p:clrMapOvr>
  <p:transition spd="slow">
    <p:sndAc>
      <p:stSnd>
        <p:snd r:embed="rId1" name="chimes.wav"/>
      </p:stSnd>
    </p:sndAc>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defTabSz="914400" fontAlgn="base">
              <a:spcBef>
                <a:spcPct val="0"/>
              </a:spcBef>
              <a:spcAft>
                <a:spcPct val="0"/>
              </a:spcAft>
              <a:defRPr>
                <a:latin typeface="Arial" pitchFamily="34" charset="0"/>
              </a:defRPr>
            </a:lvl1pPr>
          </a:lstStyle>
          <a:p>
            <a:pPr>
              <a:defRPr/>
            </a:pPr>
            <a:fld id="{ED103267-0F5F-4704-9A3D-9707A55291D9}" type="datetimeFigureOut">
              <a:rPr lang="en-US"/>
              <a:pPr>
                <a:defRPr/>
              </a:pPr>
              <a:t>11/6/2021</a:t>
            </a:fld>
            <a:endParaRPr lang="en-US"/>
          </a:p>
        </p:txBody>
      </p:sp>
      <p:sp>
        <p:nvSpPr>
          <p:cNvPr id="4" name="Footer Placeholder 3"/>
          <p:cNvSpPr>
            <a:spLocks noGrp="1"/>
          </p:cNvSpPr>
          <p:nvPr>
            <p:ph type="ftr" sz="quarter" idx="11"/>
          </p:nvPr>
        </p:nvSpPr>
        <p:spPr/>
        <p:txBody>
          <a:bodyPr/>
          <a:lstStyle>
            <a:lvl1pPr defTabSz="914400" fontAlgn="base">
              <a:spcBef>
                <a:spcPct val="0"/>
              </a:spcBef>
              <a:spcAft>
                <a:spcPct val="0"/>
              </a:spcAft>
              <a:defRPr>
                <a:latin typeface="Arial"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14400">
              <a:defRPr>
                <a:latin typeface="Arial" pitchFamily="34" charset="0"/>
              </a:defRPr>
            </a:lvl1pPr>
          </a:lstStyle>
          <a:p>
            <a:fld id="{D4D00EA3-1DB6-423A-93EB-05D975F974C1}" type="slidenum">
              <a:rPr lang="en-US" altLang="en-US"/>
              <a:pPr/>
              <a:t>‹#›</a:t>
            </a:fld>
            <a:endParaRPr lang="en-US" altLang="en-US"/>
          </a:p>
        </p:txBody>
      </p:sp>
    </p:spTree>
    <p:extLst>
      <p:ext uri="{BB962C8B-B14F-4D97-AF65-F5344CB8AC3E}">
        <p14:creationId xmlns:p14="http://schemas.microsoft.com/office/powerpoint/2010/main" val="2198487118"/>
      </p:ext>
    </p:extLst>
  </p:cSld>
  <p:clrMapOvr>
    <a:masterClrMapping/>
  </p:clrMapOvr>
  <p:transition spd="slow">
    <p:sndAc>
      <p:stSnd>
        <p:snd r:embed="rId1" name="chimes.wav"/>
      </p:stSnd>
    </p:sndAc>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fontAlgn="base">
              <a:spcBef>
                <a:spcPct val="0"/>
              </a:spcBef>
              <a:spcAft>
                <a:spcPct val="0"/>
              </a:spcAft>
              <a:defRPr>
                <a:latin typeface="Arial" pitchFamily="34" charset="0"/>
              </a:defRPr>
            </a:lvl1pPr>
          </a:lstStyle>
          <a:p>
            <a:pPr>
              <a:defRPr/>
            </a:pPr>
            <a:fld id="{8901DE8F-E5B3-4C63-9537-EED561486AB3}" type="datetimeFigureOut">
              <a:rPr lang="en-US"/>
              <a:pPr>
                <a:defRPr/>
              </a:pPr>
              <a:t>11/6/2021</a:t>
            </a:fld>
            <a:endParaRPr lang="en-US"/>
          </a:p>
        </p:txBody>
      </p:sp>
      <p:sp>
        <p:nvSpPr>
          <p:cNvPr id="3" name="Footer Placeholder 2"/>
          <p:cNvSpPr>
            <a:spLocks noGrp="1"/>
          </p:cNvSpPr>
          <p:nvPr>
            <p:ph type="ftr" sz="quarter" idx="11"/>
          </p:nvPr>
        </p:nvSpPr>
        <p:spPr/>
        <p:txBody>
          <a:bodyPr/>
          <a:lstStyle>
            <a:lvl1pPr defTabSz="914400" fontAlgn="base">
              <a:spcBef>
                <a:spcPct val="0"/>
              </a:spcBef>
              <a:spcAft>
                <a:spcPct val="0"/>
              </a:spcAft>
              <a:defRPr>
                <a:latin typeface="Arial"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914400">
              <a:defRPr>
                <a:latin typeface="Arial" pitchFamily="34" charset="0"/>
              </a:defRPr>
            </a:lvl1pPr>
          </a:lstStyle>
          <a:p>
            <a:fld id="{A62D7450-21A6-4FDC-9E5B-03FBE3CDEF2F}" type="slidenum">
              <a:rPr lang="en-US" altLang="en-US"/>
              <a:pPr/>
              <a:t>‹#›</a:t>
            </a:fld>
            <a:endParaRPr lang="en-US" altLang="en-US"/>
          </a:p>
        </p:txBody>
      </p:sp>
    </p:spTree>
    <p:extLst>
      <p:ext uri="{BB962C8B-B14F-4D97-AF65-F5344CB8AC3E}">
        <p14:creationId xmlns:p14="http://schemas.microsoft.com/office/powerpoint/2010/main" val="2399736948"/>
      </p:ext>
    </p:extLst>
  </p:cSld>
  <p:clrMapOvr>
    <a:masterClrMapping/>
  </p:clrMapOvr>
  <p:transition spd="slow">
    <p:sndAc>
      <p:stSnd>
        <p:snd r:embed="rId1" name="chimes.wav"/>
      </p:stSnd>
    </p:sndAc>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500"/>
            </a:lvl1pPr>
          </a:lstStyle>
          <a:p>
            <a:r>
              <a:rPr lang="en-US"/>
              <a:t>Click to edit Master title style</a:t>
            </a:r>
          </a:p>
        </p:txBody>
      </p:sp>
      <p:sp>
        <p:nvSpPr>
          <p:cNvPr id="3" name="Content Placeholder 2"/>
          <p:cNvSpPr>
            <a:spLocks noGrp="1"/>
          </p:cNvSpPr>
          <p:nvPr>
            <p:ph idx="1"/>
          </p:nvPr>
        </p:nvSpPr>
        <p:spPr>
          <a:xfrm>
            <a:off x="3887391" y="987528"/>
            <a:ext cx="4629150" cy="4873625"/>
          </a:xfrm>
        </p:spPr>
        <p:txBody>
          <a:bodyPr/>
          <a:lstStyle>
            <a:lvl1pPr>
              <a:defRPr sz="2500"/>
            </a:lvl1pPr>
            <a:lvl2pPr>
              <a:defRPr sz="22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15"/>
            <a:ext cx="2949178" cy="3811588"/>
          </a:xfrm>
        </p:spPr>
        <p:txBody>
          <a:bodyPr/>
          <a:lstStyle>
            <a:lvl1pPr marL="0" indent="0">
              <a:buNone/>
              <a:defRPr sz="1200"/>
            </a:lvl1pPr>
            <a:lvl2pPr marL="356616" indent="0">
              <a:buNone/>
              <a:defRPr sz="1100"/>
            </a:lvl2pPr>
            <a:lvl3pPr marL="713232" indent="0">
              <a:buNone/>
              <a:defRPr sz="900"/>
            </a:lvl3pPr>
            <a:lvl4pPr marL="1069848" indent="0">
              <a:buNone/>
              <a:defRPr sz="800"/>
            </a:lvl4pPr>
            <a:lvl5pPr marL="1426464" indent="0">
              <a:buNone/>
              <a:defRPr sz="800"/>
            </a:lvl5pPr>
            <a:lvl6pPr marL="1783080" indent="0">
              <a:buNone/>
              <a:defRPr sz="800"/>
            </a:lvl6pPr>
            <a:lvl7pPr marL="2139696" indent="0">
              <a:buNone/>
              <a:defRPr sz="800"/>
            </a:lvl7pPr>
            <a:lvl8pPr marL="2496312" indent="0">
              <a:buNone/>
              <a:defRPr sz="800"/>
            </a:lvl8pPr>
            <a:lvl9pPr marL="2852928"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a:latin typeface="Arial" pitchFamily="34" charset="0"/>
              </a:defRPr>
            </a:lvl1pPr>
          </a:lstStyle>
          <a:p>
            <a:pPr>
              <a:defRPr/>
            </a:pPr>
            <a:fld id="{A2D58382-D416-43E7-88B3-0DA92F0BB654}" type="datetimeFigureOut">
              <a:rPr lang="en-US"/>
              <a:pPr>
                <a:defRPr/>
              </a:pPr>
              <a:t>11/6/2021</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latin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a:defRPr>
                <a:latin typeface="Arial" pitchFamily="34" charset="0"/>
              </a:defRPr>
            </a:lvl1pPr>
          </a:lstStyle>
          <a:p>
            <a:fld id="{A418C8AB-B1DA-443F-AB5E-A8B2E61C1416}" type="slidenum">
              <a:rPr lang="en-US" altLang="en-US"/>
              <a:pPr/>
              <a:t>‹#›</a:t>
            </a:fld>
            <a:endParaRPr lang="en-US" altLang="en-US"/>
          </a:p>
        </p:txBody>
      </p:sp>
    </p:spTree>
    <p:extLst>
      <p:ext uri="{BB962C8B-B14F-4D97-AF65-F5344CB8AC3E}">
        <p14:creationId xmlns:p14="http://schemas.microsoft.com/office/powerpoint/2010/main" val="2076987692"/>
      </p:ext>
    </p:extLst>
  </p:cSld>
  <p:clrMapOvr>
    <a:masterClrMapping/>
  </p:clrMapOvr>
  <p:transition spd="slow">
    <p:sndAc>
      <p:stSnd>
        <p:snd r:embed="rId1" name="chimes.wav"/>
      </p:stSnd>
    </p:sndAc>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500"/>
            </a:lvl1pPr>
          </a:lstStyle>
          <a:p>
            <a:r>
              <a:rPr lang="en-US"/>
              <a:t>Click to edit Master title style</a:t>
            </a:r>
          </a:p>
        </p:txBody>
      </p:sp>
      <p:sp>
        <p:nvSpPr>
          <p:cNvPr id="3" name="Picture Placeholder 2"/>
          <p:cNvSpPr>
            <a:spLocks noGrp="1"/>
          </p:cNvSpPr>
          <p:nvPr>
            <p:ph type="pic" idx="1"/>
          </p:nvPr>
        </p:nvSpPr>
        <p:spPr>
          <a:xfrm>
            <a:off x="3887391" y="987528"/>
            <a:ext cx="4629150" cy="4873625"/>
          </a:xfrm>
        </p:spPr>
        <p:txBody>
          <a:bodyPr rtlCol="0">
            <a:normAutofit/>
          </a:bodyPr>
          <a:lstStyle>
            <a:lvl1pPr marL="0" indent="0">
              <a:buNone/>
              <a:defRPr sz="2500"/>
            </a:lvl1pPr>
            <a:lvl2pPr marL="356616" indent="0">
              <a:buNone/>
              <a:defRPr sz="2200"/>
            </a:lvl2pPr>
            <a:lvl3pPr marL="713232" indent="0">
              <a:buNone/>
              <a:defRPr sz="1900"/>
            </a:lvl3pPr>
            <a:lvl4pPr marL="1069848" indent="0">
              <a:buNone/>
              <a:defRPr sz="1600"/>
            </a:lvl4pPr>
            <a:lvl5pPr marL="1426464" indent="0">
              <a:buNone/>
              <a:defRPr sz="1600"/>
            </a:lvl5pPr>
            <a:lvl6pPr marL="1783080" indent="0">
              <a:buNone/>
              <a:defRPr sz="1600"/>
            </a:lvl6pPr>
            <a:lvl7pPr marL="2139696" indent="0">
              <a:buNone/>
              <a:defRPr sz="1600"/>
            </a:lvl7pPr>
            <a:lvl8pPr marL="2496312" indent="0">
              <a:buNone/>
              <a:defRPr sz="1600"/>
            </a:lvl8pPr>
            <a:lvl9pPr marL="2852928" indent="0">
              <a:buNone/>
              <a:defRPr sz="1600"/>
            </a:lvl9pPr>
          </a:lstStyle>
          <a:p>
            <a:pPr lvl="0"/>
            <a:endParaRPr lang="en-US" noProof="0"/>
          </a:p>
        </p:txBody>
      </p:sp>
      <p:sp>
        <p:nvSpPr>
          <p:cNvPr id="4" name="Text Placeholder 3"/>
          <p:cNvSpPr>
            <a:spLocks noGrp="1"/>
          </p:cNvSpPr>
          <p:nvPr>
            <p:ph type="body" sz="half" idx="2"/>
          </p:nvPr>
        </p:nvSpPr>
        <p:spPr>
          <a:xfrm>
            <a:off x="629841" y="2057415"/>
            <a:ext cx="2949178" cy="3811588"/>
          </a:xfrm>
        </p:spPr>
        <p:txBody>
          <a:bodyPr/>
          <a:lstStyle>
            <a:lvl1pPr marL="0" indent="0">
              <a:buNone/>
              <a:defRPr sz="1200"/>
            </a:lvl1pPr>
            <a:lvl2pPr marL="356616" indent="0">
              <a:buNone/>
              <a:defRPr sz="1100"/>
            </a:lvl2pPr>
            <a:lvl3pPr marL="713232" indent="0">
              <a:buNone/>
              <a:defRPr sz="900"/>
            </a:lvl3pPr>
            <a:lvl4pPr marL="1069848" indent="0">
              <a:buNone/>
              <a:defRPr sz="800"/>
            </a:lvl4pPr>
            <a:lvl5pPr marL="1426464" indent="0">
              <a:buNone/>
              <a:defRPr sz="800"/>
            </a:lvl5pPr>
            <a:lvl6pPr marL="1783080" indent="0">
              <a:buNone/>
              <a:defRPr sz="800"/>
            </a:lvl6pPr>
            <a:lvl7pPr marL="2139696" indent="0">
              <a:buNone/>
              <a:defRPr sz="800"/>
            </a:lvl7pPr>
            <a:lvl8pPr marL="2496312" indent="0">
              <a:buNone/>
              <a:defRPr sz="800"/>
            </a:lvl8pPr>
            <a:lvl9pPr marL="2852928"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a:latin typeface="Arial" pitchFamily="34" charset="0"/>
              </a:defRPr>
            </a:lvl1pPr>
          </a:lstStyle>
          <a:p>
            <a:pPr>
              <a:defRPr/>
            </a:pPr>
            <a:fld id="{3793B18F-93A3-44E2-98DE-77D5104F5AC1}" type="datetimeFigureOut">
              <a:rPr lang="en-US"/>
              <a:pPr>
                <a:defRPr/>
              </a:pPr>
              <a:t>11/6/2021</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latin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a:defRPr>
                <a:latin typeface="Arial" pitchFamily="34" charset="0"/>
              </a:defRPr>
            </a:lvl1pPr>
          </a:lstStyle>
          <a:p>
            <a:fld id="{65877B52-2065-4841-8078-4648D4DCF132}" type="slidenum">
              <a:rPr lang="en-US" altLang="en-US"/>
              <a:pPr/>
              <a:t>‹#›</a:t>
            </a:fld>
            <a:endParaRPr lang="en-US" altLang="en-US"/>
          </a:p>
        </p:txBody>
      </p:sp>
    </p:spTree>
    <p:extLst>
      <p:ext uri="{BB962C8B-B14F-4D97-AF65-F5344CB8AC3E}">
        <p14:creationId xmlns:p14="http://schemas.microsoft.com/office/powerpoint/2010/main" val="2827706500"/>
      </p:ext>
    </p:extLst>
  </p:cSld>
  <p:clrMapOvr>
    <a:masterClrMapping/>
  </p:clrMapOvr>
  <p:transition spd="slow">
    <p:sndAc>
      <p:stSnd>
        <p:snd r:embed="rId1" name="chimes.wav"/>
      </p:stSnd>
    </p:sndAc>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latin typeface="Arial" pitchFamily="34" charset="0"/>
              </a:defRPr>
            </a:lvl1pPr>
          </a:lstStyle>
          <a:p>
            <a:pPr>
              <a:defRPr/>
            </a:pPr>
            <a:fld id="{A29E9DDD-BCA8-49BC-9E77-3FBDA78E4F11}" type="datetimeFigureOut">
              <a:rPr lang="en-US"/>
              <a:pPr>
                <a:defRPr/>
              </a:pPr>
              <a:t>11/6/2021</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atin typeface="Arial" pitchFamily="34" charset="0"/>
              </a:defRPr>
            </a:lvl1pPr>
          </a:lstStyle>
          <a:p>
            <a:fld id="{39EAD384-2BA8-49FC-8CF4-22667A2D2322}" type="slidenum">
              <a:rPr lang="en-US" altLang="en-US"/>
              <a:pPr/>
              <a:t>‹#›</a:t>
            </a:fld>
            <a:endParaRPr lang="en-US" altLang="en-US"/>
          </a:p>
        </p:txBody>
      </p:sp>
    </p:spTree>
    <p:extLst>
      <p:ext uri="{BB962C8B-B14F-4D97-AF65-F5344CB8AC3E}">
        <p14:creationId xmlns:p14="http://schemas.microsoft.com/office/powerpoint/2010/main" val="1788059601"/>
      </p:ext>
    </p:extLst>
  </p:cSld>
  <p:clrMapOvr>
    <a:masterClrMapping/>
  </p:clrMapOvr>
  <p:transition spd="slow">
    <p:sndAc>
      <p:stSnd>
        <p:snd r:embed="rId1" name="chimes.wav"/>
      </p:stSnd>
    </p:sndAc>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52"/>
            <a:ext cx="1971675" cy="581183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94" y="365152"/>
            <a:ext cx="5800725" cy="58118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latin typeface="Arial" pitchFamily="34" charset="0"/>
              </a:defRPr>
            </a:lvl1pPr>
          </a:lstStyle>
          <a:p>
            <a:pPr>
              <a:defRPr/>
            </a:pPr>
            <a:fld id="{9866EDBF-27A7-41DA-BF39-A6E0E81131F1}" type="datetimeFigureOut">
              <a:rPr lang="en-US"/>
              <a:pPr>
                <a:defRPr/>
              </a:pPr>
              <a:t>11/6/2021</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atin typeface="Arial" pitchFamily="34" charset="0"/>
              </a:defRPr>
            </a:lvl1pPr>
          </a:lstStyle>
          <a:p>
            <a:fld id="{C100557A-6591-462C-ACE2-A17BD1980D81}" type="slidenum">
              <a:rPr lang="en-US" altLang="en-US"/>
              <a:pPr/>
              <a:t>‹#›</a:t>
            </a:fld>
            <a:endParaRPr lang="en-US" altLang="en-US"/>
          </a:p>
        </p:txBody>
      </p:sp>
    </p:spTree>
    <p:extLst>
      <p:ext uri="{BB962C8B-B14F-4D97-AF65-F5344CB8AC3E}">
        <p14:creationId xmlns:p14="http://schemas.microsoft.com/office/powerpoint/2010/main" val="1178389053"/>
      </p:ext>
    </p:extLst>
  </p:cSld>
  <p:clrMapOvr>
    <a:masterClrMapping/>
  </p:clrMapOvr>
  <p:transition spd="slow">
    <p:sndAc>
      <p:stSnd>
        <p:snd r:embed="rId1" name="chimes.wav"/>
      </p:stSnd>
    </p:sndAc>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10" name="Content Placeholder 9"/>
          <p:cNvSpPr>
            <a:spLocks noGrp="1"/>
          </p:cNvSpPr>
          <p:nvPr>
            <p:ph sz="quarter" idx="13"/>
          </p:nvPr>
        </p:nvSpPr>
        <p:spPr>
          <a:xfrm>
            <a:off x="1143000" y="731520"/>
            <a:ext cx="6400800"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4"/>
          </p:nvPr>
        </p:nvSpPr>
        <p:spPr/>
        <p:txBody>
          <a:bodyPr/>
          <a:lstStyle>
            <a:lvl1pPr>
              <a:defRPr/>
            </a:lvl1pPr>
          </a:lstStyle>
          <a:p>
            <a:pPr>
              <a:defRPr/>
            </a:pPr>
            <a:endParaRPr lang="en-US"/>
          </a:p>
        </p:txBody>
      </p:sp>
      <p:sp>
        <p:nvSpPr>
          <p:cNvPr id="5" name="Footer Placeholder 4"/>
          <p:cNvSpPr>
            <a:spLocks noGrp="1"/>
          </p:cNvSpPr>
          <p:nvPr>
            <p:ph type="ftr" sz="quarter" idx="15"/>
          </p:nvPr>
        </p:nvSpPr>
        <p:spPr/>
        <p:txBody>
          <a:bodyPr/>
          <a:lstStyle>
            <a:lvl1pPr>
              <a:defRPr/>
            </a:lvl1pPr>
          </a:lstStyle>
          <a:p>
            <a:pPr>
              <a:defRPr/>
            </a:pPr>
            <a:endParaRPr lang="en-US"/>
          </a:p>
        </p:txBody>
      </p:sp>
      <p:sp>
        <p:nvSpPr>
          <p:cNvPr id="6" name="Slide Number Placeholder 5"/>
          <p:cNvSpPr>
            <a:spLocks noGrp="1"/>
          </p:cNvSpPr>
          <p:nvPr>
            <p:ph type="sldNum" sz="quarter" idx="16"/>
          </p:nvPr>
        </p:nvSpPr>
        <p:spPr/>
        <p:txBody>
          <a:bodyPr/>
          <a:lstStyle>
            <a:lvl1pPr>
              <a:defRPr/>
            </a:lvl1pPr>
          </a:lstStyle>
          <a:p>
            <a:fld id="{07014075-4093-4CD8-8922-62F605883891}" type="slidenum">
              <a:rPr lang="en-US" altLang="en-US"/>
              <a:pPr/>
              <a:t>‹#›</a:t>
            </a:fld>
            <a:endParaRPr lang="en-US" altLang="en-US"/>
          </a:p>
        </p:txBody>
      </p:sp>
    </p:spTree>
    <p:extLst>
      <p:ext uri="{BB962C8B-B14F-4D97-AF65-F5344CB8AC3E}">
        <p14:creationId xmlns:p14="http://schemas.microsoft.com/office/powerpoint/2010/main" val="175722140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cSld name="9_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10" name="Content Placeholder 9"/>
          <p:cNvSpPr>
            <a:spLocks noGrp="1"/>
          </p:cNvSpPr>
          <p:nvPr>
            <p:ph sz="quarter" idx="13"/>
          </p:nvPr>
        </p:nvSpPr>
        <p:spPr>
          <a:xfrm>
            <a:off x="1143000" y="731520"/>
            <a:ext cx="6400800"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4"/>
          </p:nvPr>
        </p:nvSpPr>
        <p:spPr/>
        <p:txBody>
          <a:bodyPr/>
          <a:lstStyle>
            <a:lvl1pPr>
              <a:defRPr/>
            </a:lvl1pPr>
          </a:lstStyle>
          <a:p>
            <a:pPr>
              <a:defRPr/>
            </a:pPr>
            <a:endParaRPr lang="en-US"/>
          </a:p>
        </p:txBody>
      </p:sp>
      <p:sp>
        <p:nvSpPr>
          <p:cNvPr id="5" name="Footer Placeholder 4"/>
          <p:cNvSpPr>
            <a:spLocks noGrp="1"/>
          </p:cNvSpPr>
          <p:nvPr>
            <p:ph type="ftr" sz="quarter" idx="15"/>
          </p:nvPr>
        </p:nvSpPr>
        <p:spPr/>
        <p:txBody>
          <a:bodyPr/>
          <a:lstStyle>
            <a:lvl1pPr>
              <a:defRPr/>
            </a:lvl1pPr>
          </a:lstStyle>
          <a:p>
            <a:pPr>
              <a:defRPr/>
            </a:pPr>
            <a:endParaRPr lang="en-US"/>
          </a:p>
        </p:txBody>
      </p:sp>
      <p:sp>
        <p:nvSpPr>
          <p:cNvPr id="6" name="Slide Number Placeholder 5"/>
          <p:cNvSpPr>
            <a:spLocks noGrp="1"/>
          </p:cNvSpPr>
          <p:nvPr>
            <p:ph type="sldNum" sz="quarter" idx="16"/>
          </p:nvPr>
        </p:nvSpPr>
        <p:spPr/>
        <p:txBody>
          <a:bodyPr/>
          <a:lstStyle>
            <a:lvl1pPr>
              <a:defRPr/>
            </a:lvl1pPr>
          </a:lstStyle>
          <a:p>
            <a:fld id="{8ABA451F-C9D3-4610-80FF-AD89CFE23A09}" type="slidenum">
              <a:rPr lang="en-US" altLang="en-US"/>
              <a:pPr/>
              <a:t>‹#›</a:t>
            </a:fld>
            <a:endParaRPr lang="en-US" altLang="en-US"/>
          </a:p>
        </p:txBody>
      </p:sp>
    </p:spTree>
    <p:extLst>
      <p:ext uri="{BB962C8B-B14F-4D97-AF65-F5344CB8AC3E}">
        <p14:creationId xmlns:p14="http://schemas.microsoft.com/office/powerpoint/2010/main" val="29307789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cSld name="5_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10" name="Content Placeholder 9"/>
          <p:cNvSpPr>
            <a:spLocks noGrp="1"/>
          </p:cNvSpPr>
          <p:nvPr>
            <p:ph sz="quarter" idx="13"/>
          </p:nvPr>
        </p:nvSpPr>
        <p:spPr>
          <a:xfrm>
            <a:off x="1143000" y="731520"/>
            <a:ext cx="6400800"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4"/>
          </p:nvPr>
        </p:nvSpPr>
        <p:spPr/>
        <p:txBody>
          <a:bodyPr/>
          <a:lstStyle>
            <a:lvl1pPr>
              <a:defRPr/>
            </a:lvl1pPr>
          </a:lstStyle>
          <a:p>
            <a:pPr>
              <a:defRPr/>
            </a:pPr>
            <a:endParaRPr lang="en-US"/>
          </a:p>
        </p:txBody>
      </p:sp>
      <p:sp>
        <p:nvSpPr>
          <p:cNvPr id="5" name="Footer Placeholder 4"/>
          <p:cNvSpPr>
            <a:spLocks noGrp="1"/>
          </p:cNvSpPr>
          <p:nvPr>
            <p:ph type="ftr" sz="quarter" idx="15"/>
          </p:nvPr>
        </p:nvSpPr>
        <p:spPr/>
        <p:txBody>
          <a:bodyPr/>
          <a:lstStyle>
            <a:lvl1pPr>
              <a:defRPr/>
            </a:lvl1pPr>
          </a:lstStyle>
          <a:p>
            <a:pPr>
              <a:defRPr/>
            </a:pPr>
            <a:endParaRPr lang="en-US"/>
          </a:p>
        </p:txBody>
      </p:sp>
      <p:sp>
        <p:nvSpPr>
          <p:cNvPr id="6" name="Slide Number Placeholder 5"/>
          <p:cNvSpPr>
            <a:spLocks noGrp="1"/>
          </p:cNvSpPr>
          <p:nvPr>
            <p:ph type="sldNum" sz="quarter" idx="16"/>
          </p:nvPr>
        </p:nvSpPr>
        <p:spPr/>
        <p:txBody>
          <a:bodyPr/>
          <a:lstStyle>
            <a:lvl1pPr>
              <a:defRPr/>
            </a:lvl1pPr>
          </a:lstStyle>
          <a:p>
            <a:fld id="{123AD0A5-F5D5-4F2D-A95C-8901624F7574}" type="slidenum">
              <a:rPr lang="en-US" altLang="en-US"/>
              <a:pPr/>
              <a:t>‹#›</a:t>
            </a:fld>
            <a:endParaRPr lang="en-US" altLang="en-US"/>
          </a:p>
        </p:txBody>
      </p:sp>
    </p:spTree>
    <p:extLst>
      <p:ext uri="{BB962C8B-B14F-4D97-AF65-F5344CB8AC3E}">
        <p14:creationId xmlns:p14="http://schemas.microsoft.com/office/powerpoint/2010/main" val="402237377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5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charset="0"/>
                <a:ea typeface="MS PGothic" pitchFamily="34" charset="-128"/>
              </a:defRPr>
            </a:lvl1pPr>
          </a:lstStyle>
          <a:p>
            <a:pPr>
              <a:defRPr/>
            </a:pPr>
            <a:fld id="{536EBF4C-BAF3-47B2-BDFB-09163563B7C2}" type="datetimeFigureOut">
              <a:rPr lang="en-US"/>
              <a:pPr>
                <a:defRPr/>
              </a:pPr>
              <a:t>11/6/2021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charset="0"/>
                <a:ea typeface="MS PGothic"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charset="0"/>
                <a:ea typeface="MS PGothic" pitchFamily="34" charset="-128"/>
              </a:defRPr>
            </a:lvl1pPr>
          </a:lstStyle>
          <a:p>
            <a:pPr>
              <a:defRPr/>
            </a:pPr>
            <a:fld id="{16510CB3-C690-4826-8CA1-98C884C5BE74}" type="slidenum">
              <a:rPr lang="en-US"/>
              <a:pPr>
                <a:defRPr/>
              </a:pPr>
              <a:t>‹#›</a:t>
            </a:fld>
            <a:endParaRPr lang="en-US"/>
          </a:p>
        </p:txBody>
      </p:sp>
    </p:spTree>
    <p:extLst>
      <p:ext uri="{BB962C8B-B14F-4D97-AF65-F5344CB8AC3E}">
        <p14:creationId xmlns:p14="http://schemas.microsoft.com/office/powerpoint/2010/main" val="55422117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charset="0"/>
                <a:ea typeface="MS PGothic" pitchFamily="34" charset="-128"/>
              </a:defRPr>
            </a:lvl1pPr>
          </a:lstStyle>
          <a:p>
            <a:pPr>
              <a:defRPr/>
            </a:pPr>
            <a:fld id="{99D3D4A3-AEED-4548-AB6B-8720198B66A9}" type="datetimeFigureOut">
              <a:rPr lang="en-US"/>
              <a:pPr>
                <a:defRPr/>
              </a:pPr>
              <a:t>11/6/2021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charset="0"/>
                <a:ea typeface="MS PGothic"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charset="0"/>
                <a:ea typeface="MS PGothic" pitchFamily="34" charset="-128"/>
              </a:defRPr>
            </a:lvl1pPr>
          </a:lstStyle>
          <a:p>
            <a:pPr>
              <a:defRPr/>
            </a:pPr>
            <a:fld id="{F70276F9-FA07-40B6-AF53-548B95EFF798}" type="slidenum">
              <a:rPr lang="en-US"/>
              <a:pPr>
                <a:defRPr/>
              </a:pPr>
              <a:t>‹#›</a:t>
            </a:fld>
            <a:endParaRPr lang="en-US"/>
          </a:p>
        </p:txBody>
      </p:sp>
    </p:spTree>
    <p:extLst>
      <p:ext uri="{BB962C8B-B14F-4D97-AF65-F5344CB8AC3E}">
        <p14:creationId xmlns:p14="http://schemas.microsoft.com/office/powerpoint/2010/main" val="38292043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charset="0"/>
                <a:ea typeface="MS PGothic" pitchFamily="34" charset="-128"/>
              </a:defRPr>
            </a:lvl1pPr>
          </a:lstStyle>
          <a:p>
            <a:pPr>
              <a:defRPr/>
            </a:pPr>
            <a:fld id="{5B887E62-8BEA-4179-BF9D-8DDCB5607222}" type="datetimeFigureOut">
              <a:rPr lang="en-US"/>
              <a:pPr>
                <a:defRPr/>
              </a:pPr>
              <a:t>11/6/2021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charset="0"/>
                <a:ea typeface="MS PGothic"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charset="0"/>
                <a:ea typeface="MS PGothic" pitchFamily="34" charset="-128"/>
              </a:defRPr>
            </a:lvl1pPr>
          </a:lstStyle>
          <a:p>
            <a:pPr>
              <a:defRPr/>
            </a:pPr>
            <a:fld id="{DAE4CE9E-1737-4C2E-ABF9-7942C471F7D0}" type="slidenum">
              <a:rPr lang="en-US"/>
              <a:pPr>
                <a:defRPr/>
              </a:pPr>
              <a:t>‹#›</a:t>
            </a:fld>
            <a:endParaRPr lang="en-US"/>
          </a:p>
        </p:txBody>
      </p:sp>
    </p:spTree>
    <p:extLst>
      <p:ext uri="{BB962C8B-B14F-4D97-AF65-F5344CB8AC3E}">
        <p14:creationId xmlns:p14="http://schemas.microsoft.com/office/powerpoint/2010/main" val="156730319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77"/>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77"/>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charset="0"/>
                <a:ea typeface="MS PGothic" pitchFamily="34" charset="-128"/>
              </a:defRPr>
            </a:lvl1pPr>
          </a:lstStyle>
          <a:p>
            <a:pPr>
              <a:defRPr/>
            </a:pPr>
            <a:fld id="{E9F51166-3E93-4D95-8A44-EB38AADD5FE8}" type="datetimeFigureOut">
              <a:rPr lang="en-US"/>
              <a:pPr>
                <a:defRPr/>
              </a:pPr>
              <a:t>11/6/2021</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charset="0"/>
                <a:ea typeface="MS PGothic" pitchFamily="34" charset="-128"/>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charset="0"/>
                <a:ea typeface="MS PGothic" pitchFamily="34" charset="-128"/>
              </a:defRPr>
            </a:lvl1pPr>
          </a:lstStyle>
          <a:p>
            <a:pPr>
              <a:defRPr/>
            </a:pPr>
            <a:fld id="{2FE78967-AB24-47FE-93C2-CBCDFF9917D6}" type="slidenum">
              <a:rPr lang="en-US"/>
              <a:pPr>
                <a:defRPr/>
              </a:pPr>
              <a:t>‹#›</a:t>
            </a:fld>
            <a:endParaRPr lang="en-US"/>
          </a:p>
        </p:txBody>
      </p:sp>
    </p:spTree>
    <p:extLst>
      <p:ext uri="{BB962C8B-B14F-4D97-AF65-F5344CB8AC3E}">
        <p14:creationId xmlns:p14="http://schemas.microsoft.com/office/powerpoint/2010/main" val="342758613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7"/>
            <a:ext cx="4040188"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5" y="1535117"/>
            <a:ext cx="4041775"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charset="0"/>
                <a:ea typeface="MS PGothic" pitchFamily="34" charset="-128"/>
              </a:defRPr>
            </a:lvl1pPr>
          </a:lstStyle>
          <a:p>
            <a:pPr>
              <a:defRPr/>
            </a:pPr>
            <a:fld id="{2D984691-10A9-4DAD-B6C4-B1284824AD1F}" type="datetimeFigureOut">
              <a:rPr lang="en-US"/>
              <a:pPr>
                <a:defRPr/>
              </a:pPr>
              <a:t>11/6/2021</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charset="0"/>
                <a:ea typeface="MS PGothic" pitchFamily="34" charset="-128"/>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charset="0"/>
                <a:ea typeface="MS PGothic" pitchFamily="34" charset="-128"/>
              </a:defRPr>
            </a:lvl1pPr>
          </a:lstStyle>
          <a:p>
            <a:pPr>
              <a:defRPr/>
            </a:pPr>
            <a:fld id="{D49485F9-13B8-4D8A-A78D-69D81FA3A81B}" type="slidenum">
              <a:rPr lang="en-US"/>
              <a:pPr>
                <a:defRPr/>
              </a:pPr>
              <a:t>‹#›</a:t>
            </a:fld>
            <a:endParaRPr lang="en-US"/>
          </a:p>
        </p:txBody>
      </p:sp>
    </p:spTree>
    <p:extLst>
      <p:ext uri="{BB962C8B-B14F-4D97-AF65-F5344CB8AC3E}">
        <p14:creationId xmlns:p14="http://schemas.microsoft.com/office/powerpoint/2010/main" val="400241540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charset="0"/>
                <a:ea typeface="MS PGothic" pitchFamily="34" charset="-128"/>
              </a:defRPr>
            </a:lvl1pPr>
          </a:lstStyle>
          <a:p>
            <a:pPr>
              <a:defRPr/>
            </a:pPr>
            <a:fld id="{BBB592E5-F823-4824-A248-48DE3A3343A7}" type="datetimeFigureOut">
              <a:rPr lang="en-US"/>
              <a:pPr>
                <a:defRPr/>
              </a:pPr>
              <a:t>11/6/2021</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charset="0"/>
                <a:ea typeface="MS PGothic" pitchFamily="34" charset="-128"/>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charset="0"/>
                <a:ea typeface="MS PGothic" pitchFamily="34" charset="-128"/>
              </a:defRPr>
            </a:lvl1pPr>
          </a:lstStyle>
          <a:p>
            <a:pPr>
              <a:defRPr/>
            </a:pPr>
            <a:fld id="{31A6CADE-E976-43BD-A3E8-5348ACB90228}" type="slidenum">
              <a:rPr lang="en-US"/>
              <a:pPr>
                <a:defRPr/>
              </a:pPr>
              <a:t>‹#›</a:t>
            </a:fld>
            <a:endParaRPr lang="en-US"/>
          </a:p>
        </p:txBody>
      </p:sp>
    </p:spTree>
    <p:extLst>
      <p:ext uri="{BB962C8B-B14F-4D97-AF65-F5344CB8AC3E}">
        <p14:creationId xmlns:p14="http://schemas.microsoft.com/office/powerpoint/2010/main" val="108079093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charset="0"/>
                <a:ea typeface="MS PGothic" pitchFamily="34" charset="-128"/>
              </a:defRPr>
            </a:lvl1pPr>
          </a:lstStyle>
          <a:p>
            <a:pPr>
              <a:defRPr/>
            </a:pPr>
            <a:fld id="{DFDF9982-60B3-4996-8E99-528E10923D7B}" type="datetimeFigureOut">
              <a:rPr lang="en-US"/>
              <a:pPr>
                <a:defRPr/>
              </a:pPr>
              <a:t>11/6/2021</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charset="0"/>
                <a:ea typeface="MS PGothic" pitchFamily="34" charset="-128"/>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charset="0"/>
                <a:ea typeface="MS PGothic" pitchFamily="34" charset="-128"/>
              </a:defRPr>
            </a:lvl1pPr>
          </a:lstStyle>
          <a:p>
            <a:pPr>
              <a:defRPr/>
            </a:pPr>
            <a:fld id="{19863187-A127-4568-8FDE-5D45E94C7DFF}" type="slidenum">
              <a:rPr lang="en-US"/>
              <a:pPr>
                <a:defRPr/>
              </a:pPr>
              <a:t>‹#›</a:t>
            </a:fld>
            <a:endParaRPr lang="en-US"/>
          </a:p>
        </p:txBody>
      </p:sp>
    </p:spTree>
    <p:extLst>
      <p:ext uri="{BB962C8B-B14F-4D97-AF65-F5344CB8AC3E}">
        <p14:creationId xmlns:p14="http://schemas.microsoft.com/office/powerpoint/2010/main" val="381691961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73"/>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69" y="27318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charset="0"/>
                <a:ea typeface="MS PGothic" pitchFamily="34" charset="-128"/>
              </a:defRPr>
            </a:lvl1pPr>
          </a:lstStyle>
          <a:p>
            <a:pPr>
              <a:defRPr/>
            </a:pPr>
            <a:fld id="{E457158A-383E-4BBE-A592-946A02626DFA}" type="datetimeFigureOut">
              <a:rPr lang="en-US"/>
              <a:pPr>
                <a:defRPr/>
              </a:pPr>
              <a:t>11/6/2021</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charset="0"/>
                <a:ea typeface="MS PGothic" pitchFamily="34" charset="-128"/>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charset="0"/>
                <a:ea typeface="MS PGothic" pitchFamily="34" charset="-128"/>
              </a:defRPr>
            </a:lvl1pPr>
          </a:lstStyle>
          <a:p>
            <a:pPr>
              <a:defRPr/>
            </a:pPr>
            <a:fld id="{85F0DCAC-E6A8-4AFD-8354-9CC3DF65C416}" type="slidenum">
              <a:rPr lang="en-US"/>
              <a:pPr>
                <a:defRPr/>
              </a:pPr>
              <a:t>‹#›</a:t>
            </a:fld>
            <a:endParaRPr lang="en-US"/>
          </a:p>
        </p:txBody>
      </p:sp>
    </p:spTree>
    <p:extLst>
      <p:ext uri="{BB962C8B-B14F-4D97-AF65-F5344CB8AC3E}">
        <p14:creationId xmlns:p14="http://schemas.microsoft.com/office/powerpoint/2010/main" val="37584434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25"/>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a:p>
        </p:txBody>
      </p:sp>
      <p:sp>
        <p:nvSpPr>
          <p:cNvPr id="4" name="Text Placeholder 3"/>
          <p:cNvSpPr>
            <a:spLocks noGrp="1"/>
          </p:cNvSpPr>
          <p:nvPr>
            <p:ph type="body" sz="half" idx="2"/>
          </p:nvPr>
        </p:nvSpPr>
        <p:spPr>
          <a:xfrm>
            <a:off x="1792288" y="5367467"/>
            <a:ext cx="54864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charset="0"/>
                <a:ea typeface="MS PGothic" pitchFamily="34" charset="-128"/>
              </a:defRPr>
            </a:lvl1pPr>
          </a:lstStyle>
          <a:p>
            <a:pPr>
              <a:defRPr/>
            </a:pPr>
            <a:fld id="{D9B9DE02-4110-4627-82F4-D49BC8B6BC3C}" type="datetimeFigureOut">
              <a:rPr lang="en-US"/>
              <a:pPr>
                <a:defRPr/>
              </a:pPr>
              <a:t>11/6/2021</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charset="0"/>
                <a:ea typeface="MS PGothic" pitchFamily="34" charset="-128"/>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charset="0"/>
                <a:ea typeface="MS PGothic" pitchFamily="34" charset="-128"/>
              </a:defRPr>
            </a:lvl1pPr>
          </a:lstStyle>
          <a:p>
            <a:pPr>
              <a:defRPr/>
            </a:pPr>
            <a:fld id="{93C3E219-3E48-4E59-A8E1-C35FBE32DE59}" type="slidenum">
              <a:rPr lang="en-US"/>
              <a:pPr>
                <a:defRPr/>
              </a:pPr>
              <a:t>‹#›</a:t>
            </a:fld>
            <a:endParaRPr lang="en-US"/>
          </a:p>
        </p:txBody>
      </p:sp>
    </p:spTree>
    <p:extLst>
      <p:ext uri="{BB962C8B-B14F-4D97-AF65-F5344CB8AC3E}">
        <p14:creationId xmlns:p14="http://schemas.microsoft.com/office/powerpoint/2010/main" val="286264530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charset="0"/>
                <a:ea typeface="MS PGothic" pitchFamily="34" charset="-128"/>
              </a:defRPr>
            </a:lvl1pPr>
          </a:lstStyle>
          <a:p>
            <a:pPr>
              <a:defRPr/>
            </a:pPr>
            <a:fld id="{86D2DF6F-D226-404B-983E-4B2CBBAB5BBE}" type="datetimeFigureOut">
              <a:rPr lang="en-US"/>
              <a:pPr>
                <a:defRPr/>
              </a:pPr>
              <a:t>11/6/2021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charset="0"/>
                <a:ea typeface="MS PGothic"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charset="0"/>
                <a:ea typeface="MS PGothic" pitchFamily="34" charset="-128"/>
              </a:defRPr>
            </a:lvl1pPr>
          </a:lstStyle>
          <a:p>
            <a:pPr>
              <a:defRPr/>
            </a:pPr>
            <a:fld id="{8A2CB298-695A-4125-BD7C-39A4734F4AFE}" type="slidenum">
              <a:rPr lang="en-US"/>
              <a:pPr>
                <a:defRPr/>
              </a:pPr>
              <a:t>‹#›</a:t>
            </a:fld>
            <a:endParaRPr lang="en-US"/>
          </a:p>
        </p:txBody>
      </p:sp>
    </p:spTree>
    <p:extLst>
      <p:ext uri="{BB962C8B-B14F-4D97-AF65-F5344CB8AC3E}">
        <p14:creationId xmlns:p14="http://schemas.microsoft.com/office/powerpoint/2010/main" val="60471189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401"/>
            <a:ext cx="20574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6401"/>
            <a:ext cx="60198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charset="0"/>
                <a:ea typeface="MS PGothic" pitchFamily="34" charset="-128"/>
              </a:defRPr>
            </a:lvl1pPr>
          </a:lstStyle>
          <a:p>
            <a:pPr>
              <a:defRPr/>
            </a:pPr>
            <a:fld id="{4661E6B4-5356-4C44-8459-78C7F8A945A7}" type="datetimeFigureOut">
              <a:rPr lang="en-US"/>
              <a:pPr>
                <a:defRPr/>
              </a:pPr>
              <a:t>11/6/2021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charset="0"/>
                <a:ea typeface="MS PGothic"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charset="0"/>
                <a:ea typeface="MS PGothic" pitchFamily="34" charset="-128"/>
              </a:defRPr>
            </a:lvl1pPr>
          </a:lstStyle>
          <a:p>
            <a:pPr>
              <a:defRPr/>
            </a:pPr>
            <a:fld id="{DCE1BC63-54A7-4E39-AD6B-8ED905697F10}" type="slidenum">
              <a:rPr lang="en-US"/>
              <a:pPr>
                <a:defRPr/>
              </a:pPr>
              <a:t>‹#›</a:t>
            </a:fld>
            <a:endParaRPr lang="en-US"/>
          </a:p>
        </p:txBody>
      </p:sp>
    </p:spTree>
    <p:extLst>
      <p:ext uri="{BB962C8B-B14F-4D97-AF65-F5344CB8AC3E}">
        <p14:creationId xmlns:p14="http://schemas.microsoft.com/office/powerpoint/2010/main" val="284764851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lvl1pPr>
              <a:defRPr/>
            </a:lvl1pPr>
          </a:lstStyle>
          <a:p>
            <a:pPr fontAlgn="base">
              <a:spcBef>
                <a:spcPct val="0"/>
              </a:spcBef>
              <a:spcAft>
                <a:spcPct val="0"/>
              </a:spcAft>
              <a:defRPr/>
            </a:pPr>
            <a:endParaRPr lang="en-US" altLang="vi-VN">
              <a:solidFill>
                <a:srgbClr val="000000"/>
              </a:solidFill>
            </a:endParaRPr>
          </a:p>
        </p:txBody>
      </p:sp>
      <p:sp>
        <p:nvSpPr>
          <p:cNvPr id="5" name="Footer Placeholder 4"/>
          <p:cNvSpPr>
            <a:spLocks noGrp="1"/>
          </p:cNvSpPr>
          <p:nvPr>
            <p:ph type="ftr" sz="quarter" idx="11"/>
          </p:nvPr>
        </p:nvSpPr>
        <p:spPr/>
        <p:txBody>
          <a:bodyPr/>
          <a:lstStyle>
            <a:lvl1pPr>
              <a:defRPr/>
            </a:lvl1pPr>
          </a:lstStyle>
          <a:p>
            <a:pPr fontAlgn="base">
              <a:spcBef>
                <a:spcPct val="0"/>
              </a:spcBef>
              <a:spcAft>
                <a:spcPct val="0"/>
              </a:spcAft>
              <a:defRPr/>
            </a:pPr>
            <a:endParaRPr lang="en-US" altLang="vi-VN">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defRPr/>
            </a:pPr>
            <a:fld id="{943E54A3-F5F8-4247-A74E-F07A20713C51}" type="slidenum">
              <a:rPr lang="en-US" altLang="vi-VN" smtClean="0">
                <a:solidFill>
                  <a:srgbClr val="000000"/>
                </a:solidFill>
              </a:rPr>
              <a:pPr fontAlgn="base">
                <a:spcBef>
                  <a:spcPct val="0"/>
                </a:spcBef>
                <a:spcAft>
                  <a:spcPct val="0"/>
                </a:spcAft>
                <a:defRPr/>
              </a:pPr>
              <a:t>‹#›</a:t>
            </a:fld>
            <a:endParaRPr lang="en-US" altLang="vi-VN">
              <a:solidFill>
                <a:srgbClr val="000000"/>
              </a:solidFill>
            </a:endParaRPr>
          </a:p>
        </p:txBody>
      </p:sp>
    </p:spTree>
    <p:extLst>
      <p:ext uri="{BB962C8B-B14F-4D97-AF65-F5344CB8AC3E}">
        <p14:creationId xmlns:p14="http://schemas.microsoft.com/office/powerpoint/2010/main" val="39632915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lvl1pPr>
              <a:defRPr/>
            </a:lvl1pPr>
          </a:lstStyle>
          <a:p>
            <a:pPr fontAlgn="base">
              <a:spcBef>
                <a:spcPct val="0"/>
              </a:spcBef>
              <a:spcAft>
                <a:spcPct val="0"/>
              </a:spcAft>
              <a:defRPr/>
            </a:pPr>
            <a:endParaRPr lang="en-US" altLang="vi-VN">
              <a:solidFill>
                <a:srgbClr val="000000"/>
              </a:solidFill>
            </a:endParaRPr>
          </a:p>
        </p:txBody>
      </p:sp>
      <p:sp>
        <p:nvSpPr>
          <p:cNvPr id="5" name="Footer Placeholder 4"/>
          <p:cNvSpPr>
            <a:spLocks noGrp="1"/>
          </p:cNvSpPr>
          <p:nvPr>
            <p:ph type="ftr" sz="quarter" idx="11"/>
          </p:nvPr>
        </p:nvSpPr>
        <p:spPr/>
        <p:txBody>
          <a:bodyPr/>
          <a:lstStyle>
            <a:lvl1pPr>
              <a:defRPr/>
            </a:lvl1pPr>
          </a:lstStyle>
          <a:p>
            <a:pPr fontAlgn="base">
              <a:spcBef>
                <a:spcPct val="0"/>
              </a:spcBef>
              <a:spcAft>
                <a:spcPct val="0"/>
              </a:spcAft>
              <a:defRPr/>
            </a:pPr>
            <a:endParaRPr lang="en-US" altLang="vi-VN">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defRPr/>
            </a:pPr>
            <a:fld id="{2E231FCC-6046-4AB8-A865-64BFCD4D484B}" type="slidenum">
              <a:rPr lang="en-US" altLang="vi-VN" smtClean="0">
                <a:solidFill>
                  <a:srgbClr val="000000"/>
                </a:solidFill>
              </a:rPr>
              <a:pPr fontAlgn="base">
                <a:spcBef>
                  <a:spcPct val="0"/>
                </a:spcBef>
                <a:spcAft>
                  <a:spcPct val="0"/>
                </a:spcAft>
                <a:defRPr/>
              </a:pPr>
              <a:t>‹#›</a:t>
            </a:fld>
            <a:endParaRPr lang="en-US" altLang="vi-VN">
              <a:solidFill>
                <a:srgbClr val="000000"/>
              </a:solidFill>
            </a:endParaRPr>
          </a:p>
        </p:txBody>
      </p:sp>
    </p:spTree>
    <p:extLst>
      <p:ext uri="{BB962C8B-B14F-4D97-AF65-F5344CB8AC3E}">
        <p14:creationId xmlns:p14="http://schemas.microsoft.com/office/powerpoint/2010/main" val="69255256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62"/>
            <a:ext cx="78867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623888" y="4589487"/>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pPr fontAlgn="base">
              <a:spcBef>
                <a:spcPct val="0"/>
              </a:spcBef>
              <a:spcAft>
                <a:spcPct val="0"/>
              </a:spcAft>
              <a:defRPr/>
            </a:pPr>
            <a:endParaRPr lang="en-US" altLang="vi-VN">
              <a:solidFill>
                <a:srgbClr val="000000"/>
              </a:solidFill>
            </a:endParaRPr>
          </a:p>
        </p:txBody>
      </p:sp>
      <p:sp>
        <p:nvSpPr>
          <p:cNvPr id="5" name="Footer Placeholder 4"/>
          <p:cNvSpPr>
            <a:spLocks noGrp="1"/>
          </p:cNvSpPr>
          <p:nvPr>
            <p:ph type="ftr" sz="quarter" idx="11"/>
          </p:nvPr>
        </p:nvSpPr>
        <p:spPr/>
        <p:txBody>
          <a:bodyPr/>
          <a:lstStyle>
            <a:lvl1pPr>
              <a:defRPr/>
            </a:lvl1pPr>
          </a:lstStyle>
          <a:p>
            <a:pPr fontAlgn="base">
              <a:spcBef>
                <a:spcPct val="0"/>
              </a:spcBef>
              <a:spcAft>
                <a:spcPct val="0"/>
              </a:spcAft>
              <a:defRPr/>
            </a:pPr>
            <a:endParaRPr lang="en-US" altLang="vi-VN">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defRPr/>
            </a:pPr>
            <a:fld id="{1DAC4728-E39C-4828-A72A-4C73D9EDD902}" type="slidenum">
              <a:rPr lang="en-US" altLang="vi-VN" smtClean="0">
                <a:solidFill>
                  <a:srgbClr val="000000"/>
                </a:solidFill>
              </a:rPr>
              <a:pPr fontAlgn="base">
                <a:spcBef>
                  <a:spcPct val="0"/>
                </a:spcBef>
                <a:spcAft>
                  <a:spcPct val="0"/>
                </a:spcAft>
                <a:defRPr/>
              </a:pPr>
              <a:t>‹#›</a:t>
            </a:fld>
            <a:endParaRPr lang="en-US" altLang="vi-VN">
              <a:solidFill>
                <a:srgbClr val="000000"/>
              </a:solidFill>
            </a:endParaRPr>
          </a:p>
        </p:txBody>
      </p:sp>
    </p:spTree>
    <p:extLst>
      <p:ext uri="{BB962C8B-B14F-4D97-AF65-F5344CB8AC3E}">
        <p14:creationId xmlns:p14="http://schemas.microsoft.com/office/powerpoint/2010/main" val="420642898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457200" y="1600206"/>
            <a:ext cx="40386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4648200" y="1600206"/>
            <a:ext cx="40386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lvl1pPr>
              <a:defRPr/>
            </a:lvl1pPr>
          </a:lstStyle>
          <a:p>
            <a:pPr fontAlgn="base">
              <a:spcBef>
                <a:spcPct val="0"/>
              </a:spcBef>
              <a:spcAft>
                <a:spcPct val="0"/>
              </a:spcAft>
              <a:defRPr/>
            </a:pPr>
            <a:endParaRPr lang="en-US" altLang="vi-VN">
              <a:solidFill>
                <a:srgbClr val="000000"/>
              </a:solidFill>
            </a:endParaRPr>
          </a:p>
        </p:txBody>
      </p:sp>
      <p:sp>
        <p:nvSpPr>
          <p:cNvPr id="6" name="Footer Placeholder 5"/>
          <p:cNvSpPr>
            <a:spLocks noGrp="1"/>
          </p:cNvSpPr>
          <p:nvPr>
            <p:ph type="ftr" sz="quarter" idx="11"/>
          </p:nvPr>
        </p:nvSpPr>
        <p:spPr/>
        <p:txBody>
          <a:bodyPr/>
          <a:lstStyle>
            <a:lvl1pPr>
              <a:defRPr/>
            </a:lvl1pPr>
          </a:lstStyle>
          <a:p>
            <a:pPr fontAlgn="base">
              <a:spcBef>
                <a:spcPct val="0"/>
              </a:spcBef>
              <a:spcAft>
                <a:spcPct val="0"/>
              </a:spcAft>
              <a:defRPr/>
            </a:pPr>
            <a:endParaRPr lang="en-US" altLang="vi-VN">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pPr fontAlgn="base">
              <a:spcBef>
                <a:spcPct val="0"/>
              </a:spcBef>
              <a:spcAft>
                <a:spcPct val="0"/>
              </a:spcAft>
              <a:defRPr/>
            </a:pPr>
            <a:fld id="{884D89DC-0C9C-4A0B-9D97-9596F8B4C0D8}" type="slidenum">
              <a:rPr lang="en-US" altLang="vi-VN" smtClean="0">
                <a:solidFill>
                  <a:srgbClr val="000000"/>
                </a:solidFill>
              </a:rPr>
              <a:pPr fontAlgn="base">
                <a:spcBef>
                  <a:spcPct val="0"/>
                </a:spcBef>
                <a:spcAft>
                  <a:spcPct val="0"/>
                </a:spcAft>
                <a:defRPr/>
              </a:pPr>
              <a:t>‹#›</a:t>
            </a:fld>
            <a:endParaRPr lang="en-US" altLang="vi-VN">
              <a:solidFill>
                <a:srgbClr val="000000"/>
              </a:solidFill>
            </a:endParaRPr>
          </a:p>
        </p:txBody>
      </p:sp>
    </p:spTree>
    <p:extLst>
      <p:ext uri="{BB962C8B-B14F-4D97-AF65-F5344CB8AC3E}">
        <p14:creationId xmlns:p14="http://schemas.microsoft.com/office/powerpoint/2010/main" val="38548315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9"/>
            <a:ext cx="78867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630239"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30239"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lvl1pPr>
              <a:defRPr/>
            </a:lvl1pPr>
          </a:lstStyle>
          <a:p>
            <a:pPr fontAlgn="base">
              <a:spcBef>
                <a:spcPct val="0"/>
              </a:spcBef>
              <a:spcAft>
                <a:spcPct val="0"/>
              </a:spcAft>
              <a:defRPr/>
            </a:pPr>
            <a:endParaRPr lang="en-US" altLang="vi-VN">
              <a:solidFill>
                <a:srgbClr val="000000"/>
              </a:solidFill>
            </a:endParaRPr>
          </a:p>
        </p:txBody>
      </p:sp>
      <p:sp>
        <p:nvSpPr>
          <p:cNvPr id="8" name="Footer Placeholder 7"/>
          <p:cNvSpPr>
            <a:spLocks noGrp="1"/>
          </p:cNvSpPr>
          <p:nvPr>
            <p:ph type="ftr" sz="quarter" idx="11"/>
          </p:nvPr>
        </p:nvSpPr>
        <p:spPr/>
        <p:txBody>
          <a:bodyPr/>
          <a:lstStyle>
            <a:lvl1pPr>
              <a:defRPr/>
            </a:lvl1pPr>
          </a:lstStyle>
          <a:p>
            <a:pPr fontAlgn="base">
              <a:spcBef>
                <a:spcPct val="0"/>
              </a:spcBef>
              <a:spcAft>
                <a:spcPct val="0"/>
              </a:spcAft>
              <a:defRPr/>
            </a:pPr>
            <a:endParaRPr lang="en-US" altLang="vi-VN">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pPr fontAlgn="base">
              <a:spcBef>
                <a:spcPct val="0"/>
              </a:spcBef>
              <a:spcAft>
                <a:spcPct val="0"/>
              </a:spcAft>
              <a:defRPr/>
            </a:pPr>
            <a:fld id="{7C0013B3-061D-492C-A384-378ABFEC9F5B}" type="slidenum">
              <a:rPr lang="en-US" altLang="vi-VN" smtClean="0">
                <a:solidFill>
                  <a:srgbClr val="000000"/>
                </a:solidFill>
              </a:rPr>
              <a:pPr fontAlgn="base">
                <a:spcBef>
                  <a:spcPct val="0"/>
                </a:spcBef>
                <a:spcAft>
                  <a:spcPct val="0"/>
                </a:spcAft>
                <a:defRPr/>
              </a:pPr>
              <a:t>‹#›</a:t>
            </a:fld>
            <a:endParaRPr lang="en-US" altLang="vi-VN">
              <a:solidFill>
                <a:srgbClr val="000000"/>
              </a:solidFill>
            </a:endParaRPr>
          </a:p>
        </p:txBody>
      </p:sp>
    </p:spTree>
    <p:extLst>
      <p:ext uri="{BB962C8B-B14F-4D97-AF65-F5344CB8AC3E}">
        <p14:creationId xmlns:p14="http://schemas.microsoft.com/office/powerpoint/2010/main" val="345791494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lvl1pPr>
              <a:defRPr/>
            </a:lvl1pPr>
          </a:lstStyle>
          <a:p>
            <a:pPr fontAlgn="base">
              <a:spcBef>
                <a:spcPct val="0"/>
              </a:spcBef>
              <a:spcAft>
                <a:spcPct val="0"/>
              </a:spcAft>
              <a:defRPr/>
            </a:pPr>
            <a:endParaRPr lang="en-US" altLang="vi-VN">
              <a:solidFill>
                <a:srgbClr val="000000"/>
              </a:solidFill>
            </a:endParaRPr>
          </a:p>
        </p:txBody>
      </p:sp>
      <p:sp>
        <p:nvSpPr>
          <p:cNvPr id="4" name="Footer Placeholder 3"/>
          <p:cNvSpPr>
            <a:spLocks noGrp="1"/>
          </p:cNvSpPr>
          <p:nvPr>
            <p:ph type="ftr" sz="quarter" idx="11"/>
          </p:nvPr>
        </p:nvSpPr>
        <p:spPr/>
        <p:txBody>
          <a:bodyPr/>
          <a:lstStyle>
            <a:lvl1pPr>
              <a:defRPr/>
            </a:lvl1pPr>
          </a:lstStyle>
          <a:p>
            <a:pPr fontAlgn="base">
              <a:spcBef>
                <a:spcPct val="0"/>
              </a:spcBef>
              <a:spcAft>
                <a:spcPct val="0"/>
              </a:spcAft>
              <a:defRPr/>
            </a:pPr>
            <a:endParaRPr lang="en-US" altLang="vi-VN">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pPr fontAlgn="base">
              <a:spcBef>
                <a:spcPct val="0"/>
              </a:spcBef>
              <a:spcAft>
                <a:spcPct val="0"/>
              </a:spcAft>
              <a:defRPr/>
            </a:pPr>
            <a:fld id="{2D44C3A9-A691-47A4-8B49-1A2B01E82CFE}" type="slidenum">
              <a:rPr lang="en-US" altLang="vi-VN" smtClean="0">
                <a:solidFill>
                  <a:srgbClr val="000000"/>
                </a:solidFill>
              </a:rPr>
              <a:pPr fontAlgn="base">
                <a:spcBef>
                  <a:spcPct val="0"/>
                </a:spcBef>
                <a:spcAft>
                  <a:spcPct val="0"/>
                </a:spcAft>
                <a:defRPr/>
              </a:pPr>
              <a:t>‹#›</a:t>
            </a:fld>
            <a:endParaRPr lang="en-US" altLang="vi-VN">
              <a:solidFill>
                <a:srgbClr val="000000"/>
              </a:solidFill>
            </a:endParaRPr>
          </a:p>
        </p:txBody>
      </p:sp>
    </p:spTree>
    <p:extLst>
      <p:ext uri="{BB962C8B-B14F-4D97-AF65-F5344CB8AC3E}">
        <p14:creationId xmlns:p14="http://schemas.microsoft.com/office/powerpoint/2010/main" val="311815204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fontAlgn="base">
              <a:spcBef>
                <a:spcPct val="0"/>
              </a:spcBef>
              <a:spcAft>
                <a:spcPct val="0"/>
              </a:spcAft>
              <a:defRPr/>
            </a:pPr>
            <a:endParaRPr lang="en-US" altLang="vi-VN">
              <a:solidFill>
                <a:srgbClr val="000000"/>
              </a:solidFill>
            </a:endParaRPr>
          </a:p>
        </p:txBody>
      </p:sp>
      <p:sp>
        <p:nvSpPr>
          <p:cNvPr id="3" name="Footer Placeholder 2"/>
          <p:cNvSpPr>
            <a:spLocks noGrp="1"/>
          </p:cNvSpPr>
          <p:nvPr>
            <p:ph type="ftr" sz="quarter" idx="11"/>
          </p:nvPr>
        </p:nvSpPr>
        <p:spPr/>
        <p:txBody>
          <a:bodyPr/>
          <a:lstStyle>
            <a:lvl1pPr>
              <a:defRPr/>
            </a:lvl1pPr>
          </a:lstStyle>
          <a:p>
            <a:pPr fontAlgn="base">
              <a:spcBef>
                <a:spcPct val="0"/>
              </a:spcBef>
              <a:spcAft>
                <a:spcPct val="0"/>
              </a:spcAft>
              <a:defRPr/>
            </a:pPr>
            <a:endParaRPr lang="en-US" altLang="vi-VN">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pPr fontAlgn="base">
              <a:spcBef>
                <a:spcPct val="0"/>
              </a:spcBef>
              <a:spcAft>
                <a:spcPct val="0"/>
              </a:spcAft>
              <a:defRPr/>
            </a:pPr>
            <a:fld id="{069F4B7C-6CBC-47ED-9D26-A23186F73424}" type="slidenum">
              <a:rPr lang="en-US" altLang="vi-VN" smtClean="0">
                <a:solidFill>
                  <a:srgbClr val="000000"/>
                </a:solidFill>
              </a:rPr>
              <a:pPr fontAlgn="base">
                <a:spcBef>
                  <a:spcPct val="0"/>
                </a:spcBef>
                <a:spcAft>
                  <a:spcPct val="0"/>
                </a:spcAft>
                <a:defRPr/>
              </a:pPr>
              <a:t>‹#›</a:t>
            </a:fld>
            <a:endParaRPr lang="en-US" altLang="vi-VN">
              <a:solidFill>
                <a:srgbClr val="000000"/>
              </a:solidFill>
            </a:endParaRPr>
          </a:p>
        </p:txBody>
      </p:sp>
    </p:spTree>
    <p:extLst>
      <p:ext uri="{BB962C8B-B14F-4D97-AF65-F5344CB8AC3E}">
        <p14:creationId xmlns:p14="http://schemas.microsoft.com/office/powerpoint/2010/main" val="74512127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50" y="457200"/>
            <a:ext cx="2949575"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3887788" y="987449"/>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30250"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lvl1pPr>
              <a:defRPr/>
            </a:lvl1pPr>
          </a:lstStyle>
          <a:p>
            <a:pPr fontAlgn="base">
              <a:spcBef>
                <a:spcPct val="0"/>
              </a:spcBef>
              <a:spcAft>
                <a:spcPct val="0"/>
              </a:spcAft>
              <a:defRPr/>
            </a:pPr>
            <a:endParaRPr lang="en-US" altLang="vi-VN">
              <a:solidFill>
                <a:srgbClr val="000000"/>
              </a:solidFill>
            </a:endParaRPr>
          </a:p>
        </p:txBody>
      </p:sp>
      <p:sp>
        <p:nvSpPr>
          <p:cNvPr id="6" name="Footer Placeholder 5"/>
          <p:cNvSpPr>
            <a:spLocks noGrp="1"/>
          </p:cNvSpPr>
          <p:nvPr>
            <p:ph type="ftr" sz="quarter" idx="11"/>
          </p:nvPr>
        </p:nvSpPr>
        <p:spPr/>
        <p:txBody>
          <a:bodyPr/>
          <a:lstStyle>
            <a:lvl1pPr>
              <a:defRPr/>
            </a:lvl1pPr>
          </a:lstStyle>
          <a:p>
            <a:pPr fontAlgn="base">
              <a:spcBef>
                <a:spcPct val="0"/>
              </a:spcBef>
              <a:spcAft>
                <a:spcPct val="0"/>
              </a:spcAft>
              <a:defRPr/>
            </a:pPr>
            <a:endParaRPr lang="en-US" altLang="vi-VN">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pPr fontAlgn="base">
              <a:spcBef>
                <a:spcPct val="0"/>
              </a:spcBef>
              <a:spcAft>
                <a:spcPct val="0"/>
              </a:spcAft>
              <a:defRPr/>
            </a:pPr>
            <a:fld id="{F5B86120-2BC8-4CEA-B608-8163B5F3A192}" type="slidenum">
              <a:rPr lang="en-US" altLang="vi-VN" smtClean="0">
                <a:solidFill>
                  <a:srgbClr val="000000"/>
                </a:solidFill>
              </a:rPr>
              <a:pPr fontAlgn="base">
                <a:spcBef>
                  <a:spcPct val="0"/>
                </a:spcBef>
                <a:spcAft>
                  <a:spcPct val="0"/>
                </a:spcAft>
                <a:defRPr/>
              </a:pPr>
              <a:t>‹#›</a:t>
            </a:fld>
            <a:endParaRPr lang="en-US" altLang="vi-VN">
              <a:solidFill>
                <a:srgbClr val="000000"/>
              </a:solidFill>
            </a:endParaRPr>
          </a:p>
        </p:txBody>
      </p:sp>
    </p:spTree>
    <p:extLst>
      <p:ext uri="{BB962C8B-B14F-4D97-AF65-F5344CB8AC3E}">
        <p14:creationId xmlns:p14="http://schemas.microsoft.com/office/powerpoint/2010/main" val="276713358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50" y="457200"/>
            <a:ext cx="2949575"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3887788" y="987449"/>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630250"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lvl1pPr>
              <a:defRPr/>
            </a:lvl1pPr>
          </a:lstStyle>
          <a:p>
            <a:pPr fontAlgn="base">
              <a:spcBef>
                <a:spcPct val="0"/>
              </a:spcBef>
              <a:spcAft>
                <a:spcPct val="0"/>
              </a:spcAft>
              <a:defRPr/>
            </a:pPr>
            <a:endParaRPr lang="en-US" altLang="vi-VN">
              <a:solidFill>
                <a:srgbClr val="000000"/>
              </a:solidFill>
            </a:endParaRPr>
          </a:p>
        </p:txBody>
      </p:sp>
      <p:sp>
        <p:nvSpPr>
          <p:cNvPr id="6" name="Footer Placeholder 5"/>
          <p:cNvSpPr>
            <a:spLocks noGrp="1"/>
          </p:cNvSpPr>
          <p:nvPr>
            <p:ph type="ftr" sz="quarter" idx="11"/>
          </p:nvPr>
        </p:nvSpPr>
        <p:spPr/>
        <p:txBody>
          <a:bodyPr/>
          <a:lstStyle>
            <a:lvl1pPr>
              <a:defRPr/>
            </a:lvl1pPr>
          </a:lstStyle>
          <a:p>
            <a:pPr fontAlgn="base">
              <a:spcBef>
                <a:spcPct val="0"/>
              </a:spcBef>
              <a:spcAft>
                <a:spcPct val="0"/>
              </a:spcAft>
              <a:defRPr/>
            </a:pPr>
            <a:endParaRPr lang="en-US" altLang="vi-VN">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pPr fontAlgn="base">
              <a:spcBef>
                <a:spcPct val="0"/>
              </a:spcBef>
              <a:spcAft>
                <a:spcPct val="0"/>
              </a:spcAft>
              <a:defRPr/>
            </a:pPr>
            <a:fld id="{0CB8DADE-4E62-417B-AC85-7D21F004F93B}" type="slidenum">
              <a:rPr lang="en-US" altLang="vi-VN" smtClean="0">
                <a:solidFill>
                  <a:srgbClr val="000000"/>
                </a:solidFill>
              </a:rPr>
              <a:pPr fontAlgn="base">
                <a:spcBef>
                  <a:spcPct val="0"/>
                </a:spcBef>
                <a:spcAft>
                  <a:spcPct val="0"/>
                </a:spcAft>
                <a:defRPr/>
              </a:pPr>
              <a:t>‹#›</a:t>
            </a:fld>
            <a:endParaRPr lang="en-US" altLang="vi-VN">
              <a:solidFill>
                <a:srgbClr val="000000"/>
              </a:solidFill>
            </a:endParaRPr>
          </a:p>
        </p:txBody>
      </p:sp>
    </p:spTree>
    <p:extLst>
      <p:ext uri="{BB962C8B-B14F-4D97-AF65-F5344CB8AC3E}">
        <p14:creationId xmlns:p14="http://schemas.microsoft.com/office/powerpoint/2010/main" val="81852170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lvl1pPr>
              <a:defRPr/>
            </a:lvl1pPr>
          </a:lstStyle>
          <a:p>
            <a:pPr fontAlgn="base">
              <a:spcBef>
                <a:spcPct val="0"/>
              </a:spcBef>
              <a:spcAft>
                <a:spcPct val="0"/>
              </a:spcAft>
              <a:defRPr/>
            </a:pPr>
            <a:endParaRPr lang="en-US" altLang="vi-VN">
              <a:solidFill>
                <a:srgbClr val="000000"/>
              </a:solidFill>
            </a:endParaRPr>
          </a:p>
        </p:txBody>
      </p:sp>
      <p:sp>
        <p:nvSpPr>
          <p:cNvPr id="5" name="Footer Placeholder 4"/>
          <p:cNvSpPr>
            <a:spLocks noGrp="1"/>
          </p:cNvSpPr>
          <p:nvPr>
            <p:ph type="ftr" sz="quarter" idx="11"/>
          </p:nvPr>
        </p:nvSpPr>
        <p:spPr/>
        <p:txBody>
          <a:bodyPr/>
          <a:lstStyle>
            <a:lvl1pPr>
              <a:defRPr/>
            </a:lvl1pPr>
          </a:lstStyle>
          <a:p>
            <a:pPr fontAlgn="base">
              <a:spcBef>
                <a:spcPct val="0"/>
              </a:spcBef>
              <a:spcAft>
                <a:spcPct val="0"/>
              </a:spcAft>
              <a:defRPr/>
            </a:pPr>
            <a:endParaRPr lang="en-US" altLang="vi-VN">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defRPr/>
            </a:pPr>
            <a:fld id="{FAEA2D8F-0511-4858-B473-15A4E50B2E6C}" type="slidenum">
              <a:rPr lang="en-US" altLang="vi-VN" smtClean="0">
                <a:solidFill>
                  <a:srgbClr val="000000"/>
                </a:solidFill>
              </a:rPr>
              <a:pPr fontAlgn="base">
                <a:spcBef>
                  <a:spcPct val="0"/>
                </a:spcBef>
                <a:spcAft>
                  <a:spcPct val="0"/>
                </a:spcAft>
                <a:defRPr/>
              </a:pPr>
              <a:t>‹#›</a:t>
            </a:fld>
            <a:endParaRPr lang="en-US" altLang="vi-VN">
              <a:solidFill>
                <a:srgbClr val="000000"/>
              </a:solidFill>
            </a:endParaRPr>
          </a:p>
        </p:txBody>
      </p:sp>
    </p:spTree>
    <p:extLst>
      <p:ext uri="{BB962C8B-B14F-4D97-AF65-F5344CB8AC3E}">
        <p14:creationId xmlns:p14="http://schemas.microsoft.com/office/powerpoint/2010/main" val="361488444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62"/>
            <a:ext cx="20574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457200" y="274662"/>
            <a:ext cx="60198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lvl1pPr>
              <a:defRPr/>
            </a:lvl1pPr>
          </a:lstStyle>
          <a:p>
            <a:pPr fontAlgn="base">
              <a:spcBef>
                <a:spcPct val="0"/>
              </a:spcBef>
              <a:spcAft>
                <a:spcPct val="0"/>
              </a:spcAft>
              <a:defRPr/>
            </a:pPr>
            <a:endParaRPr lang="en-US" altLang="vi-VN">
              <a:solidFill>
                <a:srgbClr val="000000"/>
              </a:solidFill>
            </a:endParaRPr>
          </a:p>
        </p:txBody>
      </p:sp>
      <p:sp>
        <p:nvSpPr>
          <p:cNvPr id="5" name="Footer Placeholder 4"/>
          <p:cNvSpPr>
            <a:spLocks noGrp="1"/>
          </p:cNvSpPr>
          <p:nvPr>
            <p:ph type="ftr" sz="quarter" idx="11"/>
          </p:nvPr>
        </p:nvSpPr>
        <p:spPr/>
        <p:txBody>
          <a:bodyPr/>
          <a:lstStyle>
            <a:lvl1pPr>
              <a:defRPr/>
            </a:lvl1pPr>
          </a:lstStyle>
          <a:p>
            <a:pPr fontAlgn="base">
              <a:spcBef>
                <a:spcPct val="0"/>
              </a:spcBef>
              <a:spcAft>
                <a:spcPct val="0"/>
              </a:spcAft>
              <a:defRPr/>
            </a:pPr>
            <a:endParaRPr lang="en-US" altLang="vi-VN">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defRPr/>
            </a:pPr>
            <a:fld id="{D49FDC88-1683-45C1-A6D2-EF6675513773}" type="slidenum">
              <a:rPr lang="en-US" altLang="vi-VN" smtClean="0">
                <a:solidFill>
                  <a:srgbClr val="000000"/>
                </a:solidFill>
              </a:rPr>
              <a:pPr fontAlgn="base">
                <a:spcBef>
                  <a:spcPct val="0"/>
                </a:spcBef>
                <a:spcAft>
                  <a:spcPct val="0"/>
                </a:spcAft>
                <a:defRPr/>
              </a:pPr>
              <a:t>‹#›</a:t>
            </a:fld>
            <a:endParaRPr lang="en-US" altLang="vi-VN">
              <a:solidFill>
                <a:srgbClr val="000000"/>
              </a:solidFill>
            </a:endParaRPr>
          </a:p>
        </p:txBody>
      </p:sp>
    </p:spTree>
    <p:extLst>
      <p:ext uri="{BB962C8B-B14F-4D97-AF65-F5344CB8AC3E}">
        <p14:creationId xmlns:p14="http://schemas.microsoft.com/office/powerpoint/2010/main" val="39270452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4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325600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149620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4"/>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388484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11/6/2021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260126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11/6/2021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5348303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11/6/2021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487971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11/6/2021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704092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11/6/2021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2821914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11/6/2021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665514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53144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30.xml"/><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theme" Target="../theme/theme10.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41.xml"/><Relationship Id="rId3" Type="http://schemas.openxmlformats.org/officeDocument/2006/relationships/slideLayout" Target="../slideLayouts/slideLayout136.xml"/><Relationship Id="rId7" Type="http://schemas.openxmlformats.org/officeDocument/2006/relationships/slideLayout" Target="../slideLayouts/slideLayout140.xml"/><Relationship Id="rId12" Type="http://schemas.openxmlformats.org/officeDocument/2006/relationships/theme" Target="../theme/theme11.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0" Type="http://schemas.openxmlformats.org/officeDocument/2006/relationships/slideLayout" Target="../slideLayouts/slideLayout143.xml"/><Relationship Id="rId4" Type="http://schemas.openxmlformats.org/officeDocument/2006/relationships/slideLayout" Target="../slideLayouts/slideLayout137.xml"/><Relationship Id="rId9" Type="http://schemas.openxmlformats.org/officeDocument/2006/relationships/slideLayout" Target="../slideLayouts/slideLayout14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52.xml"/><Relationship Id="rId13" Type="http://schemas.openxmlformats.org/officeDocument/2006/relationships/audio" Target="../media/audio1.wav"/><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theme" Target="../theme/theme12.xml"/><Relationship Id="rId2" Type="http://schemas.openxmlformats.org/officeDocument/2006/relationships/slideLayout" Target="../slideLayouts/slideLayout146.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0" Type="http://schemas.openxmlformats.org/officeDocument/2006/relationships/slideLayout" Target="../slideLayouts/slideLayout154.xml"/><Relationship Id="rId4" Type="http://schemas.openxmlformats.org/officeDocument/2006/relationships/slideLayout" Target="../slideLayouts/slideLayout148.xml"/><Relationship Id="rId9" Type="http://schemas.openxmlformats.org/officeDocument/2006/relationships/slideLayout" Target="../slideLayouts/slideLayout153.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63.xml"/><Relationship Id="rId13" Type="http://schemas.openxmlformats.org/officeDocument/2006/relationships/theme" Target="../theme/theme13.xml"/><Relationship Id="rId3" Type="http://schemas.openxmlformats.org/officeDocument/2006/relationships/slideLayout" Target="../slideLayouts/slideLayout158.xml"/><Relationship Id="rId7" Type="http://schemas.openxmlformats.org/officeDocument/2006/relationships/slideLayout" Target="../slideLayouts/slideLayout162.xml"/><Relationship Id="rId12" Type="http://schemas.openxmlformats.org/officeDocument/2006/relationships/slideLayout" Target="../slideLayouts/slideLayout167.xml"/><Relationship Id="rId2" Type="http://schemas.openxmlformats.org/officeDocument/2006/relationships/slideLayout" Target="../slideLayouts/slideLayout157.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5" Type="http://schemas.openxmlformats.org/officeDocument/2006/relationships/slideLayout" Target="../slideLayouts/slideLayout160.xml"/><Relationship Id="rId10" Type="http://schemas.openxmlformats.org/officeDocument/2006/relationships/slideLayout" Target="../slideLayouts/slideLayout165.xml"/><Relationship Id="rId4" Type="http://schemas.openxmlformats.org/officeDocument/2006/relationships/slideLayout" Target="../slideLayouts/slideLayout159.xml"/><Relationship Id="rId9" Type="http://schemas.openxmlformats.org/officeDocument/2006/relationships/slideLayout" Target="../slideLayouts/slideLayout164.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75.xml"/><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theme" Target="../theme/theme14.xml"/><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0" Type="http://schemas.openxmlformats.org/officeDocument/2006/relationships/slideLayout" Target="../slideLayouts/slideLayout177.xml"/><Relationship Id="rId4" Type="http://schemas.openxmlformats.org/officeDocument/2006/relationships/slideLayout" Target="../slideLayouts/slideLayout171.xml"/><Relationship Id="rId9" Type="http://schemas.openxmlformats.org/officeDocument/2006/relationships/slideLayout" Target="../slideLayouts/slideLayout176.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86.xml"/><Relationship Id="rId3" Type="http://schemas.openxmlformats.org/officeDocument/2006/relationships/slideLayout" Target="../slideLayouts/slideLayout181.xml"/><Relationship Id="rId7" Type="http://schemas.openxmlformats.org/officeDocument/2006/relationships/slideLayout" Target="../slideLayouts/slideLayout185.xml"/><Relationship Id="rId12" Type="http://schemas.openxmlformats.org/officeDocument/2006/relationships/theme" Target="../theme/theme15.xml"/><Relationship Id="rId2" Type="http://schemas.openxmlformats.org/officeDocument/2006/relationships/slideLayout" Target="../slideLayouts/slideLayout180.xml"/><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slideLayout" Target="../slideLayouts/slideLayout189.xml"/><Relationship Id="rId5" Type="http://schemas.openxmlformats.org/officeDocument/2006/relationships/slideLayout" Target="../slideLayouts/slideLayout183.xml"/><Relationship Id="rId10" Type="http://schemas.openxmlformats.org/officeDocument/2006/relationships/slideLayout" Target="../slideLayouts/slideLayout188.xml"/><Relationship Id="rId4" Type="http://schemas.openxmlformats.org/officeDocument/2006/relationships/slideLayout" Target="../slideLayouts/slideLayout182.xml"/><Relationship Id="rId9" Type="http://schemas.openxmlformats.org/officeDocument/2006/relationships/slideLayout" Target="../slideLayouts/slideLayout187.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97.xml"/><Relationship Id="rId13" Type="http://schemas.openxmlformats.org/officeDocument/2006/relationships/slideLayout" Target="../slideLayouts/slideLayout202.xml"/><Relationship Id="rId3" Type="http://schemas.openxmlformats.org/officeDocument/2006/relationships/slideLayout" Target="../slideLayouts/slideLayout192.xml"/><Relationship Id="rId7" Type="http://schemas.openxmlformats.org/officeDocument/2006/relationships/slideLayout" Target="../slideLayouts/slideLayout196.xml"/><Relationship Id="rId12" Type="http://schemas.openxmlformats.org/officeDocument/2006/relationships/slideLayout" Target="../slideLayouts/slideLayout201.xml"/><Relationship Id="rId17" Type="http://schemas.openxmlformats.org/officeDocument/2006/relationships/theme" Target="../theme/theme16.xml"/><Relationship Id="rId2" Type="http://schemas.openxmlformats.org/officeDocument/2006/relationships/slideLayout" Target="../slideLayouts/slideLayout191.xml"/><Relationship Id="rId16" Type="http://schemas.openxmlformats.org/officeDocument/2006/relationships/slideLayout" Target="../slideLayouts/slideLayout205.xml"/><Relationship Id="rId1" Type="http://schemas.openxmlformats.org/officeDocument/2006/relationships/slideLayout" Target="../slideLayouts/slideLayout190.xml"/><Relationship Id="rId6" Type="http://schemas.openxmlformats.org/officeDocument/2006/relationships/slideLayout" Target="../slideLayouts/slideLayout195.xml"/><Relationship Id="rId11" Type="http://schemas.openxmlformats.org/officeDocument/2006/relationships/slideLayout" Target="../slideLayouts/slideLayout200.xml"/><Relationship Id="rId5" Type="http://schemas.openxmlformats.org/officeDocument/2006/relationships/slideLayout" Target="../slideLayouts/slideLayout194.xml"/><Relationship Id="rId15" Type="http://schemas.openxmlformats.org/officeDocument/2006/relationships/slideLayout" Target="../slideLayouts/slideLayout204.xml"/><Relationship Id="rId10" Type="http://schemas.openxmlformats.org/officeDocument/2006/relationships/slideLayout" Target="../slideLayouts/slideLayout199.xml"/><Relationship Id="rId4" Type="http://schemas.openxmlformats.org/officeDocument/2006/relationships/slideLayout" Target="../slideLayouts/slideLayout193.xml"/><Relationship Id="rId9" Type="http://schemas.openxmlformats.org/officeDocument/2006/relationships/slideLayout" Target="../slideLayouts/slideLayout198.xml"/><Relationship Id="rId14" Type="http://schemas.openxmlformats.org/officeDocument/2006/relationships/slideLayout" Target="../slideLayouts/slideLayout203.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13.xml"/><Relationship Id="rId3" Type="http://schemas.openxmlformats.org/officeDocument/2006/relationships/slideLayout" Target="../slideLayouts/slideLayout208.xml"/><Relationship Id="rId7" Type="http://schemas.openxmlformats.org/officeDocument/2006/relationships/slideLayout" Target="../slideLayouts/slideLayout212.xml"/><Relationship Id="rId12" Type="http://schemas.openxmlformats.org/officeDocument/2006/relationships/theme" Target="../theme/theme17.xml"/><Relationship Id="rId2" Type="http://schemas.openxmlformats.org/officeDocument/2006/relationships/slideLayout" Target="../slideLayouts/slideLayout207.xml"/><Relationship Id="rId1" Type="http://schemas.openxmlformats.org/officeDocument/2006/relationships/slideLayout" Target="../slideLayouts/slideLayout206.xml"/><Relationship Id="rId6" Type="http://schemas.openxmlformats.org/officeDocument/2006/relationships/slideLayout" Target="../slideLayouts/slideLayout211.xml"/><Relationship Id="rId11" Type="http://schemas.openxmlformats.org/officeDocument/2006/relationships/slideLayout" Target="../slideLayouts/slideLayout216.xml"/><Relationship Id="rId5" Type="http://schemas.openxmlformats.org/officeDocument/2006/relationships/slideLayout" Target="../slideLayouts/slideLayout210.xml"/><Relationship Id="rId10" Type="http://schemas.openxmlformats.org/officeDocument/2006/relationships/slideLayout" Target="../slideLayouts/slideLayout215.xml"/><Relationship Id="rId4" Type="http://schemas.openxmlformats.org/officeDocument/2006/relationships/slideLayout" Target="../slideLayouts/slideLayout209.xml"/><Relationship Id="rId9" Type="http://schemas.openxmlformats.org/officeDocument/2006/relationships/slideLayout" Target="../slideLayouts/slideLayout214.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24.xml"/><Relationship Id="rId13" Type="http://schemas.openxmlformats.org/officeDocument/2006/relationships/theme" Target="../theme/theme18.xml"/><Relationship Id="rId3" Type="http://schemas.openxmlformats.org/officeDocument/2006/relationships/slideLayout" Target="../slideLayouts/slideLayout219.xml"/><Relationship Id="rId7" Type="http://schemas.openxmlformats.org/officeDocument/2006/relationships/slideLayout" Target="../slideLayouts/slideLayout223.xml"/><Relationship Id="rId12" Type="http://schemas.openxmlformats.org/officeDocument/2006/relationships/slideLayout" Target="../slideLayouts/slideLayout228.xml"/><Relationship Id="rId2" Type="http://schemas.openxmlformats.org/officeDocument/2006/relationships/slideLayout" Target="../slideLayouts/slideLayout218.xml"/><Relationship Id="rId1" Type="http://schemas.openxmlformats.org/officeDocument/2006/relationships/slideLayout" Target="../slideLayouts/slideLayout217.xml"/><Relationship Id="rId6" Type="http://schemas.openxmlformats.org/officeDocument/2006/relationships/slideLayout" Target="../slideLayouts/slideLayout222.xml"/><Relationship Id="rId11" Type="http://schemas.openxmlformats.org/officeDocument/2006/relationships/slideLayout" Target="../slideLayouts/slideLayout227.xml"/><Relationship Id="rId5" Type="http://schemas.openxmlformats.org/officeDocument/2006/relationships/slideLayout" Target="../slideLayouts/slideLayout221.xml"/><Relationship Id="rId10" Type="http://schemas.openxmlformats.org/officeDocument/2006/relationships/slideLayout" Target="../slideLayouts/slideLayout226.xml"/><Relationship Id="rId4" Type="http://schemas.openxmlformats.org/officeDocument/2006/relationships/slideLayout" Target="../slideLayouts/slideLayout220.xml"/><Relationship Id="rId9" Type="http://schemas.openxmlformats.org/officeDocument/2006/relationships/slideLayout" Target="../slideLayouts/slideLayout225.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36.xml"/><Relationship Id="rId13" Type="http://schemas.openxmlformats.org/officeDocument/2006/relationships/theme" Target="../theme/theme19.xml"/><Relationship Id="rId3" Type="http://schemas.openxmlformats.org/officeDocument/2006/relationships/slideLayout" Target="../slideLayouts/slideLayout231.xml"/><Relationship Id="rId7" Type="http://schemas.openxmlformats.org/officeDocument/2006/relationships/slideLayout" Target="../slideLayouts/slideLayout235.xml"/><Relationship Id="rId12" Type="http://schemas.openxmlformats.org/officeDocument/2006/relationships/slideLayout" Target="../slideLayouts/slideLayout240.xml"/><Relationship Id="rId2" Type="http://schemas.openxmlformats.org/officeDocument/2006/relationships/slideLayout" Target="../slideLayouts/slideLayout230.xml"/><Relationship Id="rId1" Type="http://schemas.openxmlformats.org/officeDocument/2006/relationships/slideLayout" Target="../slideLayouts/slideLayout229.xml"/><Relationship Id="rId6" Type="http://schemas.openxmlformats.org/officeDocument/2006/relationships/slideLayout" Target="../slideLayouts/slideLayout234.xml"/><Relationship Id="rId11" Type="http://schemas.openxmlformats.org/officeDocument/2006/relationships/slideLayout" Target="../slideLayouts/slideLayout239.xml"/><Relationship Id="rId5" Type="http://schemas.openxmlformats.org/officeDocument/2006/relationships/slideLayout" Target="../slideLayouts/slideLayout233.xml"/><Relationship Id="rId10" Type="http://schemas.openxmlformats.org/officeDocument/2006/relationships/slideLayout" Target="../slideLayouts/slideLayout238.xml"/><Relationship Id="rId4" Type="http://schemas.openxmlformats.org/officeDocument/2006/relationships/slideLayout" Target="../slideLayouts/slideLayout232.xml"/><Relationship Id="rId9" Type="http://schemas.openxmlformats.org/officeDocument/2006/relationships/slideLayout" Target="../slideLayouts/slideLayout23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48.xml"/><Relationship Id="rId13" Type="http://schemas.openxmlformats.org/officeDocument/2006/relationships/theme" Target="../theme/theme20.xml"/><Relationship Id="rId3" Type="http://schemas.openxmlformats.org/officeDocument/2006/relationships/slideLayout" Target="../slideLayouts/slideLayout243.xml"/><Relationship Id="rId7" Type="http://schemas.openxmlformats.org/officeDocument/2006/relationships/slideLayout" Target="../slideLayouts/slideLayout247.xml"/><Relationship Id="rId12" Type="http://schemas.openxmlformats.org/officeDocument/2006/relationships/slideLayout" Target="../slideLayouts/slideLayout252.xml"/><Relationship Id="rId2" Type="http://schemas.openxmlformats.org/officeDocument/2006/relationships/slideLayout" Target="../slideLayouts/slideLayout242.xml"/><Relationship Id="rId1" Type="http://schemas.openxmlformats.org/officeDocument/2006/relationships/slideLayout" Target="../slideLayouts/slideLayout241.xml"/><Relationship Id="rId6" Type="http://schemas.openxmlformats.org/officeDocument/2006/relationships/slideLayout" Target="../slideLayouts/slideLayout246.xml"/><Relationship Id="rId11" Type="http://schemas.openxmlformats.org/officeDocument/2006/relationships/slideLayout" Target="../slideLayouts/slideLayout251.xml"/><Relationship Id="rId5" Type="http://schemas.openxmlformats.org/officeDocument/2006/relationships/slideLayout" Target="../slideLayouts/slideLayout245.xml"/><Relationship Id="rId10" Type="http://schemas.openxmlformats.org/officeDocument/2006/relationships/slideLayout" Target="../slideLayouts/slideLayout250.xml"/><Relationship Id="rId4" Type="http://schemas.openxmlformats.org/officeDocument/2006/relationships/slideLayout" Target="../slideLayouts/slideLayout244.xml"/><Relationship Id="rId9" Type="http://schemas.openxmlformats.org/officeDocument/2006/relationships/slideLayout" Target="../slideLayouts/slideLayout249.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60.xml"/><Relationship Id="rId3" Type="http://schemas.openxmlformats.org/officeDocument/2006/relationships/slideLayout" Target="../slideLayouts/slideLayout255.xml"/><Relationship Id="rId7" Type="http://schemas.openxmlformats.org/officeDocument/2006/relationships/slideLayout" Target="../slideLayouts/slideLayout259.xml"/><Relationship Id="rId12" Type="http://schemas.openxmlformats.org/officeDocument/2006/relationships/theme" Target="../theme/theme21.xml"/><Relationship Id="rId2" Type="http://schemas.openxmlformats.org/officeDocument/2006/relationships/slideLayout" Target="../slideLayouts/slideLayout254.xml"/><Relationship Id="rId1" Type="http://schemas.openxmlformats.org/officeDocument/2006/relationships/slideLayout" Target="../slideLayouts/slideLayout253.xml"/><Relationship Id="rId6" Type="http://schemas.openxmlformats.org/officeDocument/2006/relationships/slideLayout" Target="../slideLayouts/slideLayout258.xml"/><Relationship Id="rId11" Type="http://schemas.openxmlformats.org/officeDocument/2006/relationships/slideLayout" Target="../slideLayouts/slideLayout263.xml"/><Relationship Id="rId5" Type="http://schemas.openxmlformats.org/officeDocument/2006/relationships/slideLayout" Target="../slideLayouts/slideLayout257.xml"/><Relationship Id="rId10" Type="http://schemas.openxmlformats.org/officeDocument/2006/relationships/slideLayout" Target="../slideLayouts/slideLayout262.xml"/><Relationship Id="rId4" Type="http://schemas.openxmlformats.org/officeDocument/2006/relationships/slideLayout" Target="../slideLayouts/slideLayout256.xml"/><Relationship Id="rId9" Type="http://schemas.openxmlformats.org/officeDocument/2006/relationships/slideLayout" Target="../slideLayouts/slideLayout26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71.xml"/><Relationship Id="rId3" Type="http://schemas.openxmlformats.org/officeDocument/2006/relationships/slideLayout" Target="../slideLayouts/slideLayout266.xml"/><Relationship Id="rId7" Type="http://schemas.openxmlformats.org/officeDocument/2006/relationships/slideLayout" Target="../slideLayouts/slideLayout270.xml"/><Relationship Id="rId12" Type="http://schemas.openxmlformats.org/officeDocument/2006/relationships/theme" Target="../theme/theme22.xml"/><Relationship Id="rId2" Type="http://schemas.openxmlformats.org/officeDocument/2006/relationships/slideLayout" Target="../slideLayouts/slideLayout265.xml"/><Relationship Id="rId1" Type="http://schemas.openxmlformats.org/officeDocument/2006/relationships/slideLayout" Target="../slideLayouts/slideLayout264.xml"/><Relationship Id="rId6" Type="http://schemas.openxmlformats.org/officeDocument/2006/relationships/slideLayout" Target="../slideLayouts/slideLayout269.xml"/><Relationship Id="rId11" Type="http://schemas.openxmlformats.org/officeDocument/2006/relationships/slideLayout" Target="../slideLayouts/slideLayout274.xml"/><Relationship Id="rId5" Type="http://schemas.openxmlformats.org/officeDocument/2006/relationships/slideLayout" Target="../slideLayouts/slideLayout268.xml"/><Relationship Id="rId10" Type="http://schemas.openxmlformats.org/officeDocument/2006/relationships/slideLayout" Target="../slideLayouts/slideLayout273.xml"/><Relationship Id="rId4" Type="http://schemas.openxmlformats.org/officeDocument/2006/relationships/slideLayout" Target="../slideLayouts/slideLayout267.xml"/><Relationship Id="rId9" Type="http://schemas.openxmlformats.org/officeDocument/2006/relationships/slideLayout" Target="../slideLayouts/slideLayout27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3" Type="http://schemas.openxmlformats.org/officeDocument/2006/relationships/slideLayout" Target="../slideLayouts/slideLayout30.xml"/><Relationship Id="rId21" Type="http://schemas.openxmlformats.org/officeDocument/2006/relationships/theme" Target="../theme/theme3.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audio" Target="../media/audio1.wav"/></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18" Type="http://schemas.openxmlformats.org/officeDocument/2006/relationships/slideLayout" Target="../slideLayouts/slideLayout65.xml"/><Relationship Id="rId3" Type="http://schemas.openxmlformats.org/officeDocument/2006/relationships/slideLayout" Target="../slideLayouts/slideLayout50.xml"/><Relationship Id="rId21" Type="http://schemas.openxmlformats.org/officeDocument/2006/relationships/theme" Target="../theme/theme4.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17" Type="http://schemas.openxmlformats.org/officeDocument/2006/relationships/slideLayout" Target="../slideLayouts/slideLayout64.xml"/><Relationship Id="rId2" Type="http://schemas.openxmlformats.org/officeDocument/2006/relationships/slideLayout" Target="../slideLayouts/slideLayout49.xml"/><Relationship Id="rId16" Type="http://schemas.openxmlformats.org/officeDocument/2006/relationships/slideLayout" Target="../slideLayouts/slideLayout63.xml"/><Relationship Id="rId20" Type="http://schemas.openxmlformats.org/officeDocument/2006/relationships/slideLayout" Target="../slideLayouts/slideLayout67.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5" Type="http://schemas.openxmlformats.org/officeDocument/2006/relationships/slideLayout" Target="../slideLayouts/slideLayout62.xml"/><Relationship Id="rId10" Type="http://schemas.openxmlformats.org/officeDocument/2006/relationships/slideLayout" Target="../slideLayouts/slideLayout57.xml"/><Relationship Id="rId19" Type="http://schemas.openxmlformats.org/officeDocument/2006/relationships/slideLayout" Target="../slideLayouts/slideLayout66.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 Id="rId22" Type="http://schemas.openxmlformats.org/officeDocument/2006/relationships/audio" Target="../media/audio1.wav"/></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image" Target="../media/image1.jpg"/><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5.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6.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7.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8.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8.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9.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theme" Target="../theme/theme9.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74"/>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11/6/2021</a:t>
            </a:fld>
            <a:endParaRPr lang="en-US"/>
          </a:p>
        </p:txBody>
      </p:sp>
      <p:sp>
        <p:nvSpPr>
          <p:cNvPr id="5" name="Footer Placeholder 4"/>
          <p:cNvSpPr>
            <a:spLocks noGrp="1"/>
          </p:cNvSpPr>
          <p:nvPr>
            <p:ph type="ftr" sz="quarter" idx="3"/>
          </p:nvPr>
        </p:nvSpPr>
        <p:spPr>
          <a:xfrm>
            <a:off x="3124200" y="6356374"/>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7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74"/>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11/6/2021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74"/>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7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8917550"/>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74"/>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11/6/2021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74"/>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7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8917550"/>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Title Placeholder 1"/>
          <p:cNvSpPr>
            <a:spLocks noGrp="1"/>
          </p:cNvSpPr>
          <p:nvPr>
            <p:ph type="title"/>
          </p:nvPr>
        </p:nvSpPr>
        <p:spPr bwMode="auto">
          <a:xfrm>
            <a:off x="628650" y="365129"/>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1271" tIns="35637" rIns="71271" bIns="35637" numCol="1" anchor="ctr" anchorCtr="0" compatLnSpc="1">
            <a:prstTxWarp prst="textNoShape">
              <a:avLst/>
            </a:prstTxWarp>
          </a:bodyPr>
          <a:lstStyle/>
          <a:p>
            <a:pPr lvl="0"/>
            <a:r>
              <a:rPr lang="en-US" altLang="en-US"/>
              <a:t>Click to edit Master title style</a:t>
            </a:r>
          </a:p>
        </p:txBody>
      </p:sp>
      <p:sp>
        <p:nvSpPr>
          <p:cNvPr id="5123" name="Text Placeholder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1271" tIns="35637" rIns="71271" bIns="35637"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28650" y="6356374"/>
            <a:ext cx="2057400" cy="365125"/>
          </a:xfrm>
          <a:prstGeom prst="rect">
            <a:avLst/>
          </a:prstGeom>
        </p:spPr>
        <p:txBody>
          <a:bodyPr vert="horz" lIns="71271" tIns="35637" rIns="71271" bIns="35637" rtlCol="0" anchor="ctr"/>
          <a:lstStyle>
            <a:lvl1pPr algn="l" defTabSz="712720" eaLnBrk="1" fontAlgn="auto" hangingPunct="1">
              <a:spcBef>
                <a:spcPts val="0"/>
              </a:spcBef>
              <a:spcAft>
                <a:spcPts val="0"/>
              </a:spcAft>
              <a:defRPr sz="900">
                <a:solidFill>
                  <a:prstClr val="black">
                    <a:tint val="75000"/>
                  </a:prstClr>
                </a:solidFill>
                <a:latin typeface="Calibri"/>
              </a:defRPr>
            </a:lvl1pPr>
          </a:lstStyle>
          <a:p>
            <a:pPr>
              <a:defRPr/>
            </a:pPr>
            <a:fld id="{5C04C4D4-2640-4D3F-B689-5B29487D67CB}" type="datetimeFigureOut">
              <a:rPr lang="en-US"/>
              <a:pPr>
                <a:defRPr/>
              </a:pPr>
              <a:t>11/6/2021</a:t>
            </a:fld>
            <a:endParaRPr lang="en-US"/>
          </a:p>
        </p:txBody>
      </p:sp>
      <p:sp>
        <p:nvSpPr>
          <p:cNvPr id="5" name="Footer Placeholder 4"/>
          <p:cNvSpPr>
            <a:spLocks noGrp="1"/>
          </p:cNvSpPr>
          <p:nvPr>
            <p:ph type="ftr" sz="quarter" idx="3"/>
          </p:nvPr>
        </p:nvSpPr>
        <p:spPr>
          <a:xfrm>
            <a:off x="3028950" y="6356374"/>
            <a:ext cx="3086100" cy="365125"/>
          </a:xfrm>
          <a:prstGeom prst="rect">
            <a:avLst/>
          </a:prstGeom>
        </p:spPr>
        <p:txBody>
          <a:bodyPr vert="horz" lIns="71271" tIns="35637" rIns="71271" bIns="35637" rtlCol="0" anchor="ctr"/>
          <a:lstStyle>
            <a:lvl1pPr algn="ctr" defTabSz="712720" eaLnBrk="1" fontAlgn="auto" hangingPunct="1">
              <a:spcBef>
                <a:spcPts val="0"/>
              </a:spcBef>
              <a:spcAft>
                <a:spcPts val="0"/>
              </a:spcAft>
              <a:defRPr sz="900">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4"/>
          </p:nvPr>
        </p:nvSpPr>
        <p:spPr>
          <a:xfrm>
            <a:off x="6457950" y="6356374"/>
            <a:ext cx="2057400" cy="365125"/>
          </a:xfrm>
          <a:prstGeom prst="rect">
            <a:avLst/>
          </a:prstGeom>
        </p:spPr>
        <p:txBody>
          <a:bodyPr vert="horz" wrap="square" lIns="71271" tIns="35637" rIns="71271" bIns="35637" numCol="1" anchor="ctr" anchorCtr="0" compatLnSpc="1">
            <a:prstTxWarp prst="textNoShape">
              <a:avLst/>
            </a:prstTxWarp>
          </a:bodyPr>
          <a:lstStyle>
            <a:lvl1pPr algn="r" defTabSz="711200" eaLnBrk="1" hangingPunct="1">
              <a:defRPr sz="900">
                <a:solidFill>
                  <a:srgbClr val="898989"/>
                </a:solidFill>
                <a:latin typeface="Calibri" pitchFamily="34" charset="0"/>
              </a:defRPr>
            </a:lvl1pPr>
          </a:lstStyle>
          <a:p>
            <a:pPr fontAlgn="base">
              <a:spcBef>
                <a:spcPct val="0"/>
              </a:spcBef>
              <a:spcAft>
                <a:spcPct val="0"/>
              </a:spcAft>
            </a:pPr>
            <a:fld id="{83BDBDD6-DB69-4A3C-BEE2-CBFBD8DEC3B1}" type="slidenum">
              <a:rPr lang="en-US" altLang="en-US" smtClean="0"/>
              <a:pPr fontAlgn="base">
                <a:spcBef>
                  <a:spcPct val="0"/>
                </a:spcBef>
                <a:spcAft>
                  <a:spcPct val="0"/>
                </a:spcAft>
              </a:pPr>
              <a:t>‹#›</a:t>
            </a:fld>
            <a:endParaRPr lang="en-US" altLang="en-US"/>
          </a:p>
        </p:txBody>
      </p:sp>
    </p:spTree>
    <p:extLst>
      <p:ext uri="{BB962C8B-B14F-4D97-AF65-F5344CB8AC3E}">
        <p14:creationId xmlns:p14="http://schemas.microsoft.com/office/powerpoint/2010/main" val="4259934695"/>
      </p:ext>
    </p:extLst>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1" r:id="rId11"/>
  </p:sldLayoutIdLst>
  <p:transition spd="slow">
    <p:sndAc>
      <p:stSnd>
        <p:snd r:embed="rId13" name="chimes.wav"/>
      </p:stSnd>
    </p:sndAc>
  </p:transition>
  <p:txStyles>
    <p:titleStyle>
      <a:lvl1pPr algn="l" defTabSz="711200" rtl="0" eaLnBrk="0" fontAlgn="base" hangingPunct="0">
        <a:lnSpc>
          <a:spcPct val="90000"/>
        </a:lnSpc>
        <a:spcBef>
          <a:spcPct val="0"/>
        </a:spcBef>
        <a:spcAft>
          <a:spcPct val="0"/>
        </a:spcAft>
        <a:defRPr sz="3400" kern="1200">
          <a:solidFill>
            <a:schemeClr val="tx1"/>
          </a:solidFill>
          <a:latin typeface="+mj-lt"/>
          <a:ea typeface="+mj-ea"/>
          <a:cs typeface="+mj-cs"/>
        </a:defRPr>
      </a:lvl1pPr>
      <a:lvl2pPr algn="l" defTabSz="711200" rtl="0" eaLnBrk="0" fontAlgn="base" hangingPunct="0">
        <a:lnSpc>
          <a:spcPct val="90000"/>
        </a:lnSpc>
        <a:spcBef>
          <a:spcPct val="0"/>
        </a:spcBef>
        <a:spcAft>
          <a:spcPct val="0"/>
        </a:spcAft>
        <a:defRPr sz="3400">
          <a:solidFill>
            <a:schemeClr val="tx1"/>
          </a:solidFill>
          <a:latin typeface="Calibri Light" panose="020F0302020204030204" pitchFamily="34" charset="0"/>
        </a:defRPr>
      </a:lvl2pPr>
      <a:lvl3pPr algn="l" defTabSz="711200" rtl="0" eaLnBrk="0" fontAlgn="base" hangingPunct="0">
        <a:lnSpc>
          <a:spcPct val="90000"/>
        </a:lnSpc>
        <a:spcBef>
          <a:spcPct val="0"/>
        </a:spcBef>
        <a:spcAft>
          <a:spcPct val="0"/>
        </a:spcAft>
        <a:defRPr sz="3400">
          <a:solidFill>
            <a:schemeClr val="tx1"/>
          </a:solidFill>
          <a:latin typeface="Calibri Light" panose="020F0302020204030204" pitchFamily="34" charset="0"/>
        </a:defRPr>
      </a:lvl3pPr>
      <a:lvl4pPr algn="l" defTabSz="711200" rtl="0" eaLnBrk="0" fontAlgn="base" hangingPunct="0">
        <a:lnSpc>
          <a:spcPct val="90000"/>
        </a:lnSpc>
        <a:spcBef>
          <a:spcPct val="0"/>
        </a:spcBef>
        <a:spcAft>
          <a:spcPct val="0"/>
        </a:spcAft>
        <a:defRPr sz="3400">
          <a:solidFill>
            <a:schemeClr val="tx1"/>
          </a:solidFill>
          <a:latin typeface="Calibri Light" panose="020F0302020204030204" pitchFamily="34" charset="0"/>
        </a:defRPr>
      </a:lvl4pPr>
      <a:lvl5pPr algn="l" defTabSz="711200" rtl="0" eaLnBrk="0" fontAlgn="base" hangingPunct="0">
        <a:lnSpc>
          <a:spcPct val="90000"/>
        </a:lnSpc>
        <a:spcBef>
          <a:spcPct val="0"/>
        </a:spcBef>
        <a:spcAft>
          <a:spcPct val="0"/>
        </a:spcAft>
        <a:defRPr sz="3400">
          <a:solidFill>
            <a:schemeClr val="tx1"/>
          </a:solidFill>
          <a:latin typeface="Calibri Light" panose="020F0302020204030204" pitchFamily="34" charset="0"/>
        </a:defRPr>
      </a:lvl5pPr>
      <a:lvl6pPr marL="457200" algn="l" defTabSz="711200" rtl="0" fontAlgn="base">
        <a:lnSpc>
          <a:spcPct val="90000"/>
        </a:lnSpc>
        <a:spcBef>
          <a:spcPct val="0"/>
        </a:spcBef>
        <a:spcAft>
          <a:spcPct val="0"/>
        </a:spcAft>
        <a:defRPr sz="3400">
          <a:solidFill>
            <a:schemeClr val="tx1"/>
          </a:solidFill>
          <a:latin typeface="Calibri Light" panose="020F0302020204030204" pitchFamily="34" charset="0"/>
        </a:defRPr>
      </a:lvl6pPr>
      <a:lvl7pPr marL="914400" algn="l" defTabSz="711200" rtl="0" fontAlgn="base">
        <a:lnSpc>
          <a:spcPct val="90000"/>
        </a:lnSpc>
        <a:spcBef>
          <a:spcPct val="0"/>
        </a:spcBef>
        <a:spcAft>
          <a:spcPct val="0"/>
        </a:spcAft>
        <a:defRPr sz="3400">
          <a:solidFill>
            <a:schemeClr val="tx1"/>
          </a:solidFill>
          <a:latin typeface="Calibri Light" panose="020F0302020204030204" pitchFamily="34" charset="0"/>
        </a:defRPr>
      </a:lvl7pPr>
      <a:lvl8pPr marL="1371600" algn="l" defTabSz="711200" rtl="0" fontAlgn="base">
        <a:lnSpc>
          <a:spcPct val="90000"/>
        </a:lnSpc>
        <a:spcBef>
          <a:spcPct val="0"/>
        </a:spcBef>
        <a:spcAft>
          <a:spcPct val="0"/>
        </a:spcAft>
        <a:defRPr sz="3400">
          <a:solidFill>
            <a:schemeClr val="tx1"/>
          </a:solidFill>
          <a:latin typeface="Calibri Light" panose="020F0302020204030204" pitchFamily="34" charset="0"/>
        </a:defRPr>
      </a:lvl8pPr>
      <a:lvl9pPr marL="1828800" algn="l" defTabSz="711200" rtl="0" fontAlgn="base">
        <a:lnSpc>
          <a:spcPct val="90000"/>
        </a:lnSpc>
        <a:spcBef>
          <a:spcPct val="0"/>
        </a:spcBef>
        <a:spcAft>
          <a:spcPct val="0"/>
        </a:spcAft>
        <a:defRPr sz="3400">
          <a:solidFill>
            <a:schemeClr val="tx1"/>
          </a:solidFill>
          <a:latin typeface="Calibri Light" panose="020F0302020204030204" pitchFamily="34" charset="0"/>
        </a:defRPr>
      </a:lvl9pPr>
    </p:titleStyle>
    <p:bodyStyle>
      <a:lvl1pPr marL="177800" indent="-177800" algn="l" defTabSz="711200" rtl="0" eaLnBrk="0" fontAlgn="base" hangingPunct="0">
        <a:lnSpc>
          <a:spcPct val="90000"/>
        </a:lnSpc>
        <a:spcBef>
          <a:spcPts val="775"/>
        </a:spcBef>
        <a:spcAft>
          <a:spcPct val="0"/>
        </a:spcAft>
        <a:buFont typeface="Arial" pitchFamily="34" charset="0"/>
        <a:buChar char="•"/>
        <a:defRPr sz="2200" kern="1200">
          <a:solidFill>
            <a:schemeClr val="tx1"/>
          </a:solidFill>
          <a:latin typeface="+mn-lt"/>
          <a:ea typeface="+mn-ea"/>
          <a:cs typeface="+mn-cs"/>
        </a:defRPr>
      </a:lvl1pPr>
      <a:lvl2pPr marL="533400" indent="-177800" algn="l" defTabSz="711200" rtl="0" eaLnBrk="0" fontAlgn="base" hangingPunct="0">
        <a:lnSpc>
          <a:spcPct val="90000"/>
        </a:lnSpc>
        <a:spcBef>
          <a:spcPts val="388"/>
        </a:spcBef>
        <a:spcAft>
          <a:spcPct val="0"/>
        </a:spcAft>
        <a:buFont typeface="Arial" pitchFamily="34" charset="0"/>
        <a:buChar char="•"/>
        <a:defRPr sz="1900" kern="1200">
          <a:solidFill>
            <a:schemeClr val="tx1"/>
          </a:solidFill>
          <a:latin typeface="+mn-lt"/>
          <a:ea typeface="+mn-ea"/>
          <a:cs typeface="+mn-cs"/>
        </a:defRPr>
      </a:lvl2pPr>
      <a:lvl3pPr marL="890588" indent="-177800" algn="l" defTabSz="711200" rtl="0" eaLnBrk="0" fontAlgn="base" hangingPunct="0">
        <a:lnSpc>
          <a:spcPct val="90000"/>
        </a:lnSpc>
        <a:spcBef>
          <a:spcPts val="388"/>
        </a:spcBef>
        <a:spcAft>
          <a:spcPct val="0"/>
        </a:spcAft>
        <a:buFont typeface="Arial" pitchFamily="34" charset="0"/>
        <a:buChar char="•"/>
        <a:defRPr sz="1600" kern="1200">
          <a:solidFill>
            <a:schemeClr val="tx1"/>
          </a:solidFill>
          <a:latin typeface="+mn-lt"/>
          <a:ea typeface="+mn-ea"/>
          <a:cs typeface="+mn-cs"/>
        </a:defRPr>
      </a:lvl3pPr>
      <a:lvl4pPr marL="1246188" indent="-177800" algn="l" defTabSz="711200" rtl="0" eaLnBrk="0" fontAlgn="base" hangingPunct="0">
        <a:lnSpc>
          <a:spcPct val="90000"/>
        </a:lnSpc>
        <a:spcBef>
          <a:spcPts val="388"/>
        </a:spcBef>
        <a:spcAft>
          <a:spcPct val="0"/>
        </a:spcAft>
        <a:buFont typeface="Arial" pitchFamily="34" charset="0"/>
        <a:buChar char="•"/>
        <a:defRPr sz="1400" kern="1200">
          <a:solidFill>
            <a:schemeClr val="tx1"/>
          </a:solidFill>
          <a:latin typeface="+mn-lt"/>
          <a:ea typeface="+mn-ea"/>
          <a:cs typeface="+mn-cs"/>
        </a:defRPr>
      </a:lvl4pPr>
      <a:lvl5pPr marL="1603375" indent="-177800" algn="l" defTabSz="711200" rtl="0" eaLnBrk="0" fontAlgn="base" hangingPunct="0">
        <a:lnSpc>
          <a:spcPct val="90000"/>
        </a:lnSpc>
        <a:spcBef>
          <a:spcPts val="388"/>
        </a:spcBef>
        <a:spcAft>
          <a:spcPct val="0"/>
        </a:spcAft>
        <a:buFont typeface="Arial" pitchFamily="34" charset="0"/>
        <a:buChar char="•"/>
        <a:defRPr sz="1400" kern="1200">
          <a:solidFill>
            <a:schemeClr val="tx1"/>
          </a:solidFill>
          <a:latin typeface="+mn-lt"/>
          <a:ea typeface="+mn-ea"/>
          <a:cs typeface="+mn-cs"/>
        </a:defRPr>
      </a:lvl5pPr>
      <a:lvl6pPr marL="1959982" indent="-178182" algn="l" defTabSz="712720" rtl="0" eaLnBrk="1" latinLnBrk="0" hangingPunct="1">
        <a:lnSpc>
          <a:spcPct val="90000"/>
        </a:lnSpc>
        <a:spcBef>
          <a:spcPts val="390"/>
        </a:spcBef>
        <a:buFont typeface="Arial" panose="020B0604020202020204" pitchFamily="34" charset="0"/>
        <a:buChar char="•"/>
        <a:defRPr sz="1400" kern="1200">
          <a:solidFill>
            <a:schemeClr val="tx1"/>
          </a:solidFill>
          <a:latin typeface="+mn-lt"/>
          <a:ea typeface="+mn-ea"/>
          <a:cs typeface="+mn-cs"/>
        </a:defRPr>
      </a:lvl6pPr>
      <a:lvl7pPr marL="2316343" indent="-178182" algn="l" defTabSz="712720" rtl="0" eaLnBrk="1" latinLnBrk="0" hangingPunct="1">
        <a:lnSpc>
          <a:spcPct val="90000"/>
        </a:lnSpc>
        <a:spcBef>
          <a:spcPts val="390"/>
        </a:spcBef>
        <a:buFont typeface="Arial" panose="020B0604020202020204" pitchFamily="34" charset="0"/>
        <a:buChar char="•"/>
        <a:defRPr sz="1400" kern="1200">
          <a:solidFill>
            <a:schemeClr val="tx1"/>
          </a:solidFill>
          <a:latin typeface="+mn-lt"/>
          <a:ea typeface="+mn-ea"/>
          <a:cs typeface="+mn-cs"/>
        </a:defRPr>
      </a:lvl7pPr>
      <a:lvl8pPr marL="2672694" indent="-178182" algn="l" defTabSz="712720" rtl="0" eaLnBrk="1" latinLnBrk="0" hangingPunct="1">
        <a:lnSpc>
          <a:spcPct val="90000"/>
        </a:lnSpc>
        <a:spcBef>
          <a:spcPts val="390"/>
        </a:spcBef>
        <a:buFont typeface="Arial" panose="020B0604020202020204" pitchFamily="34" charset="0"/>
        <a:buChar char="•"/>
        <a:defRPr sz="1400" kern="1200">
          <a:solidFill>
            <a:schemeClr val="tx1"/>
          </a:solidFill>
          <a:latin typeface="+mn-lt"/>
          <a:ea typeface="+mn-ea"/>
          <a:cs typeface="+mn-cs"/>
        </a:defRPr>
      </a:lvl8pPr>
      <a:lvl9pPr marL="3029056" indent="-178182" algn="l" defTabSz="712720" rtl="0" eaLnBrk="1" latinLnBrk="0" hangingPunct="1">
        <a:lnSpc>
          <a:spcPct val="90000"/>
        </a:lnSpc>
        <a:spcBef>
          <a:spcPts val="39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712720" rtl="0" eaLnBrk="1" latinLnBrk="0" hangingPunct="1">
        <a:defRPr sz="1400" kern="1200">
          <a:solidFill>
            <a:schemeClr val="tx1"/>
          </a:solidFill>
          <a:latin typeface="+mn-lt"/>
          <a:ea typeface="+mn-ea"/>
          <a:cs typeface="+mn-cs"/>
        </a:defRPr>
      </a:lvl1pPr>
      <a:lvl2pPr marL="356363" algn="l" defTabSz="712720" rtl="0" eaLnBrk="1" latinLnBrk="0" hangingPunct="1">
        <a:defRPr sz="1400" kern="1200">
          <a:solidFill>
            <a:schemeClr val="tx1"/>
          </a:solidFill>
          <a:latin typeface="+mn-lt"/>
          <a:ea typeface="+mn-ea"/>
          <a:cs typeface="+mn-cs"/>
        </a:defRPr>
      </a:lvl2pPr>
      <a:lvl3pPr marL="712720" algn="l" defTabSz="712720" rtl="0" eaLnBrk="1" latinLnBrk="0" hangingPunct="1">
        <a:defRPr sz="1400" kern="1200">
          <a:solidFill>
            <a:schemeClr val="tx1"/>
          </a:solidFill>
          <a:latin typeface="+mn-lt"/>
          <a:ea typeface="+mn-ea"/>
          <a:cs typeface="+mn-cs"/>
        </a:defRPr>
      </a:lvl3pPr>
      <a:lvl4pPr marL="1069080" algn="l" defTabSz="712720" rtl="0" eaLnBrk="1" latinLnBrk="0" hangingPunct="1">
        <a:defRPr sz="1400" kern="1200">
          <a:solidFill>
            <a:schemeClr val="tx1"/>
          </a:solidFill>
          <a:latin typeface="+mn-lt"/>
          <a:ea typeface="+mn-ea"/>
          <a:cs typeface="+mn-cs"/>
        </a:defRPr>
      </a:lvl4pPr>
      <a:lvl5pPr marL="1425438" algn="l" defTabSz="712720" rtl="0" eaLnBrk="1" latinLnBrk="0" hangingPunct="1">
        <a:defRPr sz="1400" kern="1200">
          <a:solidFill>
            <a:schemeClr val="tx1"/>
          </a:solidFill>
          <a:latin typeface="+mn-lt"/>
          <a:ea typeface="+mn-ea"/>
          <a:cs typeface="+mn-cs"/>
        </a:defRPr>
      </a:lvl5pPr>
      <a:lvl6pPr marL="1781801" algn="l" defTabSz="712720" rtl="0" eaLnBrk="1" latinLnBrk="0" hangingPunct="1">
        <a:defRPr sz="1400" kern="1200">
          <a:solidFill>
            <a:schemeClr val="tx1"/>
          </a:solidFill>
          <a:latin typeface="+mn-lt"/>
          <a:ea typeface="+mn-ea"/>
          <a:cs typeface="+mn-cs"/>
        </a:defRPr>
      </a:lvl6pPr>
      <a:lvl7pPr marL="2138163" algn="l" defTabSz="712720" rtl="0" eaLnBrk="1" latinLnBrk="0" hangingPunct="1">
        <a:defRPr sz="1400" kern="1200">
          <a:solidFill>
            <a:schemeClr val="tx1"/>
          </a:solidFill>
          <a:latin typeface="+mn-lt"/>
          <a:ea typeface="+mn-ea"/>
          <a:cs typeface="+mn-cs"/>
        </a:defRPr>
      </a:lvl7pPr>
      <a:lvl8pPr marL="2494513" algn="l" defTabSz="712720" rtl="0" eaLnBrk="1" latinLnBrk="0" hangingPunct="1">
        <a:defRPr sz="1400" kern="1200">
          <a:solidFill>
            <a:schemeClr val="tx1"/>
          </a:solidFill>
          <a:latin typeface="+mn-lt"/>
          <a:ea typeface="+mn-ea"/>
          <a:cs typeface="+mn-cs"/>
        </a:defRPr>
      </a:lvl8pPr>
      <a:lvl9pPr marL="2850876" algn="l" defTabSz="712720" rtl="0" eaLnBrk="1" latinLnBrk="0" hangingPunct="1">
        <a:defRPr sz="14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098" name="Title Placeholder 1"/>
          <p:cNvSpPr>
            <a:spLocks noGrp="1" noChangeArrowheads="1"/>
          </p:cNvSpPr>
          <p:nvPr>
            <p:ph type="title"/>
          </p:nvPr>
        </p:nvSpPr>
        <p:spPr bwMode="auto">
          <a:xfrm>
            <a:off x="628650" y="365126"/>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99" name="Text Placeholder 2"/>
          <p:cNvSpPr>
            <a:spLocks noGrp="1" noChangeArrowheads="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AFA754-9C8B-45C7-9B5D-6D83E65912B6}"/>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smtClean="0">
                <a:solidFill>
                  <a:schemeClr val="tx1">
                    <a:tint val="75000"/>
                  </a:schemeClr>
                </a:solidFill>
              </a:defRPr>
            </a:lvl1pPr>
          </a:lstStyle>
          <a:p>
            <a:pPr eaLnBrk="0" fontAlgn="base" hangingPunct="0">
              <a:spcBef>
                <a:spcPct val="0"/>
              </a:spcBef>
              <a:spcAft>
                <a:spcPct val="0"/>
              </a:spcAft>
              <a:defRPr/>
            </a:pPr>
            <a:fld id="{8C5E8F5D-C911-485E-9EA1-83FF0D357E5D}" type="datetimeFigureOut">
              <a:rPr lang="en-US">
                <a:solidFill>
                  <a:prstClr val="black">
                    <a:tint val="75000"/>
                  </a:prstClr>
                </a:solidFill>
                <a:latin typeface="Segoe Print" pitchFamily="2" charset="0"/>
              </a:rPr>
              <a:pPr eaLnBrk="0" fontAlgn="base" hangingPunct="0">
                <a:spcBef>
                  <a:spcPct val="0"/>
                </a:spcBef>
                <a:spcAft>
                  <a:spcPct val="0"/>
                </a:spcAft>
                <a:defRPr/>
              </a:pPr>
              <a:t>11/6/2021</a:t>
            </a:fld>
            <a:endParaRPr lang="en-US">
              <a:solidFill>
                <a:prstClr val="black">
                  <a:tint val="75000"/>
                </a:prstClr>
              </a:solidFill>
              <a:latin typeface="Segoe Print" pitchFamily="2" charset="0"/>
            </a:endParaRPr>
          </a:p>
        </p:txBody>
      </p:sp>
      <p:sp>
        <p:nvSpPr>
          <p:cNvPr id="5" name="Footer Placeholder 4">
            <a:extLst>
              <a:ext uri="{FF2B5EF4-FFF2-40B4-BE49-F238E27FC236}">
                <a16:creationId xmlns:a16="http://schemas.microsoft.com/office/drawing/2014/main" id="{9B1EA232-173F-4C3F-B0A9-7D10A8308BDD}"/>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0" fontAlgn="base" hangingPunct="0">
              <a:spcBef>
                <a:spcPct val="0"/>
              </a:spcBef>
              <a:spcAft>
                <a:spcPct val="0"/>
              </a:spcAft>
              <a:defRPr/>
            </a:pPr>
            <a:endParaRPr lang="en-US">
              <a:solidFill>
                <a:prstClr val="black">
                  <a:tint val="75000"/>
                </a:prstClr>
              </a:solidFill>
              <a:latin typeface="Segoe Print" pitchFamily="2" charset="0"/>
            </a:endParaRPr>
          </a:p>
        </p:txBody>
      </p:sp>
      <p:sp>
        <p:nvSpPr>
          <p:cNvPr id="6" name="Slide Number Placeholder 5">
            <a:extLst>
              <a:ext uri="{FF2B5EF4-FFF2-40B4-BE49-F238E27FC236}">
                <a16:creationId xmlns:a16="http://schemas.microsoft.com/office/drawing/2014/main" id="{923D3A3B-7510-4E83-9254-37A57AB66A3F}"/>
              </a:ext>
            </a:extLst>
          </p:cNvPr>
          <p:cNvSpPr>
            <a:spLocks noGrp="1"/>
          </p:cNvSpPr>
          <p:nvPr>
            <p:ph type="sldNum" sz="quarter" idx="4"/>
          </p:nvPr>
        </p:nvSpPr>
        <p:spPr>
          <a:xfrm>
            <a:off x="6457950" y="6356351"/>
            <a:ext cx="2057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eaLnBrk="0" fontAlgn="base" hangingPunct="0">
              <a:spcBef>
                <a:spcPct val="0"/>
              </a:spcBef>
              <a:spcAft>
                <a:spcPct val="0"/>
              </a:spcAft>
            </a:pPr>
            <a:fld id="{852EB6F6-F8F9-49AA-BFE3-CD8A372931E7}" type="slidenum">
              <a:rPr lang="en-US" smtClean="0">
                <a:latin typeface="Segoe Print" pitchFamily="2" charset="0"/>
              </a:rPr>
              <a:pPr eaLnBrk="0" fontAlgn="base" hangingPunct="0">
                <a:spcBef>
                  <a:spcPct val="0"/>
                </a:spcBef>
                <a:spcAft>
                  <a:spcPct val="0"/>
                </a:spcAft>
              </a:pPr>
              <a:t>‹#›</a:t>
            </a:fld>
            <a:endParaRPr lang="en-US">
              <a:latin typeface="Segoe Print" pitchFamily="2" charset="0"/>
            </a:endParaRPr>
          </a:p>
        </p:txBody>
      </p:sp>
    </p:spTree>
    <p:extLst>
      <p:ext uri="{BB962C8B-B14F-4D97-AF65-F5344CB8AC3E}">
        <p14:creationId xmlns:p14="http://schemas.microsoft.com/office/powerpoint/2010/main" val="3706081827"/>
      </p:ext>
    </p:extLst>
  </p:cSld>
  <p:clrMap bg1="lt1" tx1="dk1" bg2="lt2" tx2="dk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 id="2147483837" r:id="rId5"/>
    <p:sldLayoutId id="2147483838" r:id="rId6"/>
    <p:sldLayoutId id="2147483839" r:id="rId7"/>
    <p:sldLayoutId id="2147483840" r:id="rId8"/>
    <p:sldLayoutId id="2147483841" r:id="rId9"/>
    <p:sldLayoutId id="2147483842" r:id="rId10"/>
    <p:sldLayoutId id="2147483843" r:id="rId11"/>
    <p:sldLayoutId id="2147483844" r:id="rId12"/>
  </p:sldLayoutIdLst>
  <p:txStyles>
    <p:titleStyle>
      <a:lvl1pPr algn="l" defTabSz="912813" rtl="0" fontAlgn="base">
        <a:lnSpc>
          <a:spcPct val="90000"/>
        </a:lnSpc>
        <a:spcBef>
          <a:spcPct val="0"/>
        </a:spcBef>
        <a:spcAft>
          <a:spcPct val="0"/>
        </a:spcAft>
        <a:defRPr sz="4400" kern="1200">
          <a:solidFill>
            <a:schemeClr val="tx1"/>
          </a:solidFill>
          <a:latin typeface="+mj-lt"/>
          <a:ea typeface="+mj-ea"/>
          <a:cs typeface="+mj-cs"/>
        </a:defRPr>
      </a:lvl1pPr>
      <a:lvl2pPr algn="l" defTabSz="912813" rtl="0" fontAlgn="base">
        <a:lnSpc>
          <a:spcPct val="90000"/>
        </a:lnSpc>
        <a:spcBef>
          <a:spcPct val="0"/>
        </a:spcBef>
        <a:spcAft>
          <a:spcPct val="0"/>
        </a:spcAft>
        <a:defRPr sz="4400">
          <a:solidFill>
            <a:schemeClr val="tx1"/>
          </a:solidFill>
          <a:latin typeface="Calibri Light" pitchFamily="34" charset="0"/>
        </a:defRPr>
      </a:lvl2pPr>
      <a:lvl3pPr algn="l" defTabSz="912813" rtl="0" fontAlgn="base">
        <a:lnSpc>
          <a:spcPct val="90000"/>
        </a:lnSpc>
        <a:spcBef>
          <a:spcPct val="0"/>
        </a:spcBef>
        <a:spcAft>
          <a:spcPct val="0"/>
        </a:spcAft>
        <a:defRPr sz="4400">
          <a:solidFill>
            <a:schemeClr val="tx1"/>
          </a:solidFill>
          <a:latin typeface="Calibri Light" pitchFamily="34" charset="0"/>
        </a:defRPr>
      </a:lvl3pPr>
      <a:lvl4pPr algn="l" defTabSz="912813" rtl="0" fontAlgn="base">
        <a:lnSpc>
          <a:spcPct val="90000"/>
        </a:lnSpc>
        <a:spcBef>
          <a:spcPct val="0"/>
        </a:spcBef>
        <a:spcAft>
          <a:spcPct val="0"/>
        </a:spcAft>
        <a:defRPr sz="4400">
          <a:solidFill>
            <a:schemeClr val="tx1"/>
          </a:solidFill>
          <a:latin typeface="Calibri Light" pitchFamily="34" charset="0"/>
        </a:defRPr>
      </a:lvl4pPr>
      <a:lvl5pPr algn="l" defTabSz="912813" rtl="0" fontAlgn="base">
        <a:lnSpc>
          <a:spcPct val="90000"/>
        </a:lnSpc>
        <a:spcBef>
          <a:spcPct val="0"/>
        </a:spcBef>
        <a:spcAft>
          <a:spcPct val="0"/>
        </a:spcAft>
        <a:defRPr sz="4400">
          <a:solidFill>
            <a:schemeClr val="tx1"/>
          </a:solidFill>
          <a:latin typeface="Calibri Light" pitchFamily="34" charset="0"/>
        </a:defRPr>
      </a:lvl5pPr>
      <a:lvl6pPr marL="457200" algn="l" defTabSz="912813" rtl="0" fontAlgn="base">
        <a:lnSpc>
          <a:spcPct val="90000"/>
        </a:lnSpc>
        <a:spcBef>
          <a:spcPct val="0"/>
        </a:spcBef>
        <a:spcAft>
          <a:spcPct val="0"/>
        </a:spcAft>
        <a:defRPr sz="4400">
          <a:solidFill>
            <a:schemeClr val="tx1"/>
          </a:solidFill>
          <a:latin typeface="Calibri Light" pitchFamily="34" charset="0"/>
        </a:defRPr>
      </a:lvl6pPr>
      <a:lvl7pPr marL="914400" algn="l" defTabSz="912813" rtl="0" fontAlgn="base">
        <a:lnSpc>
          <a:spcPct val="90000"/>
        </a:lnSpc>
        <a:spcBef>
          <a:spcPct val="0"/>
        </a:spcBef>
        <a:spcAft>
          <a:spcPct val="0"/>
        </a:spcAft>
        <a:defRPr sz="4400">
          <a:solidFill>
            <a:schemeClr val="tx1"/>
          </a:solidFill>
          <a:latin typeface="Calibri Light" pitchFamily="34" charset="0"/>
        </a:defRPr>
      </a:lvl7pPr>
      <a:lvl8pPr marL="1371600" algn="l" defTabSz="912813" rtl="0" fontAlgn="base">
        <a:lnSpc>
          <a:spcPct val="90000"/>
        </a:lnSpc>
        <a:spcBef>
          <a:spcPct val="0"/>
        </a:spcBef>
        <a:spcAft>
          <a:spcPct val="0"/>
        </a:spcAft>
        <a:defRPr sz="4400">
          <a:solidFill>
            <a:schemeClr val="tx1"/>
          </a:solidFill>
          <a:latin typeface="Calibri Light" pitchFamily="34" charset="0"/>
        </a:defRPr>
      </a:lvl8pPr>
      <a:lvl9pPr marL="1828800" algn="l" defTabSz="912813" rtl="0" fontAlgn="base">
        <a:lnSpc>
          <a:spcPct val="90000"/>
        </a:lnSpc>
        <a:spcBef>
          <a:spcPct val="0"/>
        </a:spcBef>
        <a:spcAft>
          <a:spcPct val="0"/>
        </a:spcAft>
        <a:defRPr sz="4400">
          <a:solidFill>
            <a:schemeClr val="tx1"/>
          </a:solidFill>
          <a:latin typeface="Calibri Light" pitchFamily="34" charset="0"/>
        </a:defRPr>
      </a:lvl9pPr>
    </p:titleStyle>
    <p:bodyStyle>
      <a:lvl1pPr marL="227013" indent="-227013" algn="l" defTabSz="912813" rtl="0" fontAlgn="base">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4213" indent="-227013" algn="l" defTabSz="912813" rtl="0" fontAlgn="base">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1413" indent="-227013" algn="l" defTabSz="912813" rtl="0" fontAlgn="base">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598613" indent="-227013" algn="l" defTabSz="912813"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5813" indent="-227013" algn="l" defTabSz="912813"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4054374"/>
      </p:ext>
    </p:extLst>
  </p:cSld>
  <p:clrMap bg1="lt1" tx1="dk1" bg2="lt2" tx2="dk2" accent1="accent1" accent2="accent2" accent3="accent3" accent4="accent4" accent5="accent5" accent6="accent6" hlink="hlink" folHlink="folHlink"/>
  <p:sldLayoutIdLst>
    <p:sldLayoutId id="2147483846" r:id="rId1"/>
    <p:sldLayoutId id="2147483847" r:id="rId2"/>
    <p:sldLayoutId id="2147483848" r:id="rId3"/>
    <p:sldLayoutId id="2147483849" r:id="rId4"/>
    <p:sldLayoutId id="2147483850" r:id="rId5"/>
    <p:sldLayoutId id="2147483851" r:id="rId6"/>
    <p:sldLayoutId id="2147483852" r:id="rId7"/>
    <p:sldLayoutId id="2147483853" r:id="rId8"/>
    <p:sldLayoutId id="2147483854" r:id="rId9"/>
    <p:sldLayoutId id="2147483855" r:id="rId10"/>
    <p:sldLayoutId id="214748385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49249950"/>
      </p:ext>
    </p:extLst>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61" r:id="rId4"/>
    <p:sldLayoutId id="2147483862" r:id="rId5"/>
    <p:sldLayoutId id="2147483863" r:id="rId6"/>
    <p:sldLayoutId id="2147483864" r:id="rId7"/>
    <p:sldLayoutId id="2147483865" r:id="rId8"/>
    <p:sldLayoutId id="2147483866" r:id="rId9"/>
    <p:sldLayoutId id="2147483867" r:id="rId10"/>
    <p:sldLayoutId id="214748386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vi-VN" altLang="en-US"/>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vi-VN" alt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hangingPunct="1">
              <a:defRPr sz="1200">
                <a:solidFill>
                  <a:schemeClr val="tx1">
                    <a:tint val="75000"/>
                  </a:schemeClr>
                </a:solidFill>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itchFamily="34" charset="0"/>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hangingPunct="1">
              <a:defRPr sz="1200">
                <a:solidFill>
                  <a:schemeClr val="tx1">
                    <a:tint val="75000"/>
                  </a:schemeClr>
                </a:solidFill>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itchFamily="34" charset="0"/>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AF4C2D1-ADF4-42AD-B8AF-258D3FB7D100}" type="slidenum">
              <a:rPr kumimoji="0" lang="en-US" altLang="en-US" sz="1200" b="0" i="0" u="none" strike="noStrike" kern="1200" cap="none" spc="0" normalizeH="0" baseline="0" noProof="0" smtClean="0">
                <a:ln>
                  <a:noFill/>
                </a:ln>
                <a:solidFill>
                  <a:srgbClr val="898989"/>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itchFamily="34" charset="0"/>
              <a:ea typeface="+mn-ea"/>
              <a:cs typeface="+mn-cs"/>
            </a:endParaRPr>
          </a:p>
        </p:txBody>
      </p:sp>
    </p:spTree>
    <p:extLst>
      <p:ext uri="{BB962C8B-B14F-4D97-AF65-F5344CB8AC3E}">
        <p14:creationId xmlns:p14="http://schemas.microsoft.com/office/powerpoint/2010/main" val="3165225195"/>
      </p:ext>
    </p:extLst>
  </p:cSld>
  <p:clrMap bg1="lt1" tx1="dk1" bg2="lt2" tx2="dk2" accent1="accent1" accent2="accent2" accent3="accent3" accent4="accent4" accent5="accent5" accent6="accent6" hlink="hlink" folHlink="folHlink"/>
  <p:sldLayoutIdLst>
    <p:sldLayoutId id="2147483870" r:id="rId1"/>
    <p:sldLayoutId id="2147483871" r:id="rId2"/>
    <p:sldLayoutId id="2147483872" r:id="rId3"/>
    <p:sldLayoutId id="2147483873" r:id="rId4"/>
    <p:sldLayoutId id="2147483874" r:id="rId5"/>
    <p:sldLayoutId id="2147483875" r:id="rId6"/>
    <p:sldLayoutId id="2147483876" r:id="rId7"/>
    <p:sldLayoutId id="2147483877" r:id="rId8"/>
    <p:sldLayoutId id="2147483878" r:id="rId9"/>
    <p:sldLayoutId id="2147483879" r:id="rId10"/>
    <p:sldLayoutId id="2147483880" r:id="rId11"/>
    <p:sldLayoutId id="2147483881" r:id="rId12"/>
    <p:sldLayoutId id="2147483882" r:id="rId13"/>
    <p:sldLayoutId id="2147483883" r:id="rId14"/>
    <p:sldLayoutId id="2147483884" r:id="rId15"/>
    <p:sldLayoutId id="2147483885" r:id="rId16"/>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88488284"/>
      </p:ext>
    </p:extLst>
  </p:cSld>
  <p:clrMap bg1="lt1" tx1="dk1" bg2="lt2" tx2="dk2" accent1="accent1" accent2="accent2" accent3="accent3" accent4="accent4" accent5="accent5" accent6="accent6" hlink="hlink" folHlink="folHlink"/>
  <p:sldLayoutIdLst>
    <p:sldLayoutId id="2147483887" r:id="rId1"/>
    <p:sldLayoutId id="2147483888" r:id="rId2"/>
    <p:sldLayoutId id="2147483889" r:id="rId3"/>
    <p:sldLayoutId id="2147483890" r:id="rId4"/>
    <p:sldLayoutId id="2147483891" r:id="rId5"/>
    <p:sldLayoutId id="2147483892" r:id="rId6"/>
    <p:sldLayoutId id="2147483893" r:id="rId7"/>
    <p:sldLayoutId id="2147483894" r:id="rId8"/>
    <p:sldLayoutId id="2147483895" r:id="rId9"/>
    <p:sldLayoutId id="2147483896" r:id="rId10"/>
    <p:sldLayoutId id="214748389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A2A22DC-D95E-4F28-B814-E7A7B42CB81B}"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73831611"/>
      </p:ext>
    </p:extLst>
  </p:cSld>
  <p:clrMap bg1="lt1" tx1="dk1" bg2="lt2" tx2="dk2" accent1="accent1" accent2="accent2" accent3="accent3" accent4="accent4" accent5="accent5" accent6="accent6" hlink="hlink" folHlink="folHlink"/>
  <p:sldLayoutIdLst>
    <p:sldLayoutId id="2147483899" r:id="rId1"/>
    <p:sldLayoutId id="2147483900" r:id="rId2"/>
    <p:sldLayoutId id="2147483901" r:id="rId3"/>
    <p:sldLayoutId id="2147483902" r:id="rId4"/>
    <p:sldLayoutId id="2147483903" r:id="rId5"/>
    <p:sldLayoutId id="2147483904" r:id="rId6"/>
    <p:sldLayoutId id="2147483905" r:id="rId7"/>
    <p:sldLayoutId id="2147483906" r:id="rId8"/>
    <p:sldLayoutId id="2147483907" r:id="rId9"/>
    <p:sldLayoutId id="2147483908" r:id="rId10"/>
    <p:sldLayoutId id="2147483909" r:id="rId11"/>
    <p:sldLayoutId id="214748391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73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73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73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F656F81-8204-4E9E-AE8F-879BE9BFDEC2}" type="slidenum">
              <a:rPr kumimoji="0" 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511931872"/>
      </p:ext>
    </p:extLst>
  </p:cSld>
  <p:clrMap bg1="lt1" tx1="dk1" bg2="lt2" tx2="dk2" accent1="accent1" accent2="accent2" accent3="accent3" accent4="accent4" accent5="accent5" accent6="accent6" hlink="hlink" folHlink="folHlink"/>
  <p:sldLayoutIdLst>
    <p:sldLayoutId id="2147483912" r:id="rId1"/>
    <p:sldLayoutId id="2147483913" r:id="rId2"/>
    <p:sldLayoutId id="2147483914" r:id="rId3"/>
    <p:sldLayoutId id="2147483915" r:id="rId4"/>
    <p:sldLayoutId id="2147483916" r:id="rId5"/>
    <p:sldLayoutId id="2147483917" r:id="rId6"/>
    <p:sldLayoutId id="2147483918" r:id="rId7"/>
    <p:sldLayoutId id="2147483919" r:id="rId8"/>
    <p:sldLayoutId id="2147483920" r:id="rId9"/>
    <p:sldLayoutId id="2147483921" r:id="rId10"/>
    <p:sldLayoutId id="2147483922" r:id="rId11"/>
    <p:sldLayoutId id="2147483923"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vi-VN" altLang="en-US"/>
          </a:p>
        </p:txBody>
      </p:sp>
      <p:sp>
        <p:nvSpPr>
          <p:cNvPr id="1027" name="Text Placeholder 2"/>
          <p:cNvSpPr>
            <a:spLocks noGrp="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vi-VN" altLang="en-US"/>
          </a:p>
        </p:txBody>
      </p:sp>
      <p:sp>
        <p:nvSpPr>
          <p:cNvPr id="4" name="Date Placeholder 3"/>
          <p:cNvSpPr>
            <a:spLocks noGrp="1"/>
          </p:cNvSpPr>
          <p:nvPr>
            <p:ph type="dt" sz="half" idx="2"/>
          </p:nvPr>
        </p:nvSpPr>
        <p:spPr>
          <a:xfrm>
            <a:off x="457200" y="6356374"/>
            <a:ext cx="2133600" cy="365125"/>
          </a:xfrm>
          <a:prstGeom prst="rect">
            <a:avLst/>
          </a:prstGeom>
        </p:spPr>
        <p:txBody>
          <a:bodyPr vert="horz" lIns="91440" tIns="45720" rIns="91440" bIns="45720" rtlCol="0" anchor="ctr"/>
          <a:lstStyle>
            <a:lvl1pPr algn="l" eaLnBrk="1" hangingPunct="1">
              <a:defRPr sz="1200">
                <a:solidFill>
                  <a:schemeClr val="tx1">
                    <a:tint val="75000"/>
                  </a:schemeClr>
                </a:solidFill>
              </a:defRPr>
            </a:lvl1pPr>
          </a:lstStyle>
          <a:p>
            <a:pPr fontAlgn="base">
              <a:spcBef>
                <a:spcPct val="0"/>
              </a:spcBef>
              <a:spcAft>
                <a:spcPct val="0"/>
              </a:spcAft>
              <a:defRPr/>
            </a:pPr>
            <a:endParaRPr lang="en-US">
              <a:solidFill>
                <a:prstClr val="black">
                  <a:tint val="75000"/>
                </a:prstClr>
              </a:solidFill>
              <a:latin typeface="Arial" pitchFamily="34" charset="0"/>
            </a:endParaRPr>
          </a:p>
        </p:txBody>
      </p:sp>
      <p:sp>
        <p:nvSpPr>
          <p:cNvPr id="5" name="Footer Placeholder 4"/>
          <p:cNvSpPr>
            <a:spLocks noGrp="1"/>
          </p:cNvSpPr>
          <p:nvPr>
            <p:ph type="ftr" sz="quarter" idx="3"/>
          </p:nvPr>
        </p:nvSpPr>
        <p:spPr>
          <a:xfrm>
            <a:off x="3124200" y="6356374"/>
            <a:ext cx="2895600" cy="365125"/>
          </a:xfrm>
          <a:prstGeom prst="rect">
            <a:avLst/>
          </a:prstGeom>
        </p:spPr>
        <p:txBody>
          <a:bodyPr vert="horz" lIns="91440" tIns="45720" rIns="91440" bIns="45720" rtlCol="0" anchor="ctr"/>
          <a:lstStyle>
            <a:lvl1pPr algn="ctr" eaLnBrk="1" hangingPunct="1">
              <a:defRPr sz="1200">
                <a:solidFill>
                  <a:schemeClr val="tx1">
                    <a:tint val="75000"/>
                  </a:schemeClr>
                </a:solidFill>
              </a:defRPr>
            </a:lvl1pPr>
          </a:lstStyle>
          <a:p>
            <a:pPr fontAlgn="base">
              <a:spcBef>
                <a:spcPct val="0"/>
              </a:spcBef>
              <a:spcAft>
                <a:spcPct val="0"/>
              </a:spcAft>
              <a:defRPr/>
            </a:pPr>
            <a:endParaRPr lang="en-US">
              <a:solidFill>
                <a:prstClr val="black">
                  <a:tint val="75000"/>
                </a:prstClr>
              </a:solidFill>
              <a:latin typeface="Arial" pitchFamily="34" charset="0"/>
            </a:endParaRPr>
          </a:p>
        </p:txBody>
      </p:sp>
      <p:sp>
        <p:nvSpPr>
          <p:cNvPr id="6" name="Slide Number Placeholder 5"/>
          <p:cNvSpPr>
            <a:spLocks noGrp="1"/>
          </p:cNvSpPr>
          <p:nvPr>
            <p:ph type="sldNum" sz="quarter" idx="4"/>
          </p:nvPr>
        </p:nvSpPr>
        <p:spPr>
          <a:xfrm>
            <a:off x="6553200" y="6356374"/>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fontAlgn="base">
              <a:spcBef>
                <a:spcPct val="0"/>
              </a:spcBef>
              <a:spcAft>
                <a:spcPct val="0"/>
              </a:spcAft>
            </a:pPr>
            <a:fld id="{3AF4C2D1-ADF4-42AD-B8AF-258D3FB7D100}" type="slidenum">
              <a:rPr lang="en-US" altLang="en-US" smtClean="0">
                <a:latin typeface="Arial" pitchFamily="34" charset="0"/>
              </a:rPr>
              <a:pPr fontAlgn="base">
                <a:spcBef>
                  <a:spcPct val="0"/>
                </a:spcBef>
                <a:spcAft>
                  <a:spcPct val="0"/>
                </a:spcAft>
              </a:pPr>
              <a:t>‹#›</a:t>
            </a:fld>
            <a:endParaRPr lang="en-US" altLang="en-US">
              <a:latin typeface="Arial" pitchFamily="34" charset="0"/>
            </a:endParaRPr>
          </a:p>
        </p:txBody>
      </p:sp>
    </p:spTree>
    <p:extLst>
      <p:ext uri="{BB962C8B-B14F-4D97-AF65-F5344CB8AC3E}">
        <p14:creationId xmlns:p14="http://schemas.microsoft.com/office/powerpoint/2010/main" val="3483162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A2A22DC-D95E-4F28-B814-E7A7B42CB81B}"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095615589"/>
      </p:ext>
    </p:extLst>
  </p:cSld>
  <p:clrMap bg1="lt1" tx1="dk1" bg2="lt2" tx2="dk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 id="2147483936"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53695832"/>
      </p:ext>
    </p:extLst>
  </p:cSld>
  <p:clrMap bg1="lt1" tx1="dk1" bg2="lt2" tx2="dk2" accent1="accent1" accent2="accent2" accent3="accent3" accent4="accent4" accent5="accent5" accent6="accent6" hlink="hlink" folHlink="folHlink"/>
  <p:sldLayoutIdLst>
    <p:sldLayoutId id="2147483977" r:id="rId1"/>
    <p:sldLayoutId id="2147483978" r:id="rId2"/>
    <p:sldLayoutId id="2147483979" r:id="rId3"/>
    <p:sldLayoutId id="2147483980" r:id="rId4"/>
    <p:sldLayoutId id="2147483981" r:id="rId5"/>
    <p:sldLayoutId id="2147483982" r:id="rId6"/>
    <p:sldLayoutId id="2147483983" r:id="rId7"/>
    <p:sldLayoutId id="2147483984" r:id="rId8"/>
    <p:sldLayoutId id="2147483985" r:id="rId9"/>
    <p:sldLayoutId id="2147483986" r:id="rId10"/>
    <p:sldLayoutId id="214748398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41F823C7-10FA-4D59-8953-76A69B304ABC}"/>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9BB185EE-9523-445E-A9ED-30519EE44022}"/>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7F92134F-291D-40EA-B6DC-E40FD9FF100E}"/>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hangingPunct="1">
              <a:defRPr sz="1200">
                <a:solidFill>
                  <a:schemeClr val="tx1">
                    <a:tint val="75000"/>
                  </a:schemeClr>
                </a:solidFill>
                <a:latin typeface="Arial" charset="0"/>
              </a:defRPr>
            </a:lvl1pPr>
          </a:lstStyle>
          <a:p>
            <a:pPr>
              <a:defRPr/>
            </a:pPr>
            <a:endParaRPr lang="en-US"/>
          </a:p>
        </p:txBody>
      </p:sp>
      <p:sp>
        <p:nvSpPr>
          <p:cNvPr id="5" name="Footer Placeholder 4">
            <a:extLst>
              <a:ext uri="{FF2B5EF4-FFF2-40B4-BE49-F238E27FC236}">
                <a16:creationId xmlns:a16="http://schemas.microsoft.com/office/drawing/2014/main" id="{A5D741CE-A227-4021-A8ED-7AA2714CDD30}"/>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hangingPunct="1">
              <a:defRPr sz="1200">
                <a:solidFill>
                  <a:schemeClr val="tx1">
                    <a:tint val="75000"/>
                  </a:schemeClr>
                </a:solidFill>
                <a:latin typeface="Arial" charset="0"/>
              </a:defRPr>
            </a:lvl1pPr>
          </a:lstStyle>
          <a:p>
            <a:pPr>
              <a:defRPr/>
            </a:pPr>
            <a:endParaRPr lang="en-US"/>
          </a:p>
        </p:txBody>
      </p:sp>
      <p:sp>
        <p:nvSpPr>
          <p:cNvPr id="6" name="Slide Number Placeholder 5">
            <a:extLst>
              <a:ext uri="{FF2B5EF4-FFF2-40B4-BE49-F238E27FC236}">
                <a16:creationId xmlns:a16="http://schemas.microsoft.com/office/drawing/2014/main" id="{4BF102C7-3F90-426C-9907-6CA25512BCAE}"/>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EA6FE076-4DC1-44F7-8E6E-440B40F5C5CD}" type="slidenum">
              <a:rPr lang="en-US" altLang="en-US"/>
              <a:pPr/>
              <a:t>‹#›</a:t>
            </a:fld>
            <a:endParaRPr lang="en-US" altLang="en-US"/>
          </a:p>
        </p:txBody>
      </p:sp>
    </p:spTree>
    <p:extLst>
      <p:ext uri="{BB962C8B-B14F-4D97-AF65-F5344CB8AC3E}">
        <p14:creationId xmlns:p14="http://schemas.microsoft.com/office/powerpoint/2010/main" val="2574355895"/>
      </p:ext>
    </p:extLst>
  </p:cSld>
  <p:clrMap bg1="lt1" tx1="dk1" bg2="lt2" tx2="dk2" accent1="accent1" accent2="accent2" accent3="accent3" accent4="accent4" accent5="accent5" accent6="accent6" hlink="hlink" folHlink="folHlink"/>
  <p:sldLayoutIdLst>
    <p:sldLayoutId id="2147483989" r:id="rId1"/>
    <p:sldLayoutId id="2147483990" r:id="rId2"/>
    <p:sldLayoutId id="2147483991" r:id="rId3"/>
    <p:sldLayoutId id="2147483992" r:id="rId4"/>
    <p:sldLayoutId id="2147483993" r:id="rId5"/>
    <p:sldLayoutId id="2147483994" r:id="rId6"/>
    <p:sldLayoutId id="2147483995" r:id="rId7"/>
    <p:sldLayoutId id="2147483996" r:id="rId8"/>
    <p:sldLayoutId id="2147483997" r:id="rId9"/>
    <p:sldLayoutId id="2147483998" r:id="rId10"/>
    <p:sldLayoutId id="214748399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Title Placeholder 1"/>
          <p:cNvSpPr>
            <a:spLocks noGrp="1"/>
          </p:cNvSpPr>
          <p:nvPr>
            <p:ph type="title"/>
          </p:nvPr>
        </p:nvSpPr>
        <p:spPr bwMode="auto">
          <a:xfrm>
            <a:off x="628650" y="365129"/>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1323" tIns="35662" rIns="71323" bIns="35662" numCol="1" anchor="ctr" anchorCtr="0" compatLnSpc="1">
            <a:prstTxWarp prst="textNoShape">
              <a:avLst/>
            </a:prstTxWarp>
          </a:bodyPr>
          <a:lstStyle/>
          <a:p>
            <a:pPr lvl="0"/>
            <a:r>
              <a:rPr lang="en-US" altLang="en-US"/>
              <a:t>Click to edit Master title style</a:t>
            </a:r>
          </a:p>
        </p:txBody>
      </p:sp>
      <p:sp>
        <p:nvSpPr>
          <p:cNvPr id="4099" name="Text Placeholder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1323" tIns="35662" rIns="71323" bIns="3566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28650" y="6356374"/>
            <a:ext cx="2057400" cy="365125"/>
          </a:xfrm>
          <a:prstGeom prst="rect">
            <a:avLst/>
          </a:prstGeom>
        </p:spPr>
        <p:txBody>
          <a:bodyPr vert="horz" lIns="71323" tIns="35662" rIns="71323" bIns="35662" rtlCol="0" anchor="ctr"/>
          <a:lstStyle>
            <a:lvl1pPr algn="l" defTabSz="713232" eaLnBrk="1" fontAlgn="auto" hangingPunct="1">
              <a:spcBef>
                <a:spcPts val="0"/>
              </a:spcBef>
              <a:spcAft>
                <a:spcPts val="0"/>
              </a:spcAft>
              <a:defRPr sz="900">
                <a:solidFill>
                  <a:prstClr val="black">
                    <a:tint val="75000"/>
                  </a:prstClr>
                </a:solidFill>
                <a:latin typeface="Calibri"/>
              </a:defRPr>
            </a:lvl1pPr>
          </a:lstStyle>
          <a:p>
            <a:pPr>
              <a:defRPr/>
            </a:pPr>
            <a:fld id="{1A5A4F0C-780E-4B67-A8D8-1F0DE3B057F3}" type="datetimeFigureOut">
              <a:rPr lang="en-US"/>
              <a:pPr>
                <a:defRPr/>
              </a:pPr>
              <a:t>11/6/2021</a:t>
            </a:fld>
            <a:endParaRPr lang="en-US"/>
          </a:p>
        </p:txBody>
      </p:sp>
      <p:sp>
        <p:nvSpPr>
          <p:cNvPr id="5" name="Footer Placeholder 4"/>
          <p:cNvSpPr>
            <a:spLocks noGrp="1"/>
          </p:cNvSpPr>
          <p:nvPr>
            <p:ph type="ftr" sz="quarter" idx="3"/>
          </p:nvPr>
        </p:nvSpPr>
        <p:spPr>
          <a:xfrm>
            <a:off x="3028950" y="6356374"/>
            <a:ext cx="3086100" cy="365125"/>
          </a:xfrm>
          <a:prstGeom prst="rect">
            <a:avLst/>
          </a:prstGeom>
        </p:spPr>
        <p:txBody>
          <a:bodyPr vert="horz" lIns="71323" tIns="35662" rIns="71323" bIns="35662" rtlCol="0" anchor="ctr"/>
          <a:lstStyle>
            <a:lvl1pPr algn="ctr" defTabSz="713232" eaLnBrk="1" fontAlgn="auto" hangingPunct="1">
              <a:spcBef>
                <a:spcPts val="0"/>
              </a:spcBef>
              <a:spcAft>
                <a:spcPts val="0"/>
              </a:spcAft>
              <a:defRPr sz="900">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4"/>
          </p:nvPr>
        </p:nvSpPr>
        <p:spPr>
          <a:xfrm>
            <a:off x="6457950" y="6356374"/>
            <a:ext cx="2057400" cy="365125"/>
          </a:xfrm>
          <a:prstGeom prst="rect">
            <a:avLst/>
          </a:prstGeom>
        </p:spPr>
        <p:txBody>
          <a:bodyPr vert="horz" wrap="square" lIns="71323" tIns="35662" rIns="71323" bIns="35662" numCol="1" anchor="ctr" anchorCtr="0" compatLnSpc="1">
            <a:prstTxWarp prst="textNoShape">
              <a:avLst/>
            </a:prstTxWarp>
          </a:bodyPr>
          <a:lstStyle>
            <a:lvl1pPr algn="r" defTabSz="712788" eaLnBrk="1" hangingPunct="1">
              <a:defRPr sz="900">
                <a:solidFill>
                  <a:srgbClr val="898989"/>
                </a:solidFill>
                <a:latin typeface="Calibri" pitchFamily="34" charset="0"/>
              </a:defRPr>
            </a:lvl1pPr>
          </a:lstStyle>
          <a:p>
            <a:pPr fontAlgn="base">
              <a:spcBef>
                <a:spcPct val="0"/>
              </a:spcBef>
              <a:spcAft>
                <a:spcPct val="0"/>
              </a:spcAft>
            </a:pPr>
            <a:fld id="{E20FFF48-18F8-4861-AD75-0B5EC3112091}" type="slidenum">
              <a:rPr lang="en-US" altLang="en-US" smtClean="0"/>
              <a:pPr fontAlgn="base">
                <a:spcBef>
                  <a:spcPct val="0"/>
                </a:spcBef>
                <a:spcAft>
                  <a:spcPct val="0"/>
                </a:spcAft>
              </a:pPr>
              <a:t>‹#›</a:t>
            </a:fld>
            <a:endParaRPr lang="en-US" altLang="en-US"/>
          </a:p>
        </p:txBody>
      </p:sp>
    </p:spTree>
    <p:extLst>
      <p:ext uri="{BB962C8B-B14F-4D97-AF65-F5344CB8AC3E}">
        <p14:creationId xmlns:p14="http://schemas.microsoft.com/office/powerpoint/2010/main" val="757450762"/>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 id="2147483694" r:id="rId17"/>
    <p:sldLayoutId id="2147483695" r:id="rId18"/>
    <p:sldLayoutId id="2147483696" r:id="rId19"/>
    <p:sldLayoutId id="2147483697" r:id="rId20"/>
  </p:sldLayoutIdLst>
  <p:transition spd="slow">
    <p:sndAc>
      <p:stSnd>
        <p:snd r:embed="rId22" name="chimes.wav"/>
      </p:stSnd>
    </p:sndAc>
  </p:transition>
  <p:txStyles>
    <p:titleStyle>
      <a:lvl1pPr algn="l" defTabSz="712788" rtl="0" eaLnBrk="0" fontAlgn="base" hangingPunct="0">
        <a:lnSpc>
          <a:spcPct val="90000"/>
        </a:lnSpc>
        <a:spcBef>
          <a:spcPct val="0"/>
        </a:spcBef>
        <a:spcAft>
          <a:spcPct val="0"/>
        </a:spcAft>
        <a:defRPr sz="3400" kern="1200">
          <a:solidFill>
            <a:schemeClr val="tx1"/>
          </a:solidFill>
          <a:latin typeface="+mj-lt"/>
          <a:ea typeface="+mj-ea"/>
          <a:cs typeface="+mj-cs"/>
        </a:defRPr>
      </a:lvl1pPr>
      <a:lvl2pPr algn="l" defTabSz="712788" rtl="0" eaLnBrk="0" fontAlgn="base" hangingPunct="0">
        <a:lnSpc>
          <a:spcPct val="90000"/>
        </a:lnSpc>
        <a:spcBef>
          <a:spcPct val="0"/>
        </a:spcBef>
        <a:spcAft>
          <a:spcPct val="0"/>
        </a:spcAft>
        <a:defRPr sz="3400">
          <a:solidFill>
            <a:schemeClr val="tx1"/>
          </a:solidFill>
          <a:latin typeface="Calibri Light" panose="020F0302020204030204" pitchFamily="34" charset="0"/>
        </a:defRPr>
      </a:lvl2pPr>
      <a:lvl3pPr algn="l" defTabSz="712788" rtl="0" eaLnBrk="0" fontAlgn="base" hangingPunct="0">
        <a:lnSpc>
          <a:spcPct val="90000"/>
        </a:lnSpc>
        <a:spcBef>
          <a:spcPct val="0"/>
        </a:spcBef>
        <a:spcAft>
          <a:spcPct val="0"/>
        </a:spcAft>
        <a:defRPr sz="3400">
          <a:solidFill>
            <a:schemeClr val="tx1"/>
          </a:solidFill>
          <a:latin typeface="Calibri Light" panose="020F0302020204030204" pitchFamily="34" charset="0"/>
        </a:defRPr>
      </a:lvl3pPr>
      <a:lvl4pPr algn="l" defTabSz="712788" rtl="0" eaLnBrk="0" fontAlgn="base" hangingPunct="0">
        <a:lnSpc>
          <a:spcPct val="90000"/>
        </a:lnSpc>
        <a:spcBef>
          <a:spcPct val="0"/>
        </a:spcBef>
        <a:spcAft>
          <a:spcPct val="0"/>
        </a:spcAft>
        <a:defRPr sz="3400">
          <a:solidFill>
            <a:schemeClr val="tx1"/>
          </a:solidFill>
          <a:latin typeface="Calibri Light" panose="020F0302020204030204" pitchFamily="34" charset="0"/>
        </a:defRPr>
      </a:lvl4pPr>
      <a:lvl5pPr algn="l" defTabSz="712788" rtl="0" eaLnBrk="0" fontAlgn="base" hangingPunct="0">
        <a:lnSpc>
          <a:spcPct val="90000"/>
        </a:lnSpc>
        <a:spcBef>
          <a:spcPct val="0"/>
        </a:spcBef>
        <a:spcAft>
          <a:spcPct val="0"/>
        </a:spcAft>
        <a:defRPr sz="3400">
          <a:solidFill>
            <a:schemeClr val="tx1"/>
          </a:solidFill>
          <a:latin typeface="Calibri Light" panose="020F0302020204030204" pitchFamily="34" charset="0"/>
        </a:defRPr>
      </a:lvl5pPr>
      <a:lvl6pPr marL="457200" algn="l" defTabSz="712788" rtl="0" fontAlgn="base">
        <a:lnSpc>
          <a:spcPct val="90000"/>
        </a:lnSpc>
        <a:spcBef>
          <a:spcPct val="0"/>
        </a:spcBef>
        <a:spcAft>
          <a:spcPct val="0"/>
        </a:spcAft>
        <a:defRPr sz="3400">
          <a:solidFill>
            <a:schemeClr val="tx1"/>
          </a:solidFill>
          <a:latin typeface="Calibri Light" panose="020F0302020204030204" pitchFamily="34" charset="0"/>
        </a:defRPr>
      </a:lvl6pPr>
      <a:lvl7pPr marL="914400" algn="l" defTabSz="712788" rtl="0" fontAlgn="base">
        <a:lnSpc>
          <a:spcPct val="90000"/>
        </a:lnSpc>
        <a:spcBef>
          <a:spcPct val="0"/>
        </a:spcBef>
        <a:spcAft>
          <a:spcPct val="0"/>
        </a:spcAft>
        <a:defRPr sz="3400">
          <a:solidFill>
            <a:schemeClr val="tx1"/>
          </a:solidFill>
          <a:latin typeface="Calibri Light" panose="020F0302020204030204" pitchFamily="34" charset="0"/>
        </a:defRPr>
      </a:lvl7pPr>
      <a:lvl8pPr marL="1371600" algn="l" defTabSz="712788" rtl="0" fontAlgn="base">
        <a:lnSpc>
          <a:spcPct val="90000"/>
        </a:lnSpc>
        <a:spcBef>
          <a:spcPct val="0"/>
        </a:spcBef>
        <a:spcAft>
          <a:spcPct val="0"/>
        </a:spcAft>
        <a:defRPr sz="3400">
          <a:solidFill>
            <a:schemeClr val="tx1"/>
          </a:solidFill>
          <a:latin typeface="Calibri Light" panose="020F0302020204030204" pitchFamily="34" charset="0"/>
        </a:defRPr>
      </a:lvl8pPr>
      <a:lvl9pPr marL="1828800" algn="l" defTabSz="712788" rtl="0" fontAlgn="base">
        <a:lnSpc>
          <a:spcPct val="90000"/>
        </a:lnSpc>
        <a:spcBef>
          <a:spcPct val="0"/>
        </a:spcBef>
        <a:spcAft>
          <a:spcPct val="0"/>
        </a:spcAft>
        <a:defRPr sz="3400">
          <a:solidFill>
            <a:schemeClr val="tx1"/>
          </a:solidFill>
          <a:latin typeface="Calibri Light" panose="020F0302020204030204" pitchFamily="34" charset="0"/>
        </a:defRPr>
      </a:lvl9pPr>
    </p:titleStyle>
    <p:bodyStyle>
      <a:lvl1pPr marL="177800" indent="-177800" algn="l" defTabSz="712788" rtl="0" eaLnBrk="0" fontAlgn="base" hangingPunct="0">
        <a:lnSpc>
          <a:spcPct val="90000"/>
        </a:lnSpc>
        <a:spcBef>
          <a:spcPts val="775"/>
        </a:spcBef>
        <a:spcAft>
          <a:spcPct val="0"/>
        </a:spcAft>
        <a:buFont typeface="Arial" pitchFamily="34" charset="0"/>
        <a:buChar char="•"/>
        <a:defRPr sz="2200" kern="1200">
          <a:solidFill>
            <a:schemeClr val="tx1"/>
          </a:solidFill>
          <a:latin typeface="+mn-lt"/>
          <a:ea typeface="+mn-ea"/>
          <a:cs typeface="+mn-cs"/>
        </a:defRPr>
      </a:lvl1pPr>
      <a:lvl2pPr marL="533400" indent="-177800" algn="l" defTabSz="712788" rtl="0" eaLnBrk="0" fontAlgn="base" hangingPunct="0">
        <a:lnSpc>
          <a:spcPct val="90000"/>
        </a:lnSpc>
        <a:spcBef>
          <a:spcPts val="388"/>
        </a:spcBef>
        <a:spcAft>
          <a:spcPct val="0"/>
        </a:spcAft>
        <a:buFont typeface="Arial" pitchFamily="34" charset="0"/>
        <a:buChar char="•"/>
        <a:defRPr sz="1900" kern="1200">
          <a:solidFill>
            <a:schemeClr val="tx1"/>
          </a:solidFill>
          <a:latin typeface="+mn-lt"/>
          <a:ea typeface="+mn-ea"/>
          <a:cs typeface="+mn-cs"/>
        </a:defRPr>
      </a:lvl2pPr>
      <a:lvl3pPr marL="890588" indent="-177800" algn="l" defTabSz="712788" rtl="0" eaLnBrk="0" fontAlgn="base" hangingPunct="0">
        <a:lnSpc>
          <a:spcPct val="90000"/>
        </a:lnSpc>
        <a:spcBef>
          <a:spcPts val="388"/>
        </a:spcBef>
        <a:spcAft>
          <a:spcPct val="0"/>
        </a:spcAft>
        <a:buFont typeface="Arial" pitchFamily="34" charset="0"/>
        <a:buChar char="•"/>
        <a:defRPr sz="1600" kern="1200">
          <a:solidFill>
            <a:schemeClr val="tx1"/>
          </a:solidFill>
          <a:latin typeface="+mn-lt"/>
          <a:ea typeface="+mn-ea"/>
          <a:cs typeface="+mn-cs"/>
        </a:defRPr>
      </a:lvl3pPr>
      <a:lvl4pPr marL="1247775" indent="-177800" algn="l" defTabSz="712788" rtl="0" eaLnBrk="0" fontAlgn="base" hangingPunct="0">
        <a:lnSpc>
          <a:spcPct val="90000"/>
        </a:lnSpc>
        <a:spcBef>
          <a:spcPts val="388"/>
        </a:spcBef>
        <a:spcAft>
          <a:spcPct val="0"/>
        </a:spcAft>
        <a:buFont typeface="Arial" pitchFamily="34" charset="0"/>
        <a:buChar char="•"/>
        <a:defRPr sz="1400" kern="1200">
          <a:solidFill>
            <a:schemeClr val="tx1"/>
          </a:solidFill>
          <a:latin typeface="+mn-lt"/>
          <a:ea typeface="+mn-ea"/>
          <a:cs typeface="+mn-cs"/>
        </a:defRPr>
      </a:lvl4pPr>
      <a:lvl5pPr marL="1603375" indent="-177800" algn="l" defTabSz="712788" rtl="0" eaLnBrk="0" fontAlgn="base" hangingPunct="0">
        <a:lnSpc>
          <a:spcPct val="90000"/>
        </a:lnSpc>
        <a:spcBef>
          <a:spcPts val="388"/>
        </a:spcBef>
        <a:spcAft>
          <a:spcPct val="0"/>
        </a:spcAft>
        <a:buFont typeface="Arial" pitchFamily="34" charset="0"/>
        <a:buChar char="•"/>
        <a:defRPr sz="1400" kern="1200">
          <a:solidFill>
            <a:schemeClr val="tx1"/>
          </a:solidFill>
          <a:latin typeface="+mn-lt"/>
          <a:ea typeface="+mn-ea"/>
          <a:cs typeface="+mn-cs"/>
        </a:defRPr>
      </a:lvl5pPr>
      <a:lvl6pPr marL="1961388" indent="-178308" algn="l" defTabSz="713232" rtl="0" eaLnBrk="1" latinLnBrk="0" hangingPunct="1">
        <a:lnSpc>
          <a:spcPct val="90000"/>
        </a:lnSpc>
        <a:spcBef>
          <a:spcPts val="390"/>
        </a:spcBef>
        <a:buFont typeface="Arial" panose="020B0604020202020204" pitchFamily="34" charset="0"/>
        <a:buChar char="•"/>
        <a:defRPr sz="1400" kern="1200">
          <a:solidFill>
            <a:schemeClr val="tx1"/>
          </a:solidFill>
          <a:latin typeface="+mn-lt"/>
          <a:ea typeface="+mn-ea"/>
          <a:cs typeface="+mn-cs"/>
        </a:defRPr>
      </a:lvl6pPr>
      <a:lvl7pPr marL="2318004" indent="-178308" algn="l" defTabSz="713232" rtl="0" eaLnBrk="1" latinLnBrk="0" hangingPunct="1">
        <a:lnSpc>
          <a:spcPct val="90000"/>
        </a:lnSpc>
        <a:spcBef>
          <a:spcPts val="390"/>
        </a:spcBef>
        <a:buFont typeface="Arial" panose="020B0604020202020204" pitchFamily="34" charset="0"/>
        <a:buChar char="•"/>
        <a:defRPr sz="1400" kern="1200">
          <a:solidFill>
            <a:schemeClr val="tx1"/>
          </a:solidFill>
          <a:latin typeface="+mn-lt"/>
          <a:ea typeface="+mn-ea"/>
          <a:cs typeface="+mn-cs"/>
        </a:defRPr>
      </a:lvl7pPr>
      <a:lvl8pPr marL="2674620" indent="-178308" algn="l" defTabSz="713232" rtl="0" eaLnBrk="1" latinLnBrk="0" hangingPunct="1">
        <a:lnSpc>
          <a:spcPct val="90000"/>
        </a:lnSpc>
        <a:spcBef>
          <a:spcPts val="390"/>
        </a:spcBef>
        <a:buFont typeface="Arial" panose="020B0604020202020204" pitchFamily="34" charset="0"/>
        <a:buChar char="•"/>
        <a:defRPr sz="1400" kern="1200">
          <a:solidFill>
            <a:schemeClr val="tx1"/>
          </a:solidFill>
          <a:latin typeface="+mn-lt"/>
          <a:ea typeface="+mn-ea"/>
          <a:cs typeface="+mn-cs"/>
        </a:defRPr>
      </a:lvl8pPr>
      <a:lvl9pPr marL="3031236" indent="-178308" algn="l" defTabSz="713232" rtl="0" eaLnBrk="1" latinLnBrk="0" hangingPunct="1">
        <a:lnSpc>
          <a:spcPct val="90000"/>
        </a:lnSpc>
        <a:spcBef>
          <a:spcPts val="39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Title Placeholder 1"/>
          <p:cNvSpPr>
            <a:spLocks noGrp="1"/>
          </p:cNvSpPr>
          <p:nvPr>
            <p:ph type="title"/>
          </p:nvPr>
        </p:nvSpPr>
        <p:spPr bwMode="auto">
          <a:xfrm>
            <a:off x="628650" y="365129"/>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1323" tIns="35662" rIns="71323" bIns="35662" numCol="1" anchor="ctr" anchorCtr="0" compatLnSpc="1">
            <a:prstTxWarp prst="textNoShape">
              <a:avLst/>
            </a:prstTxWarp>
          </a:bodyPr>
          <a:lstStyle/>
          <a:p>
            <a:pPr lvl="0"/>
            <a:r>
              <a:rPr lang="en-US" altLang="en-US"/>
              <a:t>Click to edit Master title style</a:t>
            </a:r>
          </a:p>
        </p:txBody>
      </p:sp>
      <p:sp>
        <p:nvSpPr>
          <p:cNvPr id="4099" name="Text Placeholder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1323" tIns="35662" rIns="71323" bIns="3566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28650" y="6356374"/>
            <a:ext cx="2057400" cy="365125"/>
          </a:xfrm>
          <a:prstGeom prst="rect">
            <a:avLst/>
          </a:prstGeom>
        </p:spPr>
        <p:txBody>
          <a:bodyPr vert="horz" lIns="71323" tIns="35662" rIns="71323" bIns="35662" rtlCol="0" anchor="ctr"/>
          <a:lstStyle>
            <a:lvl1pPr algn="l" defTabSz="713232" eaLnBrk="1" fontAlgn="auto" hangingPunct="1">
              <a:spcBef>
                <a:spcPts val="0"/>
              </a:spcBef>
              <a:spcAft>
                <a:spcPts val="0"/>
              </a:spcAft>
              <a:defRPr sz="900">
                <a:solidFill>
                  <a:prstClr val="black">
                    <a:tint val="75000"/>
                  </a:prstClr>
                </a:solidFill>
                <a:latin typeface="Calibri"/>
              </a:defRPr>
            </a:lvl1pPr>
          </a:lstStyle>
          <a:p>
            <a:pPr>
              <a:defRPr/>
            </a:pPr>
            <a:fld id="{8B06AE4D-ECAA-4EF1-AF52-46901B7F48D2}" type="datetimeFigureOut">
              <a:rPr lang="en-US"/>
              <a:pPr>
                <a:defRPr/>
              </a:pPr>
              <a:t>11/6/2021</a:t>
            </a:fld>
            <a:endParaRPr lang="en-US"/>
          </a:p>
        </p:txBody>
      </p:sp>
      <p:sp>
        <p:nvSpPr>
          <p:cNvPr id="5" name="Footer Placeholder 4"/>
          <p:cNvSpPr>
            <a:spLocks noGrp="1"/>
          </p:cNvSpPr>
          <p:nvPr>
            <p:ph type="ftr" sz="quarter" idx="3"/>
          </p:nvPr>
        </p:nvSpPr>
        <p:spPr>
          <a:xfrm>
            <a:off x="3028950" y="6356374"/>
            <a:ext cx="3086100" cy="365125"/>
          </a:xfrm>
          <a:prstGeom prst="rect">
            <a:avLst/>
          </a:prstGeom>
        </p:spPr>
        <p:txBody>
          <a:bodyPr vert="horz" lIns="71323" tIns="35662" rIns="71323" bIns="35662" rtlCol="0" anchor="ctr"/>
          <a:lstStyle>
            <a:lvl1pPr algn="ctr" defTabSz="713232" eaLnBrk="1" fontAlgn="auto" hangingPunct="1">
              <a:spcBef>
                <a:spcPts val="0"/>
              </a:spcBef>
              <a:spcAft>
                <a:spcPts val="0"/>
              </a:spcAft>
              <a:defRPr sz="900">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4"/>
          </p:nvPr>
        </p:nvSpPr>
        <p:spPr>
          <a:xfrm>
            <a:off x="6457950" y="6356374"/>
            <a:ext cx="2057400" cy="365125"/>
          </a:xfrm>
          <a:prstGeom prst="rect">
            <a:avLst/>
          </a:prstGeom>
        </p:spPr>
        <p:txBody>
          <a:bodyPr vert="horz" wrap="square" lIns="71323" tIns="35662" rIns="71323" bIns="35662" numCol="1" anchor="ctr" anchorCtr="0" compatLnSpc="1">
            <a:prstTxWarp prst="textNoShape">
              <a:avLst/>
            </a:prstTxWarp>
          </a:bodyPr>
          <a:lstStyle>
            <a:lvl1pPr algn="r" defTabSz="712788" eaLnBrk="1" hangingPunct="1">
              <a:defRPr sz="900">
                <a:solidFill>
                  <a:srgbClr val="898989"/>
                </a:solidFill>
                <a:latin typeface="Calibri" pitchFamily="34" charset="0"/>
              </a:defRPr>
            </a:lvl1pPr>
          </a:lstStyle>
          <a:p>
            <a:pPr fontAlgn="base">
              <a:spcBef>
                <a:spcPct val="0"/>
              </a:spcBef>
              <a:spcAft>
                <a:spcPct val="0"/>
              </a:spcAft>
            </a:pPr>
            <a:fld id="{5AFB6ACD-53D8-4BF4-A558-4CDC90195121}" type="slidenum">
              <a:rPr lang="en-US" altLang="en-US" smtClean="0"/>
              <a:pPr fontAlgn="base">
                <a:spcBef>
                  <a:spcPct val="0"/>
                </a:spcBef>
                <a:spcAft>
                  <a:spcPct val="0"/>
                </a:spcAft>
              </a:pPr>
              <a:t>‹#›</a:t>
            </a:fld>
            <a:endParaRPr lang="en-US" altLang="en-US"/>
          </a:p>
        </p:txBody>
      </p:sp>
    </p:spTree>
    <p:extLst>
      <p:ext uri="{BB962C8B-B14F-4D97-AF65-F5344CB8AC3E}">
        <p14:creationId xmlns:p14="http://schemas.microsoft.com/office/powerpoint/2010/main" val="3531260737"/>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 id="2147483713" r:id="rId15"/>
    <p:sldLayoutId id="2147483714" r:id="rId16"/>
    <p:sldLayoutId id="2147483715" r:id="rId17"/>
    <p:sldLayoutId id="2147483716" r:id="rId18"/>
    <p:sldLayoutId id="2147483717" r:id="rId19"/>
    <p:sldLayoutId id="2147483718" r:id="rId20"/>
  </p:sldLayoutIdLst>
  <p:transition spd="slow">
    <p:sndAc>
      <p:stSnd>
        <p:snd r:embed="rId22" name="chimes.wav"/>
      </p:stSnd>
    </p:sndAc>
  </p:transition>
  <p:txStyles>
    <p:titleStyle>
      <a:lvl1pPr algn="l" defTabSz="712788" rtl="0" eaLnBrk="0" fontAlgn="base" hangingPunct="0">
        <a:lnSpc>
          <a:spcPct val="90000"/>
        </a:lnSpc>
        <a:spcBef>
          <a:spcPct val="0"/>
        </a:spcBef>
        <a:spcAft>
          <a:spcPct val="0"/>
        </a:spcAft>
        <a:defRPr sz="3400" kern="1200">
          <a:solidFill>
            <a:schemeClr val="tx1"/>
          </a:solidFill>
          <a:latin typeface="+mj-lt"/>
          <a:ea typeface="+mj-ea"/>
          <a:cs typeface="+mj-cs"/>
        </a:defRPr>
      </a:lvl1pPr>
      <a:lvl2pPr algn="l" defTabSz="712788" rtl="0" eaLnBrk="0" fontAlgn="base" hangingPunct="0">
        <a:lnSpc>
          <a:spcPct val="90000"/>
        </a:lnSpc>
        <a:spcBef>
          <a:spcPct val="0"/>
        </a:spcBef>
        <a:spcAft>
          <a:spcPct val="0"/>
        </a:spcAft>
        <a:defRPr sz="3400">
          <a:solidFill>
            <a:schemeClr val="tx1"/>
          </a:solidFill>
          <a:latin typeface="Calibri Light" panose="020F0302020204030204" pitchFamily="34" charset="0"/>
        </a:defRPr>
      </a:lvl2pPr>
      <a:lvl3pPr algn="l" defTabSz="712788" rtl="0" eaLnBrk="0" fontAlgn="base" hangingPunct="0">
        <a:lnSpc>
          <a:spcPct val="90000"/>
        </a:lnSpc>
        <a:spcBef>
          <a:spcPct val="0"/>
        </a:spcBef>
        <a:spcAft>
          <a:spcPct val="0"/>
        </a:spcAft>
        <a:defRPr sz="3400">
          <a:solidFill>
            <a:schemeClr val="tx1"/>
          </a:solidFill>
          <a:latin typeface="Calibri Light" panose="020F0302020204030204" pitchFamily="34" charset="0"/>
        </a:defRPr>
      </a:lvl3pPr>
      <a:lvl4pPr algn="l" defTabSz="712788" rtl="0" eaLnBrk="0" fontAlgn="base" hangingPunct="0">
        <a:lnSpc>
          <a:spcPct val="90000"/>
        </a:lnSpc>
        <a:spcBef>
          <a:spcPct val="0"/>
        </a:spcBef>
        <a:spcAft>
          <a:spcPct val="0"/>
        </a:spcAft>
        <a:defRPr sz="3400">
          <a:solidFill>
            <a:schemeClr val="tx1"/>
          </a:solidFill>
          <a:latin typeface="Calibri Light" panose="020F0302020204030204" pitchFamily="34" charset="0"/>
        </a:defRPr>
      </a:lvl4pPr>
      <a:lvl5pPr algn="l" defTabSz="712788" rtl="0" eaLnBrk="0" fontAlgn="base" hangingPunct="0">
        <a:lnSpc>
          <a:spcPct val="90000"/>
        </a:lnSpc>
        <a:spcBef>
          <a:spcPct val="0"/>
        </a:spcBef>
        <a:spcAft>
          <a:spcPct val="0"/>
        </a:spcAft>
        <a:defRPr sz="3400">
          <a:solidFill>
            <a:schemeClr val="tx1"/>
          </a:solidFill>
          <a:latin typeface="Calibri Light" panose="020F0302020204030204" pitchFamily="34" charset="0"/>
        </a:defRPr>
      </a:lvl5pPr>
      <a:lvl6pPr marL="457200" algn="l" defTabSz="712788" rtl="0" fontAlgn="base">
        <a:lnSpc>
          <a:spcPct val="90000"/>
        </a:lnSpc>
        <a:spcBef>
          <a:spcPct val="0"/>
        </a:spcBef>
        <a:spcAft>
          <a:spcPct val="0"/>
        </a:spcAft>
        <a:defRPr sz="3400">
          <a:solidFill>
            <a:schemeClr val="tx1"/>
          </a:solidFill>
          <a:latin typeface="Calibri Light" panose="020F0302020204030204" pitchFamily="34" charset="0"/>
        </a:defRPr>
      </a:lvl6pPr>
      <a:lvl7pPr marL="914400" algn="l" defTabSz="712788" rtl="0" fontAlgn="base">
        <a:lnSpc>
          <a:spcPct val="90000"/>
        </a:lnSpc>
        <a:spcBef>
          <a:spcPct val="0"/>
        </a:spcBef>
        <a:spcAft>
          <a:spcPct val="0"/>
        </a:spcAft>
        <a:defRPr sz="3400">
          <a:solidFill>
            <a:schemeClr val="tx1"/>
          </a:solidFill>
          <a:latin typeface="Calibri Light" panose="020F0302020204030204" pitchFamily="34" charset="0"/>
        </a:defRPr>
      </a:lvl7pPr>
      <a:lvl8pPr marL="1371600" algn="l" defTabSz="712788" rtl="0" fontAlgn="base">
        <a:lnSpc>
          <a:spcPct val="90000"/>
        </a:lnSpc>
        <a:spcBef>
          <a:spcPct val="0"/>
        </a:spcBef>
        <a:spcAft>
          <a:spcPct val="0"/>
        </a:spcAft>
        <a:defRPr sz="3400">
          <a:solidFill>
            <a:schemeClr val="tx1"/>
          </a:solidFill>
          <a:latin typeface="Calibri Light" panose="020F0302020204030204" pitchFamily="34" charset="0"/>
        </a:defRPr>
      </a:lvl8pPr>
      <a:lvl9pPr marL="1828800" algn="l" defTabSz="712788" rtl="0" fontAlgn="base">
        <a:lnSpc>
          <a:spcPct val="90000"/>
        </a:lnSpc>
        <a:spcBef>
          <a:spcPct val="0"/>
        </a:spcBef>
        <a:spcAft>
          <a:spcPct val="0"/>
        </a:spcAft>
        <a:defRPr sz="3400">
          <a:solidFill>
            <a:schemeClr val="tx1"/>
          </a:solidFill>
          <a:latin typeface="Calibri Light" panose="020F0302020204030204" pitchFamily="34" charset="0"/>
        </a:defRPr>
      </a:lvl9pPr>
    </p:titleStyle>
    <p:bodyStyle>
      <a:lvl1pPr marL="177800" indent="-177800" algn="l" defTabSz="712788" rtl="0" eaLnBrk="0" fontAlgn="base" hangingPunct="0">
        <a:lnSpc>
          <a:spcPct val="90000"/>
        </a:lnSpc>
        <a:spcBef>
          <a:spcPts val="775"/>
        </a:spcBef>
        <a:spcAft>
          <a:spcPct val="0"/>
        </a:spcAft>
        <a:buFont typeface="Arial" pitchFamily="34" charset="0"/>
        <a:buChar char="•"/>
        <a:defRPr sz="2200" kern="1200">
          <a:solidFill>
            <a:schemeClr val="tx1"/>
          </a:solidFill>
          <a:latin typeface="+mn-lt"/>
          <a:ea typeface="+mn-ea"/>
          <a:cs typeface="+mn-cs"/>
        </a:defRPr>
      </a:lvl1pPr>
      <a:lvl2pPr marL="533400" indent="-177800" algn="l" defTabSz="712788" rtl="0" eaLnBrk="0" fontAlgn="base" hangingPunct="0">
        <a:lnSpc>
          <a:spcPct val="90000"/>
        </a:lnSpc>
        <a:spcBef>
          <a:spcPts val="388"/>
        </a:spcBef>
        <a:spcAft>
          <a:spcPct val="0"/>
        </a:spcAft>
        <a:buFont typeface="Arial" pitchFamily="34" charset="0"/>
        <a:buChar char="•"/>
        <a:defRPr sz="1900" kern="1200">
          <a:solidFill>
            <a:schemeClr val="tx1"/>
          </a:solidFill>
          <a:latin typeface="+mn-lt"/>
          <a:ea typeface="+mn-ea"/>
          <a:cs typeface="+mn-cs"/>
        </a:defRPr>
      </a:lvl2pPr>
      <a:lvl3pPr marL="890588" indent="-177800" algn="l" defTabSz="712788" rtl="0" eaLnBrk="0" fontAlgn="base" hangingPunct="0">
        <a:lnSpc>
          <a:spcPct val="90000"/>
        </a:lnSpc>
        <a:spcBef>
          <a:spcPts val="388"/>
        </a:spcBef>
        <a:spcAft>
          <a:spcPct val="0"/>
        </a:spcAft>
        <a:buFont typeface="Arial" pitchFamily="34" charset="0"/>
        <a:buChar char="•"/>
        <a:defRPr sz="1600" kern="1200">
          <a:solidFill>
            <a:schemeClr val="tx1"/>
          </a:solidFill>
          <a:latin typeface="+mn-lt"/>
          <a:ea typeface="+mn-ea"/>
          <a:cs typeface="+mn-cs"/>
        </a:defRPr>
      </a:lvl3pPr>
      <a:lvl4pPr marL="1247775" indent="-177800" algn="l" defTabSz="712788" rtl="0" eaLnBrk="0" fontAlgn="base" hangingPunct="0">
        <a:lnSpc>
          <a:spcPct val="90000"/>
        </a:lnSpc>
        <a:spcBef>
          <a:spcPts val="388"/>
        </a:spcBef>
        <a:spcAft>
          <a:spcPct val="0"/>
        </a:spcAft>
        <a:buFont typeface="Arial" pitchFamily="34" charset="0"/>
        <a:buChar char="•"/>
        <a:defRPr sz="1400" kern="1200">
          <a:solidFill>
            <a:schemeClr val="tx1"/>
          </a:solidFill>
          <a:latin typeface="+mn-lt"/>
          <a:ea typeface="+mn-ea"/>
          <a:cs typeface="+mn-cs"/>
        </a:defRPr>
      </a:lvl4pPr>
      <a:lvl5pPr marL="1603375" indent="-177800" algn="l" defTabSz="712788" rtl="0" eaLnBrk="0" fontAlgn="base" hangingPunct="0">
        <a:lnSpc>
          <a:spcPct val="90000"/>
        </a:lnSpc>
        <a:spcBef>
          <a:spcPts val="388"/>
        </a:spcBef>
        <a:spcAft>
          <a:spcPct val="0"/>
        </a:spcAft>
        <a:buFont typeface="Arial" pitchFamily="34" charset="0"/>
        <a:buChar char="•"/>
        <a:defRPr sz="1400" kern="1200">
          <a:solidFill>
            <a:schemeClr val="tx1"/>
          </a:solidFill>
          <a:latin typeface="+mn-lt"/>
          <a:ea typeface="+mn-ea"/>
          <a:cs typeface="+mn-cs"/>
        </a:defRPr>
      </a:lvl5pPr>
      <a:lvl6pPr marL="1961388" indent="-178308" algn="l" defTabSz="713232" rtl="0" eaLnBrk="1" latinLnBrk="0" hangingPunct="1">
        <a:lnSpc>
          <a:spcPct val="90000"/>
        </a:lnSpc>
        <a:spcBef>
          <a:spcPts val="390"/>
        </a:spcBef>
        <a:buFont typeface="Arial" panose="020B0604020202020204" pitchFamily="34" charset="0"/>
        <a:buChar char="•"/>
        <a:defRPr sz="1400" kern="1200">
          <a:solidFill>
            <a:schemeClr val="tx1"/>
          </a:solidFill>
          <a:latin typeface="+mn-lt"/>
          <a:ea typeface="+mn-ea"/>
          <a:cs typeface="+mn-cs"/>
        </a:defRPr>
      </a:lvl6pPr>
      <a:lvl7pPr marL="2318004" indent="-178308" algn="l" defTabSz="713232" rtl="0" eaLnBrk="1" latinLnBrk="0" hangingPunct="1">
        <a:lnSpc>
          <a:spcPct val="90000"/>
        </a:lnSpc>
        <a:spcBef>
          <a:spcPts val="390"/>
        </a:spcBef>
        <a:buFont typeface="Arial" panose="020B0604020202020204" pitchFamily="34" charset="0"/>
        <a:buChar char="•"/>
        <a:defRPr sz="1400" kern="1200">
          <a:solidFill>
            <a:schemeClr val="tx1"/>
          </a:solidFill>
          <a:latin typeface="+mn-lt"/>
          <a:ea typeface="+mn-ea"/>
          <a:cs typeface="+mn-cs"/>
        </a:defRPr>
      </a:lvl7pPr>
      <a:lvl8pPr marL="2674620" indent="-178308" algn="l" defTabSz="713232" rtl="0" eaLnBrk="1" latinLnBrk="0" hangingPunct="1">
        <a:lnSpc>
          <a:spcPct val="90000"/>
        </a:lnSpc>
        <a:spcBef>
          <a:spcPts val="390"/>
        </a:spcBef>
        <a:buFont typeface="Arial" panose="020B0604020202020204" pitchFamily="34" charset="0"/>
        <a:buChar char="•"/>
        <a:defRPr sz="1400" kern="1200">
          <a:solidFill>
            <a:schemeClr val="tx1"/>
          </a:solidFill>
          <a:latin typeface="+mn-lt"/>
          <a:ea typeface="+mn-ea"/>
          <a:cs typeface="+mn-cs"/>
        </a:defRPr>
      </a:lvl8pPr>
      <a:lvl9pPr marL="3031236" indent="-178308" algn="l" defTabSz="713232" rtl="0" eaLnBrk="1" latinLnBrk="0" hangingPunct="1">
        <a:lnSpc>
          <a:spcPct val="90000"/>
        </a:lnSpc>
        <a:spcBef>
          <a:spcPts val="39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r="-60000"/>
          </a:stretch>
        </a:blipFill>
        <a:effectLst/>
      </p:bgPr>
    </p:bg>
    <p:spTree>
      <p:nvGrpSpPr>
        <p:cNvPr id="1" name=""/>
        <p:cNvGrpSpPr/>
        <p:nvPr/>
      </p:nvGrpSpPr>
      <p:grpSpPr>
        <a:xfrm>
          <a:off x="0" y="0"/>
          <a:ext cx="0" cy="0"/>
          <a:chOff x="0" y="0"/>
          <a:chExt cx="0" cy="0"/>
        </a:xfrm>
      </p:grpSpPr>
      <p:sp>
        <p:nvSpPr>
          <p:cNvPr id="717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171" name="Text Placeholder 2"/>
          <p:cNvSpPr>
            <a:spLocks noGrp="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74"/>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ea typeface="+mn-ea"/>
              </a:defRPr>
            </a:lvl1pPr>
          </a:lstStyle>
          <a:p>
            <a:pPr>
              <a:defRPr/>
            </a:pPr>
            <a:fld id="{68C816DE-06E3-45EA-BDE0-93E4CEDC38E5}" type="datetimeFigureOut">
              <a:rPr lang="en-US"/>
              <a:pPr>
                <a:defRPr/>
              </a:pPr>
              <a:t>11/6/2021</a:t>
            </a:fld>
            <a:endParaRPr lang="en-US"/>
          </a:p>
        </p:txBody>
      </p:sp>
      <p:sp>
        <p:nvSpPr>
          <p:cNvPr id="5" name="Footer Placeholder 4"/>
          <p:cNvSpPr>
            <a:spLocks noGrp="1"/>
          </p:cNvSpPr>
          <p:nvPr>
            <p:ph type="ftr" sz="quarter" idx="3"/>
          </p:nvPr>
        </p:nvSpPr>
        <p:spPr>
          <a:xfrm>
            <a:off x="3124200" y="6356374"/>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ea typeface="+mn-ea"/>
              </a:defRPr>
            </a:lvl1pPr>
          </a:lstStyle>
          <a:p>
            <a:pPr>
              <a:defRPr/>
            </a:pPr>
            <a:endParaRPr lang="en-US"/>
          </a:p>
        </p:txBody>
      </p:sp>
      <p:sp>
        <p:nvSpPr>
          <p:cNvPr id="6" name="Slide Number Placeholder 5"/>
          <p:cNvSpPr>
            <a:spLocks noGrp="1"/>
          </p:cNvSpPr>
          <p:nvPr>
            <p:ph type="sldNum" sz="quarter" idx="4"/>
          </p:nvPr>
        </p:nvSpPr>
        <p:spPr>
          <a:xfrm>
            <a:off x="6553200" y="6356374"/>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ea typeface="+mn-ea"/>
              </a:defRPr>
            </a:lvl1pPr>
          </a:lstStyle>
          <a:p>
            <a:pPr>
              <a:defRPr/>
            </a:pPr>
            <a:fld id="{F94C86E6-2589-4D53-B67B-8CCA03240795}" type="slidenum">
              <a:rPr lang="en-US"/>
              <a:pPr>
                <a:defRPr/>
              </a:pPr>
              <a:t>‹#›</a:t>
            </a:fld>
            <a:endParaRPr lang="en-US"/>
          </a:p>
        </p:txBody>
      </p:sp>
    </p:spTree>
    <p:extLst>
      <p:ext uri="{BB962C8B-B14F-4D97-AF65-F5344CB8AC3E}">
        <p14:creationId xmlns:p14="http://schemas.microsoft.com/office/powerpoint/2010/main" val="3939899377"/>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txStyles>
    <p:titleStyle>
      <a:lvl1pPr algn="ctr" defTabSz="912813" rtl="0" eaLnBrk="0" fontAlgn="base" hangingPunct="0">
        <a:spcBef>
          <a:spcPct val="0"/>
        </a:spcBef>
        <a:spcAft>
          <a:spcPct val="0"/>
        </a:spcAft>
        <a:defRPr sz="4400" kern="1200">
          <a:solidFill>
            <a:schemeClr val="tx1"/>
          </a:solidFill>
          <a:latin typeface="+mj-lt"/>
          <a:ea typeface="+mj-ea"/>
          <a:cs typeface="+mj-cs"/>
        </a:defRPr>
      </a:lvl1pPr>
      <a:lvl2pPr algn="ctr" defTabSz="912813" rtl="0" eaLnBrk="0" fontAlgn="base" hangingPunct="0">
        <a:spcBef>
          <a:spcPct val="0"/>
        </a:spcBef>
        <a:spcAft>
          <a:spcPct val="0"/>
        </a:spcAft>
        <a:defRPr sz="4400">
          <a:solidFill>
            <a:schemeClr val="tx1"/>
          </a:solidFill>
          <a:latin typeface="Calibri" pitchFamily="34" charset="0"/>
        </a:defRPr>
      </a:lvl2pPr>
      <a:lvl3pPr algn="ctr" defTabSz="912813" rtl="0" eaLnBrk="0" fontAlgn="base" hangingPunct="0">
        <a:spcBef>
          <a:spcPct val="0"/>
        </a:spcBef>
        <a:spcAft>
          <a:spcPct val="0"/>
        </a:spcAft>
        <a:defRPr sz="4400">
          <a:solidFill>
            <a:schemeClr val="tx1"/>
          </a:solidFill>
          <a:latin typeface="Calibri" pitchFamily="34" charset="0"/>
        </a:defRPr>
      </a:lvl3pPr>
      <a:lvl4pPr algn="ctr" defTabSz="912813" rtl="0" eaLnBrk="0" fontAlgn="base" hangingPunct="0">
        <a:spcBef>
          <a:spcPct val="0"/>
        </a:spcBef>
        <a:spcAft>
          <a:spcPct val="0"/>
        </a:spcAft>
        <a:defRPr sz="4400">
          <a:solidFill>
            <a:schemeClr val="tx1"/>
          </a:solidFill>
          <a:latin typeface="Calibri" pitchFamily="34" charset="0"/>
        </a:defRPr>
      </a:lvl4pPr>
      <a:lvl5pPr algn="ctr" defTabSz="912813" rtl="0" eaLnBrk="0" fontAlgn="base" hangingPunct="0">
        <a:spcBef>
          <a:spcPct val="0"/>
        </a:spcBef>
        <a:spcAft>
          <a:spcPct val="0"/>
        </a:spcAft>
        <a:defRPr sz="4400">
          <a:solidFill>
            <a:schemeClr val="tx1"/>
          </a:solidFill>
          <a:latin typeface="Calibri" pitchFamily="34" charset="0"/>
        </a:defRPr>
      </a:lvl5pPr>
      <a:lvl6pPr marL="457200" algn="ctr" defTabSz="912813" rtl="0" fontAlgn="base">
        <a:spcBef>
          <a:spcPct val="0"/>
        </a:spcBef>
        <a:spcAft>
          <a:spcPct val="0"/>
        </a:spcAft>
        <a:defRPr sz="4400">
          <a:solidFill>
            <a:schemeClr val="tx1"/>
          </a:solidFill>
          <a:latin typeface="Calibri" pitchFamily="34" charset="0"/>
        </a:defRPr>
      </a:lvl6pPr>
      <a:lvl7pPr marL="914400" algn="ctr" defTabSz="912813" rtl="0" fontAlgn="base">
        <a:spcBef>
          <a:spcPct val="0"/>
        </a:spcBef>
        <a:spcAft>
          <a:spcPct val="0"/>
        </a:spcAft>
        <a:defRPr sz="4400">
          <a:solidFill>
            <a:schemeClr val="tx1"/>
          </a:solidFill>
          <a:latin typeface="Calibri" pitchFamily="34" charset="0"/>
        </a:defRPr>
      </a:lvl7pPr>
      <a:lvl8pPr marL="1371600" algn="ctr" defTabSz="912813" rtl="0" fontAlgn="base">
        <a:spcBef>
          <a:spcPct val="0"/>
        </a:spcBef>
        <a:spcAft>
          <a:spcPct val="0"/>
        </a:spcAft>
        <a:defRPr sz="4400">
          <a:solidFill>
            <a:schemeClr val="tx1"/>
          </a:solidFill>
          <a:latin typeface="Calibri" pitchFamily="34" charset="0"/>
        </a:defRPr>
      </a:lvl8pPr>
      <a:lvl9pPr marL="1828800" algn="ctr" defTabSz="912813" rtl="0" fontAlgn="base">
        <a:spcBef>
          <a:spcPct val="0"/>
        </a:spcBef>
        <a:spcAft>
          <a:spcPct val="0"/>
        </a:spcAft>
        <a:defRPr sz="4400">
          <a:solidFill>
            <a:schemeClr val="tx1"/>
          </a:solidFill>
          <a:latin typeface="Calibri" pitchFamily="34" charset="0"/>
        </a:defRPr>
      </a:lvl9pPr>
    </p:titleStyle>
    <p:bodyStyle>
      <a:lvl1pPr marL="341313" indent="-341313" algn="l" defTabSz="912813"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1363" indent="-284163" algn="l" defTabSz="912813"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1413" indent="-227013" algn="l" defTabSz="912813"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598613" indent="-227013" algn="l" defTabSz="912813"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5813" indent="-227013" algn="l" defTabSz="912813"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vi-VN"/>
              <a:t>Click to edit Master title style</a:t>
            </a:r>
          </a:p>
        </p:txBody>
      </p:sp>
      <p:sp>
        <p:nvSpPr>
          <p:cNvPr id="1027" name="Rectangle 3"/>
          <p:cNvSpPr>
            <a:spLocks noGrp="1" noChangeArrowheads="1"/>
          </p:cNvSpPr>
          <p:nvPr>
            <p:ph type="body" idx="1"/>
          </p:nvPr>
        </p:nvSpPr>
        <p:spPr bwMode="auto">
          <a:xfrm>
            <a:off x="457200" y="1600206"/>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vi-VN"/>
              <a:t>Click to edit Master text styles</a:t>
            </a:r>
          </a:p>
          <a:p>
            <a:pPr lvl="1"/>
            <a:r>
              <a:rPr lang="en-US" altLang="vi-VN"/>
              <a:t>Second level</a:t>
            </a:r>
          </a:p>
          <a:p>
            <a:pPr lvl="2"/>
            <a:r>
              <a:rPr lang="en-US" altLang="vi-VN"/>
              <a:t>Third level</a:t>
            </a:r>
          </a:p>
          <a:p>
            <a:pPr lvl="3"/>
            <a:r>
              <a:rPr lang="en-US" altLang="vi-VN"/>
              <a:t>Fourth level</a:t>
            </a:r>
          </a:p>
          <a:p>
            <a:pPr lvl="4"/>
            <a:r>
              <a:rPr lang="en-US" altLang="vi-VN"/>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en-US" altLang="vi-VN">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en-US" altLang="vi-VN">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7446F943-FBD3-4902-8FC2-C9A02B08533E}" type="slidenum">
              <a:rPr lang="en-US" altLang="vi-VN" smtClean="0">
                <a:solidFill>
                  <a:srgbClr val="000000"/>
                </a:solidFill>
              </a:rPr>
              <a:pPr fontAlgn="base">
                <a:spcBef>
                  <a:spcPct val="0"/>
                </a:spcBef>
                <a:spcAft>
                  <a:spcPct val="0"/>
                </a:spcAft>
                <a:defRPr/>
              </a:pPr>
              <a:t>‹#›</a:t>
            </a:fld>
            <a:endParaRPr lang="en-US" altLang="vi-VN">
              <a:solidFill>
                <a:srgbClr val="000000"/>
              </a:solidFill>
            </a:endParaRPr>
          </a:p>
        </p:txBody>
      </p:sp>
    </p:spTree>
    <p:extLst>
      <p:ext uri="{BB962C8B-B14F-4D97-AF65-F5344CB8AC3E}">
        <p14:creationId xmlns:p14="http://schemas.microsoft.com/office/powerpoint/2010/main" val="1673204893"/>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74"/>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11/6/2021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74"/>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7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5043420"/>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74"/>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11/6/2021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74"/>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7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8917550"/>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74"/>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11/6/2021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74"/>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7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8917550"/>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notesSlide" Target="../notesSlides/notesSlide1.xml"/><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slideLayout" Target="../slideLayouts/slideLayout162.xml"/><Relationship Id="rId1" Type="http://schemas.openxmlformats.org/officeDocument/2006/relationships/tags" Target="../tags/tag1.xml"/><Relationship Id="rId6" Type="http://schemas.openxmlformats.org/officeDocument/2006/relationships/image" Target="../media/image4.png"/><Relationship Id="rId11" Type="http://schemas.openxmlformats.org/officeDocument/2006/relationships/image" Target="../media/image9.gif"/><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 Id="rId1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6.xml"/><Relationship Id="rId1" Type="http://schemas.openxmlformats.org/officeDocument/2006/relationships/slideLayout" Target="../slideLayouts/slideLayout69.xml"/></Relationships>
</file>

<file path=ppt/slides/_rels/slide1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85.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98.xml"/><Relationship Id="rId5" Type="http://schemas.openxmlformats.org/officeDocument/2006/relationships/image" Target="../media/image19.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25.jpg"/><Relationship Id="rId7" Type="http://schemas.openxmlformats.org/officeDocument/2006/relationships/image" Target="../media/image29.png"/><Relationship Id="rId2" Type="http://schemas.openxmlformats.org/officeDocument/2006/relationships/image" Target="../media/image24.jpeg"/><Relationship Id="rId1" Type="http://schemas.openxmlformats.org/officeDocument/2006/relationships/slideLayout" Target="../slideLayouts/slideLayout49.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12.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g"/><Relationship Id="rId7" Type="http://schemas.openxmlformats.org/officeDocument/2006/relationships/image" Target="../media/image29.png"/><Relationship Id="rId2" Type="http://schemas.openxmlformats.org/officeDocument/2006/relationships/image" Target="../media/image24.jpeg"/><Relationship Id="rId1" Type="http://schemas.openxmlformats.org/officeDocument/2006/relationships/slideLayout" Target="../slideLayouts/slideLayout29.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18.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8.xml"/><Relationship Id="rId1" Type="http://schemas.openxmlformats.org/officeDocument/2006/relationships/slideLayout" Target="../slideLayouts/slideLayout69.xml"/><Relationship Id="rId5" Type="http://schemas.openxmlformats.org/officeDocument/2006/relationships/image" Target="../media/image19.pn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98.xml"/><Relationship Id="rId5" Type="http://schemas.openxmlformats.org/officeDocument/2006/relationships/image" Target="../media/image19.png"/><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30.xml"/></Relationships>
</file>

<file path=ppt/slides/_rels/slide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g"/><Relationship Id="rId1" Type="http://schemas.openxmlformats.org/officeDocument/2006/relationships/slideLayout" Target="../slideLayouts/slideLayout173.xml"/></Relationships>
</file>

<file path=ppt/slides/_rels/slide2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audio" Target="../media/audio1.wav"/><Relationship Id="rId1" Type="http://schemas.openxmlformats.org/officeDocument/2006/relationships/slideLayout" Target="../slideLayouts/slideLayout96.xml"/></Relationships>
</file>

<file path=ppt/slides/_rels/slide2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audio" Target="../media/audio1.wav"/><Relationship Id="rId1" Type="http://schemas.openxmlformats.org/officeDocument/2006/relationships/slideLayout" Target="../slideLayouts/slideLayout140.xml"/></Relationships>
</file>

<file path=ppt/slides/_rels/slide2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audio" Target="../media/audio1.wav"/><Relationship Id="rId1" Type="http://schemas.openxmlformats.org/officeDocument/2006/relationships/slideLayout" Target="../slideLayouts/slideLayout129.xml"/></Relationships>
</file>

<file path=ppt/slides/_rels/slide2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0.xml"/><Relationship Id="rId1" Type="http://schemas.openxmlformats.org/officeDocument/2006/relationships/slideLayout" Target="../slideLayouts/slideLayout118.xml"/><Relationship Id="rId4" Type="http://schemas.openxmlformats.org/officeDocument/2006/relationships/image" Target="../media/image34.jpg"/></Relationships>
</file>

<file path=ppt/slides/_rels/slide2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audio" Target="../media/audio1.wav"/><Relationship Id="rId1" Type="http://schemas.openxmlformats.org/officeDocument/2006/relationships/slideLayout" Target="../slideLayouts/slideLayout107.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35.jpeg"/><Relationship Id="rId1" Type="http://schemas.openxmlformats.org/officeDocument/2006/relationships/slideLayout" Target="../slideLayouts/slideLayout146.xml"/><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42.xml"/><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265.xml"/></Relationships>
</file>

<file path=ppt/slides/_rels/slide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84.xm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265.xml"/></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265.xml"/></Relationships>
</file>

<file path=ppt/slides/_rels/slide3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1.jpeg"/><Relationship Id="rId1" Type="http://schemas.openxmlformats.org/officeDocument/2006/relationships/slideLayout" Target="../slideLayouts/slideLayout265.xml"/></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265.xml"/></Relationships>
</file>

<file path=ppt/slides/_rels/slide3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65.xml"/></Relationships>
</file>

<file path=ppt/slides/_rels/slide3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65.xml"/></Relationships>
</file>

<file path=ppt/slides/_rels/slide3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65.xml"/></Relationships>
</file>

<file path=ppt/slides/_rels/slide37.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image" Target="../media/image44.jpg"/><Relationship Id="rId1" Type="http://schemas.openxmlformats.org/officeDocument/2006/relationships/slideLayout" Target="../slideLayouts/slideLayout254.xml"/><Relationship Id="rId5" Type="http://schemas.openxmlformats.org/officeDocument/2006/relationships/image" Target="../media/image47.gif"/><Relationship Id="rId4" Type="http://schemas.openxmlformats.org/officeDocument/2006/relationships/image" Target="../media/image46.gif"/></Relationships>
</file>

<file path=ppt/slides/_rels/slide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xml"/><Relationship Id="rId1" Type="http://schemas.openxmlformats.org/officeDocument/2006/relationships/slideLayout" Target="../slideLayouts/slideLayout69.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0.xml"/><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4.xml"/><Relationship Id="rId1" Type="http://schemas.openxmlformats.org/officeDocument/2006/relationships/slideLayout" Target="../slideLayouts/slideLayout69.xml"/></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5.xml"/><Relationship Id="rId1" Type="http://schemas.openxmlformats.org/officeDocument/2006/relationships/slideLayout" Target="../slideLayouts/slideLayout69.xml"/></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audio" Target="../media/audio2.wav"/><Relationship Id="rId1" Type="http://schemas.openxmlformats.org/officeDocument/2006/relationships/slideLayout" Target="../slideLayouts/slideLayout29.xml"/><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audio" Target="../media/audio1.wav"/><Relationship Id="rId1" Type="http://schemas.openxmlformats.org/officeDocument/2006/relationships/slideLayout" Target="../slideLayouts/slideLayout4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2"/>
          <p:cNvPicPr>
            <a:picLocks noChangeAspect="1" noChangeArrowheads="1"/>
          </p:cNvPicPr>
          <p:nvPr/>
        </p:nvPicPr>
        <p:blipFill>
          <a:blip r:embed="rId5" cstate="print">
            <a:extLst>
              <a:ext uri="{28A0092B-C50C-407E-A947-70E740481C1C}">
                <a14:useLocalDpi xmlns:a14="http://schemas.microsoft.com/office/drawing/2010/main" val="0"/>
              </a:ext>
            </a:extLst>
          </a:blip>
          <a:srcRect t="56226"/>
          <a:stretch>
            <a:fillRect/>
          </a:stretch>
        </p:blipFill>
        <p:spPr bwMode="auto">
          <a:xfrm>
            <a:off x="7144" y="4232275"/>
            <a:ext cx="9144000" cy="266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3"/>
          <p:cNvPicPr>
            <a:picLocks noChangeAspect="1" noChangeArrowheads="1"/>
          </p:cNvPicPr>
          <p:nvPr/>
        </p:nvPicPr>
        <p:blipFill>
          <a:blip r:embed="rId6">
            <a:extLst>
              <a:ext uri="{28A0092B-C50C-407E-A947-70E740481C1C}">
                <a14:useLocalDpi xmlns:a14="http://schemas.microsoft.com/office/drawing/2010/main" val="0"/>
              </a:ext>
            </a:extLst>
          </a:blip>
          <a:srcRect l="54047"/>
          <a:stretch>
            <a:fillRect/>
          </a:stretch>
        </p:blipFill>
        <p:spPr bwMode="auto">
          <a:xfrm>
            <a:off x="5237561" y="-33338"/>
            <a:ext cx="3912394"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615929" y="2139953"/>
            <a:ext cx="657225"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391152" y="-33338"/>
            <a:ext cx="946547" cy="673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15692" y="920753"/>
            <a:ext cx="672703"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82304" y="230188"/>
            <a:ext cx="741759"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08399" y="-33338"/>
            <a:ext cx="1135856" cy="151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5726" y="703263"/>
            <a:ext cx="1152525" cy="874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hought Bubble: Cloud 6">
            <a:extLst>
              <a:ext uri="{FF2B5EF4-FFF2-40B4-BE49-F238E27FC236}">
                <a16:creationId xmlns:a16="http://schemas.microsoft.com/office/drawing/2014/main" id="{5B993024-7A31-4620-8526-DDC8689AAC2F}"/>
              </a:ext>
            </a:extLst>
          </p:cNvPr>
          <p:cNvSpPr/>
          <p:nvPr/>
        </p:nvSpPr>
        <p:spPr>
          <a:xfrm>
            <a:off x="-157162" y="1408116"/>
            <a:ext cx="6215063" cy="3049587"/>
          </a:xfrm>
          <a:prstGeom prst="cloudCallout">
            <a:avLst>
              <a:gd name="adj1" fmla="val -24845"/>
              <a:gd name="adj2" fmla="val 36021"/>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a:defRPr/>
            </a:pPr>
            <a:endParaRPr lang="en-US" sz="4000" b="1" dirty="0">
              <a:solidFill>
                <a:srgbClr val="002060"/>
              </a:solidFill>
              <a:latin typeface="Times New Roman" panose="02020603050405020304" pitchFamily="18" charset="0"/>
              <a:cs typeface="Times New Roman" panose="02020603050405020304" pitchFamily="18" charset="0"/>
              <a:sym typeface="Arial"/>
            </a:endParaRPr>
          </a:p>
        </p:txBody>
      </p:sp>
      <p:pic>
        <p:nvPicPr>
          <p:cNvPr id="7" name="Picture 6"/>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823658">
            <a:off x="191692" y="1495427"/>
            <a:ext cx="797719"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WordArt 14"/>
          <p:cNvSpPr>
            <a:spLocks noChangeArrowheads="1" noChangeShapeType="1" noTextEdit="1"/>
          </p:cNvSpPr>
          <p:nvPr/>
        </p:nvSpPr>
        <p:spPr bwMode="auto">
          <a:xfrm>
            <a:off x="317898" y="1863728"/>
            <a:ext cx="5264944" cy="2074863"/>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eaLnBrk="0" fontAlgn="base" hangingPunct="0">
              <a:spcBef>
                <a:spcPct val="0"/>
              </a:spcBef>
              <a:spcAft>
                <a:spcPct val="0"/>
              </a:spcAft>
            </a:pPr>
            <a:r>
              <a:rPr lang="en-US" sz="2800" b="1" kern="10">
                <a:solidFill>
                  <a:srgbClr val="002060"/>
                </a:solidFill>
                <a:effectLst>
                  <a:outerShdw blurRad="38100" dist="25400" dir="5400000" algn="ctr" rotWithShape="0">
                    <a:srgbClr val="6E747A">
                      <a:alpha val="42998"/>
                    </a:srgbClr>
                  </a:outerShdw>
                </a:effectLst>
                <a:latin typeface="Times New Roman"/>
                <a:cs typeface="Times New Roman"/>
              </a:rPr>
              <a:t>TẬP ĐỌC – KỂ CHUYỆN</a:t>
            </a:r>
          </a:p>
        </p:txBody>
      </p:sp>
      <p:pic>
        <p:nvPicPr>
          <p:cNvPr id="10" name="Nhạc Không Lời Thư Giãn Đầu Óc Tuyệt Hay  Nhạc Piano Nhẹ Nhàng Giúp Giảm Stress Cực Hiệu Quả">
            <a:hlinkClick r:id="" action="ppaction://media"/>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053388" y="5567363"/>
            <a:ext cx="457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Audio 4">
            <a:hlinkClick r:id="" action="ppaction://media"/>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572500" y="6096000"/>
            <a:ext cx="457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841976915"/>
      </p:ext>
    </p:extLst>
  </p:cSld>
  <p:clrMapOvr>
    <a:masterClrMapping/>
  </p:clrMapOvr>
  <p:transition spd="slow" advTm="11599">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1000"/>
                                        <p:tgtEl>
                                          <p:spTgt spid="3"/>
                                        </p:tgtEl>
                                      </p:cBhvr>
                                    </p:animEffect>
                                  </p:childTnLst>
                                </p:cTn>
                              </p:par>
                              <p:par>
                                <p:cTn id="11" presetID="2" presetClass="entr" presetSubtype="2"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1000" fill="hold"/>
                                        <p:tgtEl>
                                          <p:spTgt spid="4"/>
                                        </p:tgtEl>
                                        <p:attrNameLst>
                                          <p:attrName>ppt_x</p:attrName>
                                        </p:attrNameLst>
                                      </p:cBhvr>
                                      <p:tavLst>
                                        <p:tav tm="0">
                                          <p:val>
                                            <p:strVal val="1+#ppt_w/2"/>
                                          </p:val>
                                        </p:tav>
                                        <p:tav tm="100000">
                                          <p:val>
                                            <p:strVal val="#ppt_x"/>
                                          </p:val>
                                        </p:tav>
                                      </p:tavLst>
                                    </p:anim>
                                    <p:anim calcmode="lin" valueType="num">
                                      <p:cBhvr additive="base">
                                        <p:cTn id="14" dur="1000" fill="hold"/>
                                        <p:tgtEl>
                                          <p:spTgt spid="4"/>
                                        </p:tgtEl>
                                        <p:attrNameLst>
                                          <p:attrName>ppt_y</p:attrName>
                                        </p:attrNameLst>
                                      </p:cBhvr>
                                      <p:tavLst>
                                        <p:tav tm="0">
                                          <p:val>
                                            <p:strVal val="#ppt_y"/>
                                          </p:val>
                                        </p:tav>
                                        <p:tav tm="100000">
                                          <p:val>
                                            <p:strVal val="#ppt_y"/>
                                          </p:val>
                                        </p:tav>
                                      </p:tavLst>
                                    </p:anim>
                                  </p:childTnLst>
                                </p:cTn>
                              </p:par>
                              <p:par>
                                <p:cTn id="15" presetID="3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1000" fill="hold"/>
                                        <p:tgtEl>
                                          <p:spTgt spid="9"/>
                                        </p:tgtEl>
                                        <p:attrNameLst>
                                          <p:attrName>ppt_w</p:attrName>
                                        </p:attrNameLst>
                                      </p:cBhvr>
                                      <p:tavLst>
                                        <p:tav tm="0">
                                          <p:val>
                                            <p:fltVal val="0"/>
                                          </p:val>
                                        </p:tav>
                                        <p:tav tm="100000">
                                          <p:val>
                                            <p:strVal val="#ppt_w"/>
                                          </p:val>
                                        </p:tav>
                                      </p:tavLst>
                                    </p:anim>
                                    <p:anim calcmode="lin" valueType="num">
                                      <p:cBhvr>
                                        <p:cTn id="18" dur="1000" fill="hold"/>
                                        <p:tgtEl>
                                          <p:spTgt spid="9"/>
                                        </p:tgtEl>
                                        <p:attrNameLst>
                                          <p:attrName>ppt_h</p:attrName>
                                        </p:attrNameLst>
                                      </p:cBhvr>
                                      <p:tavLst>
                                        <p:tav tm="0">
                                          <p:val>
                                            <p:fltVal val="0"/>
                                          </p:val>
                                        </p:tav>
                                        <p:tav tm="100000">
                                          <p:val>
                                            <p:strVal val="#ppt_h"/>
                                          </p:val>
                                        </p:tav>
                                      </p:tavLst>
                                    </p:anim>
                                    <p:anim calcmode="lin" valueType="num">
                                      <p:cBhvr>
                                        <p:cTn id="19" dur="1000" fill="hold"/>
                                        <p:tgtEl>
                                          <p:spTgt spid="9"/>
                                        </p:tgtEl>
                                        <p:attrNameLst>
                                          <p:attrName>style.rotation</p:attrName>
                                        </p:attrNameLst>
                                      </p:cBhvr>
                                      <p:tavLst>
                                        <p:tav tm="0">
                                          <p:val>
                                            <p:fltVal val="90"/>
                                          </p:val>
                                        </p:tav>
                                        <p:tav tm="100000">
                                          <p:val>
                                            <p:fltVal val="0"/>
                                          </p:val>
                                        </p:tav>
                                      </p:tavLst>
                                    </p:anim>
                                    <p:animEffect transition="in" filter="fade">
                                      <p:cBhvr>
                                        <p:cTn id="20" dur="1000"/>
                                        <p:tgtEl>
                                          <p:spTgt spid="9"/>
                                        </p:tgtEl>
                                      </p:cBhvr>
                                    </p:animEffect>
                                  </p:childTnLst>
                                </p:cTn>
                              </p:par>
                              <p:par>
                                <p:cTn id="21" presetID="31" presetClass="entr" presetSubtype="0"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p:cTn id="23" dur="1000" fill="hold"/>
                                        <p:tgtEl>
                                          <p:spTgt spid="19"/>
                                        </p:tgtEl>
                                        <p:attrNameLst>
                                          <p:attrName>ppt_w</p:attrName>
                                        </p:attrNameLst>
                                      </p:cBhvr>
                                      <p:tavLst>
                                        <p:tav tm="0">
                                          <p:val>
                                            <p:fltVal val="0"/>
                                          </p:val>
                                        </p:tav>
                                        <p:tav tm="100000">
                                          <p:val>
                                            <p:strVal val="#ppt_w"/>
                                          </p:val>
                                        </p:tav>
                                      </p:tavLst>
                                    </p:anim>
                                    <p:anim calcmode="lin" valueType="num">
                                      <p:cBhvr>
                                        <p:cTn id="24" dur="1000" fill="hold"/>
                                        <p:tgtEl>
                                          <p:spTgt spid="19"/>
                                        </p:tgtEl>
                                        <p:attrNameLst>
                                          <p:attrName>ppt_h</p:attrName>
                                        </p:attrNameLst>
                                      </p:cBhvr>
                                      <p:tavLst>
                                        <p:tav tm="0">
                                          <p:val>
                                            <p:fltVal val="0"/>
                                          </p:val>
                                        </p:tav>
                                        <p:tav tm="100000">
                                          <p:val>
                                            <p:strVal val="#ppt_h"/>
                                          </p:val>
                                        </p:tav>
                                      </p:tavLst>
                                    </p:anim>
                                    <p:anim calcmode="lin" valueType="num">
                                      <p:cBhvr>
                                        <p:cTn id="25" dur="1000" fill="hold"/>
                                        <p:tgtEl>
                                          <p:spTgt spid="19"/>
                                        </p:tgtEl>
                                        <p:attrNameLst>
                                          <p:attrName>style.rotation</p:attrName>
                                        </p:attrNameLst>
                                      </p:cBhvr>
                                      <p:tavLst>
                                        <p:tav tm="0">
                                          <p:val>
                                            <p:fltVal val="90"/>
                                          </p:val>
                                        </p:tav>
                                        <p:tav tm="100000">
                                          <p:val>
                                            <p:fltVal val="0"/>
                                          </p:val>
                                        </p:tav>
                                      </p:tavLst>
                                    </p:anim>
                                    <p:animEffect transition="in" filter="fade">
                                      <p:cBhvr>
                                        <p:cTn id="26" dur="1000"/>
                                        <p:tgtEl>
                                          <p:spTgt spid="19"/>
                                        </p:tgtEl>
                                      </p:cBhvr>
                                    </p:animEffect>
                                  </p:childTnLst>
                                </p:cTn>
                              </p:par>
                              <p:par>
                                <p:cTn id="27" presetID="31" presetClass="entr" presetSubtype="0"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p:cTn id="29" dur="1000" fill="hold"/>
                                        <p:tgtEl>
                                          <p:spTgt spid="18"/>
                                        </p:tgtEl>
                                        <p:attrNameLst>
                                          <p:attrName>ppt_w</p:attrName>
                                        </p:attrNameLst>
                                      </p:cBhvr>
                                      <p:tavLst>
                                        <p:tav tm="0">
                                          <p:val>
                                            <p:fltVal val="0"/>
                                          </p:val>
                                        </p:tav>
                                        <p:tav tm="100000">
                                          <p:val>
                                            <p:strVal val="#ppt_w"/>
                                          </p:val>
                                        </p:tav>
                                      </p:tavLst>
                                    </p:anim>
                                    <p:anim calcmode="lin" valueType="num">
                                      <p:cBhvr>
                                        <p:cTn id="30" dur="1000" fill="hold"/>
                                        <p:tgtEl>
                                          <p:spTgt spid="18"/>
                                        </p:tgtEl>
                                        <p:attrNameLst>
                                          <p:attrName>ppt_h</p:attrName>
                                        </p:attrNameLst>
                                      </p:cBhvr>
                                      <p:tavLst>
                                        <p:tav tm="0">
                                          <p:val>
                                            <p:fltVal val="0"/>
                                          </p:val>
                                        </p:tav>
                                        <p:tav tm="100000">
                                          <p:val>
                                            <p:strVal val="#ppt_h"/>
                                          </p:val>
                                        </p:tav>
                                      </p:tavLst>
                                    </p:anim>
                                    <p:anim calcmode="lin" valueType="num">
                                      <p:cBhvr>
                                        <p:cTn id="31" dur="1000" fill="hold"/>
                                        <p:tgtEl>
                                          <p:spTgt spid="18"/>
                                        </p:tgtEl>
                                        <p:attrNameLst>
                                          <p:attrName>style.rotation</p:attrName>
                                        </p:attrNameLst>
                                      </p:cBhvr>
                                      <p:tavLst>
                                        <p:tav tm="0">
                                          <p:val>
                                            <p:fltVal val="90"/>
                                          </p:val>
                                        </p:tav>
                                        <p:tav tm="100000">
                                          <p:val>
                                            <p:fltVal val="0"/>
                                          </p:val>
                                        </p:tav>
                                      </p:tavLst>
                                    </p:anim>
                                    <p:animEffect transition="in" filter="fade">
                                      <p:cBhvr>
                                        <p:cTn id="32" dur="1000"/>
                                        <p:tgtEl>
                                          <p:spTgt spid="18"/>
                                        </p:tgtEl>
                                      </p:cBhvr>
                                    </p:animEffect>
                                  </p:childTnLst>
                                </p:cTn>
                              </p:par>
                              <p:par>
                                <p:cTn id="33" presetID="31" presetClass="entr" presetSubtype="0" fill="hold" nodeType="with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p:cTn id="35" dur="1000" fill="hold"/>
                                        <p:tgtEl>
                                          <p:spTgt spid="8"/>
                                        </p:tgtEl>
                                        <p:attrNameLst>
                                          <p:attrName>ppt_w</p:attrName>
                                        </p:attrNameLst>
                                      </p:cBhvr>
                                      <p:tavLst>
                                        <p:tav tm="0">
                                          <p:val>
                                            <p:fltVal val="0"/>
                                          </p:val>
                                        </p:tav>
                                        <p:tav tm="100000">
                                          <p:val>
                                            <p:strVal val="#ppt_w"/>
                                          </p:val>
                                        </p:tav>
                                      </p:tavLst>
                                    </p:anim>
                                    <p:anim calcmode="lin" valueType="num">
                                      <p:cBhvr>
                                        <p:cTn id="36" dur="1000" fill="hold"/>
                                        <p:tgtEl>
                                          <p:spTgt spid="8"/>
                                        </p:tgtEl>
                                        <p:attrNameLst>
                                          <p:attrName>ppt_h</p:attrName>
                                        </p:attrNameLst>
                                      </p:cBhvr>
                                      <p:tavLst>
                                        <p:tav tm="0">
                                          <p:val>
                                            <p:fltVal val="0"/>
                                          </p:val>
                                        </p:tav>
                                        <p:tav tm="100000">
                                          <p:val>
                                            <p:strVal val="#ppt_h"/>
                                          </p:val>
                                        </p:tav>
                                      </p:tavLst>
                                    </p:anim>
                                    <p:anim calcmode="lin" valueType="num">
                                      <p:cBhvr>
                                        <p:cTn id="37" dur="1000" fill="hold"/>
                                        <p:tgtEl>
                                          <p:spTgt spid="8"/>
                                        </p:tgtEl>
                                        <p:attrNameLst>
                                          <p:attrName>style.rotation</p:attrName>
                                        </p:attrNameLst>
                                      </p:cBhvr>
                                      <p:tavLst>
                                        <p:tav tm="0">
                                          <p:val>
                                            <p:fltVal val="90"/>
                                          </p:val>
                                        </p:tav>
                                        <p:tav tm="100000">
                                          <p:val>
                                            <p:fltVal val="0"/>
                                          </p:val>
                                        </p:tav>
                                      </p:tavLst>
                                    </p:anim>
                                    <p:animEffect transition="in" filter="fade">
                                      <p:cBhvr>
                                        <p:cTn id="38" dur="1000"/>
                                        <p:tgtEl>
                                          <p:spTgt spid="8"/>
                                        </p:tgtEl>
                                      </p:cBhvr>
                                    </p:animEffect>
                                  </p:childTnLst>
                                </p:cTn>
                              </p:par>
                              <p:par>
                                <p:cTn id="39" presetID="31" presetClass="entr" presetSubtype="0" fill="hold" nodeType="withEffect">
                                  <p:stCondLst>
                                    <p:cond delay="0"/>
                                  </p:stCondLst>
                                  <p:childTnLst>
                                    <p:set>
                                      <p:cBhvr>
                                        <p:cTn id="40" dur="1" fill="hold">
                                          <p:stCondLst>
                                            <p:cond delay="0"/>
                                          </p:stCondLst>
                                        </p:cTn>
                                        <p:tgtEl>
                                          <p:spTgt spid="17"/>
                                        </p:tgtEl>
                                        <p:attrNameLst>
                                          <p:attrName>style.visibility</p:attrName>
                                        </p:attrNameLst>
                                      </p:cBhvr>
                                      <p:to>
                                        <p:strVal val="visible"/>
                                      </p:to>
                                    </p:set>
                                    <p:anim calcmode="lin" valueType="num">
                                      <p:cBhvr>
                                        <p:cTn id="41" dur="1000" fill="hold"/>
                                        <p:tgtEl>
                                          <p:spTgt spid="17"/>
                                        </p:tgtEl>
                                        <p:attrNameLst>
                                          <p:attrName>ppt_w</p:attrName>
                                        </p:attrNameLst>
                                      </p:cBhvr>
                                      <p:tavLst>
                                        <p:tav tm="0">
                                          <p:val>
                                            <p:fltVal val="0"/>
                                          </p:val>
                                        </p:tav>
                                        <p:tav tm="100000">
                                          <p:val>
                                            <p:strVal val="#ppt_w"/>
                                          </p:val>
                                        </p:tav>
                                      </p:tavLst>
                                    </p:anim>
                                    <p:anim calcmode="lin" valueType="num">
                                      <p:cBhvr>
                                        <p:cTn id="42" dur="1000" fill="hold"/>
                                        <p:tgtEl>
                                          <p:spTgt spid="17"/>
                                        </p:tgtEl>
                                        <p:attrNameLst>
                                          <p:attrName>ppt_h</p:attrName>
                                        </p:attrNameLst>
                                      </p:cBhvr>
                                      <p:tavLst>
                                        <p:tav tm="0">
                                          <p:val>
                                            <p:fltVal val="0"/>
                                          </p:val>
                                        </p:tav>
                                        <p:tav tm="100000">
                                          <p:val>
                                            <p:strVal val="#ppt_h"/>
                                          </p:val>
                                        </p:tav>
                                      </p:tavLst>
                                    </p:anim>
                                    <p:anim calcmode="lin" valueType="num">
                                      <p:cBhvr>
                                        <p:cTn id="43" dur="1000" fill="hold"/>
                                        <p:tgtEl>
                                          <p:spTgt spid="17"/>
                                        </p:tgtEl>
                                        <p:attrNameLst>
                                          <p:attrName>style.rotation</p:attrName>
                                        </p:attrNameLst>
                                      </p:cBhvr>
                                      <p:tavLst>
                                        <p:tav tm="0">
                                          <p:val>
                                            <p:fltVal val="90"/>
                                          </p:val>
                                        </p:tav>
                                        <p:tav tm="100000">
                                          <p:val>
                                            <p:fltVal val="0"/>
                                          </p:val>
                                        </p:tav>
                                      </p:tavLst>
                                    </p:anim>
                                    <p:animEffect transition="in" filter="fade">
                                      <p:cBhvr>
                                        <p:cTn id="44" dur="1000"/>
                                        <p:tgtEl>
                                          <p:spTgt spid="17"/>
                                        </p:tgtEl>
                                      </p:cBhvr>
                                    </p:animEffect>
                                  </p:childTnLst>
                                </p:cTn>
                              </p:par>
                              <p:par>
                                <p:cTn id="45" presetID="8" presetClass="emph" presetSubtype="0" repeatCount="indefinite" fill="hold" nodeType="withEffect">
                                  <p:stCondLst>
                                    <p:cond delay="0"/>
                                  </p:stCondLst>
                                  <p:childTnLst>
                                    <p:animRot by="21600000">
                                      <p:cBhvr>
                                        <p:cTn id="46" dur="2000" fill="hold"/>
                                        <p:tgtEl>
                                          <p:spTgt spid="17"/>
                                        </p:tgtEl>
                                        <p:attrNameLst>
                                          <p:attrName>r</p:attrName>
                                        </p:attrNameLst>
                                      </p:cBhvr>
                                    </p:animRot>
                                  </p:childTnLst>
                                </p:cTn>
                              </p:par>
                              <p:par>
                                <p:cTn id="47" presetID="32" presetClass="emph" presetSubtype="0" repeatCount="indefinite" fill="hold" nodeType="withEffect">
                                  <p:stCondLst>
                                    <p:cond delay="0"/>
                                  </p:stCondLst>
                                  <p:childTnLst>
                                    <p:animRot by="120000">
                                      <p:cBhvr>
                                        <p:cTn id="48" dur="100" fill="hold">
                                          <p:stCondLst>
                                            <p:cond delay="0"/>
                                          </p:stCondLst>
                                        </p:cTn>
                                        <p:tgtEl>
                                          <p:spTgt spid="9"/>
                                        </p:tgtEl>
                                        <p:attrNameLst>
                                          <p:attrName>r</p:attrName>
                                        </p:attrNameLst>
                                      </p:cBhvr>
                                    </p:animRot>
                                    <p:animRot by="-240000">
                                      <p:cBhvr>
                                        <p:cTn id="49" dur="200" fill="hold">
                                          <p:stCondLst>
                                            <p:cond delay="200"/>
                                          </p:stCondLst>
                                        </p:cTn>
                                        <p:tgtEl>
                                          <p:spTgt spid="9"/>
                                        </p:tgtEl>
                                        <p:attrNameLst>
                                          <p:attrName>r</p:attrName>
                                        </p:attrNameLst>
                                      </p:cBhvr>
                                    </p:animRot>
                                    <p:animRot by="240000">
                                      <p:cBhvr>
                                        <p:cTn id="50" dur="200" fill="hold">
                                          <p:stCondLst>
                                            <p:cond delay="400"/>
                                          </p:stCondLst>
                                        </p:cTn>
                                        <p:tgtEl>
                                          <p:spTgt spid="9"/>
                                        </p:tgtEl>
                                        <p:attrNameLst>
                                          <p:attrName>r</p:attrName>
                                        </p:attrNameLst>
                                      </p:cBhvr>
                                    </p:animRot>
                                    <p:animRot by="-240000">
                                      <p:cBhvr>
                                        <p:cTn id="51" dur="200" fill="hold">
                                          <p:stCondLst>
                                            <p:cond delay="600"/>
                                          </p:stCondLst>
                                        </p:cTn>
                                        <p:tgtEl>
                                          <p:spTgt spid="9"/>
                                        </p:tgtEl>
                                        <p:attrNameLst>
                                          <p:attrName>r</p:attrName>
                                        </p:attrNameLst>
                                      </p:cBhvr>
                                    </p:animRot>
                                    <p:animRot by="120000">
                                      <p:cBhvr>
                                        <p:cTn id="52" dur="200" fill="hold">
                                          <p:stCondLst>
                                            <p:cond delay="800"/>
                                          </p:stCondLst>
                                        </p:cTn>
                                        <p:tgtEl>
                                          <p:spTgt spid="9"/>
                                        </p:tgtEl>
                                        <p:attrNameLst>
                                          <p:attrName>r</p:attrName>
                                        </p:attrNameLst>
                                      </p:cBhvr>
                                    </p:animRot>
                                  </p:childTnLst>
                                </p:cTn>
                              </p:par>
                              <p:par>
                                <p:cTn id="53" presetID="32" presetClass="emph" presetSubtype="0" repeatCount="indefinite" fill="hold" nodeType="withEffect">
                                  <p:stCondLst>
                                    <p:cond delay="0"/>
                                  </p:stCondLst>
                                  <p:childTnLst>
                                    <p:animRot by="120000">
                                      <p:cBhvr>
                                        <p:cTn id="54" dur="100" fill="hold">
                                          <p:stCondLst>
                                            <p:cond delay="0"/>
                                          </p:stCondLst>
                                        </p:cTn>
                                        <p:tgtEl>
                                          <p:spTgt spid="19"/>
                                        </p:tgtEl>
                                        <p:attrNameLst>
                                          <p:attrName>r</p:attrName>
                                        </p:attrNameLst>
                                      </p:cBhvr>
                                    </p:animRot>
                                    <p:animRot by="-240000">
                                      <p:cBhvr>
                                        <p:cTn id="55" dur="200" fill="hold">
                                          <p:stCondLst>
                                            <p:cond delay="200"/>
                                          </p:stCondLst>
                                        </p:cTn>
                                        <p:tgtEl>
                                          <p:spTgt spid="19"/>
                                        </p:tgtEl>
                                        <p:attrNameLst>
                                          <p:attrName>r</p:attrName>
                                        </p:attrNameLst>
                                      </p:cBhvr>
                                    </p:animRot>
                                    <p:animRot by="240000">
                                      <p:cBhvr>
                                        <p:cTn id="56" dur="200" fill="hold">
                                          <p:stCondLst>
                                            <p:cond delay="400"/>
                                          </p:stCondLst>
                                        </p:cTn>
                                        <p:tgtEl>
                                          <p:spTgt spid="19"/>
                                        </p:tgtEl>
                                        <p:attrNameLst>
                                          <p:attrName>r</p:attrName>
                                        </p:attrNameLst>
                                      </p:cBhvr>
                                    </p:animRot>
                                    <p:animRot by="-240000">
                                      <p:cBhvr>
                                        <p:cTn id="57" dur="200" fill="hold">
                                          <p:stCondLst>
                                            <p:cond delay="600"/>
                                          </p:stCondLst>
                                        </p:cTn>
                                        <p:tgtEl>
                                          <p:spTgt spid="19"/>
                                        </p:tgtEl>
                                        <p:attrNameLst>
                                          <p:attrName>r</p:attrName>
                                        </p:attrNameLst>
                                      </p:cBhvr>
                                    </p:animRot>
                                    <p:animRot by="120000">
                                      <p:cBhvr>
                                        <p:cTn id="58" dur="200" fill="hold">
                                          <p:stCondLst>
                                            <p:cond delay="800"/>
                                          </p:stCondLst>
                                        </p:cTn>
                                        <p:tgtEl>
                                          <p:spTgt spid="19"/>
                                        </p:tgtEl>
                                        <p:attrNameLst>
                                          <p:attrName>r</p:attrName>
                                        </p:attrNameLst>
                                      </p:cBhvr>
                                    </p:animRot>
                                  </p:childTnLst>
                                </p:cTn>
                              </p:par>
                              <p:par>
                                <p:cTn id="59" presetID="32" presetClass="emph" presetSubtype="0" repeatCount="indefinite" fill="hold" nodeType="withEffect">
                                  <p:stCondLst>
                                    <p:cond delay="0"/>
                                  </p:stCondLst>
                                  <p:childTnLst>
                                    <p:animRot by="120000">
                                      <p:cBhvr>
                                        <p:cTn id="60" dur="100" fill="hold">
                                          <p:stCondLst>
                                            <p:cond delay="0"/>
                                          </p:stCondLst>
                                        </p:cTn>
                                        <p:tgtEl>
                                          <p:spTgt spid="18"/>
                                        </p:tgtEl>
                                        <p:attrNameLst>
                                          <p:attrName>r</p:attrName>
                                        </p:attrNameLst>
                                      </p:cBhvr>
                                    </p:animRot>
                                    <p:animRot by="-240000">
                                      <p:cBhvr>
                                        <p:cTn id="61" dur="200" fill="hold">
                                          <p:stCondLst>
                                            <p:cond delay="200"/>
                                          </p:stCondLst>
                                        </p:cTn>
                                        <p:tgtEl>
                                          <p:spTgt spid="18"/>
                                        </p:tgtEl>
                                        <p:attrNameLst>
                                          <p:attrName>r</p:attrName>
                                        </p:attrNameLst>
                                      </p:cBhvr>
                                    </p:animRot>
                                    <p:animRot by="240000">
                                      <p:cBhvr>
                                        <p:cTn id="62" dur="200" fill="hold">
                                          <p:stCondLst>
                                            <p:cond delay="400"/>
                                          </p:stCondLst>
                                        </p:cTn>
                                        <p:tgtEl>
                                          <p:spTgt spid="18"/>
                                        </p:tgtEl>
                                        <p:attrNameLst>
                                          <p:attrName>r</p:attrName>
                                        </p:attrNameLst>
                                      </p:cBhvr>
                                    </p:animRot>
                                    <p:animRot by="-240000">
                                      <p:cBhvr>
                                        <p:cTn id="63" dur="200" fill="hold">
                                          <p:stCondLst>
                                            <p:cond delay="600"/>
                                          </p:stCondLst>
                                        </p:cTn>
                                        <p:tgtEl>
                                          <p:spTgt spid="18"/>
                                        </p:tgtEl>
                                        <p:attrNameLst>
                                          <p:attrName>r</p:attrName>
                                        </p:attrNameLst>
                                      </p:cBhvr>
                                    </p:animRot>
                                    <p:animRot by="120000">
                                      <p:cBhvr>
                                        <p:cTn id="64" dur="200" fill="hold">
                                          <p:stCondLst>
                                            <p:cond delay="800"/>
                                          </p:stCondLst>
                                        </p:cTn>
                                        <p:tgtEl>
                                          <p:spTgt spid="18"/>
                                        </p:tgtEl>
                                        <p:attrNameLst>
                                          <p:attrName>r</p:attrName>
                                        </p:attrNameLst>
                                      </p:cBhvr>
                                    </p:animRot>
                                  </p:childTnLst>
                                </p:cTn>
                              </p:par>
                              <p:par>
                                <p:cTn id="65" presetID="31" presetClass="entr" presetSubtype="0" fill="hold" nodeType="withEffect">
                                  <p:stCondLst>
                                    <p:cond delay="0"/>
                                  </p:stCondLst>
                                  <p:childTnLst>
                                    <p:set>
                                      <p:cBhvr>
                                        <p:cTn id="66" dur="1" fill="hold">
                                          <p:stCondLst>
                                            <p:cond delay="0"/>
                                          </p:stCondLst>
                                        </p:cTn>
                                        <p:tgtEl>
                                          <p:spTgt spid="6"/>
                                        </p:tgtEl>
                                        <p:attrNameLst>
                                          <p:attrName>style.visibility</p:attrName>
                                        </p:attrNameLst>
                                      </p:cBhvr>
                                      <p:to>
                                        <p:strVal val="visible"/>
                                      </p:to>
                                    </p:set>
                                    <p:anim calcmode="lin" valueType="num">
                                      <p:cBhvr>
                                        <p:cTn id="67" dur="1000" fill="hold"/>
                                        <p:tgtEl>
                                          <p:spTgt spid="6"/>
                                        </p:tgtEl>
                                        <p:attrNameLst>
                                          <p:attrName>ppt_w</p:attrName>
                                        </p:attrNameLst>
                                      </p:cBhvr>
                                      <p:tavLst>
                                        <p:tav tm="0">
                                          <p:val>
                                            <p:fltVal val="0"/>
                                          </p:val>
                                        </p:tav>
                                        <p:tav tm="100000">
                                          <p:val>
                                            <p:strVal val="#ppt_w"/>
                                          </p:val>
                                        </p:tav>
                                      </p:tavLst>
                                    </p:anim>
                                    <p:anim calcmode="lin" valueType="num">
                                      <p:cBhvr>
                                        <p:cTn id="68" dur="1000" fill="hold"/>
                                        <p:tgtEl>
                                          <p:spTgt spid="6"/>
                                        </p:tgtEl>
                                        <p:attrNameLst>
                                          <p:attrName>ppt_h</p:attrName>
                                        </p:attrNameLst>
                                      </p:cBhvr>
                                      <p:tavLst>
                                        <p:tav tm="0">
                                          <p:val>
                                            <p:fltVal val="0"/>
                                          </p:val>
                                        </p:tav>
                                        <p:tav tm="100000">
                                          <p:val>
                                            <p:strVal val="#ppt_h"/>
                                          </p:val>
                                        </p:tav>
                                      </p:tavLst>
                                    </p:anim>
                                    <p:anim calcmode="lin" valueType="num">
                                      <p:cBhvr>
                                        <p:cTn id="69" dur="1000" fill="hold"/>
                                        <p:tgtEl>
                                          <p:spTgt spid="6"/>
                                        </p:tgtEl>
                                        <p:attrNameLst>
                                          <p:attrName>style.rotation</p:attrName>
                                        </p:attrNameLst>
                                      </p:cBhvr>
                                      <p:tavLst>
                                        <p:tav tm="0">
                                          <p:val>
                                            <p:fltVal val="90"/>
                                          </p:val>
                                        </p:tav>
                                        <p:tav tm="100000">
                                          <p:val>
                                            <p:fltVal val="0"/>
                                          </p:val>
                                        </p:tav>
                                      </p:tavLst>
                                    </p:anim>
                                    <p:animEffect transition="in" filter="fade">
                                      <p:cBhvr>
                                        <p:cTn id="70" dur="1000"/>
                                        <p:tgtEl>
                                          <p:spTgt spid="6"/>
                                        </p:tgtEl>
                                      </p:cBhvr>
                                    </p:animEffect>
                                  </p:childTnLst>
                                </p:cTn>
                              </p:par>
                              <p:par>
                                <p:cTn id="71" presetID="31" presetClass="entr" presetSubtype="0" fill="hold" nodeType="withEffect">
                                  <p:stCondLst>
                                    <p:cond delay="0"/>
                                  </p:stCondLst>
                                  <p:childTnLst>
                                    <p:set>
                                      <p:cBhvr>
                                        <p:cTn id="72" dur="1" fill="hold">
                                          <p:stCondLst>
                                            <p:cond delay="0"/>
                                          </p:stCondLst>
                                        </p:cTn>
                                        <p:tgtEl>
                                          <p:spTgt spid="7"/>
                                        </p:tgtEl>
                                        <p:attrNameLst>
                                          <p:attrName>style.visibility</p:attrName>
                                        </p:attrNameLst>
                                      </p:cBhvr>
                                      <p:to>
                                        <p:strVal val="visible"/>
                                      </p:to>
                                    </p:set>
                                    <p:anim calcmode="lin" valueType="num">
                                      <p:cBhvr>
                                        <p:cTn id="73" dur="1000" fill="hold"/>
                                        <p:tgtEl>
                                          <p:spTgt spid="7"/>
                                        </p:tgtEl>
                                        <p:attrNameLst>
                                          <p:attrName>ppt_w</p:attrName>
                                        </p:attrNameLst>
                                      </p:cBhvr>
                                      <p:tavLst>
                                        <p:tav tm="0">
                                          <p:val>
                                            <p:fltVal val="0"/>
                                          </p:val>
                                        </p:tav>
                                        <p:tav tm="100000">
                                          <p:val>
                                            <p:strVal val="#ppt_w"/>
                                          </p:val>
                                        </p:tav>
                                      </p:tavLst>
                                    </p:anim>
                                    <p:anim calcmode="lin" valueType="num">
                                      <p:cBhvr>
                                        <p:cTn id="74" dur="1000" fill="hold"/>
                                        <p:tgtEl>
                                          <p:spTgt spid="7"/>
                                        </p:tgtEl>
                                        <p:attrNameLst>
                                          <p:attrName>ppt_h</p:attrName>
                                        </p:attrNameLst>
                                      </p:cBhvr>
                                      <p:tavLst>
                                        <p:tav tm="0">
                                          <p:val>
                                            <p:fltVal val="0"/>
                                          </p:val>
                                        </p:tav>
                                        <p:tav tm="100000">
                                          <p:val>
                                            <p:strVal val="#ppt_h"/>
                                          </p:val>
                                        </p:tav>
                                      </p:tavLst>
                                    </p:anim>
                                    <p:anim calcmode="lin" valueType="num">
                                      <p:cBhvr>
                                        <p:cTn id="75" dur="1000" fill="hold"/>
                                        <p:tgtEl>
                                          <p:spTgt spid="7"/>
                                        </p:tgtEl>
                                        <p:attrNameLst>
                                          <p:attrName>style.rotation</p:attrName>
                                        </p:attrNameLst>
                                      </p:cBhvr>
                                      <p:tavLst>
                                        <p:tav tm="0">
                                          <p:val>
                                            <p:fltVal val="90"/>
                                          </p:val>
                                        </p:tav>
                                        <p:tav tm="100000">
                                          <p:val>
                                            <p:fltVal val="0"/>
                                          </p:val>
                                        </p:tav>
                                      </p:tavLst>
                                    </p:anim>
                                    <p:animEffect transition="in" filter="fade">
                                      <p:cBhvr>
                                        <p:cTn id="76" dur="1000"/>
                                        <p:tgtEl>
                                          <p:spTgt spid="7"/>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53" presetClass="entr" presetSubtype="16" fill="hold" grpId="0" nodeType="clickEffect">
                                  <p:stCondLst>
                                    <p:cond delay="0"/>
                                  </p:stCondLst>
                                  <p:childTnLst>
                                    <p:set>
                                      <p:cBhvr>
                                        <p:cTn id="80" dur="1" fill="hold">
                                          <p:stCondLst>
                                            <p:cond delay="0"/>
                                          </p:stCondLst>
                                        </p:cTn>
                                        <p:tgtEl>
                                          <p:spTgt spid="15"/>
                                        </p:tgtEl>
                                        <p:attrNameLst>
                                          <p:attrName>style.visibility</p:attrName>
                                        </p:attrNameLst>
                                      </p:cBhvr>
                                      <p:to>
                                        <p:strVal val="visible"/>
                                      </p:to>
                                    </p:set>
                                    <p:anim calcmode="lin" valueType="num">
                                      <p:cBhvr>
                                        <p:cTn id="81" dur="500" fill="hold"/>
                                        <p:tgtEl>
                                          <p:spTgt spid="15"/>
                                        </p:tgtEl>
                                        <p:attrNameLst>
                                          <p:attrName>ppt_w</p:attrName>
                                        </p:attrNameLst>
                                      </p:cBhvr>
                                      <p:tavLst>
                                        <p:tav tm="0">
                                          <p:val>
                                            <p:fltVal val="0"/>
                                          </p:val>
                                        </p:tav>
                                        <p:tav tm="100000">
                                          <p:val>
                                            <p:strVal val="#ppt_w"/>
                                          </p:val>
                                        </p:tav>
                                      </p:tavLst>
                                    </p:anim>
                                    <p:anim calcmode="lin" valueType="num">
                                      <p:cBhvr>
                                        <p:cTn id="82" dur="500" fill="hold"/>
                                        <p:tgtEl>
                                          <p:spTgt spid="15"/>
                                        </p:tgtEl>
                                        <p:attrNameLst>
                                          <p:attrName>ppt_h</p:attrName>
                                        </p:attrNameLst>
                                      </p:cBhvr>
                                      <p:tavLst>
                                        <p:tav tm="0">
                                          <p:val>
                                            <p:fltVal val="0"/>
                                          </p:val>
                                        </p:tav>
                                        <p:tav tm="100000">
                                          <p:val>
                                            <p:strVal val="#ppt_h"/>
                                          </p:val>
                                        </p:tav>
                                      </p:tavLst>
                                    </p:anim>
                                    <p:animEffect transition="in" filter="fade">
                                      <p:cBhvr>
                                        <p:cTn id="83" dur="500"/>
                                        <p:tgtEl>
                                          <p:spTgt spid="15"/>
                                        </p:tgtEl>
                                      </p:cBhvr>
                                    </p:animEffect>
                                  </p:childTnLst>
                                </p:cTn>
                              </p:par>
                              <p:par>
                                <p:cTn id="84" presetID="2" presetClass="entr" presetSubtype="4" fill="hold" grpId="0" nodeType="withEffect">
                                  <p:stCondLst>
                                    <p:cond delay="0"/>
                                  </p:stCondLst>
                                  <p:childTnLst>
                                    <p:set>
                                      <p:cBhvr>
                                        <p:cTn id="85" dur="1" fill="hold">
                                          <p:stCondLst>
                                            <p:cond delay="0"/>
                                          </p:stCondLst>
                                        </p:cTn>
                                        <p:tgtEl>
                                          <p:spTgt spid="23"/>
                                        </p:tgtEl>
                                        <p:attrNameLst>
                                          <p:attrName>style.visibility</p:attrName>
                                        </p:attrNameLst>
                                      </p:cBhvr>
                                      <p:to>
                                        <p:strVal val="visible"/>
                                      </p:to>
                                    </p:set>
                                    <p:anim calcmode="lin" valueType="num">
                                      <p:cBhvr additive="base">
                                        <p:cTn id="86" dur="500" fill="hold"/>
                                        <p:tgtEl>
                                          <p:spTgt spid="23"/>
                                        </p:tgtEl>
                                        <p:attrNameLst>
                                          <p:attrName>ppt_x</p:attrName>
                                        </p:attrNameLst>
                                      </p:cBhvr>
                                      <p:tavLst>
                                        <p:tav tm="0">
                                          <p:val>
                                            <p:strVal val="#ppt_x"/>
                                          </p:val>
                                        </p:tav>
                                        <p:tav tm="100000">
                                          <p:val>
                                            <p:strVal val="#ppt_x"/>
                                          </p:val>
                                        </p:tav>
                                      </p:tavLst>
                                    </p:anim>
                                    <p:anim calcmode="lin" valueType="num">
                                      <p:cBhvr additive="base">
                                        <p:cTn id="87"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extBox 1"/>
          <p:cNvSpPr txBox="1"/>
          <p:nvPr/>
        </p:nvSpPr>
        <p:spPr>
          <a:xfrm>
            <a:off x="914400" y="838200"/>
            <a:ext cx="7467600" cy="4524315"/>
          </a:xfrm>
          <a:prstGeom prst="rect">
            <a:avLst/>
          </a:prstGeom>
          <a:noFill/>
        </p:spPr>
        <p:txBody>
          <a:bodyPr wrap="square" rtlCol="0">
            <a:spAutoFit/>
          </a:bodyPr>
          <a:lstStyle/>
          <a:p>
            <a:pPr algn="ctr"/>
            <a:r>
              <a:rPr lang="en-US" sz="3600">
                <a:solidFill>
                  <a:prstClr val="black"/>
                </a:solidFill>
                <a:latin typeface="Times New Roman" pitchFamily="18" charset="0"/>
                <a:cs typeface="Times New Roman" pitchFamily="18" charset="0"/>
              </a:rPr>
              <a:t>Bài được chia làm 3 đoạn :</a:t>
            </a:r>
          </a:p>
          <a:p>
            <a:endParaRPr lang="en-US" sz="3600">
              <a:solidFill>
                <a:prstClr val="black"/>
              </a:solidFill>
              <a:latin typeface="Times New Roman" pitchFamily="18" charset="0"/>
              <a:cs typeface="Times New Roman" pitchFamily="18" charset="0"/>
            </a:endParaRPr>
          </a:p>
          <a:p>
            <a:r>
              <a:rPr lang="en-US" sz="3600" b="1">
                <a:solidFill>
                  <a:srgbClr val="0070C0"/>
                </a:solidFill>
                <a:latin typeface="Times New Roman" pitchFamily="18" charset="0"/>
                <a:cs typeface="Times New Roman" pitchFamily="18" charset="0"/>
              </a:rPr>
              <a:t>Đoạn 1: </a:t>
            </a:r>
            <a:r>
              <a:rPr lang="vi-VN" sz="3600" b="1">
                <a:solidFill>
                  <a:srgbClr val="0070C0"/>
                </a:solidFill>
                <a:latin typeface="Times New Roman" pitchFamily="18" charset="0"/>
                <a:cs typeface="Times New Roman" pitchFamily="18" charset="0"/>
              </a:rPr>
              <a:t>Thuyên và Đồng rời quê</a:t>
            </a:r>
            <a:r>
              <a:rPr lang="en-US" sz="3600" b="1">
                <a:solidFill>
                  <a:srgbClr val="0070C0"/>
                </a:solidFill>
                <a:latin typeface="Times New Roman" pitchFamily="18" charset="0"/>
                <a:cs typeface="Times New Roman" pitchFamily="18" charset="0"/>
              </a:rPr>
              <a:t> </a:t>
            </a:r>
            <a:r>
              <a:rPr lang="vi-VN" sz="3600" b="1">
                <a:solidFill>
                  <a:srgbClr val="0070C0"/>
                </a:solidFill>
                <a:latin typeface="Times New Roman" pitchFamily="18" charset="0"/>
                <a:cs typeface="Times New Roman" pitchFamily="18" charset="0"/>
              </a:rPr>
              <a:t>hươn</a:t>
            </a:r>
            <a:r>
              <a:rPr lang="en-US" sz="3600" b="1">
                <a:solidFill>
                  <a:srgbClr val="0070C0"/>
                </a:solidFill>
                <a:latin typeface="Times New Roman" pitchFamily="18" charset="0"/>
                <a:cs typeface="Times New Roman" pitchFamily="18" charset="0"/>
              </a:rPr>
              <a:t>g……</a:t>
            </a:r>
            <a:r>
              <a:rPr lang="vi-VN" sz="3600" b="1">
                <a:solidFill>
                  <a:srgbClr val="0070C0"/>
                </a:solidFill>
                <a:latin typeface="Times New Roman" pitchFamily="18" charset="0"/>
                <a:cs typeface="Times New Roman" pitchFamily="18" charset="0"/>
              </a:rPr>
              <a:t>vui vẻ lạ thường</a:t>
            </a:r>
            <a:r>
              <a:rPr lang="en-US" sz="3600" b="1">
                <a:solidFill>
                  <a:srgbClr val="0070C0"/>
                </a:solidFill>
                <a:latin typeface="Times New Roman" pitchFamily="18" charset="0"/>
                <a:cs typeface="Times New Roman" pitchFamily="18" charset="0"/>
              </a:rPr>
              <a:t>.</a:t>
            </a:r>
          </a:p>
          <a:p>
            <a:r>
              <a:rPr lang="en-US" sz="3600" b="1">
                <a:solidFill>
                  <a:srgbClr val="C00000"/>
                </a:solidFill>
                <a:latin typeface="Times New Roman" pitchFamily="18" charset="0"/>
                <a:cs typeface="Times New Roman" pitchFamily="18" charset="0"/>
              </a:rPr>
              <a:t>Đoạn 2 : Lúc đứng lên trả tiền….. Tôi muốn làm quen…</a:t>
            </a:r>
          </a:p>
          <a:p>
            <a:r>
              <a:rPr lang="en-US" sz="3600" b="1">
                <a:solidFill>
                  <a:srgbClr val="00B050"/>
                </a:solidFill>
                <a:latin typeface="Times New Roman" pitchFamily="18" charset="0"/>
                <a:cs typeface="Times New Roman" pitchFamily="18" charset="0"/>
              </a:rPr>
              <a:t>Đoạn 3 : </a:t>
            </a:r>
            <a:r>
              <a:rPr lang="vi-VN" sz="3600" b="1">
                <a:solidFill>
                  <a:srgbClr val="00B050"/>
                </a:solidFill>
                <a:latin typeface="Times New Roman" pitchFamily="18" charset="0"/>
                <a:cs typeface="Times New Roman" pitchFamily="18" charset="0"/>
              </a:rPr>
              <a:t>Ngừng một lát như để</a:t>
            </a:r>
            <a:r>
              <a:rPr lang="en-US" sz="3600" b="1">
                <a:solidFill>
                  <a:srgbClr val="00B050"/>
                </a:solidFill>
                <a:latin typeface="Times New Roman" pitchFamily="18" charset="0"/>
                <a:cs typeface="Times New Roman" pitchFamily="18" charset="0"/>
              </a:rPr>
              <a:t>….. mắt rớm lệ.</a:t>
            </a:r>
          </a:p>
        </p:txBody>
      </p:sp>
    </p:spTree>
    <p:extLst>
      <p:ext uri="{BB962C8B-B14F-4D97-AF65-F5344CB8AC3E}">
        <p14:creationId xmlns:p14="http://schemas.microsoft.com/office/powerpoint/2010/main" val="33616048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TextBox 1"/>
          <p:cNvSpPr txBox="1"/>
          <p:nvPr/>
        </p:nvSpPr>
        <p:spPr>
          <a:xfrm>
            <a:off x="2057400" y="2133600"/>
            <a:ext cx="5334000" cy="646331"/>
          </a:xfrm>
          <a:prstGeom prst="rect">
            <a:avLst/>
          </a:prstGeom>
          <a:ln>
            <a:solidFill>
              <a:srgbClr val="00B0F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3600">
                <a:solidFill>
                  <a:srgbClr val="0070C0"/>
                </a:solidFill>
                <a:latin typeface="Times New Roman" panose="02020603050405020304" pitchFamily="18" charset="0"/>
                <a:cs typeface="Times New Roman" panose="02020603050405020304" pitchFamily="18" charset="0"/>
              </a:rPr>
              <a:t>Hướng dẫn đọc </a:t>
            </a:r>
            <a:endParaRPr lang="vi-VN" sz="3600" dirty="0">
              <a:solidFill>
                <a:srgbClr val="0070C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914400" y="3466927"/>
            <a:ext cx="7315200" cy="523220"/>
          </a:xfrm>
          <a:prstGeom prst="rect">
            <a:avLst/>
          </a:prstGeom>
          <a:noFill/>
        </p:spPr>
        <p:txBody>
          <a:bodyPr wrap="square" rtlCol="0">
            <a:spAutoFit/>
          </a:bodyPr>
          <a:lstStyle/>
          <a:p>
            <a:r>
              <a:rPr lang="en-US" sz="2800" dirty="0" err="1">
                <a:solidFill>
                  <a:srgbClr val="000000"/>
                </a:solidFill>
                <a:latin typeface="Times New Roman" pitchFamily="18" charset="0"/>
                <a:cs typeface="Times New Roman" pitchFamily="18" charset="0"/>
              </a:rPr>
              <a:t>Đọc</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với</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giọng</a:t>
            </a:r>
            <a:r>
              <a:rPr lang="en-US" sz="2800" dirty="0">
                <a:solidFill>
                  <a:srgbClr val="000000"/>
                </a:solidFill>
                <a:latin typeface="Times New Roman" pitchFamily="18" charset="0"/>
                <a:cs typeface="Times New Roman" pitchFamily="18" charset="0"/>
              </a:rPr>
              <a:t> thong </a:t>
            </a:r>
            <a:r>
              <a:rPr lang="en-US" sz="2800" dirty="0" err="1">
                <a:solidFill>
                  <a:srgbClr val="000000"/>
                </a:solidFill>
                <a:latin typeface="Times New Roman" pitchFamily="18" charset="0"/>
                <a:cs typeface="Times New Roman" pitchFamily="18" charset="0"/>
              </a:rPr>
              <a:t>thả</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nhẹ</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nhàng</a:t>
            </a:r>
            <a:r>
              <a:rPr lang="en-US" sz="2800" dirty="0">
                <a:solidFill>
                  <a:srgbClr val="000000"/>
                </a:solidFill>
                <a:latin typeface="Times New Roman" pitchFamily="18" charset="0"/>
                <a:cs typeface="Times New Roman" pitchFamily="18" charset="0"/>
              </a:rPr>
              <a:t> , </a:t>
            </a:r>
            <a:r>
              <a:rPr lang="en-US" sz="2800" dirty="0" err="1">
                <a:solidFill>
                  <a:srgbClr val="000000"/>
                </a:solidFill>
                <a:latin typeface="Times New Roman" pitchFamily="18" charset="0"/>
                <a:cs typeface="Times New Roman" pitchFamily="18" charset="0"/>
              </a:rPr>
              <a:t>tình</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cảm</a:t>
            </a:r>
            <a:r>
              <a:rPr lang="en-US" sz="2800" dirty="0">
                <a:solidFill>
                  <a:srgbClr val="000000"/>
                </a:solidFill>
                <a:latin typeface="Times New Roman" pitchFamily="18" charset="0"/>
                <a:cs typeface="Times New Roman" pitchFamily="18" charset="0"/>
              </a:rPr>
              <a:t>.</a:t>
            </a:r>
          </a:p>
        </p:txBody>
      </p:sp>
    </p:spTree>
    <p:extLst>
      <p:ext uri="{BB962C8B-B14F-4D97-AF65-F5344CB8AC3E}">
        <p14:creationId xmlns:p14="http://schemas.microsoft.com/office/powerpoint/2010/main" val="11194091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图片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 y="1039813"/>
            <a:ext cx="771525" cy="82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 name="图片 91"/>
          <p:cNvPicPr>
            <a:picLocks noChangeAspect="1"/>
          </p:cNvPicPr>
          <p:nvPr/>
        </p:nvPicPr>
        <p:blipFill>
          <a:blip r:embed="rId4"/>
          <a:stretch>
            <a:fillRect/>
          </a:stretch>
        </p:blipFill>
        <p:spPr>
          <a:xfrm>
            <a:off x="4114800" y="1752600"/>
            <a:ext cx="3459163" cy="3395662"/>
          </a:xfrm>
          <a:prstGeom prst="rect">
            <a:avLst/>
          </a:prstGeom>
          <a:effectLst>
            <a:outerShdw blurRad="228600" dist="38100" dir="19800000" sx="102000" sy="102000" algn="tl" rotWithShape="0">
              <a:prstClr val="black">
                <a:alpha val="67000"/>
              </a:prstClr>
            </a:outerShdw>
          </a:effectLst>
        </p:spPr>
      </p:pic>
      <p:pic>
        <p:nvPicPr>
          <p:cNvPr id="3" name="图片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638" y="855663"/>
            <a:ext cx="2663825" cy="482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0"/>
          <p:cNvSpPr txBox="1">
            <a:spLocks noChangeArrowheads="1"/>
          </p:cNvSpPr>
          <p:nvPr/>
        </p:nvSpPr>
        <p:spPr bwMode="auto">
          <a:xfrm>
            <a:off x="132557" y="2051050"/>
            <a:ext cx="2609849"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sz="3200">
                <a:solidFill>
                  <a:schemeClr val="tx1"/>
                </a:solidFill>
                <a:latin typeface="Calibri" pitchFamily="34" charset="0"/>
              </a:defRPr>
            </a:lvl1pPr>
            <a:lvl2pPr defTabSz="1216025">
              <a:defRPr sz="2800">
                <a:solidFill>
                  <a:schemeClr val="tx1"/>
                </a:solidFill>
                <a:latin typeface="Calibri" pitchFamily="34" charset="0"/>
              </a:defRPr>
            </a:lvl2pPr>
            <a:lvl3pPr defTabSz="1216025">
              <a:defRPr sz="2400">
                <a:solidFill>
                  <a:schemeClr val="tx1"/>
                </a:solidFill>
                <a:latin typeface="Calibri" pitchFamily="34" charset="0"/>
              </a:defRPr>
            </a:lvl3pPr>
            <a:lvl4pPr defTabSz="1216025">
              <a:defRPr sz="2000">
                <a:solidFill>
                  <a:schemeClr val="tx1"/>
                </a:solidFill>
                <a:latin typeface="Calibri" pitchFamily="34" charset="0"/>
              </a:defRPr>
            </a:lvl4pPr>
            <a:lvl5pPr defTabSz="1216025">
              <a:defRPr sz="2000">
                <a:solidFill>
                  <a:schemeClr val="tx1"/>
                </a:solidFill>
                <a:latin typeface="Calibri" pitchFamily="34" charset="0"/>
              </a:defRPr>
            </a:lvl5pPr>
            <a:lvl6pPr defTabSz="1216025" eaLnBrk="0" fontAlgn="base" hangingPunct="0">
              <a:spcAft>
                <a:spcPct val="0"/>
              </a:spcAft>
              <a:buChar char="»"/>
              <a:defRPr sz="2000">
                <a:solidFill>
                  <a:schemeClr val="tx1"/>
                </a:solidFill>
                <a:latin typeface="Calibri" pitchFamily="34" charset="0"/>
              </a:defRPr>
            </a:lvl6pPr>
            <a:lvl7pPr defTabSz="1216025" eaLnBrk="0" fontAlgn="base" hangingPunct="0">
              <a:spcAft>
                <a:spcPct val="0"/>
              </a:spcAft>
              <a:buChar char="»"/>
              <a:defRPr sz="2000">
                <a:solidFill>
                  <a:schemeClr val="tx1"/>
                </a:solidFill>
                <a:latin typeface="Calibri" pitchFamily="34" charset="0"/>
              </a:defRPr>
            </a:lvl7pPr>
            <a:lvl8pPr defTabSz="1216025" eaLnBrk="0" fontAlgn="base" hangingPunct="0">
              <a:spcAft>
                <a:spcPct val="0"/>
              </a:spcAft>
              <a:buChar char="»"/>
              <a:defRPr sz="2000">
                <a:solidFill>
                  <a:schemeClr val="tx1"/>
                </a:solidFill>
                <a:latin typeface="Calibri" pitchFamily="34" charset="0"/>
              </a:defRPr>
            </a:lvl8pPr>
            <a:lvl9pPr defTabSz="1216025" eaLnBrk="0" fontAlgn="base" hangingPunct="0">
              <a:spcAft>
                <a:spcPct val="0"/>
              </a:spcAft>
              <a:buChar char="»"/>
              <a:defRPr sz="2000">
                <a:solidFill>
                  <a:schemeClr val="tx1"/>
                </a:solidFill>
                <a:latin typeface="Calibri" pitchFamily="34" charset="0"/>
              </a:defRPr>
            </a:lvl9pPr>
          </a:lstStyle>
          <a:p>
            <a:pPr marL="0" marR="0" lvl="0" indent="0" algn="ctr" defTabSz="1216025" rtl="0" eaLnBrk="1" fontAlgn="base" latinLnBrk="0" hangingPunct="1">
              <a:lnSpc>
                <a:spcPct val="100000"/>
              </a:lnSpc>
              <a:spcBef>
                <a:spcPct val="20000"/>
              </a:spcBef>
              <a:spcAft>
                <a:spcPct val="0"/>
              </a:spcAft>
              <a:buClrTx/>
              <a:buSzTx/>
              <a:buFontTx/>
              <a:buNone/>
              <a:tabLst/>
              <a:defRPr/>
            </a:pPr>
            <a:r>
              <a:rPr kumimoji="0" lang="en-US" altLang="zh-CN" sz="2000" b="1" i="0" u="none" strike="noStrike" kern="1200" cap="none" spc="0" normalizeH="0" baseline="0" noProof="0">
                <a:ln>
                  <a:noFill/>
                </a:ln>
                <a:solidFill>
                  <a:srgbClr val="C00000"/>
                </a:solidFill>
                <a:effectLst/>
                <a:uLnTx/>
                <a:uFillTx/>
                <a:latin typeface="Times New Roman" pitchFamily="18" charset="0"/>
                <a:ea typeface="inpin heiti"/>
                <a:cs typeface="Times New Roman" pitchFamily="18" charset="0"/>
                <a:sym typeface="Arial" pitchFamily="34" charset="0"/>
              </a:rPr>
              <a:t>LUYỆN ĐỌC</a:t>
            </a:r>
          </a:p>
          <a:p>
            <a:pPr marL="0" marR="0" lvl="0" indent="0" algn="ctr" defTabSz="1216025" rtl="0" eaLnBrk="1" fontAlgn="base" latinLnBrk="0" hangingPunct="1">
              <a:lnSpc>
                <a:spcPct val="100000"/>
              </a:lnSpc>
              <a:spcBef>
                <a:spcPct val="20000"/>
              </a:spcBef>
              <a:spcAft>
                <a:spcPct val="0"/>
              </a:spcAft>
              <a:buClrTx/>
              <a:buSzTx/>
              <a:buFontTx/>
              <a:buNone/>
              <a:tabLst/>
              <a:defRPr/>
            </a:pPr>
            <a:r>
              <a:rPr lang="en-US" altLang="zh-CN" sz="2000" b="1">
                <a:solidFill>
                  <a:srgbClr val="C00000"/>
                </a:solidFill>
                <a:latin typeface="Times New Roman" pitchFamily="18" charset="0"/>
                <a:ea typeface="inpin heiti"/>
                <a:cs typeface="Times New Roman" pitchFamily="18" charset="0"/>
                <a:sym typeface="Arial" pitchFamily="34" charset="0"/>
              </a:rPr>
              <a:t>NỐI TIẾP ĐOẠN </a:t>
            </a:r>
            <a:endParaRPr kumimoji="0" lang="zh-CN" altLang="en-US" sz="2000" b="1" i="0" u="none" strike="noStrike" kern="1200" cap="none" spc="0" normalizeH="0" baseline="0" noProof="0">
              <a:ln>
                <a:noFill/>
              </a:ln>
              <a:solidFill>
                <a:srgbClr val="C00000"/>
              </a:solidFill>
              <a:effectLst/>
              <a:uLnTx/>
              <a:uFillTx/>
              <a:latin typeface="Times New Roman" pitchFamily="18" charset="0"/>
              <a:ea typeface="inpin heiti"/>
              <a:cs typeface="Times New Roman" pitchFamily="18" charset="0"/>
              <a:sym typeface="Arial" pitchFamily="34" charset="0"/>
            </a:endParaRPr>
          </a:p>
        </p:txBody>
      </p:sp>
    </p:spTree>
    <p:extLst>
      <p:ext uri="{BB962C8B-B14F-4D97-AF65-F5344CB8AC3E}">
        <p14:creationId xmlns:p14="http://schemas.microsoft.com/office/powerpoint/2010/main" val="2489348184"/>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par>
                          <p:cTn id="15" fill="hold" nodeType="afterGroup">
                            <p:stCondLst>
                              <p:cond delay="1000"/>
                            </p:stCondLst>
                            <p:childTnLst>
                              <p:par>
                                <p:cTn id="16" presetID="55" presetClass="entr" presetSubtype="0" fill="hold" nodeType="afterEffect">
                                  <p:stCondLst>
                                    <p:cond delay="0"/>
                                  </p:stCondLst>
                                  <p:childTnLst>
                                    <p:set>
                                      <p:cBhvr>
                                        <p:cTn id="17" dur="1" fill="hold">
                                          <p:stCondLst>
                                            <p:cond delay="0"/>
                                          </p:stCondLst>
                                        </p:cTn>
                                        <p:tgtEl>
                                          <p:spTgt spid="92"/>
                                        </p:tgtEl>
                                        <p:attrNameLst>
                                          <p:attrName>style.visibility</p:attrName>
                                        </p:attrNameLst>
                                      </p:cBhvr>
                                      <p:to>
                                        <p:strVal val="visible"/>
                                      </p:to>
                                    </p:set>
                                    <p:anim calcmode="lin" valueType="num">
                                      <p:cBhvr>
                                        <p:cTn id="18" dur="1000" fill="hold"/>
                                        <p:tgtEl>
                                          <p:spTgt spid="92"/>
                                        </p:tgtEl>
                                        <p:attrNameLst>
                                          <p:attrName>ppt_w</p:attrName>
                                        </p:attrNameLst>
                                      </p:cBhvr>
                                      <p:tavLst>
                                        <p:tav tm="0">
                                          <p:val>
                                            <p:strVal val="#ppt_w*0.70"/>
                                          </p:val>
                                        </p:tav>
                                        <p:tav tm="100000">
                                          <p:val>
                                            <p:strVal val="#ppt_w"/>
                                          </p:val>
                                        </p:tav>
                                      </p:tavLst>
                                    </p:anim>
                                    <p:anim calcmode="lin" valueType="num">
                                      <p:cBhvr>
                                        <p:cTn id="19" dur="1000" fill="hold"/>
                                        <p:tgtEl>
                                          <p:spTgt spid="92"/>
                                        </p:tgtEl>
                                        <p:attrNameLst>
                                          <p:attrName>ppt_h</p:attrName>
                                        </p:attrNameLst>
                                      </p:cBhvr>
                                      <p:tavLst>
                                        <p:tav tm="0">
                                          <p:val>
                                            <p:strVal val="#ppt_h"/>
                                          </p:val>
                                        </p:tav>
                                        <p:tav tm="100000">
                                          <p:val>
                                            <p:strVal val="#ppt_h"/>
                                          </p:val>
                                        </p:tav>
                                      </p:tavLst>
                                    </p:anim>
                                    <p:animEffect transition="in" filter="fade">
                                      <p:cBhvr>
                                        <p:cTn id="20" dur="10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t="3933" r="2875" b="3933"/>
          <a:stretch/>
        </p:blipFill>
        <p:spPr>
          <a:xfrm>
            <a:off x="-85020" y="0"/>
            <a:ext cx="5095924" cy="2513672"/>
          </a:xfrm>
          <a:prstGeom prst="rect">
            <a:avLst/>
          </a:prstGeom>
          <a:ln>
            <a:noFill/>
          </a:ln>
          <a:effectLst>
            <a:softEdge rad="112500"/>
          </a:effectLst>
        </p:spPr>
      </p:pic>
      <p:sp>
        <p:nvSpPr>
          <p:cNvPr id="5" name="Title 1"/>
          <p:cNvSpPr>
            <a:spLocks noGrp="1"/>
          </p:cNvSpPr>
          <p:nvPr>
            <p:ph type="title"/>
          </p:nvPr>
        </p:nvSpPr>
        <p:spPr>
          <a:xfrm>
            <a:off x="342899" y="1376903"/>
            <a:ext cx="2795589" cy="839788"/>
          </a:xfrm>
        </p:spPr>
        <p:txBody>
          <a:bodyPr/>
          <a:lstStyle/>
          <a:p>
            <a:pPr algn="ctr" eaLnBrk="1" hangingPunct="1"/>
            <a:r>
              <a:rPr lang="en-US" altLang="en-US" sz="2800" b="1">
                <a:solidFill>
                  <a:srgbClr val="0000FF"/>
                </a:solidFill>
                <a:latin typeface="Times New Roman" pitchFamily="18" charset="0"/>
                <a:cs typeface="Times New Roman" pitchFamily="18" charset="0"/>
              </a:rPr>
              <a:t>Luyện đọc đoạn và giải nghĩa từ </a:t>
            </a:r>
          </a:p>
        </p:txBody>
      </p:sp>
      <p:sp>
        <p:nvSpPr>
          <p:cNvPr id="8" name="Text Box 14"/>
          <p:cNvSpPr txBox="1">
            <a:spLocks noChangeArrowheads="1"/>
          </p:cNvSpPr>
          <p:nvPr/>
        </p:nvSpPr>
        <p:spPr bwMode="auto">
          <a:xfrm>
            <a:off x="521461" y="2952516"/>
            <a:ext cx="20574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50000"/>
              </a:spcBef>
              <a:spcAft>
                <a:spcPct val="0"/>
              </a:spcAft>
            </a:pPr>
            <a:r>
              <a:rPr lang="en-US" altLang="en-US" sz="2800" b="1">
                <a:solidFill>
                  <a:srgbClr val="002060"/>
                </a:solidFill>
                <a:latin typeface="Times New Roman" pitchFamily="18" charset="0"/>
              </a:rPr>
              <a:t>Đôn hậu:</a:t>
            </a:r>
          </a:p>
        </p:txBody>
      </p:sp>
      <p:sp>
        <p:nvSpPr>
          <p:cNvPr id="9" name="Text Box 14"/>
          <p:cNvSpPr txBox="1">
            <a:spLocks noChangeArrowheads="1"/>
          </p:cNvSpPr>
          <p:nvPr/>
        </p:nvSpPr>
        <p:spPr bwMode="auto">
          <a:xfrm>
            <a:off x="2133600" y="2964305"/>
            <a:ext cx="8001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50000"/>
              </a:spcBef>
              <a:spcAft>
                <a:spcPct val="0"/>
              </a:spcAft>
            </a:pPr>
            <a:r>
              <a:rPr lang="en-US" altLang="en-US" sz="2800">
                <a:solidFill>
                  <a:srgbClr val="FF0000"/>
                </a:solidFill>
                <a:latin typeface="Times New Roman" pitchFamily="18" charset="0"/>
              </a:rPr>
              <a:t> hiền từ, thật thà.</a:t>
            </a:r>
          </a:p>
        </p:txBody>
      </p:sp>
      <p:sp>
        <p:nvSpPr>
          <p:cNvPr id="10" name="Text Box 14"/>
          <p:cNvSpPr txBox="1">
            <a:spLocks noChangeArrowheads="1"/>
          </p:cNvSpPr>
          <p:nvPr/>
        </p:nvSpPr>
        <p:spPr bwMode="auto">
          <a:xfrm>
            <a:off x="521461" y="3828257"/>
            <a:ext cx="2667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50000"/>
              </a:spcBef>
              <a:spcAft>
                <a:spcPct val="0"/>
              </a:spcAft>
            </a:pPr>
            <a:r>
              <a:rPr lang="en-US" altLang="en-US" sz="2800" b="1">
                <a:solidFill>
                  <a:srgbClr val="002060"/>
                </a:solidFill>
                <a:latin typeface="Times New Roman" pitchFamily="18" charset="0"/>
              </a:rPr>
              <a:t>Thành thực:</a:t>
            </a:r>
          </a:p>
        </p:txBody>
      </p:sp>
      <p:sp>
        <p:nvSpPr>
          <p:cNvPr id="13" name="Text Box 14"/>
          <p:cNvSpPr txBox="1">
            <a:spLocks noChangeArrowheads="1"/>
          </p:cNvSpPr>
          <p:nvPr/>
        </p:nvSpPr>
        <p:spPr bwMode="auto">
          <a:xfrm>
            <a:off x="2511476" y="3827941"/>
            <a:ext cx="662071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50000"/>
              </a:spcBef>
              <a:spcAft>
                <a:spcPct val="0"/>
              </a:spcAft>
            </a:pPr>
            <a:r>
              <a:rPr lang="en-US" altLang="en-US" sz="2800">
                <a:solidFill>
                  <a:srgbClr val="FF0000"/>
                </a:solidFill>
                <a:latin typeface="Times New Roman" pitchFamily="18" charset="0"/>
              </a:rPr>
              <a:t> có tấm long chân thật.</a:t>
            </a:r>
          </a:p>
        </p:txBody>
      </p:sp>
      <p:grpSp>
        <p:nvGrpSpPr>
          <p:cNvPr id="16" name="Group 10"/>
          <p:cNvGrpSpPr/>
          <p:nvPr/>
        </p:nvGrpSpPr>
        <p:grpSpPr>
          <a:xfrm>
            <a:off x="7391400" y="3668666"/>
            <a:ext cx="2381207" cy="3172560"/>
            <a:chOff x="0" y="0"/>
            <a:chExt cx="6349884" cy="8460160"/>
          </a:xfrm>
        </p:grpSpPr>
        <p:pic>
          <p:nvPicPr>
            <p:cNvPr id="17" name="Picture 1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0" y="0"/>
              <a:ext cx="4282956" cy="8460160"/>
            </a:xfrm>
            <a:prstGeom prst="rect">
              <a:avLst/>
            </a:prstGeom>
          </p:spPr>
        </p:pic>
        <p:pic>
          <p:nvPicPr>
            <p:cNvPr id="18" name="Picture 1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1904292" y="2630313"/>
              <a:ext cx="2888722" cy="5243555"/>
            </a:xfrm>
            <a:prstGeom prst="rect">
              <a:avLst/>
            </a:prstGeom>
          </p:spPr>
        </p:pic>
        <p:pic>
          <p:nvPicPr>
            <p:cNvPr id="19" name="Picture 13"/>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a:off x="3190890" y="803949"/>
              <a:ext cx="1092066" cy="992787"/>
            </a:xfrm>
            <a:prstGeom prst="rect">
              <a:avLst/>
            </a:prstGeom>
          </p:spPr>
        </p:pic>
        <p:pic>
          <p:nvPicPr>
            <p:cNvPr id="20" name="Picture 14"/>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rot="840736">
              <a:off x="5184308" y="6230215"/>
              <a:ext cx="1045909" cy="1116990"/>
            </a:xfrm>
            <a:prstGeom prst="rect">
              <a:avLst/>
            </a:prstGeom>
          </p:spPr>
        </p:pic>
      </p:grpSp>
    </p:spTree>
    <p:extLst>
      <p:ext uri="{BB962C8B-B14F-4D97-AF65-F5344CB8AC3E}">
        <p14:creationId xmlns:p14="http://schemas.microsoft.com/office/powerpoint/2010/main" val="1588160894"/>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9" presetClass="entr" presetSubtype="0" decel="10000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500" fill="hold"/>
                                        <p:tgtEl>
                                          <p:spTgt spid="9"/>
                                        </p:tgtEl>
                                        <p:attrNameLst>
                                          <p:attrName>ppt_w</p:attrName>
                                        </p:attrNameLst>
                                      </p:cBhvr>
                                      <p:tavLst>
                                        <p:tav tm="0">
                                          <p:val>
                                            <p:fltVal val="0"/>
                                          </p:val>
                                        </p:tav>
                                        <p:tav tm="100000">
                                          <p:val>
                                            <p:strVal val="#ppt_w"/>
                                          </p:val>
                                        </p:tav>
                                      </p:tavLst>
                                    </p:anim>
                                    <p:anim calcmode="lin" valueType="num">
                                      <p:cBhvr>
                                        <p:cTn id="32" dur="500" fill="hold"/>
                                        <p:tgtEl>
                                          <p:spTgt spid="9"/>
                                        </p:tgtEl>
                                        <p:attrNameLst>
                                          <p:attrName>ppt_h</p:attrName>
                                        </p:attrNameLst>
                                      </p:cBhvr>
                                      <p:tavLst>
                                        <p:tav tm="0">
                                          <p:val>
                                            <p:fltVal val="0"/>
                                          </p:val>
                                        </p:tav>
                                        <p:tav tm="100000">
                                          <p:val>
                                            <p:strVal val="#ppt_h"/>
                                          </p:val>
                                        </p:tav>
                                      </p:tavLst>
                                    </p:anim>
                                    <p:anim calcmode="lin" valueType="num">
                                      <p:cBhvr>
                                        <p:cTn id="33" dur="500" fill="hold"/>
                                        <p:tgtEl>
                                          <p:spTgt spid="9"/>
                                        </p:tgtEl>
                                        <p:attrNameLst>
                                          <p:attrName>style.rotation</p:attrName>
                                        </p:attrNameLst>
                                      </p:cBhvr>
                                      <p:tavLst>
                                        <p:tav tm="0">
                                          <p:val>
                                            <p:fltVal val="360"/>
                                          </p:val>
                                        </p:tav>
                                        <p:tav tm="100000">
                                          <p:val>
                                            <p:fltVal val="0"/>
                                          </p:val>
                                        </p:tav>
                                      </p:tavLst>
                                    </p:anim>
                                    <p:animEffect transition="in" filter="fade">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49" presetClass="entr" presetSubtype="0" decel="10000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p:cTn id="39" dur="500" fill="hold"/>
                                        <p:tgtEl>
                                          <p:spTgt spid="10"/>
                                        </p:tgtEl>
                                        <p:attrNameLst>
                                          <p:attrName>ppt_w</p:attrName>
                                        </p:attrNameLst>
                                      </p:cBhvr>
                                      <p:tavLst>
                                        <p:tav tm="0">
                                          <p:val>
                                            <p:fltVal val="0"/>
                                          </p:val>
                                        </p:tav>
                                        <p:tav tm="100000">
                                          <p:val>
                                            <p:strVal val="#ppt_w"/>
                                          </p:val>
                                        </p:tav>
                                      </p:tavLst>
                                    </p:anim>
                                    <p:anim calcmode="lin" valueType="num">
                                      <p:cBhvr>
                                        <p:cTn id="40" dur="500" fill="hold"/>
                                        <p:tgtEl>
                                          <p:spTgt spid="10"/>
                                        </p:tgtEl>
                                        <p:attrNameLst>
                                          <p:attrName>ppt_h</p:attrName>
                                        </p:attrNameLst>
                                      </p:cBhvr>
                                      <p:tavLst>
                                        <p:tav tm="0">
                                          <p:val>
                                            <p:fltVal val="0"/>
                                          </p:val>
                                        </p:tav>
                                        <p:tav tm="100000">
                                          <p:val>
                                            <p:strVal val="#ppt_h"/>
                                          </p:val>
                                        </p:tav>
                                      </p:tavLst>
                                    </p:anim>
                                    <p:anim calcmode="lin" valueType="num">
                                      <p:cBhvr>
                                        <p:cTn id="41" dur="500" fill="hold"/>
                                        <p:tgtEl>
                                          <p:spTgt spid="10"/>
                                        </p:tgtEl>
                                        <p:attrNameLst>
                                          <p:attrName>style.rotation</p:attrName>
                                        </p:attrNameLst>
                                      </p:cBhvr>
                                      <p:tavLst>
                                        <p:tav tm="0">
                                          <p:val>
                                            <p:fltVal val="360"/>
                                          </p:val>
                                        </p:tav>
                                        <p:tav tm="100000">
                                          <p:val>
                                            <p:fltVal val="0"/>
                                          </p:val>
                                        </p:tav>
                                      </p:tavLst>
                                    </p:anim>
                                    <p:animEffect transition="in" filter="fade">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49" presetClass="entr" presetSubtype="0" decel="10000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p:cTn id="47" dur="500" fill="hold"/>
                                        <p:tgtEl>
                                          <p:spTgt spid="13"/>
                                        </p:tgtEl>
                                        <p:attrNameLst>
                                          <p:attrName>ppt_w</p:attrName>
                                        </p:attrNameLst>
                                      </p:cBhvr>
                                      <p:tavLst>
                                        <p:tav tm="0">
                                          <p:val>
                                            <p:fltVal val="0"/>
                                          </p:val>
                                        </p:tav>
                                        <p:tav tm="100000">
                                          <p:val>
                                            <p:strVal val="#ppt_w"/>
                                          </p:val>
                                        </p:tav>
                                      </p:tavLst>
                                    </p:anim>
                                    <p:anim calcmode="lin" valueType="num">
                                      <p:cBhvr>
                                        <p:cTn id="48" dur="500" fill="hold"/>
                                        <p:tgtEl>
                                          <p:spTgt spid="13"/>
                                        </p:tgtEl>
                                        <p:attrNameLst>
                                          <p:attrName>ppt_h</p:attrName>
                                        </p:attrNameLst>
                                      </p:cBhvr>
                                      <p:tavLst>
                                        <p:tav tm="0">
                                          <p:val>
                                            <p:fltVal val="0"/>
                                          </p:val>
                                        </p:tav>
                                        <p:tav tm="100000">
                                          <p:val>
                                            <p:strVal val="#ppt_h"/>
                                          </p:val>
                                        </p:tav>
                                      </p:tavLst>
                                    </p:anim>
                                    <p:anim calcmode="lin" valueType="num">
                                      <p:cBhvr>
                                        <p:cTn id="49" dur="500" fill="hold"/>
                                        <p:tgtEl>
                                          <p:spTgt spid="13"/>
                                        </p:tgtEl>
                                        <p:attrNameLst>
                                          <p:attrName>style.rotation</p:attrName>
                                        </p:attrNameLst>
                                      </p:cBhvr>
                                      <p:tavLst>
                                        <p:tav tm="0">
                                          <p:val>
                                            <p:fltVal val="360"/>
                                          </p:val>
                                        </p:tav>
                                        <p:tav tm="100000">
                                          <p:val>
                                            <p:fltVal val="0"/>
                                          </p:val>
                                        </p:tav>
                                      </p:tavLst>
                                    </p:anim>
                                    <p:animEffect transition="in" filter="fade">
                                      <p:cBhvr>
                                        <p:cTn id="5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P spid="10" grpId="0"/>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03839" cy="6858000"/>
          </a:xfrm>
          <a:prstGeom prst="rect">
            <a:avLst/>
          </a:prstGeom>
        </p:spPr>
      </p:pic>
      <p:sp>
        <p:nvSpPr>
          <p:cNvPr id="2" name="TextBox 1"/>
          <p:cNvSpPr txBox="1"/>
          <p:nvPr/>
        </p:nvSpPr>
        <p:spPr>
          <a:xfrm>
            <a:off x="990600" y="304800"/>
            <a:ext cx="426720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VnArabia"/>
                <a:ea typeface="+mn-ea"/>
                <a:cs typeface="Times New Roman" pitchFamily="18" charset="0"/>
              </a:rPr>
              <a:t>• </a:t>
            </a:r>
            <a:r>
              <a:rPr kumimoji="0" lang="en-US" sz="36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Luyện</a:t>
            </a:r>
            <a:r>
              <a:rPr kumimoji="0" lang="en-US" sz="36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đọc</a:t>
            </a:r>
            <a:endParaRPr kumimoji="0" lang="en-US" sz="36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 name="Text Box 10"/>
          <p:cNvSpPr txBox="1">
            <a:spLocks noChangeArrowheads="1"/>
          </p:cNvSpPr>
          <p:nvPr/>
        </p:nvSpPr>
        <p:spPr bwMode="auto">
          <a:xfrm>
            <a:off x="457200" y="1371600"/>
            <a:ext cx="83058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000">
                <a:solidFill>
                  <a:srgbClr val="800000"/>
                </a:solidFill>
                <a:latin typeface=".VnTime" pitchFamily="34" charset="0"/>
              </a:defRPr>
            </a:lvl1pPr>
            <a:lvl2pPr marL="742950" indent="-285750" eaLnBrk="0" hangingPunct="0">
              <a:defRPr sz="2000">
                <a:solidFill>
                  <a:srgbClr val="800000"/>
                </a:solidFill>
                <a:latin typeface=".VnTime" pitchFamily="34" charset="0"/>
              </a:defRPr>
            </a:lvl2pPr>
            <a:lvl3pPr marL="1143000" indent="-228600" eaLnBrk="0" hangingPunct="0">
              <a:defRPr sz="2000">
                <a:solidFill>
                  <a:srgbClr val="800000"/>
                </a:solidFill>
                <a:latin typeface=".VnTime" pitchFamily="34" charset="0"/>
              </a:defRPr>
            </a:lvl3pPr>
            <a:lvl4pPr marL="1600200" indent="-228600" eaLnBrk="0" hangingPunct="0">
              <a:defRPr sz="2000">
                <a:solidFill>
                  <a:srgbClr val="800000"/>
                </a:solidFill>
                <a:latin typeface=".VnTime" pitchFamily="34" charset="0"/>
              </a:defRPr>
            </a:lvl4pPr>
            <a:lvl5pPr marL="2057400" indent="-228600" eaLnBrk="0" hangingPunct="0">
              <a:defRPr sz="2000">
                <a:solidFill>
                  <a:srgbClr val="800000"/>
                </a:solidFill>
                <a:latin typeface=".VnTime" pitchFamily="34" charset="0"/>
              </a:defRPr>
            </a:lvl5pPr>
            <a:lvl6pPr marL="2514600" indent="-228600" algn="ctr" eaLnBrk="0" fontAlgn="base" hangingPunct="0">
              <a:spcBef>
                <a:spcPct val="0"/>
              </a:spcBef>
              <a:spcAft>
                <a:spcPct val="0"/>
              </a:spcAft>
              <a:defRPr sz="2000">
                <a:solidFill>
                  <a:srgbClr val="800000"/>
                </a:solidFill>
                <a:latin typeface=".VnTime" pitchFamily="34" charset="0"/>
              </a:defRPr>
            </a:lvl6pPr>
            <a:lvl7pPr marL="2971800" indent="-228600" algn="ctr" eaLnBrk="0" fontAlgn="base" hangingPunct="0">
              <a:spcBef>
                <a:spcPct val="0"/>
              </a:spcBef>
              <a:spcAft>
                <a:spcPct val="0"/>
              </a:spcAft>
              <a:defRPr sz="2000">
                <a:solidFill>
                  <a:srgbClr val="800000"/>
                </a:solidFill>
                <a:latin typeface=".VnTime" pitchFamily="34" charset="0"/>
              </a:defRPr>
            </a:lvl7pPr>
            <a:lvl8pPr marL="3429000" indent="-228600" algn="ctr" eaLnBrk="0" fontAlgn="base" hangingPunct="0">
              <a:spcBef>
                <a:spcPct val="0"/>
              </a:spcBef>
              <a:spcAft>
                <a:spcPct val="0"/>
              </a:spcAft>
              <a:defRPr sz="2000">
                <a:solidFill>
                  <a:srgbClr val="800000"/>
                </a:solidFill>
                <a:latin typeface=".VnTime" pitchFamily="34" charset="0"/>
              </a:defRPr>
            </a:lvl8pPr>
            <a:lvl9pPr marL="3886200" indent="-228600" algn="ctr" eaLnBrk="0" fontAlgn="base" hangingPunct="0">
              <a:spcBef>
                <a:spcPct val="0"/>
              </a:spcBef>
              <a:spcAft>
                <a:spcPct val="0"/>
              </a:spcAft>
              <a:defRPr sz="2000">
                <a:solidFill>
                  <a:srgbClr val="800000"/>
                </a:solidFill>
                <a:latin typeface=".VnTime"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mn-cs"/>
              </a:rPr>
              <a:t>Xin</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mn-cs"/>
              </a:rPr>
              <a:t>lỗi</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mn-cs"/>
              </a:rPr>
              <a:t>Tôi</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mn-cs"/>
              </a:rPr>
              <a:t>quả</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mn-cs"/>
              </a:rPr>
              <a:t>thật</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mn-cs"/>
              </a:rPr>
              <a:t>chưa</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mn-cs"/>
              </a:rPr>
              <a:t>nhớ</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mn-cs"/>
              </a:rPr>
              <a:t>ra</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mn-cs"/>
              </a:rPr>
              <a:t>anh</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mn-cs"/>
              </a:rPr>
              <a:t>là</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mn-cs"/>
              </a:rPr>
              <a:t>ai</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mn-cs"/>
              </a:rPr>
              <a:t>...</a:t>
            </a:r>
          </a:p>
        </p:txBody>
      </p:sp>
      <p:sp>
        <p:nvSpPr>
          <p:cNvPr id="5" name="Line 16"/>
          <p:cNvSpPr>
            <a:spLocks noChangeShapeType="1"/>
          </p:cNvSpPr>
          <p:nvPr/>
        </p:nvSpPr>
        <p:spPr bwMode="auto">
          <a:xfrm flipH="1">
            <a:off x="5334000" y="1403003"/>
            <a:ext cx="83666" cy="425797"/>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6" name="Group 20"/>
          <p:cNvGrpSpPr>
            <a:grpSpLocks/>
          </p:cNvGrpSpPr>
          <p:nvPr/>
        </p:nvGrpSpPr>
        <p:grpSpPr bwMode="auto">
          <a:xfrm>
            <a:off x="1600206" y="1371600"/>
            <a:ext cx="229373" cy="457172"/>
            <a:chOff x="1680" y="1920"/>
            <a:chExt cx="87" cy="144"/>
          </a:xfrm>
        </p:grpSpPr>
        <p:sp>
          <p:nvSpPr>
            <p:cNvPr id="7" name="Line 18"/>
            <p:cNvSpPr>
              <a:spLocks noChangeShapeType="1"/>
            </p:cNvSpPr>
            <p:nvPr/>
          </p:nvSpPr>
          <p:spPr bwMode="auto">
            <a:xfrm flipH="1">
              <a:off x="1680" y="1920"/>
              <a:ext cx="48" cy="144"/>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Line 19"/>
            <p:cNvSpPr>
              <a:spLocks noChangeShapeType="1"/>
            </p:cNvSpPr>
            <p:nvPr/>
          </p:nvSpPr>
          <p:spPr bwMode="auto">
            <a:xfrm flipH="1">
              <a:off x="1719" y="1920"/>
              <a:ext cx="48" cy="144"/>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9" name="Group 20"/>
          <p:cNvGrpSpPr>
            <a:grpSpLocks/>
          </p:cNvGrpSpPr>
          <p:nvPr/>
        </p:nvGrpSpPr>
        <p:grpSpPr bwMode="auto">
          <a:xfrm>
            <a:off x="6934200" y="1387315"/>
            <a:ext cx="229373" cy="457172"/>
            <a:chOff x="1680" y="1920"/>
            <a:chExt cx="87" cy="144"/>
          </a:xfrm>
        </p:grpSpPr>
        <p:sp>
          <p:nvSpPr>
            <p:cNvPr id="10" name="Line 18"/>
            <p:cNvSpPr>
              <a:spLocks noChangeShapeType="1"/>
            </p:cNvSpPr>
            <p:nvPr/>
          </p:nvSpPr>
          <p:spPr bwMode="auto">
            <a:xfrm flipH="1">
              <a:off x="1680" y="1920"/>
              <a:ext cx="48" cy="144"/>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Line 19"/>
            <p:cNvSpPr>
              <a:spLocks noChangeShapeType="1"/>
            </p:cNvSpPr>
            <p:nvPr/>
          </p:nvSpPr>
          <p:spPr bwMode="auto">
            <a:xfrm flipH="1">
              <a:off x="1719" y="1920"/>
              <a:ext cx="48" cy="144"/>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12" name="Text Box 10"/>
          <p:cNvSpPr txBox="1">
            <a:spLocks noChangeArrowheads="1"/>
          </p:cNvSpPr>
          <p:nvPr/>
        </p:nvSpPr>
        <p:spPr bwMode="auto">
          <a:xfrm>
            <a:off x="457200" y="2219980"/>
            <a:ext cx="83058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000">
                <a:solidFill>
                  <a:srgbClr val="800000"/>
                </a:solidFill>
                <a:latin typeface=".VnTime" pitchFamily="34" charset="0"/>
              </a:defRPr>
            </a:lvl1pPr>
            <a:lvl2pPr marL="742950" indent="-285750" eaLnBrk="0" hangingPunct="0">
              <a:defRPr sz="2000">
                <a:solidFill>
                  <a:srgbClr val="800000"/>
                </a:solidFill>
                <a:latin typeface=".VnTime" pitchFamily="34" charset="0"/>
              </a:defRPr>
            </a:lvl2pPr>
            <a:lvl3pPr marL="1143000" indent="-228600" eaLnBrk="0" hangingPunct="0">
              <a:defRPr sz="2000">
                <a:solidFill>
                  <a:srgbClr val="800000"/>
                </a:solidFill>
                <a:latin typeface=".VnTime" pitchFamily="34" charset="0"/>
              </a:defRPr>
            </a:lvl3pPr>
            <a:lvl4pPr marL="1600200" indent="-228600" eaLnBrk="0" hangingPunct="0">
              <a:defRPr sz="2000">
                <a:solidFill>
                  <a:srgbClr val="800000"/>
                </a:solidFill>
                <a:latin typeface=".VnTime" pitchFamily="34" charset="0"/>
              </a:defRPr>
            </a:lvl4pPr>
            <a:lvl5pPr marL="2057400" indent="-228600" eaLnBrk="0" hangingPunct="0">
              <a:defRPr sz="2000">
                <a:solidFill>
                  <a:srgbClr val="800000"/>
                </a:solidFill>
                <a:latin typeface=".VnTime" pitchFamily="34" charset="0"/>
              </a:defRPr>
            </a:lvl5pPr>
            <a:lvl6pPr marL="2514600" indent="-228600" algn="ctr" eaLnBrk="0" fontAlgn="base" hangingPunct="0">
              <a:spcBef>
                <a:spcPct val="0"/>
              </a:spcBef>
              <a:spcAft>
                <a:spcPct val="0"/>
              </a:spcAft>
              <a:defRPr sz="2000">
                <a:solidFill>
                  <a:srgbClr val="800000"/>
                </a:solidFill>
                <a:latin typeface=".VnTime" pitchFamily="34" charset="0"/>
              </a:defRPr>
            </a:lvl6pPr>
            <a:lvl7pPr marL="2971800" indent="-228600" algn="ctr" eaLnBrk="0" fontAlgn="base" hangingPunct="0">
              <a:spcBef>
                <a:spcPct val="0"/>
              </a:spcBef>
              <a:spcAft>
                <a:spcPct val="0"/>
              </a:spcAft>
              <a:defRPr sz="2000">
                <a:solidFill>
                  <a:srgbClr val="800000"/>
                </a:solidFill>
                <a:latin typeface=".VnTime" pitchFamily="34" charset="0"/>
              </a:defRPr>
            </a:lvl7pPr>
            <a:lvl8pPr marL="3429000" indent="-228600" algn="ctr" eaLnBrk="0" fontAlgn="base" hangingPunct="0">
              <a:spcBef>
                <a:spcPct val="0"/>
              </a:spcBef>
              <a:spcAft>
                <a:spcPct val="0"/>
              </a:spcAft>
              <a:defRPr sz="2000">
                <a:solidFill>
                  <a:srgbClr val="800000"/>
                </a:solidFill>
                <a:latin typeface=".VnTime" pitchFamily="34" charset="0"/>
              </a:defRPr>
            </a:lvl8pPr>
            <a:lvl9pPr marL="3886200" indent="-228600" algn="ctr" eaLnBrk="0" fontAlgn="base" hangingPunct="0">
              <a:spcBef>
                <a:spcPct val="0"/>
              </a:spcBef>
              <a:spcAft>
                <a:spcPct val="0"/>
              </a:spcAft>
              <a:defRPr sz="2000">
                <a:solidFill>
                  <a:srgbClr val="800000"/>
                </a:solidFill>
                <a:latin typeface=".VnTime"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mn-cs"/>
              </a:rPr>
              <a:t>Dạ</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mn-cs"/>
              </a:rPr>
              <a:t>không</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mn-cs"/>
              </a:rPr>
              <a:t>Bây</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mn-cs"/>
              </a:rPr>
              <a:t>giờ</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mn-cs"/>
              </a:rPr>
              <a:t>tôi</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mn-cs"/>
              </a:rPr>
              <a:t>mới</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mn-cs"/>
              </a:rPr>
              <a:t>được</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mn-cs"/>
              </a:rPr>
              <a:t>biết</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mn-cs"/>
              </a:rPr>
              <a:t>hai</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mn-cs"/>
              </a:rPr>
              <a:t>anh</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mn-cs"/>
              </a:rPr>
              <a:t>Tôi</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mn-cs"/>
              </a:rPr>
              <a:t>muốn</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mn-cs"/>
              </a:rPr>
              <a:t>làm</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mn-cs"/>
              </a:rPr>
              <a:t>quen</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mn-cs"/>
              </a:rPr>
              <a:t>...</a:t>
            </a:r>
          </a:p>
        </p:txBody>
      </p:sp>
      <p:cxnSp>
        <p:nvCxnSpPr>
          <p:cNvPr id="13" name="Straight Connector 12"/>
          <p:cNvCxnSpPr>
            <a:cxnSpLocks noChangeShapeType="1"/>
          </p:cNvCxnSpPr>
          <p:nvPr/>
        </p:nvCxnSpPr>
        <p:spPr bwMode="auto">
          <a:xfrm>
            <a:off x="2286000" y="2697033"/>
            <a:ext cx="990600"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Straight Connector 14"/>
          <p:cNvCxnSpPr>
            <a:cxnSpLocks noChangeShapeType="1"/>
          </p:cNvCxnSpPr>
          <p:nvPr/>
        </p:nvCxnSpPr>
        <p:spPr bwMode="auto">
          <a:xfrm>
            <a:off x="495300" y="3141775"/>
            <a:ext cx="1334279"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190761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par>
                                <p:cTn id="13" presetID="3" presetClass="entr" presetSubtype="1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linds(horizontal)">
                                      <p:cBhvr>
                                        <p:cTn id="15" dur="500"/>
                                        <p:tgtEl>
                                          <p:spTgt spid="6"/>
                                        </p:tgtEl>
                                      </p:cBhvr>
                                    </p:animEffect>
                                  </p:childTnLst>
                                </p:cTn>
                              </p:par>
                              <p:par>
                                <p:cTn id="16" presetID="3" presetClass="entr" presetSubtype="1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linds(horizont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linds(horizontal)">
                                      <p:cBhvr>
                                        <p:cTn id="23" dur="500"/>
                                        <p:tgtEl>
                                          <p:spTgt spid="12"/>
                                        </p:tgtEl>
                                      </p:cBhvr>
                                    </p:animEffect>
                                  </p:childTnLst>
                                </p:cTn>
                              </p:par>
                              <p:par>
                                <p:cTn id="24" presetID="16" presetClass="entr" presetSubtype="21"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barn(inVertical)">
                                      <p:cBhvr>
                                        <p:cTn id="26" dur="500"/>
                                        <p:tgtEl>
                                          <p:spTgt spid="13"/>
                                        </p:tgtEl>
                                      </p:cBhvr>
                                    </p:animEffect>
                                  </p:childTnLst>
                                </p:cTn>
                              </p:par>
                              <p:par>
                                <p:cTn id="27" presetID="16" presetClass="entr" presetSubtype="21"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barn(inVertical)">
                                      <p:cBhvr>
                                        <p:cTn id="2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t="3933" r="2875" b="3933"/>
          <a:stretch/>
        </p:blipFill>
        <p:spPr>
          <a:xfrm>
            <a:off x="-85020" y="0"/>
            <a:ext cx="5095924" cy="2513672"/>
          </a:xfrm>
          <a:prstGeom prst="rect">
            <a:avLst/>
          </a:prstGeom>
          <a:ln>
            <a:noFill/>
          </a:ln>
          <a:effectLst>
            <a:softEdge rad="112500"/>
          </a:effectLst>
        </p:spPr>
      </p:pic>
      <p:sp>
        <p:nvSpPr>
          <p:cNvPr id="5" name="Title 1"/>
          <p:cNvSpPr>
            <a:spLocks noGrp="1"/>
          </p:cNvSpPr>
          <p:nvPr>
            <p:ph type="title"/>
          </p:nvPr>
        </p:nvSpPr>
        <p:spPr>
          <a:xfrm>
            <a:off x="342899" y="1376903"/>
            <a:ext cx="2795589" cy="839788"/>
          </a:xfrm>
        </p:spPr>
        <p:txBody>
          <a:bodyPr/>
          <a:lstStyle/>
          <a:p>
            <a:pPr algn="ctr" eaLnBrk="1" hangingPunct="1"/>
            <a:r>
              <a:rPr lang="en-US" altLang="en-US" sz="2800" b="1">
                <a:solidFill>
                  <a:srgbClr val="0000FF"/>
                </a:solidFill>
                <a:latin typeface="Times New Roman" pitchFamily="18" charset="0"/>
                <a:cs typeface="Times New Roman" pitchFamily="18" charset="0"/>
              </a:rPr>
              <a:t>Luyện đọc đoạn và giải nghĩa từ </a:t>
            </a:r>
          </a:p>
        </p:txBody>
      </p:sp>
      <p:sp>
        <p:nvSpPr>
          <p:cNvPr id="11" name="Text Box 14"/>
          <p:cNvSpPr txBox="1">
            <a:spLocks noChangeArrowheads="1"/>
          </p:cNvSpPr>
          <p:nvPr/>
        </p:nvSpPr>
        <p:spPr bwMode="auto">
          <a:xfrm>
            <a:off x="457200" y="3070374"/>
            <a:ext cx="229481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800" b="1" i="0" u="none" strike="noStrike" kern="1200" cap="none" spc="0" normalizeH="0" baseline="0" noProof="0">
                <a:ln>
                  <a:noFill/>
                </a:ln>
                <a:solidFill>
                  <a:srgbClr val="002060"/>
                </a:solidFill>
                <a:effectLst/>
                <a:uLnTx/>
                <a:uFillTx/>
                <a:latin typeface="Times New Roman" pitchFamily="18" charset="0"/>
                <a:ea typeface="+mn-ea"/>
                <a:cs typeface="+mn-cs"/>
              </a:rPr>
              <a:t>Bùi ngùi:</a:t>
            </a:r>
          </a:p>
        </p:txBody>
      </p:sp>
      <p:sp>
        <p:nvSpPr>
          <p:cNvPr id="14" name="Text Box 14"/>
          <p:cNvSpPr txBox="1">
            <a:spLocks noChangeArrowheads="1"/>
          </p:cNvSpPr>
          <p:nvPr/>
        </p:nvSpPr>
        <p:spPr bwMode="auto">
          <a:xfrm>
            <a:off x="1951853" y="3084581"/>
            <a:ext cx="5248275"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800" b="0" i="0" u="none" strike="noStrike" kern="1200" cap="none" spc="0" normalizeH="0" baseline="0" noProof="0">
                <a:ln>
                  <a:noFill/>
                </a:ln>
                <a:solidFill>
                  <a:srgbClr val="FF0000"/>
                </a:solidFill>
                <a:effectLst/>
                <a:uLnTx/>
                <a:uFillTx/>
                <a:latin typeface="Times New Roman" pitchFamily="18" charset="0"/>
                <a:ea typeface="+mn-ea"/>
                <a:cs typeface="+mn-cs"/>
              </a:rPr>
              <a:t> có cảm giác buồn, thương nhớ lẫn lôn</a:t>
            </a:r>
            <a:r>
              <a:rPr kumimoji="0" lang="vi-VN" altLang="en-US" sz="2800" b="0" i="0" u="none" strike="noStrike" kern="1200" cap="none" spc="0" normalizeH="0" baseline="0" noProof="0">
                <a:ln>
                  <a:noFill/>
                </a:ln>
                <a:solidFill>
                  <a:srgbClr val="FF0000"/>
                </a:solidFill>
                <a:effectLst/>
                <a:uLnTx/>
                <a:uFillTx/>
                <a:latin typeface="Times New Roman" pitchFamily="18" charset="0"/>
                <a:ea typeface="+mn-ea"/>
                <a:cs typeface="+mn-cs"/>
              </a:rPr>
              <a:t>.</a:t>
            </a:r>
            <a:endParaRPr kumimoji="0" lang="en-US" altLang="en-US" sz="2800" b="0" i="0" u="none" strike="noStrike" kern="1200" cap="none" spc="0" normalizeH="0" baseline="0" noProof="0">
              <a:ln>
                <a:noFill/>
              </a:ln>
              <a:solidFill>
                <a:srgbClr val="FF0000"/>
              </a:solidFill>
              <a:effectLst/>
              <a:uLnTx/>
              <a:uFillTx/>
              <a:latin typeface="Times New Roman" pitchFamily="18" charset="0"/>
              <a:ea typeface="+mn-ea"/>
              <a:cs typeface="+mn-cs"/>
            </a:endParaRPr>
          </a:p>
        </p:txBody>
      </p:sp>
      <p:grpSp>
        <p:nvGrpSpPr>
          <p:cNvPr id="16" name="Group 10"/>
          <p:cNvGrpSpPr/>
          <p:nvPr/>
        </p:nvGrpSpPr>
        <p:grpSpPr>
          <a:xfrm>
            <a:off x="7391400" y="3668666"/>
            <a:ext cx="2381207" cy="3172560"/>
            <a:chOff x="0" y="0"/>
            <a:chExt cx="6349884" cy="8460160"/>
          </a:xfrm>
        </p:grpSpPr>
        <p:pic>
          <p:nvPicPr>
            <p:cNvPr id="17" name="Picture 1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0" y="0"/>
              <a:ext cx="4282956" cy="8460160"/>
            </a:xfrm>
            <a:prstGeom prst="rect">
              <a:avLst/>
            </a:prstGeom>
          </p:spPr>
        </p:pic>
        <p:pic>
          <p:nvPicPr>
            <p:cNvPr id="18" name="Picture 1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1904292" y="2630313"/>
              <a:ext cx="2888722" cy="5243555"/>
            </a:xfrm>
            <a:prstGeom prst="rect">
              <a:avLst/>
            </a:prstGeom>
          </p:spPr>
        </p:pic>
        <p:pic>
          <p:nvPicPr>
            <p:cNvPr id="19" name="Picture 13"/>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a:off x="3190890" y="803949"/>
              <a:ext cx="1092066" cy="992787"/>
            </a:xfrm>
            <a:prstGeom prst="rect">
              <a:avLst/>
            </a:prstGeom>
          </p:spPr>
        </p:pic>
        <p:pic>
          <p:nvPicPr>
            <p:cNvPr id="20" name="Picture 14"/>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rot="840736">
              <a:off x="5184308" y="6230215"/>
              <a:ext cx="1045909" cy="1116990"/>
            </a:xfrm>
            <a:prstGeom prst="rect">
              <a:avLst/>
            </a:prstGeom>
          </p:spPr>
        </p:pic>
      </p:grpSp>
    </p:spTree>
    <p:extLst>
      <p:ext uri="{BB962C8B-B14F-4D97-AF65-F5344CB8AC3E}">
        <p14:creationId xmlns:p14="http://schemas.microsoft.com/office/powerpoint/2010/main" val="106009686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9" presetClass="entr" presetSubtype="0" decel="10000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p:cTn id="25" dur="500" fill="hold"/>
                                        <p:tgtEl>
                                          <p:spTgt spid="11"/>
                                        </p:tgtEl>
                                        <p:attrNameLst>
                                          <p:attrName>ppt_w</p:attrName>
                                        </p:attrNameLst>
                                      </p:cBhvr>
                                      <p:tavLst>
                                        <p:tav tm="0">
                                          <p:val>
                                            <p:fltVal val="0"/>
                                          </p:val>
                                        </p:tav>
                                        <p:tav tm="100000">
                                          <p:val>
                                            <p:strVal val="#ppt_w"/>
                                          </p:val>
                                        </p:tav>
                                      </p:tavLst>
                                    </p:anim>
                                    <p:anim calcmode="lin" valueType="num">
                                      <p:cBhvr>
                                        <p:cTn id="26" dur="500" fill="hold"/>
                                        <p:tgtEl>
                                          <p:spTgt spid="11"/>
                                        </p:tgtEl>
                                        <p:attrNameLst>
                                          <p:attrName>ppt_h</p:attrName>
                                        </p:attrNameLst>
                                      </p:cBhvr>
                                      <p:tavLst>
                                        <p:tav tm="0">
                                          <p:val>
                                            <p:fltVal val="0"/>
                                          </p:val>
                                        </p:tav>
                                        <p:tav tm="100000">
                                          <p:val>
                                            <p:strVal val="#ppt_h"/>
                                          </p:val>
                                        </p:tav>
                                      </p:tavLst>
                                    </p:anim>
                                    <p:anim calcmode="lin" valueType="num">
                                      <p:cBhvr>
                                        <p:cTn id="27" dur="500" fill="hold"/>
                                        <p:tgtEl>
                                          <p:spTgt spid="11"/>
                                        </p:tgtEl>
                                        <p:attrNameLst>
                                          <p:attrName>style.rotation</p:attrName>
                                        </p:attrNameLst>
                                      </p:cBhvr>
                                      <p:tavLst>
                                        <p:tav tm="0">
                                          <p:val>
                                            <p:fltVal val="360"/>
                                          </p:val>
                                        </p:tav>
                                        <p:tav tm="100000">
                                          <p:val>
                                            <p:fltVal val="0"/>
                                          </p:val>
                                        </p:tav>
                                      </p:tavLst>
                                    </p:anim>
                                    <p:animEffect transition="in" filter="fade">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49" presetClass="entr" presetSubtype="0" decel="10000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p:cTn id="33" dur="500" fill="hold"/>
                                        <p:tgtEl>
                                          <p:spTgt spid="14"/>
                                        </p:tgtEl>
                                        <p:attrNameLst>
                                          <p:attrName>ppt_w</p:attrName>
                                        </p:attrNameLst>
                                      </p:cBhvr>
                                      <p:tavLst>
                                        <p:tav tm="0">
                                          <p:val>
                                            <p:fltVal val="0"/>
                                          </p:val>
                                        </p:tav>
                                        <p:tav tm="100000">
                                          <p:val>
                                            <p:strVal val="#ppt_w"/>
                                          </p:val>
                                        </p:tav>
                                      </p:tavLst>
                                    </p:anim>
                                    <p:anim calcmode="lin" valueType="num">
                                      <p:cBhvr>
                                        <p:cTn id="34" dur="500" fill="hold"/>
                                        <p:tgtEl>
                                          <p:spTgt spid="14"/>
                                        </p:tgtEl>
                                        <p:attrNameLst>
                                          <p:attrName>ppt_h</p:attrName>
                                        </p:attrNameLst>
                                      </p:cBhvr>
                                      <p:tavLst>
                                        <p:tav tm="0">
                                          <p:val>
                                            <p:fltVal val="0"/>
                                          </p:val>
                                        </p:tav>
                                        <p:tav tm="100000">
                                          <p:val>
                                            <p:strVal val="#ppt_h"/>
                                          </p:val>
                                        </p:tav>
                                      </p:tavLst>
                                    </p:anim>
                                    <p:anim calcmode="lin" valueType="num">
                                      <p:cBhvr>
                                        <p:cTn id="35" dur="500" fill="hold"/>
                                        <p:tgtEl>
                                          <p:spTgt spid="14"/>
                                        </p:tgtEl>
                                        <p:attrNameLst>
                                          <p:attrName>style.rotation</p:attrName>
                                        </p:attrNameLst>
                                      </p:cBhvr>
                                      <p:tavLst>
                                        <p:tav tm="0">
                                          <p:val>
                                            <p:fltVal val="360"/>
                                          </p:val>
                                        </p:tav>
                                        <p:tav tm="100000">
                                          <p:val>
                                            <p:fltVal val="0"/>
                                          </p:val>
                                        </p:tav>
                                      </p:tavLst>
                                    </p:anim>
                                    <p:animEffect transition="in" filter="fade">
                                      <p:cBhvr>
                                        <p:cTn id="3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6" name="Text Box 8"/>
          <p:cNvSpPr txBox="1">
            <a:spLocks noChangeArrowheads="1"/>
          </p:cNvSpPr>
          <p:nvPr/>
        </p:nvSpPr>
        <p:spPr bwMode="auto">
          <a:xfrm>
            <a:off x="205984" y="1970087"/>
            <a:ext cx="8382000" cy="2308225"/>
          </a:xfrm>
          <a:prstGeom prst="rect">
            <a:avLst/>
          </a:prstGeom>
          <a:solidFill>
            <a:schemeClr val="bg1"/>
          </a:solidFill>
          <a:ln w="76200">
            <a:solidFill>
              <a:srgbClr val="FFFF66"/>
            </a:solid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6600FF"/>
                </a:solidFill>
                <a:effectLst/>
                <a:uLnTx/>
                <a:uFillTx/>
                <a:latin typeface="Times New Roman" pitchFamily="18" charset="0"/>
                <a:ea typeface="+mn-ea"/>
                <a:cs typeface="+mn-cs"/>
              </a:rPr>
              <a:t>- Hai anh đã cho tôi nghe lại giọng nói của mẹ tôi xưa…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6600FF"/>
                </a:solidFill>
                <a:effectLst/>
                <a:uLnTx/>
                <a:uFillTx/>
                <a:latin typeface="Times New Roman" pitchFamily="18" charset="0"/>
                <a:ea typeface="+mn-ea"/>
                <a:cs typeface="+mn-cs"/>
              </a:rPr>
              <a:t>- Mẹ tôi là người miền Trung…  Bà qua đời đã hơn tám năm rồi.</a:t>
            </a:r>
          </a:p>
        </p:txBody>
      </p:sp>
      <p:sp>
        <p:nvSpPr>
          <p:cNvPr id="53259" name="Line 11"/>
          <p:cNvSpPr>
            <a:spLocks noChangeShapeType="1"/>
          </p:cNvSpPr>
          <p:nvPr/>
        </p:nvSpPr>
        <p:spPr bwMode="auto">
          <a:xfrm flipH="1">
            <a:off x="6062663" y="2209800"/>
            <a:ext cx="76200" cy="381000"/>
          </a:xfrm>
          <a:prstGeom prst="line">
            <a:avLst/>
          </a:prstGeom>
          <a:noFill/>
          <a:ln w="28575">
            <a:solidFill>
              <a:srgbClr val="FF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charset="0"/>
              <a:ea typeface="+mn-ea"/>
              <a:cs typeface="+mn-cs"/>
            </a:endParaRPr>
          </a:p>
        </p:txBody>
      </p:sp>
      <p:grpSp>
        <p:nvGrpSpPr>
          <p:cNvPr id="4100" name="Group 1"/>
          <p:cNvGrpSpPr>
            <a:grpSpLocks/>
          </p:cNvGrpSpPr>
          <p:nvPr/>
        </p:nvGrpSpPr>
        <p:grpSpPr bwMode="auto">
          <a:xfrm>
            <a:off x="3810000" y="2743200"/>
            <a:ext cx="133350" cy="390525"/>
            <a:chOff x="1419225" y="3200400"/>
            <a:chExt cx="133350" cy="390525"/>
          </a:xfrm>
        </p:grpSpPr>
        <p:sp>
          <p:nvSpPr>
            <p:cNvPr id="4108" name="Line 10"/>
            <p:cNvSpPr>
              <a:spLocks noChangeShapeType="1"/>
            </p:cNvSpPr>
            <p:nvPr/>
          </p:nvSpPr>
          <p:spPr bwMode="auto">
            <a:xfrm flipH="1">
              <a:off x="1419225" y="3200400"/>
              <a:ext cx="76200" cy="381000"/>
            </a:xfrm>
            <a:prstGeom prst="line">
              <a:avLst/>
            </a:prstGeom>
            <a:noFill/>
            <a:ln w="28575">
              <a:solidFill>
                <a:srgbClr val="FF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109" name="Line 12"/>
            <p:cNvSpPr>
              <a:spLocks noChangeShapeType="1"/>
            </p:cNvSpPr>
            <p:nvPr/>
          </p:nvSpPr>
          <p:spPr bwMode="auto">
            <a:xfrm flipH="1">
              <a:off x="1476375" y="3209925"/>
              <a:ext cx="76200" cy="381000"/>
            </a:xfrm>
            <a:prstGeom prst="line">
              <a:avLst/>
            </a:prstGeom>
            <a:noFill/>
            <a:ln w="28575">
              <a:solidFill>
                <a:srgbClr val="FF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charset="0"/>
                <a:ea typeface="+mn-ea"/>
                <a:cs typeface="+mn-cs"/>
              </a:endParaRPr>
            </a:p>
          </p:txBody>
        </p:sp>
      </p:grpSp>
      <p:grpSp>
        <p:nvGrpSpPr>
          <p:cNvPr id="4101" name="Group 11"/>
          <p:cNvGrpSpPr>
            <a:grpSpLocks/>
          </p:cNvGrpSpPr>
          <p:nvPr/>
        </p:nvGrpSpPr>
        <p:grpSpPr bwMode="auto">
          <a:xfrm>
            <a:off x="6629400" y="3290888"/>
            <a:ext cx="133350" cy="390525"/>
            <a:chOff x="1419225" y="3200400"/>
            <a:chExt cx="133350" cy="390525"/>
          </a:xfrm>
        </p:grpSpPr>
        <p:sp>
          <p:nvSpPr>
            <p:cNvPr id="4106" name="Line 10"/>
            <p:cNvSpPr>
              <a:spLocks noChangeShapeType="1"/>
            </p:cNvSpPr>
            <p:nvPr/>
          </p:nvSpPr>
          <p:spPr bwMode="auto">
            <a:xfrm flipH="1">
              <a:off x="1419225" y="3200400"/>
              <a:ext cx="76200" cy="381000"/>
            </a:xfrm>
            <a:prstGeom prst="line">
              <a:avLst/>
            </a:prstGeom>
            <a:noFill/>
            <a:ln w="28575">
              <a:solidFill>
                <a:srgbClr val="FF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107" name="Line 12"/>
            <p:cNvSpPr>
              <a:spLocks noChangeShapeType="1"/>
            </p:cNvSpPr>
            <p:nvPr/>
          </p:nvSpPr>
          <p:spPr bwMode="auto">
            <a:xfrm flipH="1">
              <a:off x="1476375" y="3209925"/>
              <a:ext cx="76200" cy="381000"/>
            </a:xfrm>
            <a:prstGeom prst="line">
              <a:avLst/>
            </a:prstGeom>
            <a:noFill/>
            <a:ln w="28575">
              <a:solidFill>
                <a:srgbClr val="FF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charset="0"/>
                <a:ea typeface="+mn-ea"/>
                <a:cs typeface="+mn-cs"/>
              </a:endParaRPr>
            </a:p>
          </p:txBody>
        </p:sp>
      </p:grpSp>
      <p:sp>
        <p:nvSpPr>
          <p:cNvPr id="15" name="Line 17"/>
          <p:cNvSpPr>
            <a:spLocks noChangeShapeType="1"/>
          </p:cNvSpPr>
          <p:nvPr/>
        </p:nvSpPr>
        <p:spPr bwMode="auto">
          <a:xfrm flipH="1">
            <a:off x="1196975" y="3811588"/>
            <a:ext cx="76200" cy="381000"/>
          </a:xfrm>
          <a:prstGeom prst="line">
            <a:avLst/>
          </a:prstGeom>
          <a:noFill/>
          <a:ln w="28575">
            <a:solidFill>
              <a:srgbClr val="FF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charset="0"/>
              <a:ea typeface="+mn-ea"/>
              <a:cs typeface="+mn-cs"/>
            </a:endParaRPr>
          </a:p>
        </p:txBody>
      </p:sp>
      <p:grpSp>
        <p:nvGrpSpPr>
          <p:cNvPr id="4103" name="Group 15"/>
          <p:cNvGrpSpPr>
            <a:grpSpLocks/>
          </p:cNvGrpSpPr>
          <p:nvPr/>
        </p:nvGrpSpPr>
        <p:grpSpPr bwMode="auto">
          <a:xfrm>
            <a:off x="5268913" y="3825875"/>
            <a:ext cx="133350" cy="390525"/>
            <a:chOff x="1419225" y="3200400"/>
            <a:chExt cx="133350" cy="390525"/>
          </a:xfrm>
        </p:grpSpPr>
        <p:sp>
          <p:nvSpPr>
            <p:cNvPr id="4104" name="Line 10"/>
            <p:cNvSpPr>
              <a:spLocks noChangeShapeType="1"/>
            </p:cNvSpPr>
            <p:nvPr/>
          </p:nvSpPr>
          <p:spPr bwMode="auto">
            <a:xfrm flipH="1">
              <a:off x="1419225" y="3200400"/>
              <a:ext cx="76200" cy="381000"/>
            </a:xfrm>
            <a:prstGeom prst="line">
              <a:avLst/>
            </a:prstGeom>
            <a:noFill/>
            <a:ln w="28575">
              <a:solidFill>
                <a:srgbClr val="FF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105" name="Line 12"/>
            <p:cNvSpPr>
              <a:spLocks noChangeShapeType="1"/>
            </p:cNvSpPr>
            <p:nvPr/>
          </p:nvSpPr>
          <p:spPr bwMode="auto">
            <a:xfrm flipH="1">
              <a:off x="1476375" y="3209925"/>
              <a:ext cx="76200" cy="381000"/>
            </a:xfrm>
            <a:prstGeom prst="line">
              <a:avLst/>
            </a:prstGeom>
            <a:noFill/>
            <a:ln w="28575">
              <a:solidFill>
                <a:srgbClr val="FF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charset="0"/>
                <a:ea typeface="+mn-ea"/>
                <a:cs typeface="+mn-cs"/>
              </a:endParaRPr>
            </a:p>
          </p:txBody>
        </p:sp>
      </p:grpSp>
      <p:pic>
        <p:nvPicPr>
          <p:cNvPr id="14"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0" y="152400"/>
            <a:ext cx="2155436" cy="1595023"/>
          </a:xfrm>
          <a:prstGeom prst="rect">
            <a:avLst/>
          </a:prstGeom>
        </p:spPr>
      </p:pic>
      <p:grpSp>
        <p:nvGrpSpPr>
          <p:cNvPr id="16" name="Group 10"/>
          <p:cNvGrpSpPr/>
          <p:nvPr/>
        </p:nvGrpSpPr>
        <p:grpSpPr>
          <a:xfrm>
            <a:off x="7391400" y="3685440"/>
            <a:ext cx="2381207" cy="3172560"/>
            <a:chOff x="0" y="0"/>
            <a:chExt cx="6349884" cy="8460160"/>
          </a:xfrm>
        </p:grpSpPr>
        <p:pic>
          <p:nvPicPr>
            <p:cNvPr id="17" name="Picture 1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0" y="0"/>
              <a:ext cx="4282956" cy="8460160"/>
            </a:xfrm>
            <a:prstGeom prst="rect">
              <a:avLst/>
            </a:prstGeom>
          </p:spPr>
        </p:pic>
        <p:pic>
          <p:nvPicPr>
            <p:cNvPr id="18" name="Picture 1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1904292" y="2630313"/>
              <a:ext cx="2888722" cy="5243555"/>
            </a:xfrm>
            <a:prstGeom prst="rect">
              <a:avLst/>
            </a:prstGeom>
          </p:spPr>
        </p:pic>
        <p:pic>
          <p:nvPicPr>
            <p:cNvPr id="19" name="Picture 13"/>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3190890" y="803949"/>
              <a:ext cx="1092066" cy="992787"/>
            </a:xfrm>
            <a:prstGeom prst="rect">
              <a:avLst/>
            </a:prstGeom>
          </p:spPr>
        </p:pic>
        <p:pic>
          <p:nvPicPr>
            <p:cNvPr id="20" name="Picture 14"/>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rot="840736">
              <a:off x="5184308" y="6230215"/>
              <a:ext cx="1045909" cy="1116990"/>
            </a:xfrm>
            <a:prstGeom prst="rect">
              <a:avLst/>
            </a:prstGeom>
          </p:spPr>
        </p:pic>
      </p:grpSp>
      <p:pic>
        <p:nvPicPr>
          <p:cNvPr id="21" name="Picture 13"/>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rot="201821">
            <a:off x="6790536" y="412878"/>
            <a:ext cx="1109368" cy="775171"/>
          </a:xfrm>
          <a:prstGeom prst="rect">
            <a:avLst/>
          </a:prstGeom>
        </p:spPr>
      </p:pic>
    </p:spTree>
    <p:extLst>
      <p:ext uri="{BB962C8B-B14F-4D97-AF65-F5344CB8AC3E}">
        <p14:creationId xmlns:p14="http://schemas.microsoft.com/office/powerpoint/2010/main" val="15869702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withEffect">
                                  <p:stCondLst>
                                    <p:cond delay="0"/>
                                  </p:stCondLst>
                                  <p:childTnLst>
                                    <p:set>
                                      <p:cBhvr>
                                        <p:cTn id="6" dur="1" fill="hold">
                                          <p:stCondLst>
                                            <p:cond delay="0"/>
                                          </p:stCondLst>
                                        </p:cTn>
                                        <p:tgtEl>
                                          <p:spTgt spid="53256"/>
                                        </p:tgtEl>
                                        <p:attrNameLst>
                                          <p:attrName>style.visibility</p:attrName>
                                        </p:attrNameLst>
                                      </p:cBhvr>
                                      <p:to>
                                        <p:strVal val="visible"/>
                                      </p:to>
                                    </p:set>
                                    <p:animEffect transition="in" filter="checkerboard(across)">
                                      <p:cBhvr>
                                        <p:cTn id="7" dur="500"/>
                                        <p:tgtEl>
                                          <p:spTgt spid="5325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53259"/>
                                        </p:tgtEl>
                                        <p:attrNameLst>
                                          <p:attrName>style.visibility</p:attrName>
                                        </p:attrNameLst>
                                      </p:cBhvr>
                                      <p:to>
                                        <p:strVal val="visible"/>
                                      </p:to>
                                    </p:set>
                                    <p:animEffect transition="in" filter="strips(downLeft)">
                                      <p:cBhvr>
                                        <p:cTn id="12" dur="500"/>
                                        <p:tgtEl>
                                          <p:spTgt spid="53259"/>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strips(downLeft)">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6" grpId="0" animBg="1"/>
      <p:bldP spid="53259" grpId="0" animBg="1"/>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3" name="Picture 4" descr="https://lh6.googleusercontent.com/BeamCRqPJXDh5WpXDDz36oikZS1XxznUOAjs5rzCy_JRLnCB4G5gemRjsaFx30BqDe-RPlF4gb6J9btW0_uRYlFCHLodaix8YFA5LRgZ79ct6l_TTS6pPnkkx7rebRAqikZJkko=s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1676400"/>
            <a:ext cx="1771650" cy="2990851"/>
          </a:xfrm>
          <a:prstGeom prst="rect">
            <a:avLst/>
          </a:prstGeom>
          <a:noFill/>
          <a:extLst>
            <a:ext uri="{909E8E84-426E-40DD-AFC4-6F175D3DCCD1}">
              <a14:hiddenFill xmlns:a14="http://schemas.microsoft.com/office/drawing/2010/main">
                <a:solidFill>
                  <a:srgbClr val="FFFFFF"/>
                </a:solidFill>
              </a14:hiddenFill>
            </a:ext>
          </a:extLst>
        </p:spPr>
      </p:pic>
      <p:pic>
        <p:nvPicPr>
          <p:cNvPr id="4" name="图片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606425"/>
            <a:ext cx="2663825" cy="482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0"/>
          <p:cNvSpPr txBox="1">
            <a:spLocks noChangeArrowheads="1"/>
          </p:cNvSpPr>
          <p:nvPr/>
        </p:nvSpPr>
        <p:spPr bwMode="auto">
          <a:xfrm>
            <a:off x="712787" y="1905000"/>
            <a:ext cx="2609849"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sz="3200">
                <a:solidFill>
                  <a:schemeClr val="tx1"/>
                </a:solidFill>
                <a:latin typeface="Calibri" pitchFamily="34" charset="0"/>
              </a:defRPr>
            </a:lvl1pPr>
            <a:lvl2pPr defTabSz="1216025">
              <a:defRPr sz="2800">
                <a:solidFill>
                  <a:schemeClr val="tx1"/>
                </a:solidFill>
                <a:latin typeface="Calibri" pitchFamily="34" charset="0"/>
              </a:defRPr>
            </a:lvl2pPr>
            <a:lvl3pPr defTabSz="1216025">
              <a:defRPr sz="2400">
                <a:solidFill>
                  <a:schemeClr val="tx1"/>
                </a:solidFill>
                <a:latin typeface="Calibri" pitchFamily="34" charset="0"/>
              </a:defRPr>
            </a:lvl3pPr>
            <a:lvl4pPr defTabSz="1216025">
              <a:defRPr sz="2000">
                <a:solidFill>
                  <a:schemeClr val="tx1"/>
                </a:solidFill>
                <a:latin typeface="Calibri" pitchFamily="34" charset="0"/>
              </a:defRPr>
            </a:lvl4pPr>
            <a:lvl5pPr defTabSz="1216025">
              <a:defRPr sz="2000">
                <a:solidFill>
                  <a:schemeClr val="tx1"/>
                </a:solidFill>
                <a:latin typeface="Calibri" pitchFamily="34" charset="0"/>
              </a:defRPr>
            </a:lvl5pPr>
            <a:lvl6pPr defTabSz="1216025" eaLnBrk="0" fontAlgn="base" hangingPunct="0">
              <a:spcAft>
                <a:spcPct val="0"/>
              </a:spcAft>
              <a:buChar char="»"/>
              <a:defRPr sz="2000">
                <a:solidFill>
                  <a:schemeClr val="tx1"/>
                </a:solidFill>
                <a:latin typeface="Calibri" pitchFamily="34" charset="0"/>
              </a:defRPr>
            </a:lvl6pPr>
            <a:lvl7pPr defTabSz="1216025" eaLnBrk="0" fontAlgn="base" hangingPunct="0">
              <a:spcAft>
                <a:spcPct val="0"/>
              </a:spcAft>
              <a:buChar char="»"/>
              <a:defRPr sz="2000">
                <a:solidFill>
                  <a:schemeClr val="tx1"/>
                </a:solidFill>
                <a:latin typeface="Calibri" pitchFamily="34" charset="0"/>
              </a:defRPr>
            </a:lvl7pPr>
            <a:lvl8pPr defTabSz="1216025" eaLnBrk="0" fontAlgn="base" hangingPunct="0">
              <a:spcAft>
                <a:spcPct val="0"/>
              </a:spcAft>
              <a:buChar char="»"/>
              <a:defRPr sz="2000">
                <a:solidFill>
                  <a:schemeClr val="tx1"/>
                </a:solidFill>
                <a:latin typeface="Calibri" pitchFamily="34" charset="0"/>
              </a:defRPr>
            </a:lvl8pPr>
            <a:lvl9pPr defTabSz="1216025" eaLnBrk="0" fontAlgn="base" hangingPunct="0">
              <a:spcAft>
                <a:spcPct val="0"/>
              </a:spcAft>
              <a:buChar char="»"/>
              <a:defRPr sz="2000">
                <a:solidFill>
                  <a:schemeClr val="tx1"/>
                </a:solidFill>
                <a:latin typeface="Calibri" pitchFamily="34" charset="0"/>
              </a:defRPr>
            </a:lvl9pPr>
          </a:lstStyle>
          <a:p>
            <a:pPr algn="ctr" fontAlgn="base">
              <a:spcBef>
                <a:spcPct val="20000"/>
              </a:spcBef>
              <a:spcAft>
                <a:spcPct val="0"/>
              </a:spcAft>
              <a:defRPr/>
            </a:pPr>
            <a:r>
              <a:rPr lang="en-US" altLang="zh-CN" sz="2000" b="1">
                <a:solidFill>
                  <a:srgbClr val="C00000"/>
                </a:solidFill>
                <a:latin typeface="Times New Roman" pitchFamily="18" charset="0"/>
                <a:ea typeface="inpin heiti"/>
                <a:cs typeface="Times New Roman" pitchFamily="18" charset="0"/>
                <a:sym typeface="Arial" pitchFamily="34" charset="0"/>
              </a:rPr>
              <a:t>LUYỆN ĐỌC</a:t>
            </a:r>
          </a:p>
          <a:p>
            <a:pPr algn="ctr" fontAlgn="base">
              <a:spcBef>
                <a:spcPct val="20000"/>
              </a:spcBef>
              <a:spcAft>
                <a:spcPct val="0"/>
              </a:spcAft>
              <a:defRPr/>
            </a:pPr>
            <a:r>
              <a:rPr lang="en-US" altLang="zh-CN" sz="2000" b="1">
                <a:solidFill>
                  <a:srgbClr val="C00000"/>
                </a:solidFill>
                <a:latin typeface="Times New Roman" pitchFamily="18" charset="0"/>
                <a:ea typeface="inpin heiti"/>
                <a:cs typeface="Times New Roman" pitchFamily="18" charset="0"/>
                <a:sym typeface="Arial" pitchFamily="34" charset="0"/>
              </a:rPr>
              <a:t>NHÓM</a:t>
            </a:r>
            <a:endParaRPr lang="zh-CN" altLang="en-US" sz="2000" b="1">
              <a:solidFill>
                <a:srgbClr val="C00000"/>
              </a:solidFill>
              <a:latin typeface="Times New Roman" pitchFamily="18" charset="0"/>
              <a:ea typeface="inpin heiti"/>
              <a:cs typeface="Times New Roman" pitchFamily="18" charset="0"/>
              <a:sym typeface="Arial" pitchFamily="34" charset="0"/>
            </a:endParaRPr>
          </a:p>
        </p:txBody>
      </p:sp>
    </p:spTree>
    <p:extLst>
      <p:ext uri="{BB962C8B-B14F-4D97-AF65-F5344CB8AC3E}">
        <p14:creationId xmlns:p14="http://schemas.microsoft.com/office/powerpoint/2010/main" val="3998489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图片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 y="1039813"/>
            <a:ext cx="771525" cy="82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 name="图片 91"/>
          <p:cNvPicPr>
            <a:picLocks noChangeAspect="1"/>
          </p:cNvPicPr>
          <p:nvPr/>
        </p:nvPicPr>
        <p:blipFill>
          <a:blip r:embed="rId4"/>
          <a:stretch>
            <a:fillRect/>
          </a:stretch>
        </p:blipFill>
        <p:spPr>
          <a:xfrm>
            <a:off x="4114800" y="1752600"/>
            <a:ext cx="3459163" cy="3395662"/>
          </a:xfrm>
          <a:prstGeom prst="rect">
            <a:avLst/>
          </a:prstGeom>
          <a:effectLst>
            <a:outerShdw blurRad="228600" dist="38100" dir="19800000" sx="102000" sy="102000" algn="tl" rotWithShape="0">
              <a:prstClr val="black">
                <a:alpha val="67000"/>
              </a:prstClr>
            </a:outerShdw>
          </a:effectLst>
        </p:spPr>
      </p:pic>
      <p:pic>
        <p:nvPicPr>
          <p:cNvPr id="3" name="图片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500" y="838200"/>
            <a:ext cx="2663825" cy="482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0"/>
          <p:cNvSpPr txBox="1">
            <a:spLocks noChangeArrowheads="1"/>
          </p:cNvSpPr>
          <p:nvPr/>
        </p:nvSpPr>
        <p:spPr bwMode="auto">
          <a:xfrm>
            <a:off x="132557" y="2051050"/>
            <a:ext cx="2609849"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sz="3200">
                <a:solidFill>
                  <a:schemeClr val="tx1"/>
                </a:solidFill>
                <a:latin typeface="Calibri" pitchFamily="34" charset="0"/>
              </a:defRPr>
            </a:lvl1pPr>
            <a:lvl2pPr defTabSz="1216025">
              <a:defRPr sz="2800">
                <a:solidFill>
                  <a:schemeClr val="tx1"/>
                </a:solidFill>
                <a:latin typeface="Calibri" pitchFamily="34" charset="0"/>
              </a:defRPr>
            </a:lvl2pPr>
            <a:lvl3pPr defTabSz="1216025">
              <a:defRPr sz="2400">
                <a:solidFill>
                  <a:schemeClr val="tx1"/>
                </a:solidFill>
                <a:latin typeface="Calibri" pitchFamily="34" charset="0"/>
              </a:defRPr>
            </a:lvl3pPr>
            <a:lvl4pPr defTabSz="1216025">
              <a:defRPr sz="2000">
                <a:solidFill>
                  <a:schemeClr val="tx1"/>
                </a:solidFill>
                <a:latin typeface="Calibri" pitchFamily="34" charset="0"/>
              </a:defRPr>
            </a:lvl4pPr>
            <a:lvl5pPr defTabSz="1216025">
              <a:defRPr sz="2000">
                <a:solidFill>
                  <a:schemeClr val="tx1"/>
                </a:solidFill>
                <a:latin typeface="Calibri" pitchFamily="34" charset="0"/>
              </a:defRPr>
            </a:lvl5pPr>
            <a:lvl6pPr defTabSz="1216025" eaLnBrk="0" fontAlgn="base" hangingPunct="0">
              <a:spcAft>
                <a:spcPct val="0"/>
              </a:spcAft>
              <a:buChar char="»"/>
              <a:defRPr sz="2000">
                <a:solidFill>
                  <a:schemeClr val="tx1"/>
                </a:solidFill>
                <a:latin typeface="Calibri" pitchFamily="34" charset="0"/>
              </a:defRPr>
            </a:lvl6pPr>
            <a:lvl7pPr defTabSz="1216025" eaLnBrk="0" fontAlgn="base" hangingPunct="0">
              <a:spcAft>
                <a:spcPct val="0"/>
              </a:spcAft>
              <a:buChar char="»"/>
              <a:defRPr sz="2000">
                <a:solidFill>
                  <a:schemeClr val="tx1"/>
                </a:solidFill>
                <a:latin typeface="Calibri" pitchFamily="34" charset="0"/>
              </a:defRPr>
            </a:lvl7pPr>
            <a:lvl8pPr defTabSz="1216025" eaLnBrk="0" fontAlgn="base" hangingPunct="0">
              <a:spcAft>
                <a:spcPct val="0"/>
              </a:spcAft>
              <a:buChar char="»"/>
              <a:defRPr sz="2000">
                <a:solidFill>
                  <a:schemeClr val="tx1"/>
                </a:solidFill>
                <a:latin typeface="Calibri" pitchFamily="34" charset="0"/>
              </a:defRPr>
            </a:lvl8pPr>
            <a:lvl9pPr defTabSz="1216025" eaLnBrk="0" fontAlgn="base" hangingPunct="0">
              <a:spcAft>
                <a:spcPct val="0"/>
              </a:spcAft>
              <a:buChar char="»"/>
              <a:defRPr sz="2000">
                <a:solidFill>
                  <a:schemeClr val="tx1"/>
                </a:solidFill>
                <a:latin typeface="Calibri" pitchFamily="34" charset="0"/>
              </a:defRPr>
            </a:lvl9pPr>
          </a:lstStyle>
          <a:p>
            <a:pPr marL="0" marR="0" lvl="0" indent="0" algn="ctr" defTabSz="1216025" rtl="0" eaLnBrk="1" fontAlgn="base" latinLnBrk="0" hangingPunct="1">
              <a:lnSpc>
                <a:spcPct val="100000"/>
              </a:lnSpc>
              <a:spcBef>
                <a:spcPct val="20000"/>
              </a:spcBef>
              <a:spcAft>
                <a:spcPct val="0"/>
              </a:spcAft>
              <a:buClrTx/>
              <a:buSzTx/>
              <a:buFontTx/>
              <a:buNone/>
              <a:tabLst/>
              <a:defRPr/>
            </a:pPr>
            <a:r>
              <a:rPr lang="en-US" altLang="zh-CN" sz="2000" b="1">
                <a:solidFill>
                  <a:srgbClr val="C00000"/>
                </a:solidFill>
                <a:latin typeface="Times New Roman" pitchFamily="18" charset="0"/>
                <a:ea typeface="inpin heiti"/>
                <a:cs typeface="Times New Roman" pitchFamily="18" charset="0"/>
                <a:sym typeface="Arial" pitchFamily="34" charset="0"/>
              </a:rPr>
              <a:t>THI  ĐỌC </a:t>
            </a:r>
          </a:p>
          <a:p>
            <a:pPr marL="0" marR="0" lvl="0" indent="0" algn="ctr" defTabSz="1216025" rtl="0" eaLnBrk="1" fontAlgn="base" latinLnBrk="0" hangingPunct="1">
              <a:lnSpc>
                <a:spcPct val="100000"/>
              </a:lnSpc>
              <a:spcBef>
                <a:spcPct val="20000"/>
              </a:spcBef>
              <a:spcAft>
                <a:spcPct val="0"/>
              </a:spcAft>
              <a:buClrTx/>
              <a:buSzTx/>
              <a:buFontTx/>
              <a:buNone/>
              <a:tabLst/>
              <a:defRPr/>
            </a:pPr>
            <a:r>
              <a:rPr lang="en-US" altLang="zh-CN" sz="2000" b="1">
                <a:solidFill>
                  <a:srgbClr val="C00000"/>
                </a:solidFill>
                <a:latin typeface="Times New Roman" pitchFamily="18" charset="0"/>
                <a:ea typeface="inpin heiti"/>
                <a:cs typeface="Times New Roman" pitchFamily="18" charset="0"/>
                <a:sym typeface="Arial" pitchFamily="34" charset="0"/>
              </a:rPr>
              <a:t>NHÓM </a:t>
            </a:r>
            <a:endParaRPr kumimoji="0" lang="zh-CN" altLang="en-US" sz="2000" b="1" i="0" u="none" strike="noStrike" kern="1200" cap="none" spc="0" normalizeH="0" baseline="0" noProof="0">
              <a:ln>
                <a:noFill/>
              </a:ln>
              <a:solidFill>
                <a:srgbClr val="C00000"/>
              </a:solidFill>
              <a:effectLst/>
              <a:uLnTx/>
              <a:uFillTx/>
              <a:latin typeface="Times New Roman" pitchFamily="18" charset="0"/>
              <a:ea typeface="inpin heiti"/>
              <a:cs typeface="Times New Roman" pitchFamily="18" charset="0"/>
              <a:sym typeface="Arial" pitchFamily="34" charset="0"/>
            </a:endParaRPr>
          </a:p>
        </p:txBody>
      </p:sp>
    </p:spTree>
    <p:extLst>
      <p:ext uri="{BB962C8B-B14F-4D97-AF65-F5344CB8AC3E}">
        <p14:creationId xmlns:p14="http://schemas.microsoft.com/office/powerpoint/2010/main" val="426348753"/>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par>
                          <p:cTn id="15" fill="hold" nodeType="afterGroup">
                            <p:stCondLst>
                              <p:cond delay="1000"/>
                            </p:stCondLst>
                            <p:childTnLst>
                              <p:par>
                                <p:cTn id="16" presetID="55" presetClass="entr" presetSubtype="0" fill="hold" nodeType="afterEffect">
                                  <p:stCondLst>
                                    <p:cond delay="0"/>
                                  </p:stCondLst>
                                  <p:childTnLst>
                                    <p:set>
                                      <p:cBhvr>
                                        <p:cTn id="17" dur="1" fill="hold">
                                          <p:stCondLst>
                                            <p:cond delay="0"/>
                                          </p:stCondLst>
                                        </p:cTn>
                                        <p:tgtEl>
                                          <p:spTgt spid="92"/>
                                        </p:tgtEl>
                                        <p:attrNameLst>
                                          <p:attrName>style.visibility</p:attrName>
                                        </p:attrNameLst>
                                      </p:cBhvr>
                                      <p:to>
                                        <p:strVal val="visible"/>
                                      </p:to>
                                    </p:set>
                                    <p:anim calcmode="lin" valueType="num">
                                      <p:cBhvr>
                                        <p:cTn id="18" dur="1000" fill="hold"/>
                                        <p:tgtEl>
                                          <p:spTgt spid="92"/>
                                        </p:tgtEl>
                                        <p:attrNameLst>
                                          <p:attrName>ppt_w</p:attrName>
                                        </p:attrNameLst>
                                      </p:cBhvr>
                                      <p:tavLst>
                                        <p:tav tm="0">
                                          <p:val>
                                            <p:strVal val="#ppt_w*0.70"/>
                                          </p:val>
                                        </p:tav>
                                        <p:tav tm="100000">
                                          <p:val>
                                            <p:strVal val="#ppt_w"/>
                                          </p:val>
                                        </p:tav>
                                      </p:tavLst>
                                    </p:anim>
                                    <p:anim calcmode="lin" valueType="num">
                                      <p:cBhvr>
                                        <p:cTn id="19" dur="1000" fill="hold"/>
                                        <p:tgtEl>
                                          <p:spTgt spid="92"/>
                                        </p:tgtEl>
                                        <p:attrNameLst>
                                          <p:attrName>ppt_h</p:attrName>
                                        </p:attrNameLst>
                                      </p:cBhvr>
                                      <p:tavLst>
                                        <p:tav tm="0">
                                          <p:val>
                                            <p:strVal val="#ppt_h"/>
                                          </p:val>
                                        </p:tav>
                                        <p:tav tm="100000">
                                          <p:val>
                                            <p:strVal val="#ppt_h"/>
                                          </p:val>
                                        </p:tav>
                                      </p:tavLst>
                                    </p:anim>
                                    <p:animEffect transition="in" filter="fade">
                                      <p:cBhvr>
                                        <p:cTn id="20" dur="10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endParaRPr lang="vi-VN"/>
          </a:p>
        </p:txBody>
      </p:sp>
      <p:pic>
        <p:nvPicPr>
          <p:cNvPr id="7171" name="Content Placeholder 3"/>
          <p:cNvPicPr>
            <a:picLocks noGrp="1" noChangeAspect="1"/>
          </p:cNvPicPr>
          <p:nvPr>
            <p:ph idx="1"/>
          </p:nvPr>
        </p:nvPicPr>
        <p:blipFill>
          <a:blip r:embed="rId2"/>
          <a:srcRect/>
          <a:stretch>
            <a:fillRect/>
          </a:stretch>
        </p:blipFill>
        <p:spPr>
          <a:xfrm>
            <a:off x="479323" y="-990600"/>
            <a:ext cx="8610600" cy="7848600"/>
          </a:xfrm>
        </p:spPr>
      </p:pic>
      <p:sp>
        <p:nvSpPr>
          <p:cNvPr id="4" name="Subtitle 2"/>
          <p:cNvSpPr txBox="1">
            <a:spLocks/>
          </p:cNvSpPr>
          <p:nvPr/>
        </p:nvSpPr>
        <p:spPr bwMode="auto">
          <a:xfrm>
            <a:off x="1295400" y="2563813"/>
            <a:ext cx="6858000"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algn="ctr" fontAlgn="base">
              <a:spcBef>
                <a:spcPct val="20000"/>
              </a:spcBef>
              <a:spcAft>
                <a:spcPct val="0"/>
              </a:spcAft>
            </a:pPr>
            <a:r>
              <a:rPr lang="en-US" altLang="en-US" sz="7200" b="1">
                <a:solidFill>
                  <a:srgbClr val="0000CC"/>
                </a:solidFill>
                <a:latin typeface="Times New Roman" pitchFamily="18" charset="0"/>
                <a:cs typeface="Times New Roman" pitchFamily="18" charset="0"/>
              </a:rPr>
              <a:t>Tìm hiểu bài</a:t>
            </a:r>
          </a:p>
        </p:txBody>
      </p:sp>
    </p:spTree>
    <p:extLst>
      <p:ext uri="{BB962C8B-B14F-4D97-AF65-F5344CB8AC3E}">
        <p14:creationId xmlns:p14="http://schemas.microsoft.com/office/powerpoint/2010/main" val="39719260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03839" cy="6858000"/>
          </a:xfrm>
          <a:prstGeom prst="rect">
            <a:avLst/>
          </a:prstGeom>
        </p:spPr>
      </p:pic>
      <p:pic>
        <p:nvPicPr>
          <p:cNvPr id="3" name="Picture 2" descr="IMG_20121018_193411.jpg"/>
          <p:cNvPicPr>
            <a:picLocks noChangeAspect="1"/>
          </p:cNvPicPr>
          <p:nvPr/>
        </p:nvPicPr>
        <p:blipFill>
          <a:blip r:embed="rId3" cstate="print"/>
          <a:stretch>
            <a:fillRect/>
          </a:stretch>
        </p:blipFill>
        <p:spPr>
          <a:xfrm>
            <a:off x="0" y="0"/>
            <a:ext cx="5410200" cy="6858000"/>
          </a:xfrm>
          <a:prstGeom prst="rect">
            <a:avLst/>
          </a:prstGeom>
        </p:spPr>
      </p:pic>
      <p:sp>
        <p:nvSpPr>
          <p:cNvPr id="5" name="Rectangle 4"/>
          <p:cNvSpPr/>
          <p:nvPr/>
        </p:nvSpPr>
        <p:spPr>
          <a:xfrm>
            <a:off x="5750040" y="1897559"/>
            <a:ext cx="3013967" cy="80021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600" b="1" i="0" u="none" strike="noStrike" kern="1200" cap="none" spc="0" normalizeH="0" baseline="0" noProof="0" dirty="0" err="1">
                <a:ln w="18000">
                  <a:solidFill>
                    <a:srgbClr val="C0504D">
                      <a:satMod val="140000"/>
                    </a:srgbClr>
                  </a:solidFill>
                  <a:prstDash val="solid"/>
                  <a:miter lim="800000"/>
                </a:ln>
                <a:solidFill>
                  <a:srgbClr val="00B0F0"/>
                </a:solidFill>
                <a:effectLst>
                  <a:outerShdw blurRad="25500" dist="23000" dir="7020000" algn="tl">
                    <a:srgbClr val="000000">
                      <a:alpha val="50000"/>
                    </a:srgbClr>
                  </a:outerShdw>
                </a:effectLst>
                <a:uLnTx/>
                <a:uFillTx/>
                <a:latin typeface="Times New Roman" pitchFamily="18" charset="0"/>
                <a:ea typeface="+mn-ea"/>
                <a:cs typeface="Times New Roman" pitchFamily="18" charset="0"/>
              </a:rPr>
              <a:t>Quê</a:t>
            </a:r>
            <a:r>
              <a:rPr kumimoji="0" lang="en-US" sz="4600" b="1" i="0" u="none" strike="noStrike" kern="1200" cap="none" spc="0" normalizeH="0" baseline="0" noProof="0" dirty="0">
                <a:ln w="18000">
                  <a:solidFill>
                    <a:srgbClr val="C0504D">
                      <a:satMod val="140000"/>
                    </a:srgbClr>
                  </a:solidFill>
                  <a:prstDash val="solid"/>
                  <a:miter lim="800000"/>
                </a:ln>
                <a:solidFill>
                  <a:srgbClr val="00B0F0"/>
                </a:solidFill>
                <a:effectLst>
                  <a:outerShdw blurRad="25500" dist="23000" dir="7020000" algn="tl">
                    <a:srgbClr val="000000">
                      <a:alpha val="50000"/>
                    </a:srgbClr>
                  </a:outerShdw>
                </a:effectLst>
                <a:uLnTx/>
                <a:uFillTx/>
                <a:latin typeface="Times New Roman" pitchFamily="18" charset="0"/>
                <a:ea typeface="+mn-ea"/>
                <a:cs typeface="Times New Roman" pitchFamily="18" charset="0"/>
              </a:rPr>
              <a:t> </a:t>
            </a:r>
            <a:r>
              <a:rPr kumimoji="0" lang="en-US" sz="4600" b="1" i="0" u="none" strike="noStrike" kern="1200" cap="none" spc="0" normalizeH="0" baseline="0" noProof="0" dirty="0" err="1">
                <a:ln w="18000">
                  <a:solidFill>
                    <a:srgbClr val="C0504D">
                      <a:satMod val="140000"/>
                    </a:srgbClr>
                  </a:solidFill>
                  <a:prstDash val="solid"/>
                  <a:miter lim="800000"/>
                </a:ln>
                <a:solidFill>
                  <a:srgbClr val="00B0F0"/>
                </a:solidFill>
                <a:effectLst>
                  <a:outerShdw blurRad="25500" dist="23000" dir="7020000" algn="tl">
                    <a:srgbClr val="000000">
                      <a:alpha val="50000"/>
                    </a:srgbClr>
                  </a:outerShdw>
                </a:effectLst>
                <a:uLnTx/>
                <a:uFillTx/>
                <a:latin typeface="Times New Roman" pitchFamily="18" charset="0"/>
                <a:ea typeface="+mn-ea"/>
                <a:cs typeface="Times New Roman" pitchFamily="18" charset="0"/>
              </a:rPr>
              <a:t>hương</a:t>
            </a:r>
            <a:endParaRPr kumimoji="0" lang="en-US" sz="4600" b="1" i="0" u="none" strike="noStrike" kern="1200" cap="none" spc="0" normalizeH="0" baseline="0" noProof="0" dirty="0">
              <a:ln w="18000">
                <a:solidFill>
                  <a:srgbClr val="C0504D">
                    <a:satMod val="140000"/>
                  </a:srgbClr>
                </a:solidFill>
                <a:prstDash val="solid"/>
                <a:miter lim="800000"/>
              </a:ln>
              <a:solidFill>
                <a:srgbClr val="00B0F0"/>
              </a:solidFill>
              <a:effectLst>
                <a:outerShdw blurRad="25500" dist="23000" dir="7020000" algn="tl">
                  <a:srgbClr val="000000">
                    <a:alpha val="50000"/>
                  </a:srgbClr>
                </a:outerShdw>
              </a:effectLst>
              <a:uLnTx/>
              <a:uFillTx/>
              <a:latin typeface="Times New Roman" pitchFamily="18" charset="0"/>
              <a:ea typeface="+mn-ea"/>
              <a:cs typeface="Times New Roman" pitchFamily="18" charset="0"/>
            </a:endParaRPr>
          </a:p>
        </p:txBody>
      </p:sp>
      <p:sp>
        <p:nvSpPr>
          <p:cNvPr id="8" name="Rectangle 7"/>
          <p:cNvSpPr/>
          <p:nvPr/>
        </p:nvSpPr>
        <p:spPr>
          <a:xfrm>
            <a:off x="5843908" y="1135559"/>
            <a:ext cx="2661306" cy="80021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600" b="1" i="0" u="none" strike="noStrike" kern="1200" cap="none" spc="0" normalizeH="0" baseline="0" noProof="0" dirty="0" err="1">
                <a:ln w="18000">
                  <a:solidFill>
                    <a:srgbClr val="C0504D">
                      <a:satMod val="140000"/>
                    </a:srgbClr>
                  </a:solidFill>
                  <a:prstDash val="solid"/>
                  <a:miter lim="800000"/>
                </a:ln>
                <a:solidFill>
                  <a:srgbClr val="FFFF00"/>
                </a:solidFill>
                <a:effectLst>
                  <a:outerShdw blurRad="25500" dist="23000" dir="7020000" algn="tl">
                    <a:srgbClr val="000000">
                      <a:alpha val="50000"/>
                    </a:srgbClr>
                  </a:outerShdw>
                </a:effectLst>
                <a:uLnTx/>
                <a:uFillTx/>
                <a:latin typeface="Times New Roman" pitchFamily="18" charset="0"/>
                <a:ea typeface="+mn-ea"/>
                <a:cs typeface="Times New Roman" pitchFamily="18" charset="0"/>
              </a:rPr>
              <a:t>Chủ</a:t>
            </a:r>
            <a:r>
              <a:rPr kumimoji="0" lang="en-US" sz="4600" b="1" i="0" u="none" strike="noStrike" kern="1200" cap="none" spc="0" normalizeH="0" baseline="0" noProof="0" dirty="0">
                <a:ln w="18000">
                  <a:solidFill>
                    <a:srgbClr val="C0504D">
                      <a:satMod val="140000"/>
                    </a:srgbClr>
                  </a:solidFill>
                  <a:prstDash val="solid"/>
                  <a:miter lim="800000"/>
                </a:ln>
                <a:solidFill>
                  <a:srgbClr val="FFFF00"/>
                </a:solidFill>
                <a:effectLst>
                  <a:outerShdw blurRad="25500" dist="23000" dir="7020000" algn="tl">
                    <a:srgbClr val="000000">
                      <a:alpha val="50000"/>
                    </a:srgbClr>
                  </a:outerShdw>
                </a:effectLst>
                <a:uLnTx/>
                <a:uFillTx/>
                <a:latin typeface="Times New Roman" pitchFamily="18" charset="0"/>
                <a:ea typeface="+mn-ea"/>
                <a:cs typeface="Times New Roman" pitchFamily="18" charset="0"/>
              </a:rPr>
              <a:t> </a:t>
            </a:r>
            <a:r>
              <a:rPr kumimoji="0" lang="en-US" sz="4600" b="1" i="0" u="none" strike="noStrike" kern="1200" cap="none" spc="0" normalizeH="0" baseline="0" noProof="0" dirty="0" err="1">
                <a:ln w="18000">
                  <a:solidFill>
                    <a:srgbClr val="C0504D">
                      <a:satMod val="140000"/>
                    </a:srgbClr>
                  </a:solidFill>
                  <a:prstDash val="solid"/>
                  <a:miter lim="800000"/>
                </a:ln>
                <a:solidFill>
                  <a:srgbClr val="FFFF00"/>
                </a:solidFill>
                <a:effectLst>
                  <a:outerShdw blurRad="25500" dist="23000" dir="7020000" algn="tl">
                    <a:srgbClr val="000000">
                      <a:alpha val="50000"/>
                    </a:srgbClr>
                  </a:outerShdw>
                </a:effectLst>
                <a:uLnTx/>
                <a:uFillTx/>
                <a:latin typeface="Times New Roman" pitchFamily="18" charset="0"/>
                <a:ea typeface="+mn-ea"/>
                <a:cs typeface="Times New Roman" pitchFamily="18" charset="0"/>
              </a:rPr>
              <a:t>điểm</a:t>
            </a:r>
            <a:endParaRPr kumimoji="0" lang="en-US" sz="4600" b="1" i="0" u="none" strike="noStrike" kern="1200" cap="none" spc="0" normalizeH="0" baseline="0" noProof="0" dirty="0">
              <a:ln w="18000">
                <a:solidFill>
                  <a:srgbClr val="C0504D">
                    <a:satMod val="140000"/>
                  </a:srgbClr>
                </a:solidFill>
                <a:prstDash val="solid"/>
                <a:miter lim="800000"/>
              </a:ln>
              <a:solidFill>
                <a:srgbClr val="FFFF00"/>
              </a:solidFill>
              <a:effectLst>
                <a:outerShdw blurRad="25500" dist="23000" dir="7020000" algn="tl">
                  <a:srgbClr val="000000">
                    <a:alpha val="50000"/>
                  </a:srgbClr>
                </a:outerShdw>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3128875850"/>
      </p:ext>
    </p:extLst>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9"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ppt_x</p:attrName>
                                        </p:attrNameLst>
                                      </p:cBhvr>
                                      <p:tavLst>
                                        <p:tav tm="0">
                                          <p:val>
                                            <p:strVal val="#ppt_x-.2"/>
                                          </p:val>
                                        </p:tav>
                                        <p:tav tm="100000">
                                          <p:val>
                                            <p:strVal val="#ppt_x"/>
                                          </p:val>
                                        </p:tav>
                                      </p:tavLst>
                                    </p:anim>
                                    <p:anim calcmode="lin" valueType="num">
                                      <p:cBhvr>
                                        <p:cTn id="13" dur="5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14" dur="500"/>
                                        <p:tgtEl>
                                          <p:spTgt spid="8"/>
                                        </p:tgtEl>
                                      </p:cBhvr>
                                    </p:animEffect>
                                  </p:childTnLst>
                                </p:cTn>
                              </p:par>
                              <p:par>
                                <p:cTn id="15" presetID="29"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ppt_x</p:attrName>
                                        </p:attrNameLst>
                                      </p:cBhvr>
                                      <p:tavLst>
                                        <p:tav tm="0">
                                          <p:val>
                                            <p:strVal val="#ppt_x-.2"/>
                                          </p:val>
                                        </p:tav>
                                        <p:tav tm="100000">
                                          <p:val>
                                            <p:strVal val="#ppt_x"/>
                                          </p:val>
                                        </p:tav>
                                      </p:tavLst>
                                    </p:anim>
                                    <p:anim calcmode="lin" valueType="num">
                                      <p:cBhvr>
                                        <p:cTn id="18" dur="5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600200" y="990612"/>
            <a:ext cx="6858000" cy="1323439"/>
          </a:xfrm>
          <a:prstGeom prst="rect">
            <a:avLst/>
          </a:prstGeom>
          <a:solidFill>
            <a:srgbClr val="FF99FF"/>
          </a:solidFill>
        </p:spPr>
        <p:txBody>
          <a:bodyPr wrap="square" rtlCol="0">
            <a:spAutoFit/>
          </a:bodyPr>
          <a:lstStyle/>
          <a:p>
            <a:pPr algn="ctr"/>
            <a:r>
              <a:rPr lang="en-US" sz="4000">
                <a:solidFill>
                  <a:prstClr val="black"/>
                </a:solidFill>
                <a:latin typeface="Times New Roman" panose="02020603050405020304" pitchFamily="18" charset="0"/>
                <a:cs typeface="Times New Roman" panose="02020603050405020304" pitchFamily="18" charset="0"/>
              </a:rPr>
              <a:t>1.</a:t>
            </a:r>
            <a:r>
              <a:rPr lang="vi-VN" sz="4000">
                <a:solidFill>
                  <a:prstClr val="black"/>
                </a:solidFill>
                <a:latin typeface="Times New Roman" panose="02020603050405020304" pitchFamily="18" charset="0"/>
                <a:cs typeface="Times New Roman" panose="02020603050405020304" pitchFamily="18" charset="0"/>
              </a:rPr>
              <a:t> Thuyên và Đồng cùng ăn trong quán với những ai?</a:t>
            </a:r>
            <a:endParaRPr lang="vi-VN" sz="4000" dirty="0">
              <a:solidFill>
                <a:prstClr val="black"/>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990600" y="3124200"/>
            <a:ext cx="7696200" cy="144655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r>
              <a:rPr lang="vi-VN" sz="4400">
                <a:solidFill>
                  <a:prstClr val="white"/>
                </a:solidFill>
                <a:latin typeface="Times New Roman"/>
              </a:rPr>
              <a:t>Thuyên và Đồng cùng ăn trong quán với ba thanh niên lạ...</a:t>
            </a:r>
            <a:endParaRPr lang="en-US" sz="4400">
              <a:solidFill>
                <a:prstClr val="white"/>
              </a:solidFill>
            </a:endParaRPr>
          </a:p>
        </p:txBody>
      </p:sp>
    </p:spTree>
    <p:extLst>
      <p:ext uri="{BB962C8B-B14F-4D97-AF65-F5344CB8AC3E}">
        <p14:creationId xmlns:p14="http://schemas.microsoft.com/office/powerpoint/2010/main" val="1722131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xit" presetSubtype="32" fill="hold" grpId="0" nodeType="clickEffect">
                                  <p:stCondLst>
                                    <p:cond delay="0"/>
                                  </p:stCondLst>
                                  <p:childTnLst>
                                    <p:animEffect transition="out" filter="diamond(out)">
                                      <p:cBhvr>
                                        <p:cTn id="6" dur="2000"/>
                                        <p:tgtEl>
                                          <p:spTgt spid="2"/>
                                        </p:tgtEl>
                                      </p:cBhvr>
                                    </p:animEffect>
                                    <p:set>
                                      <p:cBhvr>
                                        <p:cTn id="7" dur="1" fill="hold">
                                          <p:stCondLst>
                                            <p:cond delay="1999"/>
                                          </p:stCondLst>
                                        </p:cTn>
                                        <p:tgtEl>
                                          <p:spTgt spid="2"/>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371612" y="1066803"/>
            <a:ext cx="6996545" cy="1323439"/>
          </a:xfrm>
          <a:prstGeom prst="rect">
            <a:avLst/>
          </a:prstGeom>
          <a:solidFill>
            <a:srgbClr val="FF99FF"/>
          </a:solidFill>
        </p:spPr>
        <p:txBody>
          <a:bodyPr wrap="square" rtlCol="0">
            <a:spAutoFit/>
          </a:bodyPr>
          <a:lstStyle/>
          <a:p>
            <a:pPr algn="ctr">
              <a:defRPr/>
            </a:pPr>
            <a:r>
              <a:rPr lang="en-US" sz="4000">
                <a:solidFill>
                  <a:prstClr val="black"/>
                </a:solidFill>
                <a:latin typeface="Times New Roman" panose="02020603050405020304" pitchFamily="18" charset="0"/>
                <a:cs typeface="Times New Roman" panose="02020603050405020304" pitchFamily="18" charset="0"/>
              </a:rPr>
              <a:t>2.</a:t>
            </a:r>
            <a:r>
              <a:rPr lang="vi-VN" sz="4000">
                <a:solidFill>
                  <a:prstClr val="black"/>
                </a:solidFill>
                <a:latin typeface="Times New Roman" panose="02020603050405020304" pitchFamily="18" charset="0"/>
                <a:cs typeface="Times New Roman" panose="02020603050405020304" pitchFamily="18" charset="0"/>
              </a:rPr>
              <a:t> Chuyện gì xảy ra làm Thuyên và Đồng ngạc nhiên?</a:t>
            </a:r>
            <a:endParaRPr lang="vi-VN" sz="4000" dirty="0">
              <a:solidFill>
                <a:prstClr val="black"/>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533400" y="3276600"/>
            <a:ext cx="8382000" cy="2062103"/>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en-US" sz="3200" b="1">
                <a:solidFill>
                  <a:prstClr val="white"/>
                </a:solidFill>
              </a:rPr>
              <a:t> </a:t>
            </a:r>
            <a:r>
              <a:rPr lang="en-US" sz="3200" b="1">
                <a:solidFill>
                  <a:prstClr val="white"/>
                </a:solidFill>
                <a:latin typeface="Times New Roman"/>
              </a:rPr>
              <a:t>Lúc đó hai người đang lúng túng vì không mang theo tiền thì một trong ba thanh niên cùng quán ăn với họ đứng lên xin được trả tiền giúp hai người.</a:t>
            </a:r>
            <a:endParaRPr lang="en-US">
              <a:solidFill>
                <a:prstClr val="white"/>
              </a:solidFill>
            </a:endParaRPr>
          </a:p>
        </p:txBody>
      </p:sp>
    </p:spTree>
    <p:extLst>
      <p:ext uri="{BB962C8B-B14F-4D97-AF65-F5344CB8AC3E}">
        <p14:creationId xmlns:p14="http://schemas.microsoft.com/office/powerpoint/2010/main" val="842023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xit" presetSubtype="32" fill="hold" grpId="0" nodeType="clickEffect">
                                  <p:stCondLst>
                                    <p:cond delay="0"/>
                                  </p:stCondLst>
                                  <p:childTnLst>
                                    <p:animEffect transition="out" filter="diamond(out)">
                                      <p:cBhvr>
                                        <p:cTn id="6" dur="2000"/>
                                        <p:tgtEl>
                                          <p:spTgt spid="2"/>
                                        </p:tgtEl>
                                      </p:cBhvr>
                                    </p:animEffect>
                                    <p:set>
                                      <p:cBhvr>
                                        <p:cTn id="7" dur="1" fill="hold">
                                          <p:stCondLst>
                                            <p:cond delay="1999"/>
                                          </p:stCondLst>
                                        </p:cTn>
                                        <p:tgtEl>
                                          <p:spTgt spid="2"/>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371612" y="1066803"/>
            <a:ext cx="6996545" cy="1323439"/>
          </a:xfrm>
          <a:prstGeom prst="rect">
            <a:avLst/>
          </a:prstGeom>
          <a:solidFill>
            <a:srgbClr val="FF99FF"/>
          </a:solidFill>
        </p:spPr>
        <p:txBody>
          <a:bodyPr wrap="square" rtlCol="0">
            <a:spAutoFit/>
          </a:bodyPr>
          <a:lstStyle/>
          <a:p>
            <a:pPr algn="ctr">
              <a:defRPr/>
            </a:pPr>
            <a:r>
              <a:rPr lang="en-US" sz="4000">
                <a:solidFill>
                  <a:prstClr val="black"/>
                </a:solidFill>
                <a:latin typeface="Times New Roman" panose="02020603050405020304" pitchFamily="18" charset="0"/>
                <a:cs typeface="Times New Roman" panose="02020603050405020304" pitchFamily="18" charset="0"/>
              </a:rPr>
              <a:t>3.</a:t>
            </a:r>
            <a:r>
              <a:rPr lang="vi-VN" sz="4000">
                <a:solidFill>
                  <a:prstClr val="black"/>
                </a:solidFill>
                <a:latin typeface="Times New Roman" panose="02020603050405020304" pitchFamily="18" charset="0"/>
                <a:cs typeface="Times New Roman" panose="02020603050405020304" pitchFamily="18" charset="0"/>
              </a:rPr>
              <a:t>Vì sao anh thanh niên cảm ơn Thuyên và Đồng?</a:t>
            </a:r>
            <a:endParaRPr lang="vi-VN" sz="4000" dirty="0">
              <a:solidFill>
                <a:prstClr val="black"/>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990600" y="3048000"/>
            <a:ext cx="7315200" cy="2554545"/>
          </a:xfrm>
          <a:prstGeom prst="rect">
            <a:avLst/>
          </a:prstGeom>
          <a:solidFill>
            <a:schemeClr val="accent4"/>
          </a:solidFill>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en-US" sz="3200">
                <a:solidFill>
                  <a:prstClr val="white"/>
                </a:solidFill>
                <a:latin typeface="Times New Roman" panose="02020603050405020304" pitchFamily="18" charset="0"/>
                <a:cs typeface="Times New Roman" panose="02020603050405020304" pitchFamily="18" charset="0"/>
              </a:rPr>
              <a:t>Vì Thuyên và Đồng có giọng nói gợi cho anh Thanh Niên nhớ đến giọng nói của người mẹ yêu quý của anh.Quê bà ở miền Trung và bà đã qua đời hơn tám năm nay rồi </a:t>
            </a:r>
          </a:p>
        </p:txBody>
      </p:sp>
    </p:spTree>
    <p:extLst>
      <p:ext uri="{BB962C8B-B14F-4D97-AF65-F5344CB8AC3E}">
        <p14:creationId xmlns:p14="http://schemas.microsoft.com/office/powerpoint/2010/main" val="842023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xit" presetSubtype="32" fill="hold" grpId="0" nodeType="clickEffect">
                                  <p:stCondLst>
                                    <p:cond delay="0"/>
                                  </p:stCondLst>
                                  <p:childTnLst>
                                    <p:animEffect transition="out" filter="diamond(out)">
                                      <p:cBhvr>
                                        <p:cTn id="6" dur="2000"/>
                                        <p:tgtEl>
                                          <p:spTgt spid="2"/>
                                        </p:tgtEl>
                                      </p:cBhvr>
                                    </p:animEffect>
                                    <p:set>
                                      <p:cBhvr>
                                        <p:cTn id="7" dur="1" fill="hold">
                                          <p:stCondLst>
                                            <p:cond delay="1999"/>
                                          </p:stCondLst>
                                        </p:cTn>
                                        <p:tgtEl>
                                          <p:spTgt spid="2"/>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533400" y="609600"/>
            <a:ext cx="8298884" cy="2554545"/>
          </a:xfrm>
          <a:prstGeom prst="rect">
            <a:avLst/>
          </a:prstGeom>
          <a:solidFill>
            <a:srgbClr val="FF99FF"/>
          </a:solidFill>
        </p:spPr>
        <p:txBody>
          <a:bodyPr wrap="square" rtlCol="0">
            <a:spAutoFit/>
          </a:bodyPr>
          <a:lstStyle/>
          <a:p>
            <a:pPr algn="ctr">
              <a:defRPr/>
            </a:pPr>
            <a:r>
              <a:rPr lang="en-US" sz="4000">
                <a:solidFill>
                  <a:prstClr val="black"/>
                </a:solidFill>
                <a:latin typeface="Times New Roman" panose="02020603050405020304" pitchFamily="18" charset="0"/>
                <a:cs typeface="Times New Roman" panose="02020603050405020304" pitchFamily="18" charset="0"/>
              </a:rPr>
              <a:t>4.</a:t>
            </a:r>
            <a:r>
              <a:rPr lang="vi-VN" sz="4000">
                <a:solidFill>
                  <a:prstClr val="black"/>
                </a:solidFill>
                <a:latin typeface="Times New Roman" panose="02020603050405020304" pitchFamily="18" charset="0"/>
                <a:cs typeface="Times New Roman" panose="02020603050405020304" pitchFamily="18" charset="0"/>
              </a:rPr>
              <a:t> Những chi tiết nào nói lên tình cảm tha thiết của các nhân vật đối với quê hương ?</a:t>
            </a:r>
          </a:p>
          <a:p>
            <a:pPr algn="ctr">
              <a:defRPr/>
            </a:pPr>
            <a:endParaRPr lang="vi-VN" sz="4000">
              <a:solidFill>
                <a:prstClr val="black"/>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543232" y="3657600"/>
            <a:ext cx="8451272" cy="2554545"/>
          </a:xfrm>
          <a:prstGeom prst="rect">
            <a:avLst/>
          </a:prstGeom>
          <a:solidFill>
            <a:schemeClr val="accent3">
              <a:lumMod val="75000"/>
            </a:schemeClr>
          </a:solidFill>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en-US" sz="3200" b="1">
                <a:solidFill>
                  <a:prstClr val="white"/>
                </a:solidFill>
              </a:rPr>
              <a:t> </a:t>
            </a:r>
            <a:r>
              <a:rPr lang="vi-VN" sz="3200" b="1">
                <a:solidFill>
                  <a:prstClr val="white"/>
                </a:solidFill>
                <a:latin typeface="Times New Roman"/>
              </a:rPr>
              <a:t>Anh thanh niên lẳng lặng cúi đầu, đôi môi mím chặt lộ vẻ đau thương. Còn Thuyên, Đồng thì bùi ngùi nhớ đến quê hương, yên lặng nhìn nhau, mắt rớm lệ.</a:t>
            </a:r>
          </a:p>
          <a:p>
            <a:endParaRPr lang="vi-VN" sz="3200" b="1">
              <a:solidFill>
                <a:prstClr val="white"/>
              </a:solidFill>
              <a:latin typeface="Times New Roman"/>
            </a:endParaRPr>
          </a:p>
        </p:txBody>
      </p:sp>
    </p:spTree>
    <p:extLst>
      <p:ext uri="{BB962C8B-B14F-4D97-AF65-F5344CB8AC3E}">
        <p14:creationId xmlns:p14="http://schemas.microsoft.com/office/powerpoint/2010/main" val="842023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xit" presetSubtype="32" fill="hold" grpId="0" nodeType="clickEffect">
                                  <p:stCondLst>
                                    <p:cond delay="0"/>
                                  </p:stCondLst>
                                  <p:childTnLst>
                                    <p:animEffect transition="out" filter="diamond(out)">
                                      <p:cBhvr>
                                        <p:cTn id="6" dur="2000"/>
                                        <p:tgtEl>
                                          <p:spTgt spid="2"/>
                                        </p:tgtEl>
                                      </p:cBhvr>
                                    </p:animEffect>
                                    <p:set>
                                      <p:cBhvr>
                                        <p:cTn id="7" dur="1" fill="hold">
                                          <p:stCondLst>
                                            <p:cond delay="1999"/>
                                          </p:stCondLst>
                                        </p:cTn>
                                        <p:tgtEl>
                                          <p:spTgt spid="2"/>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371600" y="609600"/>
            <a:ext cx="6996545" cy="1938992"/>
          </a:xfrm>
          <a:prstGeom prst="rect">
            <a:avLst/>
          </a:prstGeom>
          <a:solidFill>
            <a:srgbClr val="FF99FF"/>
          </a:solidFill>
        </p:spPr>
        <p:txBody>
          <a:bodyPr wrap="square" rtlCol="0">
            <a:spAutoFit/>
          </a:bodyPr>
          <a:lstStyle/>
          <a:p>
            <a:pPr algn="ctr">
              <a:defRPr/>
            </a:pPr>
            <a:r>
              <a:rPr lang="en-US" sz="4000">
                <a:solidFill>
                  <a:prstClr val="black"/>
                </a:solidFill>
                <a:latin typeface="Times New Roman" panose="02020603050405020304" pitchFamily="18" charset="0"/>
                <a:cs typeface="Times New Roman" panose="02020603050405020304" pitchFamily="18" charset="0"/>
              </a:rPr>
              <a:t>5.</a:t>
            </a:r>
            <a:r>
              <a:rPr lang="vi-VN" sz="4000">
                <a:solidFill>
                  <a:prstClr val="black"/>
                </a:solidFill>
                <a:latin typeface="Times New Roman" panose="02020603050405020304" pitchFamily="18" charset="0"/>
                <a:cs typeface="Times New Roman" panose="02020603050405020304" pitchFamily="18" charset="0"/>
              </a:rPr>
              <a:t> Qua câu chuyện này, em nghĩ gì về giọng quê hương ?</a:t>
            </a:r>
          </a:p>
          <a:p>
            <a:pPr algn="ctr">
              <a:defRPr/>
            </a:pPr>
            <a:endParaRPr lang="vi-VN" sz="4000">
              <a:solidFill>
                <a:prstClr val="black"/>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457200" y="2895600"/>
            <a:ext cx="8382000" cy="2062103"/>
          </a:xfrm>
          <a:prstGeom prst="rect">
            <a:avLst/>
          </a:prstGeom>
          <a:solidFill>
            <a:schemeClr val="accent5"/>
          </a:solidFill>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en-US" sz="3200" b="1">
                <a:solidFill>
                  <a:prstClr val="white"/>
                </a:solidFill>
              </a:rPr>
              <a:t> </a:t>
            </a:r>
            <a:r>
              <a:rPr lang="vi-VN" sz="3200">
                <a:solidFill>
                  <a:schemeClr val="bg1"/>
                </a:solidFill>
                <a:latin typeface="Times New Roman" panose="02020603050405020304" pitchFamily="18" charset="0"/>
                <a:cs typeface="Times New Roman" panose="02020603050405020304" pitchFamily="18" charset="0"/>
              </a:rPr>
              <a:t>Giọng quê hương in sâu trong kí ức của mỗi người. Nó nhắc nhở mọi người dù đi xa tới đâu cũng luôn nhớ đến nguồn cội và thêm gắn bó với những người cùng quê hương</a:t>
            </a:r>
            <a:r>
              <a:rPr lang="en-US" sz="3200">
                <a:solidFill>
                  <a:schemeClr val="bg1"/>
                </a:solidFill>
                <a:latin typeface="Times New Roman" panose="02020603050405020304" pitchFamily="18" charset="0"/>
                <a:cs typeface="Times New Roman" panose="02020603050405020304" pitchFamily="18" charset="0"/>
              </a:rPr>
              <a:t>.</a:t>
            </a:r>
            <a:endParaRPr lang="en-US">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42023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xit" presetSubtype="32" fill="hold" grpId="0" nodeType="clickEffect">
                                  <p:stCondLst>
                                    <p:cond delay="0"/>
                                  </p:stCondLst>
                                  <p:childTnLst>
                                    <p:animEffect transition="out" filter="diamond(out)">
                                      <p:cBhvr>
                                        <p:cTn id="6" dur="2000"/>
                                        <p:tgtEl>
                                          <p:spTgt spid="2"/>
                                        </p:tgtEl>
                                      </p:cBhvr>
                                    </p:animEffect>
                                    <p:set>
                                      <p:cBhvr>
                                        <p:cTn id="7" dur="1" fill="hold">
                                          <p:stCondLst>
                                            <p:cond delay="1999"/>
                                          </p:stCondLst>
                                        </p:cTn>
                                        <p:tgtEl>
                                          <p:spTgt spid="2"/>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89090" name="Picture 5"/>
          <p:cNvPicPr>
            <a:picLocks noChangeAspect="1"/>
          </p:cNvPicPr>
          <p:nvPr/>
        </p:nvPicPr>
        <p:blipFill>
          <a:blip r:embed="rId3">
            <a:extLst>
              <a:ext uri="{28A0092B-C50C-407E-A947-70E740481C1C}">
                <a14:useLocalDpi xmlns:a14="http://schemas.microsoft.com/office/drawing/2010/main" val="0"/>
              </a:ext>
            </a:extLst>
          </a:blip>
          <a:srcRect t="3934" r="2875" b="3934"/>
          <a:stretch>
            <a:fillRect/>
          </a:stretch>
        </p:blipFill>
        <p:spPr bwMode="auto">
          <a:xfrm>
            <a:off x="-14288" y="30163"/>
            <a:ext cx="5500688" cy="313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1" name="Title 1"/>
          <p:cNvSpPr>
            <a:spLocks noGrp="1"/>
          </p:cNvSpPr>
          <p:nvPr>
            <p:ph type="title"/>
          </p:nvPr>
        </p:nvSpPr>
        <p:spPr>
          <a:xfrm>
            <a:off x="914400" y="1598613"/>
            <a:ext cx="2209800" cy="1325562"/>
          </a:xfrm>
        </p:spPr>
        <p:txBody>
          <a:bodyPr/>
          <a:lstStyle/>
          <a:p>
            <a:pPr eaLnBrk="1" hangingPunct="1"/>
            <a:r>
              <a:rPr lang="en-US" altLang="en-US" sz="4000" b="1">
                <a:solidFill>
                  <a:srgbClr val="FF0000"/>
                </a:solidFill>
                <a:latin typeface="Times New Roman" pitchFamily="18" charset="0"/>
                <a:cs typeface="Times New Roman" pitchFamily="18" charset="0"/>
              </a:rPr>
              <a:t>Nội dung</a:t>
            </a:r>
          </a:p>
        </p:txBody>
      </p:sp>
      <p:pic>
        <p:nvPicPr>
          <p:cNvPr id="89092"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4800" y="3248025"/>
            <a:ext cx="1776413" cy="236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Connector 8"/>
          <p:cNvCxnSpPr/>
          <p:nvPr/>
        </p:nvCxnSpPr>
        <p:spPr>
          <a:xfrm>
            <a:off x="1135856" y="2666460"/>
            <a:ext cx="16002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1295400" y="3704811"/>
            <a:ext cx="7162800" cy="18158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sz="2800">
                <a:latin typeface="Times New Roman" pitchFamily="18" charset="0"/>
                <a:cs typeface="Times New Roman" pitchFamily="18" charset="0"/>
              </a:rPr>
              <a:t>  </a:t>
            </a:r>
            <a:r>
              <a:rPr lang="vi-VN" sz="2800" b="1">
                <a:latin typeface="Times New Roman" pitchFamily="18" charset="0"/>
                <a:cs typeface="Times New Roman" pitchFamily="18" charset="0"/>
              </a:rPr>
              <a:t>Tình cảm tha thiết, gắn bó của các nhân vật trong câu chuyện với quê hương, với người thân qua giọng nói quê hương yêu dấu.</a:t>
            </a:r>
          </a:p>
          <a:p>
            <a:endParaRPr lang="vi-VN" sz="2800" b="1">
              <a:latin typeface="Times New Roman" pitchFamily="18" charset="0"/>
              <a:cs typeface="Times New Roman" pitchFamily="18" charset="0"/>
            </a:endParaRPr>
          </a:p>
        </p:txBody>
      </p:sp>
    </p:spTree>
    <p:extLst>
      <p:ext uri="{BB962C8B-B14F-4D97-AF65-F5344CB8AC3E}">
        <p14:creationId xmlns:p14="http://schemas.microsoft.com/office/powerpoint/2010/main" val="244064857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973156" y="228600"/>
            <a:ext cx="2852063" cy="923330"/>
          </a:xfrm>
          <a:prstGeom prst="rect">
            <a:avLst/>
          </a:prstGeom>
          <a:noFill/>
        </p:spPr>
        <p:txBody>
          <a:bodyPr wrap="none" rtlCol="0">
            <a:spAutoFit/>
          </a:bodyPr>
          <a:lstStyle/>
          <a:p>
            <a:r>
              <a:rPr lang="en-US" sz="3600" b="1" dirty="0" err="1">
                <a:solidFill>
                  <a:srgbClr val="FF0000"/>
                </a:solidFill>
                <a:latin typeface="Times New Roman" pitchFamily="18" charset="0"/>
                <a:cs typeface="Times New Roman" pitchFamily="18" charset="0"/>
              </a:rPr>
              <a:t>Luyện</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đọc</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lại</a:t>
            </a:r>
            <a:endParaRPr lang="en-US" sz="3600" b="1" dirty="0">
              <a:solidFill>
                <a:srgbClr val="FF0000"/>
              </a:solidFill>
              <a:latin typeface="Times New Roman" pitchFamily="18" charset="0"/>
              <a:cs typeface="Times New Roman" pitchFamily="18" charset="0"/>
            </a:endParaRPr>
          </a:p>
          <a:p>
            <a:endParaRPr lang="vi-VN" dirty="0"/>
          </a:p>
        </p:txBody>
      </p:sp>
      <p:sp>
        <p:nvSpPr>
          <p:cNvPr id="4" name="Rectangle 24"/>
          <p:cNvSpPr>
            <a:spLocks noChangeArrowheads="1"/>
          </p:cNvSpPr>
          <p:nvPr/>
        </p:nvSpPr>
        <p:spPr bwMode="auto">
          <a:xfrm>
            <a:off x="206820" y="2427914"/>
            <a:ext cx="8923337" cy="661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nSpc>
                <a:spcPct val="150000"/>
              </a:lnSpc>
            </a:pPr>
            <a:r>
              <a:rPr lang="en-US" sz="2800" b="1">
                <a:solidFill>
                  <a:srgbClr val="000000"/>
                </a:solidFill>
                <a:latin typeface="Times New Roman" pitchFamily="18" charset="0"/>
                <a:cs typeface="Times New Roman" pitchFamily="18" charset="0"/>
              </a:rPr>
              <a:t>     </a:t>
            </a:r>
            <a:endParaRPr lang="en-US" sz="3200" b="1" dirty="0">
              <a:latin typeface="Times New Roman" pitchFamily="18" charset="0"/>
              <a:cs typeface="Times New Roman" pitchFamily="18" charset="0"/>
            </a:endParaRPr>
          </a:p>
        </p:txBody>
      </p:sp>
    </p:spTree>
    <p:extLst>
      <p:ext uri="{BB962C8B-B14F-4D97-AF65-F5344CB8AC3E}">
        <p14:creationId xmlns:p14="http://schemas.microsoft.com/office/powerpoint/2010/main" val="2432831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7039"/>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973144" y="228600"/>
            <a:ext cx="2621230" cy="923330"/>
          </a:xfrm>
          <a:prstGeom prst="rect">
            <a:avLst/>
          </a:prstGeom>
          <a:noFill/>
        </p:spPr>
        <p:txBody>
          <a:bodyPr wrap="none" rtlCol="0">
            <a:spAutoFit/>
          </a:bodyPr>
          <a:lstStyle/>
          <a:p>
            <a:r>
              <a:rPr lang="en-US" sz="3600" b="1">
                <a:solidFill>
                  <a:srgbClr val="FF0000"/>
                </a:solidFill>
                <a:latin typeface="Times New Roman" pitchFamily="18" charset="0"/>
                <a:cs typeface="Times New Roman" pitchFamily="18" charset="0"/>
              </a:rPr>
              <a:t>   Kể </a:t>
            </a:r>
            <a:r>
              <a:rPr lang="en-US" sz="3600" b="1" dirty="0" err="1">
                <a:solidFill>
                  <a:srgbClr val="FF0000"/>
                </a:solidFill>
                <a:latin typeface="Times New Roman" pitchFamily="18" charset="0"/>
                <a:cs typeface="Times New Roman" pitchFamily="18" charset="0"/>
              </a:rPr>
              <a:t>chuyện</a:t>
            </a:r>
            <a:endParaRPr lang="en-US" sz="3600" b="1" dirty="0">
              <a:solidFill>
                <a:srgbClr val="FF0000"/>
              </a:solidFill>
              <a:latin typeface="Times New Roman" pitchFamily="18" charset="0"/>
              <a:cs typeface="Times New Roman" pitchFamily="18" charset="0"/>
            </a:endParaRPr>
          </a:p>
          <a:p>
            <a:endParaRPr lang="vi-VN" dirty="0"/>
          </a:p>
        </p:txBody>
      </p:sp>
      <p:sp>
        <p:nvSpPr>
          <p:cNvPr id="2" name="TextBox 1"/>
          <p:cNvSpPr txBox="1"/>
          <p:nvPr/>
        </p:nvSpPr>
        <p:spPr>
          <a:xfrm>
            <a:off x="533400" y="1876547"/>
            <a:ext cx="8534400" cy="1569660"/>
          </a:xfrm>
          <a:prstGeom prst="rect">
            <a:avLst/>
          </a:prstGeom>
          <a:noFill/>
        </p:spPr>
        <p:txBody>
          <a:bodyPr wrap="square" rtlCol="0">
            <a:spAutoFit/>
          </a:bodyPr>
          <a:lstStyle/>
          <a:p>
            <a:r>
              <a:rPr lang="en-US" sz="4800">
                <a:latin typeface="Times New Roman" panose="02020603050405020304" pitchFamily="18" charset="0"/>
                <a:cs typeface="Times New Roman" panose="02020603050405020304" pitchFamily="18" charset="0"/>
              </a:rPr>
              <a:t>Dựa vào tranh minh họa hãy hãy kể lại chuyện Giọng quê hương.</a:t>
            </a:r>
          </a:p>
        </p:txBody>
      </p:sp>
    </p:spTree>
    <p:extLst>
      <p:ext uri="{BB962C8B-B14F-4D97-AF65-F5344CB8AC3E}">
        <p14:creationId xmlns:p14="http://schemas.microsoft.com/office/powerpoint/2010/main" val="16983916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0" name="Picture 4"/>
          <p:cNvPicPr>
            <a:picLocks noChangeAspect="1" noChangeArrowheads="1"/>
          </p:cNvPicPr>
          <p:nvPr/>
        </p:nvPicPr>
        <p:blipFill>
          <a:blip r:embed="rId2"/>
          <a:srcRect/>
          <a:stretch>
            <a:fillRect/>
          </a:stretch>
        </p:blipFill>
        <p:spPr bwMode="auto">
          <a:xfrm>
            <a:off x="282575" y="228600"/>
            <a:ext cx="4038600" cy="2836863"/>
          </a:xfrm>
          <a:prstGeom prst="rect">
            <a:avLst/>
          </a:prstGeom>
          <a:noFill/>
          <a:ln w="9525">
            <a:noFill/>
            <a:miter lim="800000"/>
            <a:headEnd/>
            <a:tailEnd/>
          </a:ln>
        </p:spPr>
      </p:pic>
      <p:pic>
        <p:nvPicPr>
          <p:cNvPr id="14341" name="Picture 5"/>
          <p:cNvPicPr>
            <a:picLocks noChangeAspect="1" noChangeArrowheads="1"/>
          </p:cNvPicPr>
          <p:nvPr/>
        </p:nvPicPr>
        <p:blipFill>
          <a:blip r:embed="rId3"/>
          <a:srcRect/>
          <a:stretch>
            <a:fillRect/>
          </a:stretch>
        </p:blipFill>
        <p:spPr bwMode="auto">
          <a:xfrm>
            <a:off x="4648200" y="228600"/>
            <a:ext cx="3962400" cy="2857500"/>
          </a:xfrm>
          <a:prstGeom prst="rect">
            <a:avLst/>
          </a:prstGeom>
          <a:noFill/>
          <a:ln w="9525">
            <a:noFill/>
            <a:miter lim="800000"/>
            <a:headEnd/>
            <a:tailEnd/>
          </a:ln>
        </p:spPr>
      </p:pic>
      <p:pic>
        <p:nvPicPr>
          <p:cNvPr id="14342" name="Picture 6"/>
          <p:cNvPicPr>
            <a:picLocks noChangeAspect="1" noChangeArrowheads="1"/>
          </p:cNvPicPr>
          <p:nvPr/>
        </p:nvPicPr>
        <p:blipFill>
          <a:blip r:embed="rId4"/>
          <a:srcRect/>
          <a:stretch>
            <a:fillRect/>
          </a:stretch>
        </p:blipFill>
        <p:spPr bwMode="auto">
          <a:xfrm>
            <a:off x="838200" y="3352800"/>
            <a:ext cx="7418388" cy="3143250"/>
          </a:xfrm>
          <a:prstGeom prst="rect">
            <a:avLst/>
          </a:prstGeom>
          <a:noFill/>
          <a:ln w="9525">
            <a:noFill/>
            <a:miter lim="800000"/>
            <a:headEnd/>
            <a:tailEnd/>
          </a:ln>
        </p:spPr>
      </p:pic>
      <p:sp>
        <p:nvSpPr>
          <p:cNvPr id="7173" name="Rectangle 7"/>
          <p:cNvSpPr>
            <a:spLocks noChangeArrowheads="1"/>
          </p:cNvSpPr>
          <p:nvPr/>
        </p:nvSpPr>
        <p:spPr bwMode="auto">
          <a:xfrm>
            <a:off x="0" y="0"/>
            <a:ext cx="9144000" cy="6858000"/>
          </a:xfrm>
          <a:prstGeom prst="rect">
            <a:avLst/>
          </a:prstGeom>
          <a:noFill/>
          <a:ln w="76200" cmpd="tri">
            <a:solidFill>
              <a:srgbClr val="CC99FF"/>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552179203"/>
      </p:ext>
    </p:extLst>
  </p:cSld>
  <p:clrMapOvr>
    <a:masterClrMapping/>
  </p:clrMapOvr>
  <p:transition spd="med">
    <p:check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14340"/>
                                        </p:tgtEl>
                                        <p:attrNameLst>
                                          <p:attrName>style.visibility</p:attrName>
                                        </p:attrNameLst>
                                      </p:cBhvr>
                                      <p:to>
                                        <p:strVal val="visible"/>
                                      </p:to>
                                    </p:set>
                                    <p:animEffect transition="in" filter="wipe(down)">
                                      <p:cBhvr>
                                        <p:cTn id="7" dur="500"/>
                                        <p:tgtEl>
                                          <p:spTgt spid="1434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4" fill="hold" nodeType="clickEffect">
                                  <p:stCondLst>
                                    <p:cond delay="0"/>
                                  </p:stCondLst>
                                  <p:childTnLst>
                                    <p:set>
                                      <p:cBhvr>
                                        <p:cTn id="11" dur="1" fill="hold">
                                          <p:stCondLst>
                                            <p:cond delay="0"/>
                                          </p:stCondLst>
                                        </p:cTn>
                                        <p:tgtEl>
                                          <p:spTgt spid="14341"/>
                                        </p:tgtEl>
                                        <p:attrNameLst>
                                          <p:attrName>style.visibility</p:attrName>
                                        </p:attrNameLst>
                                      </p:cBhvr>
                                      <p:to>
                                        <p:strVal val="visible"/>
                                      </p:to>
                                    </p:set>
                                    <p:animEffect transition="in" filter="slide(fromBottom)">
                                      <p:cBhvr>
                                        <p:cTn id="12" dur="500"/>
                                        <p:tgtEl>
                                          <p:spTgt spid="1434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14342"/>
                                        </p:tgtEl>
                                        <p:attrNameLst>
                                          <p:attrName>style.visibility</p:attrName>
                                        </p:attrNameLst>
                                      </p:cBhvr>
                                      <p:to>
                                        <p:strVal val="visible"/>
                                      </p:to>
                                    </p:set>
                                    <p:animEffect transition="in" filter="dissolve">
                                      <p:cBhvr>
                                        <p:cTn id="17" dur="500"/>
                                        <p:tgtEl>
                                          <p:spTgt spid="143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0" descr="Simple Cute Pastel Pattern. Floral Mint Seamless Kids Background... Royalty  Free Cliparts, Vectors, And Stock Illustration. Image 60049512.">
            <a:extLst>
              <a:ext uri="{FF2B5EF4-FFF2-40B4-BE49-F238E27FC236}">
                <a16:creationId xmlns:a16="http://schemas.microsoft.com/office/drawing/2014/main" id="{90670CAD-8FE9-4893-BA42-95B669C088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75"/>
            <a:ext cx="9144000" cy="68738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9" name="Rectangle 58">
            <a:extLst>
              <a:ext uri="{FF2B5EF4-FFF2-40B4-BE49-F238E27FC236}">
                <a16:creationId xmlns:a16="http://schemas.microsoft.com/office/drawing/2014/main" id="{5875C3B5-8825-4EEF-B197-E67AD7322522}"/>
              </a:ext>
            </a:extLst>
          </p:cNvPr>
          <p:cNvSpPr/>
          <p:nvPr/>
        </p:nvSpPr>
        <p:spPr>
          <a:xfrm>
            <a:off x="2590800" y="76200"/>
            <a:ext cx="4267200" cy="757297"/>
          </a:xfrm>
          <a:prstGeom prst="rect">
            <a:avLst/>
          </a:prstGeom>
          <a:noFill/>
        </p:spPr>
        <p:txBody>
          <a:bodyPr>
            <a:prstTxWarp prst="textPlain">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sng" strike="noStrike" kern="1200" cap="none" spc="0" normalizeH="0" baseline="0" noProof="0" dirty="0">
                <a:ln w="9525">
                  <a:solidFill>
                    <a:srgbClr val="00B050"/>
                  </a:solidFill>
                  <a:prstDash val="solid"/>
                </a:ln>
                <a:solidFill>
                  <a:srgbClr val="CC3300"/>
                </a:solidFill>
                <a:effectLst>
                  <a:outerShdw blurRad="12700" dist="38100" dir="2700000" algn="tl" rotWithShape="0">
                    <a:prstClr val="white">
                      <a:lumMod val="50000"/>
                    </a:prstClr>
                  </a:outerShdw>
                </a:effectLst>
                <a:uLnTx/>
                <a:uFillTx/>
                <a:latin typeface="Arial" panose="020B0604020202020204" pitchFamily="34" charset="0"/>
                <a:ea typeface="+mn-ea"/>
                <a:cs typeface="+mn-cs"/>
              </a:rPr>
              <a:t>KỂ CHUYỆN</a:t>
            </a:r>
          </a:p>
        </p:txBody>
      </p:sp>
      <p:sp>
        <p:nvSpPr>
          <p:cNvPr id="4" name="Rectangle 3">
            <a:extLst>
              <a:ext uri="{FF2B5EF4-FFF2-40B4-BE49-F238E27FC236}">
                <a16:creationId xmlns:a16="http://schemas.microsoft.com/office/drawing/2014/main" id="{E8302AF6-C70D-4169-9192-CE0D1A00F1AB}"/>
              </a:ext>
            </a:extLst>
          </p:cNvPr>
          <p:cNvSpPr>
            <a:spLocks noChangeArrowheads="1"/>
          </p:cNvSpPr>
          <p:nvPr/>
        </p:nvSpPr>
        <p:spPr bwMode="auto">
          <a:xfrm>
            <a:off x="457200" y="762000"/>
            <a:ext cx="8382000" cy="1323975"/>
          </a:xfrm>
          <a:prstGeom prst="rect">
            <a:avLst/>
          </a:prstGeom>
          <a:noFill/>
          <a:ln>
            <a:noFill/>
          </a:ln>
        </p:spPr>
        <p:txBody>
          <a:bodyPr>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4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Dựa</a:t>
            </a:r>
            <a:r>
              <a:rPr kumimoji="0" lang="en-US" sz="4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4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vào</a:t>
            </a:r>
            <a:r>
              <a:rPr kumimoji="0" lang="en-US" sz="4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4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tranh</a:t>
            </a:r>
            <a:r>
              <a:rPr kumimoji="0" lang="en-US" sz="4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minh </a:t>
            </a:r>
            <a:r>
              <a:rPr kumimoji="0" lang="en-US" sz="4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họa</a:t>
            </a:r>
            <a:r>
              <a:rPr kumimoji="0" lang="en-US" sz="4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4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hãy</a:t>
            </a:r>
            <a:r>
              <a:rPr kumimoji="0" lang="en-US" sz="4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4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kể</a:t>
            </a:r>
            <a:r>
              <a:rPr kumimoji="0" lang="en-US" sz="4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4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lại</a:t>
            </a:r>
            <a:r>
              <a:rPr kumimoji="0" lang="en-US" sz="4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4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câu</a:t>
            </a:r>
            <a:r>
              <a:rPr kumimoji="0" lang="en-US" sz="4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4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chuyện</a:t>
            </a:r>
            <a:r>
              <a:rPr kumimoji="0" lang="en-US" sz="4000" b="1"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4000" b="1" i="1"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Giọng</a:t>
            </a:r>
            <a:r>
              <a:rPr kumimoji="0" lang="en-US" sz="4000" b="1" i="1"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4000" b="1" i="1"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quê</a:t>
            </a:r>
            <a:r>
              <a:rPr kumimoji="0" lang="en-US" sz="4000" b="1" i="1"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4000" b="1" i="1"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hương</a:t>
            </a:r>
            <a:r>
              <a:rPr kumimoji="0" lang="en-US" sz="4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a:t>
            </a:r>
            <a:endParaRPr kumimoji="0" lang="en-US" sz="4000" b="0"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endParaRPr>
          </a:p>
        </p:txBody>
      </p:sp>
      <p:pic>
        <p:nvPicPr>
          <p:cNvPr id="13319" name="Picture 7" descr="Lý thuyết tập đọc: giọng quê hương tiếng việt 3">
            <a:extLst>
              <a:ext uri="{FF2B5EF4-FFF2-40B4-BE49-F238E27FC236}">
                <a16:creationId xmlns:a16="http://schemas.microsoft.com/office/drawing/2014/main" id="{169BE29A-D913-4CB6-B5E9-B82B6268B8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085975"/>
            <a:ext cx="8534400" cy="436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59"/>
                                        </p:tgtEl>
                                        <p:attrNameLst>
                                          <p:attrName>style.visibility</p:attrName>
                                        </p:attrNameLst>
                                      </p:cBhvr>
                                      <p:to>
                                        <p:strVal val="visible"/>
                                      </p:to>
                                    </p:set>
                                    <p:anim calcmode="lin" valueType="num">
                                      <p:cBhvr>
                                        <p:cTn id="7" dur="500" fill="hold"/>
                                        <p:tgtEl>
                                          <p:spTgt spid="59"/>
                                        </p:tgtEl>
                                        <p:attrNameLst>
                                          <p:attrName>ppt_w</p:attrName>
                                        </p:attrNameLst>
                                      </p:cBhvr>
                                      <p:tavLst>
                                        <p:tav tm="0">
                                          <p:val>
                                            <p:fltVal val="0"/>
                                          </p:val>
                                        </p:tav>
                                        <p:tav tm="100000">
                                          <p:val>
                                            <p:strVal val="#ppt_w"/>
                                          </p:val>
                                        </p:tav>
                                      </p:tavLst>
                                    </p:anim>
                                    <p:anim calcmode="lin" valueType="num">
                                      <p:cBhvr>
                                        <p:cTn id="8" dur="500" fill="hold"/>
                                        <p:tgtEl>
                                          <p:spTgt spid="59"/>
                                        </p:tgtEl>
                                        <p:attrNameLst>
                                          <p:attrName>ppt_h</p:attrName>
                                        </p:attrNameLst>
                                      </p:cBhvr>
                                      <p:tavLst>
                                        <p:tav tm="0">
                                          <p:val>
                                            <p:fltVal val="0"/>
                                          </p:val>
                                        </p:tav>
                                        <p:tav tm="100000">
                                          <p:val>
                                            <p:strVal val="#ppt_h"/>
                                          </p:val>
                                        </p:tav>
                                      </p:tavLst>
                                    </p:anim>
                                    <p:animEffect transition="in" filter="fade">
                                      <p:cBhvr>
                                        <p:cTn id="9" dur="500"/>
                                        <p:tgtEl>
                                          <p:spTgt spid="5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nodeType="withEffect">
                                  <p:stCondLst>
                                    <p:cond delay="0"/>
                                  </p:stCondLst>
                                  <p:childTnLst>
                                    <p:set>
                                      <p:cBhvr>
                                        <p:cTn id="16" dur="1" fill="hold">
                                          <p:stCondLst>
                                            <p:cond delay="0"/>
                                          </p:stCondLst>
                                        </p:cTn>
                                        <p:tgtEl>
                                          <p:spTgt spid="13319"/>
                                        </p:tgtEl>
                                        <p:attrNameLst>
                                          <p:attrName>style.visibility</p:attrName>
                                        </p:attrNameLst>
                                      </p:cBhvr>
                                      <p:to>
                                        <p:strVal val="visible"/>
                                      </p:to>
                                    </p:set>
                                    <p:anim calcmode="lin" valueType="num">
                                      <p:cBhvr>
                                        <p:cTn id="17" dur="500" fill="hold"/>
                                        <p:tgtEl>
                                          <p:spTgt spid="13319"/>
                                        </p:tgtEl>
                                        <p:attrNameLst>
                                          <p:attrName>ppt_w</p:attrName>
                                        </p:attrNameLst>
                                      </p:cBhvr>
                                      <p:tavLst>
                                        <p:tav tm="0">
                                          <p:val>
                                            <p:fltVal val="0"/>
                                          </p:val>
                                        </p:tav>
                                        <p:tav tm="100000">
                                          <p:val>
                                            <p:strVal val="#ppt_w"/>
                                          </p:val>
                                        </p:tav>
                                      </p:tavLst>
                                    </p:anim>
                                    <p:anim calcmode="lin" valueType="num">
                                      <p:cBhvr>
                                        <p:cTn id="18" dur="500" fill="hold"/>
                                        <p:tgtEl>
                                          <p:spTgt spid="13319"/>
                                        </p:tgtEl>
                                        <p:attrNameLst>
                                          <p:attrName>ppt_h</p:attrName>
                                        </p:attrNameLst>
                                      </p:cBhvr>
                                      <p:tavLst>
                                        <p:tav tm="0">
                                          <p:val>
                                            <p:fltVal val="0"/>
                                          </p:val>
                                        </p:tav>
                                        <p:tav tm="100000">
                                          <p:val>
                                            <p:strVal val="#ppt_h"/>
                                          </p:val>
                                        </p:tav>
                                      </p:tavLst>
                                    </p:anim>
                                    <p:animEffect transition="in" filter="fade">
                                      <p:cBhvr>
                                        <p:cTn id="19" dur="500"/>
                                        <p:tgtEl>
                                          <p:spTgt spid="133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Giong que huong(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19200"/>
            <a:ext cx="9143999" cy="56388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5"/>
          <p:cNvSpPr>
            <a:spLocks noChangeArrowheads="1"/>
          </p:cNvSpPr>
          <p:nvPr/>
        </p:nvSpPr>
        <p:spPr bwMode="auto">
          <a:xfrm>
            <a:off x="685800" y="76200"/>
            <a:ext cx="8229600" cy="685800"/>
          </a:xfrm>
          <a:prstGeom prst="rect">
            <a:avLst/>
          </a:prstGeom>
          <a:noFill/>
          <a:ln w="9525">
            <a:noFill/>
            <a:miter lim="800000"/>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Tập</a:t>
            </a: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đọc</a:t>
            </a:r>
            <a:endParaRPr kumimoji="0" lang="en-US" sz="2800" b="1" i="0" u="none" strike="noStrike" kern="1200" cap="none" spc="0" normalizeH="0" baseline="0" noProof="0" dirty="0">
              <a:ln>
                <a:noFill/>
              </a:ln>
              <a:solidFill>
                <a:srgbClr val="2C3C43"/>
              </a:solidFill>
              <a:effectLst/>
              <a:uLnTx/>
              <a:uFillTx/>
              <a:latin typeface="Times New Roman" pitchFamily="18" charset="0"/>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0000"/>
              </a:solidFill>
              <a:effectLst/>
              <a:uLnTx/>
              <a:uFillTx/>
              <a:latin typeface="VNI-Times" pitchFamily="2" charset="0"/>
              <a:ea typeface="+mn-ea"/>
              <a:cs typeface="+mn-cs"/>
            </a:endParaRPr>
          </a:p>
        </p:txBody>
      </p:sp>
      <p:sp>
        <p:nvSpPr>
          <p:cNvPr id="6" name="Rectangle 5"/>
          <p:cNvSpPr/>
          <p:nvPr/>
        </p:nvSpPr>
        <p:spPr>
          <a:xfrm>
            <a:off x="2873959" y="533400"/>
            <a:ext cx="4273927" cy="58477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18000">
                  <a:solidFill>
                    <a:srgbClr val="C0504D">
                      <a:satMod val="140000"/>
                    </a:srgbClr>
                  </a:solidFill>
                  <a:prstDash val="solid"/>
                  <a:miter lim="800000"/>
                </a:ln>
                <a:solidFill>
                  <a:srgbClr val="C00000"/>
                </a:solidFill>
                <a:effectLst>
                  <a:outerShdw blurRad="25500" dist="23000" dir="7020000" algn="tl">
                    <a:srgbClr val="000000">
                      <a:alpha val="50000"/>
                    </a:srgbClr>
                  </a:outerShdw>
                </a:effectLst>
                <a:uLnTx/>
                <a:uFillTx/>
                <a:latin typeface="times" pitchFamily="18" charset="0"/>
                <a:ea typeface="+mn-ea"/>
                <a:cs typeface="times" pitchFamily="18" charset="0"/>
              </a:rPr>
              <a:t>GIỌNG QUÊ HƯƠNG</a:t>
            </a:r>
          </a:p>
        </p:txBody>
      </p:sp>
    </p:spTree>
    <p:extLst>
      <p:ext uri="{BB962C8B-B14F-4D97-AF65-F5344CB8AC3E}">
        <p14:creationId xmlns:p14="http://schemas.microsoft.com/office/powerpoint/2010/main" val="1110951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9"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ppt_x</p:attrName>
                                        </p:attrNameLst>
                                      </p:cBhvr>
                                      <p:tavLst>
                                        <p:tav tm="0">
                                          <p:val>
                                            <p:strVal val="#ppt_x-.2"/>
                                          </p:val>
                                        </p:tav>
                                        <p:tav tm="100000">
                                          <p:val>
                                            <p:strVal val="#ppt_x"/>
                                          </p:val>
                                        </p:tav>
                                      </p:tavLst>
                                    </p:anim>
                                    <p:anim calcmode="lin" valueType="num">
                                      <p:cBhvr>
                                        <p:cTn id="13" dur="5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0" descr="Simple Cute Pastel Pattern. Floral Mint Seamless Kids Background... Royalty  Free Cliparts, Vectors, And Stock Illustration. Image 60049512.">
            <a:extLst>
              <a:ext uri="{FF2B5EF4-FFF2-40B4-BE49-F238E27FC236}">
                <a16:creationId xmlns:a16="http://schemas.microsoft.com/office/drawing/2014/main" id="{51C1AECC-E608-4319-994D-18A7316E33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75"/>
            <a:ext cx="9144000" cy="68738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C4E45646-ADBC-4FD7-BE11-DDF7E0EC2306}"/>
              </a:ext>
            </a:extLst>
          </p:cNvPr>
          <p:cNvSpPr/>
          <p:nvPr/>
        </p:nvSpPr>
        <p:spPr>
          <a:xfrm>
            <a:off x="249238" y="38100"/>
            <a:ext cx="8894762" cy="830263"/>
          </a:xfrm>
          <a:prstGeom prst="rect">
            <a:avLst/>
          </a:prstGeom>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sng"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HƯỚNG DẪN KỂ</a:t>
            </a:r>
          </a:p>
        </p:txBody>
      </p:sp>
      <p:sp>
        <p:nvSpPr>
          <p:cNvPr id="6" name="Rectangle 5">
            <a:extLst>
              <a:ext uri="{FF2B5EF4-FFF2-40B4-BE49-F238E27FC236}">
                <a16:creationId xmlns:a16="http://schemas.microsoft.com/office/drawing/2014/main" id="{C189D9FD-DCA6-45D6-9F3B-EB66E7EE3078}"/>
              </a:ext>
            </a:extLst>
          </p:cNvPr>
          <p:cNvSpPr/>
          <p:nvPr/>
        </p:nvSpPr>
        <p:spPr>
          <a:xfrm>
            <a:off x="4873625" y="1143000"/>
            <a:ext cx="4038600" cy="5078413"/>
          </a:xfrm>
          <a:prstGeom prst="rect">
            <a:avLst/>
          </a:prstGeom>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Sau</a:t>
            </a:r>
            <a:r>
              <a:rPr kumimoji="0" lang="en-US" sz="3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buổi</a:t>
            </a:r>
            <a:r>
              <a:rPr kumimoji="0" lang="en-US" sz="3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đi</a:t>
            </a:r>
            <a:r>
              <a:rPr kumimoji="0" lang="en-US" sz="3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chơi</a:t>
            </a:r>
            <a:r>
              <a:rPr kumimoji="0" lang="en-US" sz="3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xa</a:t>
            </a:r>
            <a:r>
              <a:rPr kumimoji="0" lang="en-US" sz="3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anh</a:t>
            </a:r>
            <a:r>
              <a:rPr kumimoji="0" lang="en-US" sz="3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Thuyên</a:t>
            </a:r>
            <a:r>
              <a:rPr kumimoji="0" lang="en-US" sz="3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và</a:t>
            </a:r>
            <a:r>
              <a:rPr kumimoji="0" lang="en-US" sz="3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Đồng</a:t>
            </a:r>
            <a:r>
              <a:rPr kumimoji="0" lang="en-US" sz="3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đói</a:t>
            </a:r>
            <a:r>
              <a:rPr kumimoji="0" lang="en-US" sz="3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bụng</a:t>
            </a:r>
            <a:r>
              <a:rPr kumimoji="0" lang="en-US" sz="3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bước</a:t>
            </a:r>
            <a:r>
              <a:rPr kumimoji="0" lang="en-US" sz="3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vào</a:t>
            </a:r>
            <a:r>
              <a:rPr kumimoji="0" lang="en-US" sz="3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quán</a:t>
            </a:r>
            <a:r>
              <a:rPr kumimoji="0" lang="en-US" sz="3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Họ</a:t>
            </a:r>
            <a:r>
              <a:rPr kumimoji="0" lang="en-US" sz="3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nhìn</a:t>
            </a:r>
            <a:r>
              <a:rPr kumimoji="0" lang="en-US" sz="3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thấy</a:t>
            </a:r>
            <a:r>
              <a:rPr kumimoji="0" lang="en-US" sz="3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trong</a:t>
            </a:r>
            <a:r>
              <a:rPr kumimoji="0" lang="en-US" sz="3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quán</a:t>
            </a:r>
            <a:r>
              <a:rPr kumimoji="0" lang="en-US" sz="3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đã</a:t>
            </a:r>
            <a:r>
              <a:rPr kumimoji="0" lang="en-US" sz="3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có</a:t>
            </a:r>
            <a:r>
              <a:rPr kumimoji="0" lang="en-US" sz="3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ba</a:t>
            </a:r>
            <a:r>
              <a:rPr kumimoji="0" lang="en-US" sz="3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thanh</a:t>
            </a:r>
            <a:r>
              <a:rPr kumimoji="0" lang="en-US" sz="3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niên</a:t>
            </a:r>
            <a:r>
              <a:rPr kumimoji="0" lang="en-US" sz="3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đang</a:t>
            </a:r>
            <a:r>
              <a:rPr kumimoji="0" lang="en-US" sz="3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vừa</a:t>
            </a:r>
            <a:r>
              <a:rPr kumimoji="0" lang="en-US" sz="3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ăn</a:t>
            </a:r>
            <a:r>
              <a:rPr kumimoji="0" lang="en-US" sz="3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vừa</a:t>
            </a:r>
            <a:r>
              <a:rPr kumimoji="0" lang="en-US" sz="3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chuyện</a:t>
            </a:r>
            <a:r>
              <a:rPr kumimoji="0" lang="en-US" sz="3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trò</a:t>
            </a:r>
            <a:r>
              <a:rPr kumimoji="0" lang="en-US" sz="3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vui</a:t>
            </a:r>
            <a:r>
              <a:rPr kumimoji="0" lang="en-US" sz="3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vẻ</a:t>
            </a:r>
            <a:r>
              <a:rPr kumimoji="0" lang="en-US" sz="3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a:t>
            </a:r>
          </a:p>
        </p:txBody>
      </p:sp>
      <p:grpSp>
        <p:nvGrpSpPr>
          <p:cNvPr id="2" name="Group 9">
            <a:extLst>
              <a:ext uri="{FF2B5EF4-FFF2-40B4-BE49-F238E27FC236}">
                <a16:creationId xmlns:a16="http://schemas.microsoft.com/office/drawing/2014/main" id="{C581ABD1-3EE3-462E-B138-1B1FF0466423}"/>
              </a:ext>
            </a:extLst>
          </p:cNvPr>
          <p:cNvGrpSpPr>
            <a:grpSpLocks/>
          </p:cNvGrpSpPr>
          <p:nvPr/>
        </p:nvGrpSpPr>
        <p:grpSpPr bwMode="auto">
          <a:xfrm>
            <a:off x="273050" y="974725"/>
            <a:ext cx="4422775" cy="5426075"/>
            <a:chOff x="272941" y="974522"/>
            <a:chExt cx="4423677" cy="5426278"/>
          </a:xfrm>
        </p:grpSpPr>
        <p:pic>
          <p:nvPicPr>
            <p:cNvPr id="22534" name="Picture 6" descr="Lý thuyết tập đọc: giọng quê hương tiếng việt 3">
              <a:extLst>
                <a:ext uri="{FF2B5EF4-FFF2-40B4-BE49-F238E27FC236}">
                  <a16:creationId xmlns:a16="http://schemas.microsoft.com/office/drawing/2014/main" id="{AA966591-7AE1-4023-8C14-840619793A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47937" b="43808"/>
            <a:stretch>
              <a:fillRect/>
            </a:stretch>
          </p:blipFill>
          <p:spPr bwMode="auto">
            <a:xfrm>
              <a:off x="272941" y="974522"/>
              <a:ext cx="4423677" cy="5426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Oval 8">
              <a:extLst>
                <a:ext uri="{FF2B5EF4-FFF2-40B4-BE49-F238E27FC236}">
                  <a16:creationId xmlns:a16="http://schemas.microsoft.com/office/drawing/2014/main" id="{83BB502D-CB84-447F-AF1A-0DEFBD70AD01}"/>
                </a:ext>
              </a:extLst>
            </p:cNvPr>
            <p:cNvSpPr/>
            <p:nvPr/>
          </p:nvSpPr>
          <p:spPr>
            <a:xfrm>
              <a:off x="3920173" y="5535581"/>
              <a:ext cx="685940" cy="685826"/>
            </a:xfrm>
            <a:prstGeom prst="ellipse">
              <a:avLst/>
            </a:prstGeom>
            <a:solidFill>
              <a:srgbClr val="00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pitchFamily="34" charset="0"/>
                  <a:ea typeface="+mn-ea"/>
                  <a:cs typeface="Arial" pitchFamily="34" charset="0"/>
                </a:rPr>
                <a:t>1</a:t>
              </a:r>
            </a:p>
          </p:txBody>
        </p:sp>
      </p:gr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3" presetClass="entr" presetSubtype="16"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 calcmode="lin" valueType="num">
                                      <p:cBhvr>
                                        <p:cTn id="19"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20"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21" dur="500"/>
                                        <p:tgtEl>
                                          <p:spTgt spid="6">
                                            <p:txEl>
                                              <p:pRg st="0" end="0"/>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53" presetClass="entr" presetSubtype="16" fill="hold" nodeType="clickEffect">
                                  <p:stCondLst>
                                    <p:cond delay="0"/>
                                  </p:stCondLst>
                                  <p:childTnLst>
                                    <p:set>
                                      <p:cBhvr>
                                        <p:cTn id="25" dur="1" fill="hold">
                                          <p:stCondLst>
                                            <p:cond delay="0"/>
                                          </p:stCondLst>
                                        </p:cTn>
                                        <p:tgtEl>
                                          <p:spTgt spid="6">
                                            <p:txEl>
                                              <p:pRg st="1" end="1"/>
                                            </p:txEl>
                                          </p:spTgt>
                                        </p:tgtEl>
                                        <p:attrNameLst>
                                          <p:attrName>style.visibility</p:attrName>
                                        </p:attrNameLst>
                                      </p:cBhvr>
                                      <p:to>
                                        <p:strVal val="visible"/>
                                      </p:to>
                                    </p:set>
                                    <p:anim calcmode="lin" valueType="num">
                                      <p:cBhvr>
                                        <p:cTn id="26" dur="500" fill="hold"/>
                                        <p:tgtEl>
                                          <p:spTgt spid="6">
                                            <p:txEl>
                                              <p:pRg st="1" end="1"/>
                                            </p:txEl>
                                          </p:spTgt>
                                        </p:tgtEl>
                                        <p:attrNameLst>
                                          <p:attrName>ppt_w</p:attrName>
                                        </p:attrNameLst>
                                      </p:cBhvr>
                                      <p:tavLst>
                                        <p:tav tm="0">
                                          <p:val>
                                            <p:fltVal val="0"/>
                                          </p:val>
                                        </p:tav>
                                        <p:tav tm="100000">
                                          <p:val>
                                            <p:strVal val="#ppt_w"/>
                                          </p:val>
                                        </p:tav>
                                      </p:tavLst>
                                    </p:anim>
                                    <p:anim calcmode="lin" valueType="num">
                                      <p:cBhvr>
                                        <p:cTn id="27" dur="500" fill="hold"/>
                                        <p:tgtEl>
                                          <p:spTgt spid="6">
                                            <p:txEl>
                                              <p:pRg st="1" end="1"/>
                                            </p:txEl>
                                          </p:spTgt>
                                        </p:tgtEl>
                                        <p:attrNameLst>
                                          <p:attrName>ppt_h</p:attrName>
                                        </p:attrNameLst>
                                      </p:cBhvr>
                                      <p:tavLst>
                                        <p:tav tm="0">
                                          <p:val>
                                            <p:fltVal val="0"/>
                                          </p:val>
                                        </p:tav>
                                        <p:tav tm="100000">
                                          <p:val>
                                            <p:strVal val="#ppt_h"/>
                                          </p:val>
                                        </p:tav>
                                      </p:tavLst>
                                    </p:anim>
                                    <p:animEffect transition="in" filter="fade">
                                      <p:cBhvr>
                                        <p:cTn id="28"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0" descr="Simple Cute Pastel Pattern. Floral Mint Seamless Kids Background... Royalty  Free Cliparts, Vectors, And Stock Illustration. Image 60049512.">
            <a:extLst>
              <a:ext uri="{FF2B5EF4-FFF2-40B4-BE49-F238E27FC236}">
                <a16:creationId xmlns:a16="http://schemas.microsoft.com/office/drawing/2014/main" id="{78E23D19-AEE7-4973-A05C-3FFE337B4F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75"/>
            <a:ext cx="9144000" cy="68738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DE617D95-E012-4865-8462-F1025BB0CBC5}"/>
              </a:ext>
            </a:extLst>
          </p:cNvPr>
          <p:cNvSpPr/>
          <p:nvPr/>
        </p:nvSpPr>
        <p:spPr>
          <a:xfrm>
            <a:off x="249238" y="38100"/>
            <a:ext cx="8894762" cy="830263"/>
          </a:xfrm>
          <a:prstGeom prst="rect">
            <a:avLst/>
          </a:prstGeom>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sng"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HƯỚNG DẪN KỂ</a:t>
            </a:r>
          </a:p>
        </p:txBody>
      </p:sp>
      <p:sp>
        <p:nvSpPr>
          <p:cNvPr id="6" name="Rectangle 5">
            <a:extLst>
              <a:ext uri="{FF2B5EF4-FFF2-40B4-BE49-F238E27FC236}">
                <a16:creationId xmlns:a16="http://schemas.microsoft.com/office/drawing/2014/main" id="{914CC881-1EAF-4965-8B4D-3E4194A27C06}"/>
              </a:ext>
            </a:extLst>
          </p:cNvPr>
          <p:cNvSpPr/>
          <p:nvPr/>
        </p:nvSpPr>
        <p:spPr>
          <a:xfrm>
            <a:off x="4873625" y="1143000"/>
            <a:ext cx="4038600" cy="5078413"/>
          </a:xfrm>
          <a:prstGeom prst="rect">
            <a:avLst/>
          </a:prstGeom>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Khi</a:t>
            </a:r>
            <a:r>
              <a:rPr kumimoji="0" lang="en-US" sz="3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cả</a:t>
            </a:r>
            <a:r>
              <a:rPr kumimoji="0" lang="en-US" sz="3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Thuyên</a:t>
            </a:r>
            <a:r>
              <a:rPr kumimoji="0" lang="en-US" sz="3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và</a:t>
            </a:r>
            <a:r>
              <a:rPr kumimoji="0" lang="en-US" sz="3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Đồng</a:t>
            </a:r>
            <a:r>
              <a:rPr kumimoji="0" lang="en-US" sz="3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đang</a:t>
            </a:r>
            <a:r>
              <a:rPr kumimoji="0" lang="en-US" sz="3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lúng</a:t>
            </a:r>
            <a:r>
              <a:rPr kumimoji="0" lang="en-US" sz="3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túng</a:t>
            </a:r>
            <a:r>
              <a:rPr kumimoji="0" lang="en-US" sz="3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vì</a:t>
            </a:r>
            <a:r>
              <a:rPr kumimoji="0" lang="en-US" sz="3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quên</a:t>
            </a:r>
            <a:r>
              <a:rPr kumimoji="0" lang="en-US" sz="3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ví</a:t>
            </a:r>
            <a:r>
              <a:rPr kumimoji="0" lang="en-US" sz="3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tiền</a:t>
            </a:r>
            <a:r>
              <a:rPr kumimoji="0" lang="en-US" sz="3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ở </a:t>
            </a:r>
            <a:r>
              <a:rPr kumimoji="0" lang="en-US" sz="36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nhà</a:t>
            </a:r>
            <a:r>
              <a:rPr kumimoji="0" lang="en-US" sz="3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thì</a:t>
            </a:r>
            <a:r>
              <a:rPr kumimoji="0" lang="en-US" sz="3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có</a:t>
            </a:r>
            <a:r>
              <a:rPr kumimoji="0" lang="en-US" sz="3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một</a:t>
            </a:r>
            <a:r>
              <a:rPr kumimoji="0" lang="en-US" sz="3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anh</a:t>
            </a:r>
            <a:r>
              <a:rPr kumimoji="0" lang="en-US" sz="3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bước</a:t>
            </a:r>
            <a:r>
              <a:rPr kumimoji="0" lang="en-US" sz="3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đến</a:t>
            </a:r>
            <a:r>
              <a:rPr kumimoji="0" lang="en-US" sz="3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xin</a:t>
            </a:r>
            <a:r>
              <a:rPr kumimoji="0" lang="en-US" sz="3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được</a:t>
            </a:r>
            <a:r>
              <a:rPr kumimoji="0" lang="en-US" sz="3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trả</a:t>
            </a:r>
            <a:r>
              <a:rPr kumimoji="0" lang="en-US" sz="3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tiền</a:t>
            </a:r>
            <a:r>
              <a:rPr kumimoji="0" lang="en-US" sz="3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thay</a:t>
            </a:r>
            <a:r>
              <a:rPr kumimoji="0" lang="en-US" sz="3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và</a:t>
            </a:r>
            <a:r>
              <a:rPr kumimoji="0" lang="en-US" sz="3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ngỏ</a:t>
            </a:r>
            <a:r>
              <a:rPr kumimoji="0" lang="en-US" sz="3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ý </a:t>
            </a:r>
            <a:r>
              <a:rPr kumimoji="0" lang="en-US" sz="36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muốn</a:t>
            </a:r>
            <a:r>
              <a:rPr kumimoji="0" lang="en-US" sz="3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làm</a:t>
            </a:r>
            <a:r>
              <a:rPr kumimoji="0" lang="en-US" sz="3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quen</a:t>
            </a:r>
            <a:r>
              <a:rPr kumimoji="0" lang="en-US" sz="3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khiến</a:t>
            </a:r>
            <a:r>
              <a:rPr kumimoji="0" lang="en-US" sz="3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hai</a:t>
            </a:r>
            <a:r>
              <a:rPr kumimoji="0" lang="en-US" sz="3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anh</a:t>
            </a:r>
            <a:r>
              <a:rPr kumimoji="0" lang="en-US" sz="3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lúng</a:t>
            </a:r>
            <a:r>
              <a:rPr kumimoji="0" lang="en-US" sz="3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túng</a:t>
            </a:r>
            <a:r>
              <a:rPr kumimoji="0" lang="en-US" sz="3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a:t>
            </a:r>
          </a:p>
        </p:txBody>
      </p:sp>
      <p:pic>
        <p:nvPicPr>
          <p:cNvPr id="10" name="Picture 9" descr="Lý thuyết tập đọc: giọng quê hương tiếng việt 3">
            <a:extLst>
              <a:ext uri="{FF2B5EF4-FFF2-40B4-BE49-F238E27FC236}">
                <a16:creationId xmlns:a16="http://schemas.microsoft.com/office/drawing/2014/main" id="{BF214BE4-5449-4427-BB8C-5CEE5D90E6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2248" b="43808"/>
          <a:stretch>
            <a:fillRect/>
          </a:stretch>
        </p:blipFill>
        <p:spPr bwMode="auto">
          <a:xfrm>
            <a:off x="249238" y="1014413"/>
            <a:ext cx="4624387"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Oval 10">
            <a:extLst>
              <a:ext uri="{FF2B5EF4-FFF2-40B4-BE49-F238E27FC236}">
                <a16:creationId xmlns:a16="http://schemas.microsoft.com/office/drawing/2014/main" id="{362541A1-0DFF-4FAB-B96D-E2243F30F121}"/>
              </a:ext>
            </a:extLst>
          </p:cNvPr>
          <p:cNvSpPr/>
          <p:nvPr/>
        </p:nvSpPr>
        <p:spPr>
          <a:xfrm>
            <a:off x="4021138" y="5432425"/>
            <a:ext cx="685800" cy="685800"/>
          </a:xfrm>
          <a:prstGeom prst="ellipse">
            <a:avLst/>
          </a:prstGeom>
          <a:solidFill>
            <a:srgbClr val="00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pitchFamily="34" charset="0"/>
                <a:ea typeface="+mn-ea"/>
                <a:cs typeface="Arial" pitchFamily="34" charset="0"/>
              </a:rPr>
              <a:t>2</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53" presetClass="entr" presetSubtype="16" fill="hold" nodeType="clickEffect">
                                  <p:stCondLst>
                                    <p:cond delay="0"/>
                                  </p:stCondLst>
                                  <p:childTnLst>
                                    <p:set>
                                      <p:cBhvr>
                                        <p:cTn id="23" dur="1" fill="hold">
                                          <p:stCondLst>
                                            <p:cond delay="0"/>
                                          </p:stCondLst>
                                        </p:cTn>
                                        <p:tgtEl>
                                          <p:spTgt spid="6">
                                            <p:txEl>
                                              <p:pRg st="0" end="0"/>
                                            </p:txEl>
                                          </p:spTgt>
                                        </p:tgtEl>
                                        <p:attrNameLst>
                                          <p:attrName>style.visibility</p:attrName>
                                        </p:attrNameLst>
                                      </p:cBhvr>
                                      <p:to>
                                        <p:strVal val="visible"/>
                                      </p:to>
                                    </p:set>
                                    <p:anim calcmode="lin" valueType="num">
                                      <p:cBhvr>
                                        <p:cTn id="24"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25"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26"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0" descr="Simple Cute Pastel Pattern. Floral Mint Seamless Kids Background... Royalty  Free Cliparts, Vectors, And Stock Illustration. Image 60049512.">
            <a:extLst>
              <a:ext uri="{FF2B5EF4-FFF2-40B4-BE49-F238E27FC236}">
                <a16:creationId xmlns:a16="http://schemas.microsoft.com/office/drawing/2014/main" id="{A1F8E577-7C8F-4686-A8C2-F821C5178D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75"/>
            <a:ext cx="9144000" cy="68738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0546C71C-C329-4708-8DDE-BA6365DD3C97}"/>
              </a:ext>
            </a:extLst>
          </p:cNvPr>
          <p:cNvSpPr/>
          <p:nvPr/>
        </p:nvSpPr>
        <p:spPr>
          <a:xfrm>
            <a:off x="249238" y="38100"/>
            <a:ext cx="8894762" cy="830263"/>
          </a:xfrm>
          <a:prstGeom prst="rect">
            <a:avLst/>
          </a:prstGeom>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sng"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HƯỚNG DẪN KỂ</a:t>
            </a:r>
          </a:p>
        </p:txBody>
      </p:sp>
      <p:sp>
        <p:nvSpPr>
          <p:cNvPr id="6" name="Rectangle 5">
            <a:extLst>
              <a:ext uri="{FF2B5EF4-FFF2-40B4-BE49-F238E27FC236}">
                <a16:creationId xmlns:a16="http://schemas.microsoft.com/office/drawing/2014/main" id="{0615E8D3-EECB-415B-BD75-D991AF954B70}"/>
              </a:ext>
            </a:extLst>
          </p:cNvPr>
          <p:cNvSpPr/>
          <p:nvPr/>
        </p:nvSpPr>
        <p:spPr>
          <a:xfrm>
            <a:off x="4889500" y="1014413"/>
            <a:ext cx="4038600" cy="5632450"/>
          </a:xfrm>
          <a:prstGeom prst="rect">
            <a:avLst/>
          </a:prstGeom>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Ba </a:t>
            </a:r>
            <a:r>
              <a:rPr kumimoji="0" lang="en-US" sz="36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người</a:t>
            </a:r>
            <a:r>
              <a:rPr kumimoji="0" lang="en-US" sz="3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trò</a:t>
            </a:r>
            <a:r>
              <a:rPr kumimoji="0" lang="en-US" sz="3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chuyện</a:t>
            </a:r>
            <a:r>
              <a:rPr kumimoji="0" lang="en-US" sz="3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với</a:t>
            </a:r>
            <a:r>
              <a:rPr kumimoji="0" lang="en-US" sz="3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nhau</a:t>
            </a:r>
            <a:r>
              <a:rPr kumimoji="0" lang="en-US" sz="3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Anh</a:t>
            </a:r>
            <a:r>
              <a:rPr kumimoji="0" lang="en-US" sz="3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thanh</a:t>
            </a:r>
            <a:r>
              <a:rPr kumimoji="0" lang="en-US" sz="3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niên</a:t>
            </a:r>
            <a:r>
              <a:rPr kumimoji="0" lang="en-US" sz="3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xúc</a:t>
            </a:r>
            <a:r>
              <a:rPr kumimoji="0" lang="en-US" sz="3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động</a:t>
            </a:r>
            <a:r>
              <a:rPr kumimoji="0" lang="en-US" sz="3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nói</a:t>
            </a:r>
            <a:r>
              <a:rPr kumimoji="0" lang="en-US" sz="3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lời</a:t>
            </a:r>
            <a:r>
              <a:rPr kumimoji="0" lang="en-US" sz="3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cảm</a:t>
            </a:r>
            <a:r>
              <a:rPr kumimoji="0" lang="en-US" sz="3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ơn</a:t>
            </a:r>
            <a:r>
              <a:rPr kumimoji="0" lang="en-US" sz="3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Thuyên</a:t>
            </a:r>
            <a:r>
              <a:rPr kumimoji="0" lang="en-US" sz="3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và</a:t>
            </a:r>
            <a:r>
              <a:rPr kumimoji="0" lang="en-US" sz="3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Đồng</a:t>
            </a:r>
            <a:r>
              <a:rPr kumimoji="0" lang="en-US" sz="3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vì</a:t>
            </a:r>
            <a:r>
              <a:rPr kumimoji="0" lang="en-US" sz="3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đã</a:t>
            </a:r>
            <a:r>
              <a:rPr kumimoji="0" lang="en-US" sz="3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cho</a:t>
            </a:r>
            <a:r>
              <a:rPr kumimoji="0" lang="en-US" sz="3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anh</a:t>
            </a:r>
            <a:r>
              <a:rPr kumimoji="0" lang="en-US" sz="3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nghe</a:t>
            </a:r>
            <a:r>
              <a:rPr kumimoji="0" lang="en-US" sz="3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lại</a:t>
            </a:r>
            <a:r>
              <a:rPr kumimoji="0" lang="en-US" sz="3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giọng</a:t>
            </a:r>
            <a:r>
              <a:rPr kumimoji="0" lang="en-US" sz="3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nói</a:t>
            </a:r>
            <a:r>
              <a:rPr kumimoji="0" lang="en-US" sz="3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của</a:t>
            </a:r>
            <a:r>
              <a:rPr kumimoji="0" lang="en-US" sz="3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quê</a:t>
            </a:r>
            <a:r>
              <a:rPr kumimoji="0" lang="en-US" sz="3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hương</a:t>
            </a:r>
            <a:r>
              <a:rPr kumimoji="0" lang="en-US" sz="3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Ba </a:t>
            </a:r>
            <a:r>
              <a:rPr kumimoji="0" lang="en-US" sz="36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người</a:t>
            </a:r>
            <a:r>
              <a:rPr kumimoji="0" lang="en-US" sz="3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xúc</a:t>
            </a:r>
            <a:r>
              <a:rPr kumimoji="0" lang="en-US" sz="3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động</a:t>
            </a:r>
            <a:r>
              <a:rPr kumimoji="0" lang="en-US" sz="3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nhìn</a:t>
            </a:r>
            <a:r>
              <a:rPr kumimoji="0" lang="en-US" sz="3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nhau</a:t>
            </a:r>
            <a:r>
              <a:rPr kumimoji="0" lang="en-US" sz="3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rơi</a:t>
            </a:r>
            <a:r>
              <a:rPr kumimoji="0" lang="en-US" sz="3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lệ</a:t>
            </a:r>
            <a:r>
              <a:rPr kumimoji="0" lang="en-US" sz="3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a:t>
            </a:r>
          </a:p>
        </p:txBody>
      </p:sp>
      <p:pic>
        <p:nvPicPr>
          <p:cNvPr id="9" name="Picture 8" descr="Lý thuyết tập đọc: giọng quê hương tiếng việt 3">
            <a:extLst>
              <a:ext uri="{FF2B5EF4-FFF2-40B4-BE49-F238E27FC236}">
                <a16:creationId xmlns:a16="http://schemas.microsoft.com/office/drawing/2014/main" id="{830E7C77-108F-411A-9C77-469ADA50C4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5730" t="56192" r="18851"/>
          <a:stretch>
            <a:fillRect/>
          </a:stretch>
        </p:blipFill>
        <p:spPr bwMode="auto">
          <a:xfrm>
            <a:off x="261938" y="1219200"/>
            <a:ext cx="44450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val 7">
            <a:extLst>
              <a:ext uri="{FF2B5EF4-FFF2-40B4-BE49-F238E27FC236}">
                <a16:creationId xmlns:a16="http://schemas.microsoft.com/office/drawing/2014/main" id="{54B05398-C8B4-4400-BEE6-DCCD80BA0F2C}"/>
              </a:ext>
            </a:extLst>
          </p:cNvPr>
          <p:cNvSpPr/>
          <p:nvPr/>
        </p:nvSpPr>
        <p:spPr>
          <a:xfrm>
            <a:off x="3429000" y="5715000"/>
            <a:ext cx="685800" cy="685800"/>
          </a:xfrm>
          <a:prstGeom prst="ellipse">
            <a:avLst/>
          </a:prstGeom>
          <a:solidFill>
            <a:srgbClr val="00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pitchFamily="34" charset="0"/>
                <a:ea typeface="+mn-ea"/>
                <a:cs typeface="Arial" pitchFamily="34" charset="0"/>
              </a:rPr>
              <a:t>3</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53" presetClass="entr" presetSubtype="16" fill="hold" nodeType="clickEffect">
                                  <p:stCondLst>
                                    <p:cond delay="0"/>
                                  </p:stCondLst>
                                  <p:childTnLst>
                                    <p:set>
                                      <p:cBhvr>
                                        <p:cTn id="23" dur="1" fill="hold">
                                          <p:stCondLst>
                                            <p:cond delay="0"/>
                                          </p:stCondLst>
                                        </p:cTn>
                                        <p:tgtEl>
                                          <p:spTgt spid="6">
                                            <p:txEl>
                                              <p:pRg st="0" end="0"/>
                                            </p:txEl>
                                          </p:spTgt>
                                        </p:tgtEl>
                                        <p:attrNameLst>
                                          <p:attrName>style.visibility</p:attrName>
                                        </p:attrNameLst>
                                      </p:cBhvr>
                                      <p:to>
                                        <p:strVal val="visible"/>
                                      </p:to>
                                    </p:set>
                                    <p:anim calcmode="lin" valueType="num">
                                      <p:cBhvr>
                                        <p:cTn id="24"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25"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26"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0" descr="Simple Cute Pastel Pattern. Floral Mint Seamless Kids Background... Royalty  Free Cliparts, Vectors, And Stock Illustration. Image 60049512.">
            <a:extLst>
              <a:ext uri="{FF2B5EF4-FFF2-40B4-BE49-F238E27FC236}">
                <a16:creationId xmlns:a16="http://schemas.microsoft.com/office/drawing/2014/main" id="{2DFD3910-B2D0-4507-876D-280E757B64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75"/>
            <a:ext cx="9144000" cy="68738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9" name="Rectangle 58">
            <a:extLst>
              <a:ext uri="{FF2B5EF4-FFF2-40B4-BE49-F238E27FC236}">
                <a16:creationId xmlns:a16="http://schemas.microsoft.com/office/drawing/2014/main" id="{71B0AD8E-84FF-4F59-A39E-731BA52B8E6F}"/>
              </a:ext>
            </a:extLst>
          </p:cNvPr>
          <p:cNvSpPr/>
          <p:nvPr/>
        </p:nvSpPr>
        <p:spPr>
          <a:xfrm>
            <a:off x="2590800" y="76200"/>
            <a:ext cx="4267200" cy="757297"/>
          </a:xfrm>
          <a:prstGeom prst="rect">
            <a:avLst/>
          </a:prstGeom>
          <a:noFill/>
        </p:spPr>
        <p:txBody>
          <a:bodyPr>
            <a:prstTxWarp prst="textPlain">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sng" strike="noStrike" kern="1200" cap="none" spc="0" normalizeH="0" baseline="0" noProof="0" dirty="0">
                <a:ln w="9525">
                  <a:solidFill>
                    <a:srgbClr val="00B050"/>
                  </a:solidFill>
                  <a:prstDash val="solid"/>
                </a:ln>
                <a:solidFill>
                  <a:srgbClr val="CC3300"/>
                </a:solidFill>
                <a:effectLst>
                  <a:outerShdw blurRad="12700" dist="38100" dir="2700000" algn="tl" rotWithShape="0">
                    <a:prstClr val="white">
                      <a:lumMod val="50000"/>
                    </a:prstClr>
                  </a:outerShdw>
                </a:effectLst>
                <a:uLnTx/>
                <a:uFillTx/>
                <a:latin typeface="Arial" panose="020B0604020202020204" pitchFamily="34" charset="0"/>
                <a:ea typeface="+mn-ea"/>
                <a:cs typeface="+mn-cs"/>
              </a:rPr>
              <a:t>KỂ CHUYỆN</a:t>
            </a:r>
          </a:p>
        </p:txBody>
      </p:sp>
      <p:sp>
        <p:nvSpPr>
          <p:cNvPr id="4" name="Rectangle 3">
            <a:extLst>
              <a:ext uri="{FF2B5EF4-FFF2-40B4-BE49-F238E27FC236}">
                <a16:creationId xmlns:a16="http://schemas.microsoft.com/office/drawing/2014/main" id="{A1615CFD-F16B-4ACD-9E89-6189A36C9CD2}"/>
              </a:ext>
            </a:extLst>
          </p:cNvPr>
          <p:cNvSpPr>
            <a:spLocks noChangeArrowheads="1"/>
          </p:cNvSpPr>
          <p:nvPr/>
        </p:nvSpPr>
        <p:spPr bwMode="auto">
          <a:xfrm>
            <a:off x="457200" y="762000"/>
            <a:ext cx="8382000" cy="1323975"/>
          </a:xfrm>
          <a:prstGeom prst="rect">
            <a:avLst/>
          </a:prstGeom>
          <a:noFill/>
          <a:ln>
            <a:noFill/>
          </a:ln>
        </p:spPr>
        <p:txBody>
          <a:bodyPr>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4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Dựa</a:t>
            </a:r>
            <a:r>
              <a:rPr kumimoji="0" lang="en-US" sz="4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4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vào</a:t>
            </a:r>
            <a:r>
              <a:rPr kumimoji="0" lang="en-US" sz="4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4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tranh</a:t>
            </a:r>
            <a:r>
              <a:rPr kumimoji="0" lang="en-US" sz="4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minh </a:t>
            </a:r>
            <a:r>
              <a:rPr kumimoji="0" lang="en-US" sz="4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họa</a:t>
            </a:r>
            <a:r>
              <a:rPr kumimoji="0" lang="en-US" sz="4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4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hãy</a:t>
            </a:r>
            <a:r>
              <a:rPr kumimoji="0" lang="en-US" sz="4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4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kể</a:t>
            </a:r>
            <a:r>
              <a:rPr kumimoji="0" lang="en-US" sz="4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4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lại</a:t>
            </a:r>
            <a:r>
              <a:rPr kumimoji="0" lang="en-US" sz="4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4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câu</a:t>
            </a:r>
            <a:r>
              <a:rPr kumimoji="0" lang="en-US" sz="4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4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chuyện</a:t>
            </a:r>
            <a:r>
              <a:rPr kumimoji="0" lang="en-US" sz="4000" b="1"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4000" b="1" i="1"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Giọng</a:t>
            </a:r>
            <a:r>
              <a:rPr kumimoji="0" lang="en-US" sz="4000" b="1" i="1"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4000" b="1" i="1"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quê</a:t>
            </a:r>
            <a:r>
              <a:rPr kumimoji="0" lang="en-US" sz="4000" b="1" i="1"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4000" b="1" i="1"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hương</a:t>
            </a:r>
            <a:r>
              <a:rPr kumimoji="0" lang="en-US" sz="4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a:t>
            </a:r>
            <a:endParaRPr kumimoji="0" lang="en-US" sz="4000" b="0"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endParaRPr>
          </a:p>
        </p:txBody>
      </p:sp>
      <p:pic>
        <p:nvPicPr>
          <p:cNvPr id="13319" name="Picture 7" descr="Lý thuyết tập đọc: giọng quê hương tiếng việt 3">
            <a:extLst>
              <a:ext uri="{FF2B5EF4-FFF2-40B4-BE49-F238E27FC236}">
                <a16:creationId xmlns:a16="http://schemas.microsoft.com/office/drawing/2014/main" id="{97062562-1DE7-409A-8196-0DF58AB886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085975"/>
            <a:ext cx="8534400" cy="436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59"/>
                                        </p:tgtEl>
                                        <p:attrNameLst>
                                          <p:attrName>style.visibility</p:attrName>
                                        </p:attrNameLst>
                                      </p:cBhvr>
                                      <p:to>
                                        <p:strVal val="visible"/>
                                      </p:to>
                                    </p:set>
                                    <p:anim calcmode="lin" valueType="num">
                                      <p:cBhvr>
                                        <p:cTn id="7" dur="500" fill="hold"/>
                                        <p:tgtEl>
                                          <p:spTgt spid="59"/>
                                        </p:tgtEl>
                                        <p:attrNameLst>
                                          <p:attrName>ppt_w</p:attrName>
                                        </p:attrNameLst>
                                      </p:cBhvr>
                                      <p:tavLst>
                                        <p:tav tm="0">
                                          <p:val>
                                            <p:fltVal val="0"/>
                                          </p:val>
                                        </p:tav>
                                        <p:tav tm="100000">
                                          <p:val>
                                            <p:strVal val="#ppt_w"/>
                                          </p:val>
                                        </p:tav>
                                      </p:tavLst>
                                    </p:anim>
                                    <p:anim calcmode="lin" valueType="num">
                                      <p:cBhvr>
                                        <p:cTn id="8" dur="500" fill="hold"/>
                                        <p:tgtEl>
                                          <p:spTgt spid="59"/>
                                        </p:tgtEl>
                                        <p:attrNameLst>
                                          <p:attrName>ppt_h</p:attrName>
                                        </p:attrNameLst>
                                      </p:cBhvr>
                                      <p:tavLst>
                                        <p:tav tm="0">
                                          <p:val>
                                            <p:fltVal val="0"/>
                                          </p:val>
                                        </p:tav>
                                        <p:tav tm="100000">
                                          <p:val>
                                            <p:strVal val="#ppt_h"/>
                                          </p:val>
                                        </p:tav>
                                      </p:tavLst>
                                    </p:anim>
                                    <p:animEffect transition="in" filter="fade">
                                      <p:cBhvr>
                                        <p:cTn id="9" dur="500"/>
                                        <p:tgtEl>
                                          <p:spTgt spid="5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nodeType="withEffect">
                                  <p:stCondLst>
                                    <p:cond delay="0"/>
                                  </p:stCondLst>
                                  <p:childTnLst>
                                    <p:set>
                                      <p:cBhvr>
                                        <p:cTn id="16" dur="1" fill="hold">
                                          <p:stCondLst>
                                            <p:cond delay="0"/>
                                          </p:stCondLst>
                                        </p:cTn>
                                        <p:tgtEl>
                                          <p:spTgt spid="13319"/>
                                        </p:tgtEl>
                                        <p:attrNameLst>
                                          <p:attrName>style.visibility</p:attrName>
                                        </p:attrNameLst>
                                      </p:cBhvr>
                                      <p:to>
                                        <p:strVal val="visible"/>
                                      </p:to>
                                    </p:set>
                                    <p:anim calcmode="lin" valueType="num">
                                      <p:cBhvr>
                                        <p:cTn id="17" dur="500" fill="hold"/>
                                        <p:tgtEl>
                                          <p:spTgt spid="13319"/>
                                        </p:tgtEl>
                                        <p:attrNameLst>
                                          <p:attrName>ppt_w</p:attrName>
                                        </p:attrNameLst>
                                      </p:cBhvr>
                                      <p:tavLst>
                                        <p:tav tm="0">
                                          <p:val>
                                            <p:fltVal val="0"/>
                                          </p:val>
                                        </p:tav>
                                        <p:tav tm="100000">
                                          <p:val>
                                            <p:strVal val="#ppt_w"/>
                                          </p:val>
                                        </p:tav>
                                      </p:tavLst>
                                    </p:anim>
                                    <p:anim calcmode="lin" valueType="num">
                                      <p:cBhvr>
                                        <p:cTn id="18" dur="500" fill="hold"/>
                                        <p:tgtEl>
                                          <p:spTgt spid="13319"/>
                                        </p:tgtEl>
                                        <p:attrNameLst>
                                          <p:attrName>ppt_h</p:attrName>
                                        </p:attrNameLst>
                                      </p:cBhvr>
                                      <p:tavLst>
                                        <p:tav tm="0">
                                          <p:val>
                                            <p:fltVal val="0"/>
                                          </p:val>
                                        </p:tav>
                                        <p:tav tm="100000">
                                          <p:val>
                                            <p:strVal val="#ppt_h"/>
                                          </p:val>
                                        </p:tav>
                                      </p:tavLst>
                                    </p:anim>
                                    <p:animEffect transition="in" filter="fade">
                                      <p:cBhvr>
                                        <p:cTn id="19" dur="500"/>
                                        <p:tgtEl>
                                          <p:spTgt spid="133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0" descr="Simple Cute Pastel Pattern. Floral Mint Seamless Kids Background... Royalty  Free Cliparts, Vectors, And Stock Illustration. Image 60049512.">
            <a:extLst>
              <a:ext uri="{FF2B5EF4-FFF2-40B4-BE49-F238E27FC236}">
                <a16:creationId xmlns:a16="http://schemas.microsoft.com/office/drawing/2014/main" id="{F9CD75D9-8E4C-43C2-AC98-F217AD0D27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75"/>
            <a:ext cx="9144000" cy="68738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 name="Oval 5">
            <a:extLst>
              <a:ext uri="{FF2B5EF4-FFF2-40B4-BE49-F238E27FC236}">
                <a16:creationId xmlns:a16="http://schemas.microsoft.com/office/drawing/2014/main" id="{22C1CFBC-05FB-4CFD-99DF-1A8970800393}"/>
              </a:ext>
            </a:extLst>
          </p:cNvPr>
          <p:cNvSpPr/>
          <p:nvPr/>
        </p:nvSpPr>
        <p:spPr>
          <a:xfrm>
            <a:off x="1219200" y="3698875"/>
            <a:ext cx="762000" cy="820738"/>
          </a:xfrm>
          <a:prstGeom prst="ellipse">
            <a:avLst/>
          </a:prstGeom>
          <a:solidFill>
            <a:schemeClr val="accent6">
              <a:lumMod val="40000"/>
              <a:lumOff val="60000"/>
            </a:scheme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a:ea typeface="+mn-ea"/>
              <a:cs typeface="+mn-cs"/>
            </a:endParaRPr>
          </a:p>
        </p:txBody>
      </p:sp>
      <p:sp>
        <p:nvSpPr>
          <p:cNvPr id="4" name="Rectangle 3">
            <a:extLst>
              <a:ext uri="{FF2B5EF4-FFF2-40B4-BE49-F238E27FC236}">
                <a16:creationId xmlns:a16="http://schemas.microsoft.com/office/drawing/2014/main" id="{ACEBFE5C-F998-45A3-BD54-EC9B2DFC29CF}"/>
              </a:ext>
            </a:extLst>
          </p:cNvPr>
          <p:cNvSpPr/>
          <p:nvPr/>
        </p:nvSpPr>
        <p:spPr>
          <a:xfrm>
            <a:off x="419100" y="1062038"/>
            <a:ext cx="8496300" cy="5508625"/>
          </a:xfrm>
          <a:prstGeom prst="rect">
            <a:avLst/>
          </a:prstGeom>
        </p:spPr>
        <p:txBody>
          <a:bodyPr>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1. </a:t>
            </a:r>
            <a:r>
              <a:rPr kumimoji="0" lang="en-US" sz="44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Trong</a:t>
            </a:r>
            <a:r>
              <a:rPr kumimoji="0" lang="en-US" sz="44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44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truyện</a:t>
            </a:r>
            <a:r>
              <a:rPr kumimoji="0" lang="en-US" sz="44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44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Thuyên</a:t>
            </a:r>
            <a:r>
              <a:rPr kumimoji="0" lang="en-US" sz="44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44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và</a:t>
            </a:r>
            <a:r>
              <a:rPr kumimoji="0" lang="en-US" sz="44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44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Đồng</a:t>
            </a:r>
            <a:r>
              <a:rPr kumimoji="0" lang="en-US" sz="44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44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vào</a:t>
            </a:r>
            <a:r>
              <a:rPr kumimoji="0" lang="en-US" sz="44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44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quán</a:t>
            </a:r>
            <a:r>
              <a:rPr kumimoji="0" lang="en-US" sz="44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44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để</a:t>
            </a:r>
            <a:r>
              <a:rPr kumimoji="0" lang="en-US" sz="44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44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làm</a:t>
            </a:r>
            <a:r>
              <a:rPr kumimoji="0" lang="en-US" sz="44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44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gì</a:t>
            </a:r>
            <a:r>
              <a:rPr kumimoji="0" lang="en-US" sz="44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a:t>
            </a:r>
          </a:p>
          <a:p>
            <a:pPr marL="914400" marR="0" lvl="2" indent="0" algn="just" defTabSz="914400" rtl="0" eaLnBrk="0" fontAlgn="base" latinLnBrk="0" hangingPunct="0">
              <a:lnSpc>
                <a:spcPct val="150000"/>
              </a:lnSpc>
              <a:spcBef>
                <a:spcPct val="0"/>
              </a:spcBef>
              <a:spcAft>
                <a:spcPct val="0"/>
              </a:spcAft>
              <a:buClrTx/>
              <a:buSzTx/>
              <a:buFontTx/>
              <a:buNone/>
              <a:tabLst/>
              <a:defRPr/>
            </a:pPr>
            <a:r>
              <a:rPr kumimoji="0" lang="en-US" sz="4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a. 	</a:t>
            </a:r>
            <a:r>
              <a:rPr kumimoji="0" lang="en-US" sz="44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Để</a:t>
            </a:r>
            <a:r>
              <a:rPr kumimoji="0" lang="en-US" sz="4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44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ăn</a:t>
            </a:r>
            <a:r>
              <a:rPr kumimoji="0" lang="en-US" sz="4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44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trưa</a:t>
            </a:r>
            <a:r>
              <a:rPr kumimoji="0" lang="en-US" sz="4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44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vì</a:t>
            </a:r>
            <a:r>
              <a:rPr kumimoji="0" lang="en-US" sz="4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44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đói</a:t>
            </a:r>
            <a:r>
              <a:rPr kumimoji="0" lang="en-US" sz="4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44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bụng</a:t>
            </a:r>
            <a:r>
              <a:rPr kumimoji="0" lang="en-US" sz="4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a:t>
            </a:r>
          </a:p>
          <a:p>
            <a:pPr marL="914400" marR="0" lvl="2" indent="0" algn="just" defTabSz="914400" rtl="0" eaLnBrk="0" fontAlgn="base" latinLnBrk="0" hangingPunct="0">
              <a:lnSpc>
                <a:spcPct val="150000"/>
              </a:lnSpc>
              <a:spcBef>
                <a:spcPct val="0"/>
              </a:spcBef>
              <a:spcAft>
                <a:spcPct val="0"/>
              </a:spcAft>
              <a:buClrTx/>
              <a:buSzTx/>
              <a:buFontTx/>
              <a:buNone/>
              <a:tabLst/>
              <a:defRPr/>
            </a:pPr>
            <a:r>
              <a:rPr kumimoji="0" lang="en-US" sz="4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b. 	</a:t>
            </a:r>
            <a:r>
              <a:rPr kumimoji="0" lang="en-US" sz="44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Để</a:t>
            </a:r>
            <a:r>
              <a:rPr kumimoji="0" lang="en-US" sz="4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44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hỏi</a:t>
            </a:r>
            <a:r>
              <a:rPr kumimoji="0" lang="en-US" sz="4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44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đường</a:t>
            </a:r>
            <a:r>
              <a:rPr kumimoji="0" lang="en-US" sz="4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44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vì</a:t>
            </a:r>
            <a:r>
              <a:rPr kumimoji="0" lang="en-US" sz="4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44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bị</a:t>
            </a:r>
            <a:r>
              <a:rPr kumimoji="0" lang="en-US" sz="4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44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lạc</a:t>
            </a:r>
            <a:r>
              <a:rPr kumimoji="0" lang="en-US" sz="4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44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và</a:t>
            </a:r>
            <a:r>
              <a:rPr kumimoji="0" lang="en-US" sz="4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44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ăn</a:t>
            </a:r>
            <a:r>
              <a:rPr kumimoji="0" lang="en-US" sz="4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44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trưa</a:t>
            </a:r>
            <a:r>
              <a:rPr kumimoji="0" lang="en-US" sz="4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a:t>
            </a:r>
          </a:p>
          <a:p>
            <a:pPr marL="914400" marR="0" lvl="2" indent="0" algn="just" defTabSz="914400" rtl="0" eaLnBrk="0" fontAlgn="base" latinLnBrk="0" hangingPunct="0">
              <a:lnSpc>
                <a:spcPct val="150000"/>
              </a:lnSpc>
              <a:spcBef>
                <a:spcPct val="0"/>
              </a:spcBef>
              <a:spcAft>
                <a:spcPct val="0"/>
              </a:spcAft>
              <a:buClrTx/>
              <a:buSzTx/>
              <a:buFontTx/>
              <a:buNone/>
              <a:tabLst/>
              <a:defRPr/>
            </a:pPr>
            <a:r>
              <a:rPr kumimoji="0" lang="en-US" sz="4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c. 	</a:t>
            </a:r>
            <a:r>
              <a:rPr kumimoji="0" lang="en-US" sz="44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Để</a:t>
            </a:r>
            <a:r>
              <a:rPr kumimoji="0" lang="en-US" sz="4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44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gặp</a:t>
            </a:r>
            <a:r>
              <a:rPr kumimoji="0" lang="en-US" sz="4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44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bạn</a:t>
            </a:r>
            <a:r>
              <a:rPr kumimoji="0" lang="en-US" sz="4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44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vì</a:t>
            </a:r>
            <a:r>
              <a:rPr kumimoji="0" lang="en-US" sz="4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44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có</a:t>
            </a:r>
            <a:r>
              <a:rPr kumimoji="0" lang="en-US" sz="4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44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hẹn</a:t>
            </a:r>
            <a:r>
              <a:rPr kumimoji="0" lang="en-US" sz="4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a:t>
            </a:r>
          </a:p>
        </p:txBody>
      </p:sp>
      <p:sp>
        <p:nvSpPr>
          <p:cNvPr id="5" name="Text Box 23">
            <a:extLst>
              <a:ext uri="{FF2B5EF4-FFF2-40B4-BE49-F238E27FC236}">
                <a16:creationId xmlns:a16="http://schemas.microsoft.com/office/drawing/2014/main" id="{51410F9E-F97B-4B4F-8ABE-40849197FB00}"/>
              </a:ext>
            </a:extLst>
          </p:cNvPr>
          <p:cNvSpPr txBox="1">
            <a:spLocks noChangeArrowheads="1"/>
          </p:cNvSpPr>
          <p:nvPr/>
        </p:nvSpPr>
        <p:spPr bwMode="auto">
          <a:xfrm>
            <a:off x="0" y="0"/>
            <a:ext cx="9144000" cy="1015663"/>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6000" b="1" i="0" u="sng" strike="noStrike" kern="1200" cap="none" spc="0" normalizeH="0" baseline="0" noProof="0" dirty="0">
                <a:ln>
                  <a:solidFill>
                    <a:srgbClr val="000099"/>
                  </a:solidFill>
                </a:ln>
                <a:solidFill>
                  <a:srgbClr val="000099"/>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CỦNG CỐ</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5"/>
                                        </p:tgtEl>
                                        <p:attrNameLst>
                                          <p:attrName>style.visibility</p:attrName>
                                        </p:attrNameLst>
                                      </p:cBhvr>
                                      <p:to>
                                        <p:strVal val="visible"/>
                                      </p:to>
                                    </p:set>
                                    <p:anim calcmode="discrete" valueType="clr">
                                      <p:cBhvr override="childStyle">
                                        <p:cTn id="7"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
                                        </p:tgtEl>
                                        <p:attrNameLst>
                                          <p:attrName>fillcolor</p:attrName>
                                        </p:attrNameLst>
                                      </p:cBhvr>
                                      <p:tavLst>
                                        <p:tav tm="0">
                                          <p:val>
                                            <p:clrVal>
                                              <a:schemeClr val="accent2"/>
                                            </p:clrVal>
                                          </p:val>
                                        </p:tav>
                                        <p:tav tm="50000">
                                          <p:val>
                                            <p:clrVal>
                                              <a:schemeClr val="hlink"/>
                                            </p:clrVal>
                                          </p:val>
                                        </p:tav>
                                      </p:tavLst>
                                    </p:anim>
                                    <p:set>
                                      <p:cBhvr>
                                        <p:cTn id="9" dur="80"/>
                                        <p:tgtEl>
                                          <p:spTgt spid="5"/>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 calcmode="lin" valueType="num">
                                      <p:cBhvr>
                                        <p:cTn id="14"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4">
                                            <p:txEl>
                                              <p:pRg st="0" end="0"/>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16" fill="hold" nodeType="clickEffect">
                                  <p:stCondLst>
                                    <p:cond delay="0"/>
                                  </p:stCondLst>
                                  <p:childTnLst>
                                    <p:set>
                                      <p:cBhvr>
                                        <p:cTn id="20" dur="1" fill="hold">
                                          <p:stCondLst>
                                            <p:cond delay="0"/>
                                          </p:stCondLst>
                                        </p:cTn>
                                        <p:tgtEl>
                                          <p:spTgt spid="4">
                                            <p:txEl>
                                              <p:pRg st="1" end="1"/>
                                            </p:txEl>
                                          </p:spTgt>
                                        </p:tgtEl>
                                        <p:attrNameLst>
                                          <p:attrName>style.visibility</p:attrName>
                                        </p:attrNameLst>
                                      </p:cBhvr>
                                      <p:to>
                                        <p:strVal val="visible"/>
                                      </p:to>
                                    </p:set>
                                    <p:anim calcmode="lin" valueType="num">
                                      <p:cBhvr>
                                        <p:cTn id="21"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22" dur="500" fill="hold"/>
                                        <p:tgtEl>
                                          <p:spTgt spid="4">
                                            <p:txEl>
                                              <p:pRg st="1" end="1"/>
                                            </p:txEl>
                                          </p:spTgt>
                                        </p:tgtEl>
                                        <p:attrNameLst>
                                          <p:attrName>ppt_h</p:attrName>
                                        </p:attrNameLst>
                                      </p:cBhvr>
                                      <p:tavLst>
                                        <p:tav tm="0">
                                          <p:val>
                                            <p:fltVal val="0"/>
                                          </p:val>
                                        </p:tav>
                                        <p:tav tm="100000">
                                          <p:val>
                                            <p:strVal val="#ppt_h"/>
                                          </p:val>
                                        </p:tav>
                                      </p:tavLst>
                                    </p:anim>
                                    <p:animEffect transition="in" filter="fade">
                                      <p:cBhvr>
                                        <p:cTn id="23" dur="500"/>
                                        <p:tgtEl>
                                          <p:spTgt spid="4">
                                            <p:txEl>
                                              <p:pRg st="1" end="1"/>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16" fill="hold" nodeType="clickEffect">
                                  <p:stCondLst>
                                    <p:cond delay="0"/>
                                  </p:stCondLst>
                                  <p:childTnLst>
                                    <p:set>
                                      <p:cBhvr>
                                        <p:cTn id="27" dur="1" fill="hold">
                                          <p:stCondLst>
                                            <p:cond delay="0"/>
                                          </p:stCondLst>
                                        </p:cTn>
                                        <p:tgtEl>
                                          <p:spTgt spid="4">
                                            <p:txEl>
                                              <p:pRg st="2" end="2"/>
                                            </p:txEl>
                                          </p:spTgt>
                                        </p:tgtEl>
                                        <p:attrNameLst>
                                          <p:attrName>style.visibility</p:attrName>
                                        </p:attrNameLst>
                                      </p:cBhvr>
                                      <p:to>
                                        <p:strVal val="visible"/>
                                      </p:to>
                                    </p:set>
                                    <p:anim calcmode="lin" valueType="num">
                                      <p:cBhvr>
                                        <p:cTn id="28" dur="500" fill="hold"/>
                                        <p:tgtEl>
                                          <p:spTgt spid="4">
                                            <p:txEl>
                                              <p:pRg st="2" end="2"/>
                                            </p:txEl>
                                          </p:spTgt>
                                        </p:tgtEl>
                                        <p:attrNameLst>
                                          <p:attrName>ppt_w</p:attrName>
                                        </p:attrNameLst>
                                      </p:cBhvr>
                                      <p:tavLst>
                                        <p:tav tm="0">
                                          <p:val>
                                            <p:fltVal val="0"/>
                                          </p:val>
                                        </p:tav>
                                        <p:tav tm="100000">
                                          <p:val>
                                            <p:strVal val="#ppt_w"/>
                                          </p:val>
                                        </p:tav>
                                      </p:tavLst>
                                    </p:anim>
                                    <p:anim calcmode="lin" valueType="num">
                                      <p:cBhvr>
                                        <p:cTn id="29" dur="500" fill="hold"/>
                                        <p:tgtEl>
                                          <p:spTgt spid="4">
                                            <p:txEl>
                                              <p:pRg st="2" end="2"/>
                                            </p:txEl>
                                          </p:spTgt>
                                        </p:tgtEl>
                                        <p:attrNameLst>
                                          <p:attrName>ppt_h</p:attrName>
                                        </p:attrNameLst>
                                      </p:cBhvr>
                                      <p:tavLst>
                                        <p:tav tm="0">
                                          <p:val>
                                            <p:fltVal val="0"/>
                                          </p:val>
                                        </p:tav>
                                        <p:tav tm="100000">
                                          <p:val>
                                            <p:strVal val="#ppt_h"/>
                                          </p:val>
                                        </p:tav>
                                      </p:tavLst>
                                    </p:anim>
                                    <p:animEffect transition="in" filter="fade">
                                      <p:cBhvr>
                                        <p:cTn id="30" dur="500"/>
                                        <p:tgtEl>
                                          <p:spTgt spid="4">
                                            <p:txEl>
                                              <p:pRg st="2" end="2"/>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3" presetClass="entr" presetSubtype="16" fill="hold" nodeType="clickEffect">
                                  <p:stCondLst>
                                    <p:cond delay="0"/>
                                  </p:stCondLst>
                                  <p:childTnLst>
                                    <p:set>
                                      <p:cBhvr>
                                        <p:cTn id="34" dur="1" fill="hold">
                                          <p:stCondLst>
                                            <p:cond delay="0"/>
                                          </p:stCondLst>
                                        </p:cTn>
                                        <p:tgtEl>
                                          <p:spTgt spid="4">
                                            <p:txEl>
                                              <p:pRg st="3" end="3"/>
                                            </p:txEl>
                                          </p:spTgt>
                                        </p:tgtEl>
                                        <p:attrNameLst>
                                          <p:attrName>style.visibility</p:attrName>
                                        </p:attrNameLst>
                                      </p:cBhvr>
                                      <p:to>
                                        <p:strVal val="visible"/>
                                      </p:to>
                                    </p:set>
                                    <p:anim calcmode="lin" valueType="num">
                                      <p:cBhvr>
                                        <p:cTn id="35" dur="500" fill="hold"/>
                                        <p:tgtEl>
                                          <p:spTgt spid="4">
                                            <p:txEl>
                                              <p:pRg st="3" end="3"/>
                                            </p:txEl>
                                          </p:spTgt>
                                        </p:tgtEl>
                                        <p:attrNameLst>
                                          <p:attrName>ppt_w</p:attrName>
                                        </p:attrNameLst>
                                      </p:cBhvr>
                                      <p:tavLst>
                                        <p:tav tm="0">
                                          <p:val>
                                            <p:fltVal val="0"/>
                                          </p:val>
                                        </p:tav>
                                        <p:tav tm="100000">
                                          <p:val>
                                            <p:strVal val="#ppt_w"/>
                                          </p:val>
                                        </p:tav>
                                      </p:tavLst>
                                    </p:anim>
                                    <p:anim calcmode="lin" valueType="num">
                                      <p:cBhvr>
                                        <p:cTn id="36" dur="500" fill="hold"/>
                                        <p:tgtEl>
                                          <p:spTgt spid="4">
                                            <p:txEl>
                                              <p:pRg st="3" end="3"/>
                                            </p:txEl>
                                          </p:spTgt>
                                        </p:tgtEl>
                                        <p:attrNameLst>
                                          <p:attrName>ppt_h</p:attrName>
                                        </p:attrNameLst>
                                      </p:cBhvr>
                                      <p:tavLst>
                                        <p:tav tm="0">
                                          <p:val>
                                            <p:fltVal val="0"/>
                                          </p:val>
                                        </p:tav>
                                        <p:tav tm="100000">
                                          <p:val>
                                            <p:strVal val="#ppt_h"/>
                                          </p:val>
                                        </p:tav>
                                      </p:tavLst>
                                    </p:anim>
                                    <p:animEffect transition="in" filter="fade">
                                      <p:cBhvr>
                                        <p:cTn id="37" dur="500"/>
                                        <p:tgtEl>
                                          <p:spTgt spid="4">
                                            <p:txEl>
                                              <p:pRg st="3" end="3"/>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6"/>
                                        </p:tgtEl>
                                        <p:attrNameLst>
                                          <p:attrName>style.visibility</p:attrName>
                                        </p:attrNameLst>
                                      </p:cBhvr>
                                      <p:to>
                                        <p:strVal val="visible"/>
                                      </p:to>
                                    </p:set>
                                    <p:anim calcmode="lin" valueType="num">
                                      <p:cBhvr>
                                        <p:cTn id="42" dur="500" fill="hold"/>
                                        <p:tgtEl>
                                          <p:spTgt spid="6"/>
                                        </p:tgtEl>
                                        <p:attrNameLst>
                                          <p:attrName>ppt_w</p:attrName>
                                        </p:attrNameLst>
                                      </p:cBhvr>
                                      <p:tavLst>
                                        <p:tav tm="0">
                                          <p:val>
                                            <p:fltVal val="0"/>
                                          </p:val>
                                        </p:tav>
                                        <p:tav tm="100000">
                                          <p:val>
                                            <p:strVal val="#ppt_w"/>
                                          </p:val>
                                        </p:tav>
                                      </p:tavLst>
                                    </p:anim>
                                    <p:anim calcmode="lin" valueType="num">
                                      <p:cBhvr>
                                        <p:cTn id="43" dur="500" fill="hold"/>
                                        <p:tgtEl>
                                          <p:spTgt spid="6"/>
                                        </p:tgtEl>
                                        <p:attrNameLst>
                                          <p:attrName>ppt_h</p:attrName>
                                        </p:attrNameLst>
                                      </p:cBhvr>
                                      <p:tavLst>
                                        <p:tav tm="0">
                                          <p:val>
                                            <p:fltVal val="0"/>
                                          </p:val>
                                        </p:tav>
                                        <p:tav tm="100000">
                                          <p:val>
                                            <p:strVal val="#ppt_h"/>
                                          </p:val>
                                        </p:tav>
                                      </p:tavLst>
                                    </p:anim>
                                    <p:animEffect transition="in" filter="fade">
                                      <p:cBhvr>
                                        <p:cTn id="4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0" descr="Simple Cute Pastel Pattern. Floral Mint Seamless Kids Background... Royalty  Free Cliparts, Vectors, And Stock Illustration. Image 60049512.">
            <a:extLst>
              <a:ext uri="{FF2B5EF4-FFF2-40B4-BE49-F238E27FC236}">
                <a16:creationId xmlns:a16="http://schemas.microsoft.com/office/drawing/2014/main" id="{29FA7ADA-322A-4AC1-8FF3-9D780DFECD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75"/>
            <a:ext cx="9144000" cy="68738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 name="Oval 5">
            <a:extLst>
              <a:ext uri="{FF2B5EF4-FFF2-40B4-BE49-F238E27FC236}">
                <a16:creationId xmlns:a16="http://schemas.microsoft.com/office/drawing/2014/main" id="{8004BB3A-B45F-4071-B402-E53268738714}"/>
              </a:ext>
            </a:extLst>
          </p:cNvPr>
          <p:cNvSpPr/>
          <p:nvPr/>
        </p:nvSpPr>
        <p:spPr>
          <a:xfrm>
            <a:off x="228600" y="4876800"/>
            <a:ext cx="685800" cy="685800"/>
          </a:xfrm>
          <a:prstGeom prst="ellipse">
            <a:avLst/>
          </a:prstGeom>
          <a:solidFill>
            <a:schemeClr val="accent6">
              <a:lumMod val="40000"/>
              <a:lumOff val="60000"/>
            </a:scheme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a:ea typeface="+mn-ea"/>
              <a:cs typeface="+mn-cs"/>
            </a:endParaRPr>
          </a:p>
        </p:txBody>
      </p:sp>
      <p:sp>
        <p:nvSpPr>
          <p:cNvPr id="4" name="Rectangle 3">
            <a:extLst>
              <a:ext uri="{FF2B5EF4-FFF2-40B4-BE49-F238E27FC236}">
                <a16:creationId xmlns:a16="http://schemas.microsoft.com/office/drawing/2014/main" id="{93B0E1D2-E387-4020-9CCB-EA7A8E62024D}"/>
              </a:ext>
            </a:extLst>
          </p:cNvPr>
          <p:cNvSpPr/>
          <p:nvPr/>
        </p:nvSpPr>
        <p:spPr>
          <a:xfrm>
            <a:off x="381000" y="1025525"/>
            <a:ext cx="8382000" cy="5140325"/>
          </a:xfrm>
          <a:prstGeom prst="rect">
            <a:avLst/>
          </a:prstGeom>
        </p:spPr>
        <p:txBody>
          <a:bodyPr>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2. </a:t>
            </a:r>
            <a:r>
              <a:rPr kumimoji="0" lang="en-US" sz="44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Vì</a:t>
            </a:r>
            <a:r>
              <a:rPr kumimoji="0" lang="en-US" sz="44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44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sao</a:t>
            </a:r>
            <a:r>
              <a:rPr kumimoji="0" lang="en-US" sz="44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44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anh</a:t>
            </a:r>
            <a:r>
              <a:rPr kumimoji="0" lang="en-US" sz="44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44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thanh</a:t>
            </a:r>
            <a:r>
              <a:rPr kumimoji="0" lang="en-US" sz="44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44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niên</a:t>
            </a:r>
            <a:r>
              <a:rPr kumimoji="0" lang="en-US" sz="44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44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cảm</a:t>
            </a:r>
            <a:r>
              <a:rPr kumimoji="0" lang="en-US" sz="44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44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ơn</a:t>
            </a:r>
            <a:r>
              <a:rPr kumimoji="0" lang="en-US" sz="44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44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Thuyên</a:t>
            </a:r>
            <a:r>
              <a:rPr kumimoji="0" lang="en-US" sz="44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44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và</a:t>
            </a:r>
            <a:r>
              <a:rPr kumimoji="0" lang="en-US" sz="44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44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Đồng</a:t>
            </a:r>
            <a:r>
              <a:rPr kumimoji="0" lang="en-US" sz="44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a:t>
            </a:r>
          </a:p>
          <a:p>
            <a:pPr marL="514350" marR="0" lvl="0" indent="-514350" algn="just" defTabSz="914400" rtl="0" eaLnBrk="0" fontAlgn="base" latinLnBrk="0" hangingPunct="0">
              <a:lnSpc>
                <a:spcPct val="100000"/>
              </a:lnSpc>
              <a:spcBef>
                <a:spcPct val="0"/>
              </a:spcBef>
              <a:spcAft>
                <a:spcPct val="0"/>
              </a:spcAft>
              <a:buClrTx/>
              <a:buSzTx/>
              <a:buFontTx/>
              <a:buAutoNum type="alphaLcPeriod"/>
              <a:tabLst/>
              <a:defRPr/>
            </a:pPr>
            <a:r>
              <a:rPr kumimoji="0" lang="en-US" sz="4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4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Vì</a:t>
            </a:r>
            <a:r>
              <a:rPr kumimoji="0" lang="en-US" sz="4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4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họ</a:t>
            </a:r>
            <a:r>
              <a:rPr kumimoji="0" lang="en-US" sz="4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4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đồng</a:t>
            </a:r>
            <a:r>
              <a:rPr kumimoji="0" lang="en-US" sz="4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ý </a:t>
            </a:r>
            <a:r>
              <a:rPr kumimoji="0" lang="en-US" sz="4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để</a:t>
            </a:r>
            <a:r>
              <a:rPr kumimoji="0" lang="en-US" sz="4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4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anh</a:t>
            </a:r>
            <a:r>
              <a:rPr kumimoji="0" lang="en-US" sz="4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4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thanh</a:t>
            </a:r>
            <a:r>
              <a:rPr kumimoji="0" lang="en-US" sz="4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4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niên</a:t>
            </a:r>
            <a:r>
              <a:rPr kumimoji="0" lang="en-US" sz="4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4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trả</a:t>
            </a:r>
            <a:r>
              <a:rPr kumimoji="0" lang="en-US" sz="4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4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tiền</a:t>
            </a:r>
            <a:r>
              <a:rPr kumimoji="0" lang="en-US" sz="4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a:t>
            </a:r>
          </a:p>
          <a:p>
            <a:pPr marL="514350" marR="0" lvl="0" indent="-514350" algn="just" defTabSz="914400" rtl="0" eaLnBrk="0" fontAlgn="base" latinLnBrk="0" hangingPunct="0">
              <a:lnSpc>
                <a:spcPct val="100000"/>
              </a:lnSpc>
              <a:spcBef>
                <a:spcPct val="0"/>
              </a:spcBef>
              <a:spcAft>
                <a:spcPct val="0"/>
              </a:spcAft>
              <a:buClrTx/>
              <a:buSzTx/>
              <a:buFontTx/>
              <a:buAutoNum type="alphaLcPeriod"/>
              <a:tabLst/>
              <a:defRPr/>
            </a:pPr>
            <a:r>
              <a:rPr kumimoji="0" lang="en-US" sz="4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4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Vì</a:t>
            </a:r>
            <a:r>
              <a:rPr kumimoji="0" lang="en-US" sz="4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4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họ</a:t>
            </a:r>
            <a:r>
              <a:rPr kumimoji="0" lang="en-US" sz="4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4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đồng</a:t>
            </a:r>
            <a:r>
              <a:rPr kumimoji="0" lang="en-US" sz="4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ý </a:t>
            </a:r>
            <a:r>
              <a:rPr kumimoji="0" lang="en-US" sz="4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kết</a:t>
            </a:r>
            <a:r>
              <a:rPr kumimoji="0" lang="en-US" sz="4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4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bạn</a:t>
            </a:r>
            <a:r>
              <a:rPr kumimoji="0" lang="en-US" sz="4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4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với</a:t>
            </a:r>
            <a:r>
              <a:rPr kumimoji="0" lang="en-US" sz="4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4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anh</a:t>
            </a:r>
            <a:r>
              <a:rPr kumimoji="0" lang="en-US" sz="4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4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thanh</a:t>
            </a:r>
            <a:r>
              <a:rPr kumimoji="0" lang="en-US" sz="4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4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niên</a:t>
            </a:r>
            <a:r>
              <a:rPr kumimoji="0" lang="en-US" sz="4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a:t>
            </a:r>
          </a:p>
          <a:p>
            <a:pPr marL="514350" marR="0" lvl="0" indent="-514350" algn="just" defTabSz="914400" rtl="0" eaLnBrk="0" fontAlgn="base" latinLnBrk="0" hangingPunct="0">
              <a:lnSpc>
                <a:spcPct val="100000"/>
              </a:lnSpc>
              <a:spcBef>
                <a:spcPct val="0"/>
              </a:spcBef>
              <a:spcAft>
                <a:spcPct val="0"/>
              </a:spcAft>
              <a:buClrTx/>
              <a:buSzTx/>
              <a:buFontTx/>
              <a:buAutoNum type="alphaLcPeriod"/>
              <a:tabLst/>
              <a:defRPr/>
            </a:pPr>
            <a:r>
              <a:rPr kumimoji="0" lang="en-US" sz="4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sym typeface="Wingdings" pitchFamily="2" charset="2"/>
              </a:rPr>
              <a:t>   </a:t>
            </a:r>
            <a:r>
              <a:rPr kumimoji="0" lang="en-US" sz="4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sym typeface="Wingdings" pitchFamily="2" charset="2"/>
              </a:rPr>
              <a:t>V</a:t>
            </a:r>
            <a:r>
              <a:rPr kumimoji="0" lang="en-US" sz="4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ì</a:t>
            </a:r>
            <a:r>
              <a:rPr kumimoji="0" lang="en-US" sz="4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4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họ</a:t>
            </a:r>
            <a:r>
              <a:rPr kumimoji="0" lang="en-US" sz="4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4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đã</a:t>
            </a:r>
            <a:r>
              <a:rPr kumimoji="0" lang="en-US" sz="4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4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cho</a:t>
            </a:r>
            <a:r>
              <a:rPr kumimoji="0" lang="en-US" sz="4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4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anh</a:t>
            </a:r>
            <a:r>
              <a:rPr kumimoji="0" lang="en-US" sz="4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4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thanh</a:t>
            </a:r>
            <a:r>
              <a:rPr kumimoji="0" lang="en-US" sz="4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4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niên</a:t>
            </a:r>
            <a:r>
              <a:rPr kumimoji="0" lang="en-US" sz="4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4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nghe</a:t>
            </a:r>
            <a:r>
              <a:rPr kumimoji="0" lang="en-US" sz="4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4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lại</a:t>
            </a:r>
            <a:r>
              <a:rPr kumimoji="0" lang="en-US" sz="4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4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giọng</a:t>
            </a:r>
            <a:r>
              <a:rPr kumimoji="0" lang="en-US" sz="4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4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nói</a:t>
            </a:r>
            <a:r>
              <a:rPr kumimoji="0" lang="en-US" sz="4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4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của</a:t>
            </a:r>
            <a:r>
              <a:rPr kumimoji="0" lang="en-US" sz="4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4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mẹ</a:t>
            </a:r>
            <a:r>
              <a:rPr kumimoji="0" lang="en-US" sz="4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4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anh</a:t>
            </a:r>
            <a:r>
              <a:rPr kumimoji="0" lang="en-US" sz="4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4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khi</a:t>
            </a:r>
            <a:r>
              <a:rPr kumimoji="0" lang="en-US" sz="4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4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xưa</a:t>
            </a:r>
            <a:r>
              <a:rPr kumimoji="0" lang="en-US" sz="4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a:t>
            </a:r>
          </a:p>
        </p:txBody>
      </p:sp>
      <p:sp>
        <p:nvSpPr>
          <p:cNvPr id="5" name="Text Box 23">
            <a:extLst>
              <a:ext uri="{FF2B5EF4-FFF2-40B4-BE49-F238E27FC236}">
                <a16:creationId xmlns:a16="http://schemas.microsoft.com/office/drawing/2014/main" id="{F2F41379-3C5B-4AF7-BF58-DF57FDC7D6A4}"/>
              </a:ext>
            </a:extLst>
          </p:cNvPr>
          <p:cNvSpPr txBox="1">
            <a:spLocks noChangeArrowheads="1"/>
          </p:cNvSpPr>
          <p:nvPr/>
        </p:nvSpPr>
        <p:spPr bwMode="auto">
          <a:xfrm>
            <a:off x="0" y="0"/>
            <a:ext cx="9144000" cy="1015663"/>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6000" b="1" i="0" u="sng" strike="noStrike" kern="1200" cap="none" spc="0" normalizeH="0" baseline="0" noProof="0" dirty="0">
                <a:ln>
                  <a:solidFill>
                    <a:srgbClr val="000099"/>
                  </a:solidFill>
                </a:ln>
                <a:solidFill>
                  <a:srgbClr val="000099"/>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CỦNG CỐ</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nodeType="withEffect">
                                  <p:stCondLst>
                                    <p:cond delay="0"/>
                                  </p:stCondLst>
                                  <p:iterate type="lt">
                                    <p:tmPct val="50000"/>
                                  </p:iterate>
                                  <p:childTnLst>
                                    <p:set>
                                      <p:cBhvr>
                                        <p:cTn id="6" dur="1" fill="hold">
                                          <p:stCondLst>
                                            <p:cond delay="0"/>
                                          </p:stCondLst>
                                        </p:cTn>
                                        <p:tgtEl>
                                          <p:spTgt spid="5"/>
                                        </p:tgtEl>
                                        <p:attrNameLst>
                                          <p:attrName>style.visibility</p:attrName>
                                        </p:attrNameLst>
                                      </p:cBhvr>
                                      <p:to>
                                        <p:strVal val="visible"/>
                                      </p:to>
                                    </p:set>
                                    <p:anim calcmode="discrete" valueType="clr">
                                      <p:cBhvr override="childStyle">
                                        <p:cTn id="7"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
                                        </p:tgtEl>
                                        <p:attrNameLst>
                                          <p:attrName>fillcolor</p:attrName>
                                        </p:attrNameLst>
                                      </p:cBhvr>
                                      <p:tavLst>
                                        <p:tav tm="0">
                                          <p:val>
                                            <p:clrVal>
                                              <a:schemeClr val="accent2"/>
                                            </p:clrVal>
                                          </p:val>
                                        </p:tav>
                                        <p:tav tm="50000">
                                          <p:val>
                                            <p:clrVal>
                                              <a:schemeClr val="hlink"/>
                                            </p:clrVal>
                                          </p:val>
                                        </p:tav>
                                      </p:tavLst>
                                    </p:anim>
                                    <p:set>
                                      <p:cBhvr>
                                        <p:cTn id="9" dur="80"/>
                                        <p:tgtEl>
                                          <p:spTgt spid="5"/>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 calcmode="lin" valueType="num">
                                      <p:cBhvr>
                                        <p:cTn id="14"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4">
                                            <p:txEl>
                                              <p:pRg st="0" end="0"/>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16" fill="hold" nodeType="clickEffect">
                                  <p:stCondLst>
                                    <p:cond delay="0"/>
                                  </p:stCondLst>
                                  <p:childTnLst>
                                    <p:set>
                                      <p:cBhvr>
                                        <p:cTn id="20" dur="1" fill="hold">
                                          <p:stCondLst>
                                            <p:cond delay="0"/>
                                          </p:stCondLst>
                                        </p:cTn>
                                        <p:tgtEl>
                                          <p:spTgt spid="4">
                                            <p:txEl>
                                              <p:pRg st="1" end="1"/>
                                            </p:txEl>
                                          </p:spTgt>
                                        </p:tgtEl>
                                        <p:attrNameLst>
                                          <p:attrName>style.visibility</p:attrName>
                                        </p:attrNameLst>
                                      </p:cBhvr>
                                      <p:to>
                                        <p:strVal val="visible"/>
                                      </p:to>
                                    </p:set>
                                    <p:anim calcmode="lin" valueType="num">
                                      <p:cBhvr>
                                        <p:cTn id="21"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22" dur="500" fill="hold"/>
                                        <p:tgtEl>
                                          <p:spTgt spid="4">
                                            <p:txEl>
                                              <p:pRg st="1" end="1"/>
                                            </p:txEl>
                                          </p:spTgt>
                                        </p:tgtEl>
                                        <p:attrNameLst>
                                          <p:attrName>ppt_h</p:attrName>
                                        </p:attrNameLst>
                                      </p:cBhvr>
                                      <p:tavLst>
                                        <p:tav tm="0">
                                          <p:val>
                                            <p:fltVal val="0"/>
                                          </p:val>
                                        </p:tav>
                                        <p:tav tm="100000">
                                          <p:val>
                                            <p:strVal val="#ppt_h"/>
                                          </p:val>
                                        </p:tav>
                                      </p:tavLst>
                                    </p:anim>
                                    <p:animEffect transition="in" filter="fade">
                                      <p:cBhvr>
                                        <p:cTn id="23" dur="500"/>
                                        <p:tgtEl>
                                          <p:spTgt spid="4">
                                            <p:txEl>
                                              <p:pRg st="1" end="1"/>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16" fill="hold" nodeType="clickEffect">
                                  <p:stCondLst>
                                    <p:cond delay="0"/>
                                  </p:stCondLst>
                                  <p:childTnLst>
                                    <p:set>
                                      <p:cBhvr>
                                        <p:cTn id="27" dur="1" fill="hold">
                                          <p:stCondLst>
                                            <p:cond delay="0"/>
                                          </p:stCondLst>
                                        </p:cTn>
                                        <p:tgtEl>
                                          <p:spTgt spid="4">
                                            <p:txEl>
                                              <p:pRg st="2" end="2"/>
                                            </p:txEl>
                                          </p:spTgt>
                                        </p:tgtEl>
                                        <p:attrNameLst>
                                          <p:attrName>style.visibility</p:attrName>
                                        </p:attrNameLst>
                                      </p:cBhvr>
                                      <p:to>
                                        <p:strVal val="visible"/>
                                      </p:to>
                                    </p:set>
                                    <p:anim calcmode="lin" valueType="num">
                                      <p:cBhvr>
                                        <p:cTn id="28" dur="500" fill="hold"/>
                                        <p:tgtEl>
                                          <p:spTgt spid="4">
                                            <p:txEl>
                                              <p:pRg st="2" end="2"/>
                                            </p:txEl>
                                          </p:spTgt>
                                        </p:tgtEl>
                                        <p:attrNameLst>
                                          <p:attrName>ppt_w</p:attrName>
                                        </p:attrNameLst>
                                      </p:cBhvr>
                                      <p:tavLst>
                                        <p:tav tm="0">
                                          <p:val>
                                            <p:fltVal val="0"/>
                                          </p:val>
                                        </p:tav>
                                        <p:tav tm="100000">
                                          <p:val>
                                            <p:strVal val="#ppt_w"/>
                                          </p:val>
                                        </p:tav>
                                      </p:tavLst>
                                    </p:anim>
                                    <p:anim calcmode="lin" valueType="num">
                                      <p:cBhvr>
                                        <p:cTn id="29" dur="500" fill="hold"/>
                                        <p:tgtEl>
                                          <p:spTgt spid="4">
                                            <p:txEl>
                                              <p:pRg st="2" end="2"/>
                                            </p:txEl>
                                          </p:spTgt>
                                        </p:tgtEl>
                                        <p:attrNameLst>
                                          <p:attrName>ppt_h</p:attrName>
                                        </p:attrNameLst>
                                      </p:cBhvr>
                                      <p:tavLst>
                                        <p:tav tm="0">
                                          <p:val>
                                            <p:fltVal val="0"/>
                                          </p:val>
                                        </p:tav>
                                        <p:tav tm="100000">
                                          <p:val>
                                            <p:strVal val="#ppt_h"/>
                                          </p:val>
                                        </p:tav>
                                      </p:tavLst>
                                    </p:anim>
                                    <p:animEffect transition="in" filter="fade">
                                      <p:cBhvr>
                                        <p:cTn id="30" dur="500"/>
                                        <p:tgtEl>
                                          <p:spTgt spid="4">
                                            <p:txEl>
                                              <p:pRg st="2" end="2"/>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3" presetClass="entr" presetSubtype="16" fill="hold" nodeType="clickEffect">
                                  <p:stCondLst>
                                    <p:cond delay="0"/>
                                  </p:stCondLst>
                                  <p:childTnLst>
                                    <p:set>
                                      <p:cBhvr>
                                        <p:cTn id="34" dur="1" fill="hold">
                                          <p:stCondLst>
                                            <p:cond delay="0"/>
                                          </p:stCondLst>
                                        </p:cTn>
                                        <p:tgtEl>
                                          <p:spTgt spid="4">
                                            <p:txEl>
                                              <p:pRg st="3" end="3"/>
                                            </p:txEl>
                                          </p:spTgt>
                                        </p:tgtEl>
                                        <p:attrNameLst>
                                          <p:attrName>style.visibility</p:attrName>
                                        </p:attrNameLst>
                                      </p:cBhvr>
                                      <p:to>
                                        <p:strVal val="visible"/>
                                      </p:to>
                                    </p:set>
                                    <p:anim calcmode="lin" valueType="num">
                                      <p:cBhvr>
                                        <p:cTn id="35" dur="500" fill="hold"/>
                                        <p:tgtEl>
                                          <p:spTgt spid="4">
                                            <p:txEl>
                                              <p:pRg st="3" end="3"/>
                                            </p:txEl>
                                          </p:spTgt>
                                        </p:tgtEl>
                                        <p:attrNameLst>
                                          <p:attrName>ppt_w</p:attrName>
                                        </p:attrNameLst>
                                      </p:cBhvr>
                                      <p:tavLst>
                                        <p:tav tm="0">
                                          <p:val>
                                            <p:fltVal val="0"/>
                                          </p:val>
                                        </p:tav>
                                        <p:tav tm="100000">
                                          <p:val>
                                            <p:strVal val="#ppt_w"/>
                                          </p:val>
                                        </p:tav>
                                      </p:tavLst>
                                    </p:anim>
                                    <p:anim calcmode="lin" valueType="num">
                                      <p:cBhvr>
                                        <p:cTn id="36" dur="500" fill="hold"/>
                                        <p:tgtEl>
                                          <p:spTgt spid="4">
                                            <p:txEl>
                                              <p:pRg st="3" end="3"/>
                                            </p:txEl>
                                          </p:spTgt>
                                        </p:tgtEl>
                                        <p:attrNameLst>
                                          <p:attrName>ppt_h</p:attrName>
                                        </p:attrNameLst>
                                      </p:cBhvr>
                                      <p:tavLst>
                                        <p:tav tm="0">
                                          <p:val>
                                            <p:fltVal val="0"/>
                                          </p:val>
                                        </p:tav>
                                        <p:tav tm="100000">
                                          <p:val>
                                            <p:strVal val="#ppt_h"/>
                                          </p:val>
                                        </p:tav>
                                      </p:tavLst>
                                    </p:anim>
                                    <p:animEffect transition="in" filter="fade">
                                      <p:cBhvr>
                                        <p:cTn id="37" dur="500"/>
                                        <p:tgtEl>
                                          <p:spTgt spid="4">
                                            <p:txEl>
                                              <p:pRg st="3" end="3"/>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6"/>
                                        </p:tgtEl>
                                        <p:attrNameLst>
                                          <p:attrName>style.visibility</p:attrName>
                                        </p:attrNameLst>
                                      </p:cBhvr>
                                      <p:to>
                                        <p:strVal val="visible"/>
                                      </p:to>
                                    </p:set>
                                    <p:anim calcmode="lin" valueType="num">
                                      <p:cBhvr>
                                        <p:cTn id="42" dur="500" fill="hold"/>
                                        <p:tgtEl>
                                          <p:spTgt spid="6"/>
                                        </p:tgtEl>
                                        <p:attrNameLst>
                                          <p:attrName>ppt_w</p:attrName>
                                        </p:attrNameLst>
                                      </p:cBhvr>
                                      <p:tavLst>
                                        <p:tav tm="0">
                                          <p:val>
                                            <p:fltVal val="0"/>
                                          </p:val>
                                        </p:tav>
                                        <p:tav tm="100000">
                                          <p:val>
                                            <p:strVal val="#ppt_w"/>
                                          </p:val>
                                        </p:tav>
                                      </p:tavLst>
                                    </p:anim>
                                    <p:anim calcmode="lin" valueType="num">
                                      <p:cBhvr>
                                        <p:cTn id="43" dur="500" fill="hold"/>
                                        <p:tgtEl>
                                          <p:spTgt spid="6"/>
                                        </p:tgtEl>
                                        <p:attrNameLst>
                                          <p:attrName>ppt_h</p:attrName>
                                        </p:attrNameLst>
                                      </p:cBhvr>
                                      <p:tavLst>
                                        <p:tav tm="0">
                                          <p:val>
                                            <p:fltVal val="0"/>
                                          </p:val>
                                        </p:tav>
                                        <p:tav tm="100000">
                                          <p:val>
                                            <p:strVal val="#ppt_h"/>
                                          </p:val>
                                        </p:tav>
                                      </p:tavLst>
                                    </p:anim>
                                    <p:animEffect transition="in" filter="fade">
                                      <p:cBhvr>
                                        <p:cTn id="4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0" descr="Simple Cute Pastel Pattern. Floral Mint Seamless Kids Background... Royalty  Free Cliparts, Vectors, And Stock Illustration. Image 60049512.">
            <a:extLst>
              <a:ext uri="{FF2B5EF4-FFF2-40B4-BE49-F238E27FC236}">
                <a16:creationId xmlns:a16="http://schemas.microsoft.com/office/drawing/2014/main" id="{368145E3-4717-45F9-9BB9-05B237889D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75"/>
            <a:ext cx="9144000" cy="68738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 name="Oval 4">
            <a:extLst>
              <a:ext uri="{FF2B5EF4-FFF2-40B4-BE49-F238E27FC236}">
                <a16:creationId xmlns:a16="http://schemas.microsoft.com/office/drawing/2014/main" id="{CE82C5D2-104A-4412-8FD3-F16A3034B3F7}"/>
              </a:ext>
            </a:extLst>
          </p:cNvPr>
          <p:cNvSpPr/>
          <p:nvPr/>
        </p:nvSpPr>
        <p:spPr>
          <a:xfrm>
            <a:off x="1676400" y="3657600"/>
            <a:ext cx="685800" cy="685800"/>
          </a:xfrm>
          <a:prstGeom prst="ellipse">
            <a:avLst/>
          </a:prstGeom>
          <a:solidFill>
            <a:schemeClr val="accent6">
              <a:lumMod val="40000"/>
              <a:lumOff val="60000"/>
            </a:scheme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CC6E8D15-95B3-4610-A966-7BCC2A43CA21}"/>
              </a:ext>
            </a:extLst>
          </p:cNvPr>
          <p:cNvSpPr/>
          <p:nvPr/>
        </p:nvSpPr>
        <p:spPr>
          <a:xfrm>
            <a:off x="381000" y="1143000"/>
            <a:ext cx="8382000" cy="4216400"/>
          </a:xfrm>
          <a:prstGeom prst="rect">
            <a:avLst/>
          </a:prstGeom>
        </p:spPr>
        <p:txBody>
          <a:bodyPr>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3. </a:t>
            </a:r>
            <a:r>
              <a:rPr kumimoji="0" lang="en-US" sz="44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Mẹ</a:t>
            </a:r>
            <a:r>
              <a:rPr kumimoji="0" lang="en-US" sz="44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44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của</a:t>
            </a:r>
            <a:r>
              <a:rPr kumimoji="0" lang="en-US" sz="44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44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anh</a:t>
            </a:r>
            <a:r>
              <a:rPr kumimoji="0" lang="en-US" sz="44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44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thanh</a:t>
            </a:r>
            <a:r>
              <a:rPr kumimoji="0" lang="en-US" sz="44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44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niên</a:t>
            </a:r>
            <a:r>
              <a:rPr kumimoji="0" lang="en-US" sz="44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44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là</a:t>
            </a:r>
            <a:r>
              <a:rPr kumimoji="0" lang="en-US" sz="44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44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người</a:t>
            </a:r>
            <a:r>
              <a:rPr kumimoji="0" lang="en-US" sz="44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44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miền</a:t>
            </a:r>
            <a:r>
              <a:rPr kumimoji="0" lang="en-US" sz="44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44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nào</a:t>
            </a:r>
            <a:r>
              <a:rPr kumimoji="0" lang="en-US" sz="44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a:t>
            </a:r>
          </a:p>
          <a:p>
            <a:pPr marL="1885950" marR="0" lvl="3" indent="-514350" algn="just" defTabSz="914400" rtl="0" eaLnBrk="0" fontAlgn="base" latinLnBrk="0" hangingPunct="0">
              <a:lnSpc>
                <a:spcPct val="150000"/>
              </a:lnSpc>
              <a:spcBef>
                <a:spcPct val="0"/>
              </a:spcBef>
              <a:spcAft>
                <a:spcPct val="0"/>
              </a:spcAft>
              <a:buClrTx/>
              <a:buSzTx/>
              <a:buFontTx/>
              <a:buAutoNum type="alphaLcPeriod"/>
              <a:tabLst/>
              <a:defRPr/>
            </a:pPr>
            <a:r>
              <a:rPr kumimoji="0" lang="en-US" sz="4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4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Miền</a:t>
            </a:r>
            <a:r>
              <a:rPr kumimoji="0" lang="en-US" sz="4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4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Bắc</a:t>
            </a:r>
            <a:endParaRPr kumimoji="0" lang="en-US" sz="4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endParaRPr>
          </a:p>
          <a:p>
            <a:pPr marL="1885950" marR="0" lvl="3" indent="-514350" algn="just" defTabSz="914400" rtl="0" eaLnBrk="0" fontAlgn="base" latinLnBrk="0" hangingPunct="0">
              <a:lnSpc>
                <a:spcPct val="150000"/>
              </a:lnSpc>
              <a:spcBef>
                <a:spcPct val="0"/>
              </a:spcBef>
              <a:spcAft>
                <a:spcPct val="0"/>
              </a:spcAft>
              <a:buClrTx/>
              <a:buSzTx/>
              <a:buFontTx/>
              <a:buAutoNum type="alphaLcPeriod"/>
              <a:tabLst/>
              <a:defRPr/>
            </a:pPr>
            <a:r>
              <a:rPr kumimoji="0" lang="en-US" sz="4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4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Miền</a:t>
            </a:r>
            <a:r>
              <a:rPr kumimoji="0" lang="en-US" sz="4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4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Trung</a:t>
            </a:r>
            <a:endParaRPr kumimoji="0" lang="en-US" sz="4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endParaRPr>
          </a:p>
          <a:p>
            <a:pPr marL="1885950" marR="0" lvl="3" indent="-514350" algn="just" defTabSz="914400" rtl="0" eaLnBrk="0" fontAlgn="base" latinLnBrk="0" hangingPunct="0">
              <a:lnSpc>
                <a:spcPct val="150000"/>
              </a:lnSpc>
              <a:spcBef>
                <a:spcPct val="0"/>
              </a:spcBef>
              <a:spcAft>
                <a:spcPct val="0"/>
              </a:spcAft>
              <a:buClrTx/>
              <a:buSzTx/>
              <a:buFontTx/>
              <a:buAutoNum type="alphaLcPeriod"/>
              <a:tabLst/>
              <a:defRPr/>
            </a:pPr>
            <a:r>
              <a:rPr kumimoji="0" lang="en-US" sz="4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sym typeface="Wingdings" pitchFamily="2" charset="2"/>
              </a:rPr>
              <a:t>   </a:t>
            </a:r>
            <a:r>
              <a:rPr kumimoji="0" lang="en-US" sz="4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sym typeface="Wingdings" pitchFamily="2" charset="2"/>
              </a:rPr>
              <a:t>Miền</a:t>
            </a:r>
            <a:r>
              <a:rPr kumimoji="0" lang="en-US" sz="4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sym typeface="Wingdings" pitchFamily="2" charset="2"/>
              </a:rPr>
              <a:t> Nam</a:t>
            </a:r>
            <a:endParaRPr kumimoji="0" lang="en-US" sz="4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endParaRPr>
          </a:p>
        </p:txBody>
      </p:sp>
      <p:sp>
        <p:nvSpPr>
          <p:cNvPr id="7" name="Text Box 23">
            <a:extLst>
              <a:ext uri="{FF2B5EF4-FFF2-40B4-BE49-F238E27FC236}">
                <a16:creationId xmlns:a16="http://schemas.microsoft.com/office/drawing/2014/main" id="{8375D2B9-4607-421D-B4C1-4F04A6E54776}"/>
              </a:ext>
            </a:extLst>
          </p:cNvPr>
          <p:cNvSpPr txBox="1">
            <a:spLocks noChangeArrowheads="1"/>
          </p:cNvSpPr>
          <p:nvPr/>
        </p:nvSpPr>
        <p:spPr bwMode="auto">
          <a:xfrm>
            <a:off x="0" y="0"/>
            <a:ext cx="9144000" cy="1015663"/>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6000" b="1" i="0" u="sng" strike="noStrike" kern="1200" cap="none" spc="0" normalizeH="0" baseline="0" noProof="0" dirty="0">
                <a:ln>
                  <a:solidFill>
                    <a:srgbClr val="000099"/>
                  </a:solidFill>
                </a:ln>
                <a:solidFill>
                  <a:srgbClr val="000099"/>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CỦNG CỐ</a:t>
            </a:r>
          </a:p>
        </p:txBody>
      </p:sp>
    </p:spTree>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nodeType="withEffect">
                                  <p:stCondLst>
                                    <p:cond delay="0"/>
                                  </p:stCondLst>
                                  <p:iterate type="lt">
                                    <p:tmPct val="50000"/>
                                  </p:iterate>
                                  <p:childTnLst>
                                    <p:set>
                                      <p:cBhvr>
                                        <p:cTn id="6" dur="1" fill="hold">
                                          <p:stCondLst>
                                            <p:cond delay="0"/>
                                          </p:stCondLst>
                                        </p:cTn>
                                        <p:tgtEl>
                                          <p:spTgt spid="7"/>
                                        </p:tgtEl>
                                        <p:attrNameLst>
                                          <p:attrName>style.visibility</p:attrName>
                                        </p:attrNameLst>
                                      </p:cBhvr>
                                      <p:to>
                                        <p:strVal val="visible"/>
                                      </p:to>
                                    </p:set>
                                    <p:anim calcmode="discrete" valueType="clr">
                                      <p:cBhvr override="childStyle">
                                        <p:cTn id="7"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7"/>
                                        </p:tgtEl>
                                        <p:attrNameLst>
                                          <p:attrName>fillcolor</p:attrName>
                                        </p:attrNameLst>
                                      </p:cBhvr>
                                      <p:tavLst>
                                        <p:tav tm="0">
                                          <p:val>
                                            <p:clrVal>
                                              <a:schemeClr val="accent2"/>
                                            </p:clrVal>
                                          </p:val>
                                        </p:tav>
                                        <p:tav tm="50000">
                                          <p:val>
                                            <p:clrVal>
                                              <a:schemeClr val="hlink"/>
                                            </p:clrVal>
                                          </p:val>
                                        </p:tav>
                                      </p:tavLst>
                                    </p:anim>
                                    <p:set>
                                      <p:cBhvr>
                                        <p:cTn id="9" dur="80"/>
                                        <p:tgtEl>
                                          <p:spTgt spid="7"/>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 calcmode="lin" valueType="num">
                                      <p:cBhvr>
                                        <p:cTn id="14"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6">
                                            <p:txEl>
                                              <p:pRg st="0" end="0"/>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16" fill="hold" nodeType="clickEffect">
                                  <p:stCondLst>
                                    <p:cond delay="0"/>
                                  </p:stCondLst>
                                  <p:childTnLst>
                                    <p:set>
                                      <p:cBhvr>
                                        <p:cTn id="20" dur="1" fill="hold">
                                          <p:stCondLst>
                                            <p:cond delay="0"/>
                                          </p:stCondLst>
                                        </p:cTn>
                                        <p:tgtEl>
                                          <p:spTgt spid="6">
                                            <p:txEl>
                                              <p:pRg st="1" end="1"/>
                                            </p:txEl>
                                          </p:spTgt>
                                        </p:tgtEl>
                                        <p:attrNameLst>
                                          <p:attrName>style.visibility</p:attrName>
                                        </p:attrNameLst>
                                      </p:cBhvr>
                                      <p:to>
                                        <p:strVal val="visible"/>
                                      </p:to>
                                    </p:set>
                                    <p:anim calcmode="lin" valueType="num">
                                      <p:cBhvr>
                                        <p:cTn id="21" dur="500" fill="hold"/>
                                        <p:tgtEl>
                                          <p:spTgt spid="6">
                                            <p:txEl>
                                              <p:pRg st="1" end="1"/>
                                            </p:txEl>
                                          </p:spTgt>
                                        </p:tgtEl>
                                        <p:attrNameLst>
                                          <p:attrName>ppt_w</p:attrName>
                                        </p:attrNameLst>
                                      </p:cBhvr>
                                      <p:tavLst>
                                        <p:tav tm="0">
                                          <p:val>
                                            <p:fltVal val="0"/>
                                          </p:val>
                                        </p:tav>
                                        <p:tav tm="100000">
                                          <p:val>
                                            <p:strVal val="#ppt_w"/>
                                          </p:val>
                                        </p:tav>
                                      </p:tavLst>
                                    </p:anim>
                                    <p:anim calcmode="lin" valueType="num">
                                      <p:cBhvr>
                                        <p:cTn id="22" dur="500" fill="hold"/>
                                        <p:tgtEl>
                                          <p:spTgt spid="6">
                                            <p:txEl>
                                              <p:pRg st="1" end="1"/>
                                            </p:txEl>
                                          </p:spTgt>
                                        </p:tgtEl>
                                        <p:attrNameLst>
                                          <p:attrName>ppt_h</p:attrName>
                                        </p:attrNameLst>
                                      </p:cBhvr>
                                      <p:tavLst>
                                        <p:tav tm="0">
                                          <p:val>
                                            <p:fltVal val="0"/>
                                          </p:val>
                                        </p:tav>
                                        <p:tav tm="100000">
                                          <p:val>
                                            <p:strVal val="#ppt_h"/>
                                          </p:val>
                                        </p:tav>
                                      </p:tavLst>
                                    </p:anim>
                                    <p:animEffect transition="in" filter="fade">
                                      <p:cBhvr>
                                        <p:cTn id="23" dur="500"/>
                                        <p:tgtEl>
                                          <p:spTgt spid="6">
                                            <p:txEl>
                                              <p:pRg st="1" end="1"/>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16" fill="hold" nodeType="clickEffect">
                                  <p:stCondLst>
                                    <p:cond delay="0"/>
                                  </p:stCondLst>
                                  <p:childTnLst>
                                    <p:set>
                                      <p:cBhvr>
                                        <p:cTn id="27" dur="1" fill="hold">
                                          <p:stCondLst>
                                            <p:cond delay="0"/>
                                          </p:stCondLst>
                                        </p:cTn>
                                        <p:tgtEl>
                                          <p:spTgt spid="6">
                                            <p:txEl>
                                              <p:pRg st="2" end="2"/>
                                            </p:txEl>
                                          </p:spTgt>
                                        </p:tgtEl>
                                        <p:attrNameLst>
                                          <p:attrName>style.visibility</p:attrName>
                                        </p:attrNameLst>
                                      </p:cBhvr>
                                      <p:to>
                                        <p:strVal val="visible"/>
                                      </p:to>
                                    </p:set>
                                    <p:anim calcmode="lin" valueType="num">
                                      <p:cBhvr>
                                        <p:cTn id="28" dur="500" fill="hold"/>
                                        <p:tgtEl>
                                          <p:spTgt spid="6">
                                            <p:txEl>
                                              <p:pRg st="2" end="2"/>
                                            </p:txEl>
                                          </p:spTgt>
                                        </p:tgtEl>
                                        <p:attrNameLst>
                                          <p:attrName>ppt_w</p:attrName>
                                        </p:attrNameLst>
                                      </p:cBhvr>
                                      <p:tavLst>
                                        <p:tav tm="0">
                                          <p:val>
                                            <p:fltVal val="0"/>
                                          </p:val>
                                        </p:tav>
                                        <p:tav tm="100000">
                                          <p:val>
                                            <p:strVal val="#ppt_w"/>
                                          </p:val>
                                        </p:tav>
                                      </p:tavLst>
                                    </p:anim>
                                    <p:anim calcmode="lin" valueType="num">
                                      <p:cBhvr>
                                        <p:cTn id="29" dur="500" fill="hold"/>
                                        <p:tgtEl>
                                          <p:spTgt spid="6">
                                            <p:txEl>
                                              <p:pRg st="2" end="2"/>
                                            </p:txEl>
                                          </p:spTgt>
                                        </p:tgtEl>
                                        <p:attrNameLst>
                                          <p:attrName>ppt_h</p:attrName>
                                        </p:attrNameLst>
                                      </p:cBhvr>
                                      <p:tavLst>
                                        <p:tav tm="0">
                                          <p:val>
                                            <p:fltVal val="0"/>
                                          </p:val>
                                        </p:tav>
                                        <p:tav tm="100000">
                                          <p:val>
                                            <p:strVal val="#ppt_h"/>
                                          </p:val>
                                        </p:tav>
                                      </p:tavLst>
                                    </p:anim>
                                    <p:animEffect transition="in" filter="fade">
                                      <p:cBhvr>
                                        <p:cTn id="30" dur="500"/>
                                        <p:tgtEl>
                                          <p:spTgt spid="6">
                                            <p:txEl>
                                              <p:pRg st="2" end="2"/>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3" presetClass="entr" presetSubtype="16" fill="hold" nodeType="clickEffect">
                                  <p:stCondLst>
                                    <p:cond delay="0"/>
                                  </p:stCondLst>
                                  <p:childTnLst>
                                    <p:set>
                                      <p:cBhvr>
                                        <p:cTn id="34" dur="1" fill="hold">
                                          <p:stCondLst>
                                            <p:cond delay="0"/>
                                          </p:stCondLst>
                                        </p:cTn>
                                        <p:tgtEl>
                                          <p:spTgt spid="6">
                                            <p:txEl>
                                              <p:pRg st="3" end="3"/>
                                            </p:txEl>
                                          </p:spTgt>
                                        </p:tgtEl>
                                        <p:attrNameLst>
                                          <p:attrName>style.visibility</p:attrName>
                                        </p:attrNameLst>
                                      </p:cBhvr>
                                      <p:to>
                                        <p:strVal val="visible"/>
                                      </p:to>
                                    </p:set>
                                    <p:anim calcmode="lin" valueType="num">
                                      <p:cBhvr>
                                        <p:cTn id="35" dur="500" fill="hold"/>
                                        <p:tgtEl>
                                          <p:spTgt spid="6">
                                            <p:txEl>
                                              <p:pRg st="3" end="3"/>
                                            </p:txEl>
                                          </p:spTgt>
                                        </p:tgtEl>
                                        <p:attrNameLst>
                                          <p:attrName>ppt_w</p:attrName>
                                        </p:attrNameLst>
                                      </p:cBhvr>
                                      <p:tavLst>
                                        <p:tav tm="0">
                                          <p:val>
                                            <p:fltVal val="0"/>
                                          </p:val>
                                        </p:tav>
                                        <p:tav tm="100000">
                                          <p:val>
                                            <p:strVal val="#ppt_w"/>
                                          </p:val>
                                        </p:tav>
                                      </p:tavLst>
                                    </p:anim>
                                    <p:anim calcmode="lin" valueType="num">
                                      <p:cBhvr>
                                        <p:cTn id="36" dur="500" fill="hold"/>
                                        <p:tgtEl>
                                          <p:spTgt spid="6">
                                            <p:txEl>
                                              <p:pRg st="3" end="3"/>
                                            </p:txEl>
                                          </p:spTgt>
                                        </p:tgtEl>
                                        <p:attrNameLst>
                                          <p:attrName>ppt_h</p:attrName>
                                        </p:attrNameLst>
                                      </p:cBhvr>
                                      <p:tavLst>
                                        <p:tav tm="0">
                                          <p:val>
                                            <p:fltVal val="0"/>
                                          </p:val>
                                        </p:tav>
                                        <p:tav tm="100000">
                                          <p:val>
                                            <p:strVal val="#ppt_h"/>
                                          </p:val>
                                        </p:tav>
                                      </p:tavLst>
                                    </p:anim>
                                    <p:animEffect transition="in" filter="fade">
                                      <p:cBhvr>
                                        <p:cTn id="37" dur="500"/>
                                        <p:tgtEl>
                                          <p:spTgt spid="6">
                                            <p:txEl>
                                              <p:pRg st="3" end="3"/>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5"/>
                                        </p:tgtEl>
                                        <p:attrNameLst>
                                          <p:attrName>style.visibility</p:attrName>
                                        </p:attrNameLst>
                                      </p:cBhvr>
                                      <p:to>
                                        <p:strVal val="visible"/>
                                      </p:to>
                                    </p:set>
                                    <p:anim calcmode="lin" valueType="num">
                                      <p:cBhvr>
                                        <p:cTn id="42" dur="500" fill="hold"/>
                                        <p:tgtEl>
                                          <p:spTgt spid="5"/>
                                        </p:tgtEl>
                                        <p:attrNameLst>
                                          <p:attrName>ppt_w</p:attrName>
                                        </p:attrNameLst>
                                      </p:cBhvr>
                                      <p:tavLst>
                                        <p:tav tm="0">
                                          <p:val>
                                            <p:fltVal val="0"/>
                                          </p:val>
                                        </p:tav>
                                        <p:tav tm="100000">
                                          <p:val>
                                            <p:strVal val="#ppt_w"/>
                                          </p:val>
                                        </p:tav>
                                      </p:tavLst>
                                    </p:anim>
                                    <p:anim calcmode="lin" valueType="num">
                                      <p:cBhvr>
                                        <p:cTn id="43" dur="500" fill="hold"/>
                                        <p:tgtEl>
                                          <p:spTgt spid="5"/>
                                        </p:tgtEl>
                                        <p:attrNameLst>
                                          <p:attrName>ppt_h</p:attrName>
                                        </p:attrNameLst>
                                      </p:cBhvr>
                                      <p:tavLst>
                                        <p:tav tm="0">
                                          <p:val>
                                            <p:fltVal val="0"/>
                                          </p:val>
                                        </p:tav>
                                        <p:tav tm="100000">
                                          <p:val>
                                            <p:strVal val="#ppt_h"/>
                                          </p:val>
                                        </p:tav>
                                      </p:tavLst>
                                    </p:anim>
                                    <p:animEffect transition="in" filter="fade">
                                      <p:cBhvr>
                                        <p:cTn id="4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07"/>
            <a:ext cx="9144000" cy="6858000"/>
          </a:xfrm>
          <a:prstGeom prst="rect">
            <a:avLst/>
          </a:prstGeom>
        </p:spPr>
      </p:pic>
      <p:sp>
        <p:nvSpPr>
          <p:cNvPr id="47111" name="Oval 7"/>
          <p:cNvSpPr>
            <a:spLocks noChangeArrowheads="1"/>
          </p:cNvSpPr>
          <p:nvPr/>
        </p:nvSpPr>
        <p:spPr bwMode="auto">
          <a:xfrm rot="315852">
            <a:off x="3352800" y="152400"/>
            <a:ext cx="4267200" cy="1295400"/>
          </a:xfrm>
          <a:prstGeom prst="ellipse">
            <a:avLst/>
          </a:prstGeom>
          <a:solidFill>
            <a:srgbClr val="E5FC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7113" name="Oval 9"/>
          <p:cNvSpPr>
            <a:spLocks noChangeArrowheads="1"/>
          </p:cNvSpPr>
          <p:nvPr/>
        </p:nvSpPr>
        <p:spPr bwMode="auto">
          <a:xfrm rot="2422509">
            <a:off x="457200" y="762000"/>
            <a:ext cx="1600200" cy="2582863"/>
          </a:xfrm>
          <a:prstGeom prst="ellipse">
            <a:avLst/>
          </a:prstGeom>
          <a:solidFill>
            <a:srgbClr val="E5FC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47117" name="Picture 13" descr="AG00130_"/>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3505735">
            <a:off x="579952" y="1300762"/>
            <a:ext cx="6477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9" name="Picture 92" descr="frogCL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638800" y="6096000"/>
            <a:ext cx="1143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20" name="Picture 92" descr="frogCL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489532">
            <a:off x="2667000" y="6248400"/>
            <a:ext cx="1143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21" name="WordArt 17"/>
          <p:cNvSpPr>
            <a:spLocks noChangeArrowheads="1" noChangeShapeType="1" noTextEdit="1"/>
          </p:cNvSpPr>
          <p:nvPr/>
        </p:nvSpPr>
        <p:spPr bwMode="auto">
          <a:xfrm>
            <a:off x="583827" y="2170405"/>
            <a:ext cx="7086600" cy="16002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0" cap="none" spc="0" normalizeH="0" baseline="0" noProof="0">
                <a:ln w="9525">
                  <a:solidFill>
                    <a:srgbClr val="000000"/>
                  </a:solidFill>
                  <a:round/>
                  <a:headEnd/>
                  <a:tailEnd/>
                </a:ln>
                <a:solidFill>
                  <a:srgbClr val="FF0000"/>
                </a:solidFill>
                <a:effectLst/>
                <a:uLnTx/>
                <a:uFillTx/>
                <a:latin typeface="Times New Roman"/>
                <a:ea typeface="+mn-ea"/>
                <a:cs typeface="Times New Roman"/>
              </a:rPr>
              <a:t>Chúc</a:t>
            </a:r>
            <a:r>
              <a:rPr kumimoji="0" lang="en-US" sz="3600" b="1" i="0" u="none" strike="noStrike" kern="10" cap="none" spc="0" normalizeH="0" noProof="0">
                <a:ln w="9525">
                  <a:solidFill>
                    <a:srgbClr val="000000"/>
                  </a:solidFill>
                  <a:round/>
                  <a:headEnd/>
                  <a:tailEnd/>
                </a:ln>
                <a:solidFill>
                  <a:srgbClr val="FF0000"/>
                </a:solidFill>
                <a:effectLst/>
                <a:uLnTx/>
                <a:uFillTx/>
                <a:latin typeface="Times New Roman"/>
                <a:ea typeface="+mn-ea"/>
                <a:cs typeface="Times New Roman"/>
              </a:rPr>
              <a:t> các em luôn chăm ngoan học giỏi </a:t>
            </a:r>
            <a:endParaRPr kumimoji="0" lang="vi-VN" sz="3600" b="1" i="0" u="none" strike="noStrike" kern="10" cap="none" spc="0" normalizeH="0" baseline="0" noProof="0">
              <a:ln w="9525">
                <a:solidFill>
                  <a:srgbClr val="000000"/>
                </a:solidFill>
                <a:round/>
                <a:headEnd/>
                <a:tailEnd/>
              </a:ln>
              <a:solidFill>
                <a:srgbClr val="FF0000"/>
              </a:solidFill>
              <a:effectLst/>
              <a:uLnTx/>
              <a:uFillTx/>
              <a:latin typeface="Times New Roman"/>
              <a:ea typeface="+mn-ea"/>
              <a:cs typeface="Times New Roman"/>
            </a:endParaRPr>
          </a:p>
        </p:txBody>
      </p:sp>
      <p:pic>
        <p:nvPicPr>
          <p:cNvPr id="47126" name="Picture 22" descr="anh 3"/>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317319">
            <a:off x="7772400" y="4325938"/>
            <a:ext cx="1036638" cy="10080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07934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E2935A4-F2ED-46A6-81FD-6A96D76AF2D8}"/>
              </a:ext>
            </a:extLst>
          </p:cNvPr>
          <p:cNvSpPr>
            <a:spLocks noGrp="1" noChangeArrowheads="1"/>
          </p:cNvSpPr>
          <p:nvPr>
            <p:ph type="title"/>
          </p:nvPr>
        </p:nvSpPr>
        <p:spPr bwMode="auto">
          <a:xfrm>
            <a:off x="0" y="76200"/>
            <a:ext cx="3741756" cy="931240"/>
          </a:xfrm>
          <a:prstGeom prst="rect">
            <a:avLst/>
          </a:prstGeom>
          <a:noFill/>
          <a:ln>
            <a:solidFill>
              <a:srgbClr val="5B9BD5"/>
            </a:solidFill>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n-US" sz="3200" b="0" i="0" u="none" strike="noStrike" kern="0" cap="none" spc="0" normalizeH="0" baseline="0" noProof="0" dirty="0">
                <a:ln>
                  <a:noFill/>
                </a:ln>
                <a:solidFill>
                  <a:sysClr val="windowText" lastClr="000000"/>
                </a:solidFill>
                <a:effectLst/>
                <a:highlight>
                  <a:srgbClr val="FFFF00"/>
                </a:highlight>
                <a:uLnTx/>
                <a:uFillTx/>
                <a:latin typeface="Times New Roman" panose="02020603050405020304" pitchFamily="18" charset="0"/>
                <a:cs typeface="Times New Roman" panose="02020603050405020304" pitchFamily="18" charset="0"/>
              </a:rPr>
              <a:t>MỤC TIÊU</a:t>
            </a:r>
          </a:p>
        </p:txBody>
      </p:sp>
      <p:sp>
        <p:nvSpPr>
          <p:cNvPr id="7" name="Content Placeholder 2">
            <a:extLst>
              <a:ext uri="{FF2B5EF4-FFF2-40B4-BE49-F238E27FC236}">
                <a16:creationId xmlns:a16="http://schemas.microsoft.com/office/drawing/2014/main" id="{BB4194F5-49C4-42B1-9FFD-E04D610A3A1C}"/>
              </a:ext>
            </a:extLst>
          </p:cNvPr>
          <p:cNvSpPr>
            <a:spLocks noGrp="1" noChangeArrowheads="1"/>
          </p:cNvSpPr>
          <p:nvPr>
            <p:ph idx="1"/>
          </p:nvPr>
        </p:nvSpPr>
        <p:spPr>
          <a:xfrm>
            <a:off x="152400" y="1143000"/>
            <a:ext cx="8686800" cy="4351338"/>
          </a:xfrm>
        </p:spPr>
        <p:txBody>
          <a:bodyPr>
            <a:normAutofit/>
          </a:bodyPr>
          <a:lstStyle/>
          <a:p>
            <a:pPr marL="0" indent="0" algn="just">
              <a:buNone/>
            </a:pPr>
            <a:r>
              <a:rPr lang="en-US" altLang="zh-CN" sz="2800">
                <a:latin typeface="Times New Roman" panose="02020603050405020304" pitchFamily="18" charset="0"/>
                <a:ea typeface="SimSun" panose="02010600030101010101" pitchFamily="2" charset="-122"/>
              </a:rPr>
              <a:t>1.Biết </a:t>
            </a:r>
            <a:r>
              <a:rPr lang="en-US" altLang="zh-CN" sz="2800" dirty="0" err="1">
                <a:latin typeface="Times New Roman" panose="02020603050405020304" pitchFamily="18" charset="0"/>
                <a:ea typeface="SimSun" panose="02010600030101010101" pitchFamily="2" charset="-122"/>
              </a:rPr>
              <a:t>ngắt</a:t>
            </a:r>
            <a:r>
              <a:rPr lang="en-US" altLang="zh-CN" sz="2800" dirty="0">
                <a:latin typeface="Times New Roman" panose="02020603050405020304" pitchFamily="18" charset="0"/>
                <a:ea typeface="SimSun" panose="02010600030101010101" pitchFamily="2" charset="-122"/>
              </a:rPr>
              <a:t> </a:t>
            </a:r>
            <a:r>
              <a:rPr lang="en-US" altLang="zh-CN" sz="2800" dirty="0" err="1">
                <a:latin typeface="Times New Roman" panose="02020603050405020304" pitchFamily="18" charset="0"/>
                <a:ea typeface="SimSun" panose="02010600030101010101" pitchFamily="2" charset="-122"/>
              </a:rPr>
              <a:t>nghỉ</a:t>
            </a:r>
            <a:r>
              <a:rPr lang="en-US" altLang="zh-CN" sz="2800" dirty="0">
                <a:latin typeface="Times New Roman" panose="02020603050405020304" pitchFamily="18" charset="0"/>
                <a:ea typeface="SimSun" panose="02010600030101010101" pitchFamily="2" charset="-122"/>
              </a:rPr>
              <a:t> </a:t>
            </a:r>
            <a:r>
              <a:rPr lang="en-US" altLang="zh-CN" sz="2800" dirty="0" err="1">
                <a:latin typeface="Times New Roman" panose="02020603050405020304" pitchFamily="18" charset="0"/>
                <a:ea typeface="SimSun" panose="02010600030101010101" pitchFamily="2" charset="-122"/>
              </a:rPr>
              <a:t>hợp</a:t>
            </a:r>
            <a:r>
              <a:rPr lang="en-US" altLang="zh-CN" sz="2800" dirty="0">
                <a:latin typeface="Times New Roman" panose="02020603050405020304" pitchFamily="18" charset="0"/>
                <a:ea typeface="SimSun" panose="02010600030101010101" pitchFamily="2" charset="-122"/>
              </a:rPr>
              <a:t> </a:t>
            </a:r>
            <a:r>
              <a:rPr lang="en-US" altLang="zh-CN" sz="2800" dirty="0" err="1">
                <a:latin typeface="Times New Roman" panose="02020603050405020304" pitchFamily="18" charset="0"/>
                <a:ea typeface="SimSun" panose="02010600030101010101" pitchFamily="2" charset="-122"/>
              </a:rPr>
              <a:t>lí</a:t>
            </a:r>
            <a:r>
              <a:rPr lang="en-US" altLang="zh-CN" sz="2800" dirty="0">
                <a:latin typeface="Times New Roman" panose="02020603050405020304" pitchFamily="18" charset="0"/>
                <a:ea typeface="SimSun" panose="02010600030101010101" pitchFamily="2" charset="-122"/>
              </a:rPr>
              <a:t> </a:t>
            </a:r>
            <a:r>
              <a:rPr lang="en-US" altLang="zh-CN" sz="2800" dirty="0" err="1">
                <a:latin typeface="Times New Roman" panose="02020603050405020304" pitchFamily="18" charset="0"/>
                <a:ea typeface="SimSun" panose="02010600030101010101" pitchFamily="2" charset="-122"/>
              </a:rPr>
              <a:t>sau</a:t>
            </a:r>
            <a:r>
              <a:rPr lang="en-US" altLang="zh-CN" sz="2800" dirty="0">
                <a:latin typeface="Times New Roman" panose="02020603050405020304" pitchFamily="18" charset="0"/>
                <a:ea typeface="SimSun" panose="02010600030101010101" pitchFamily="2" charset="-122"/>
              </a:rPr>
              <a:t> </a:t>
            </a:r>
            <a:r>
              <a:rPr lang="en-US" altLang="zh-CN" sz="2800" dirty="0" err="1">
                <a:latin typeface="Times New Roman" panose="02020603050405020304" pitchFamily="18" charset="0"/>
                <a:ea typeface="SimSun" panose="02010600030101010101" pitchFamily="2" charset="-122"/>
              </a:rPr>
              <a:t>dấu</a:t>
            </a:r>
            <a:r>
              <a:rPr lang="en-US" altLang="zh-CN" sz="2800" dirty="0">
                <a:latin typeface="Times New Roman" panose="02020603050405020304" pitchFamily="18" charset="0"/>
                <a:ea typeface="SimSun" panose="02010600030101010101" pitchFamily="2" charset="-122"/>
              </a:rPr>
              <a:t> </a:t>
            </a:r>
            <a:r>
              <a:rPr lang="en-US" altLang="zh-CN" sz="2800" dirty="0" err="1">
                <a:latin typeface="Times New Roman" panose="02020603050405020304" pitchFamily="18" charset="0"/>
                <a:ea typeface="SimSun" panose="02010600030101010101" pitchFamily="2" charset="-122"/>
              </a:rPr>
              <a:t>chấm,dấu</a:t>
            </a:r>
            <a:r>
              <a:rPr lang="en-US" altLang="zh-CN" sz="2800" dirty="0">
                <a:latin typeface="Times New Roman" panose="02020603050405020304" pitchFamily="18" charset="0"/>
                <a:ea typeface="SimSun" panose="02010600030101010101" pitchFamily="2" charset="-122"/>
              </a:rPr>
              <a:t> </a:t>
            </a:r>
            <a:r>
              <a:rPr lang="en-US" altLang="zh-CN" sz="2800" dirty="0" err="1">
                <a:latin typeface="Times New Roman" panose="02020603050405020304" pitchFamily="18" charset="0"/>
                <a:ea typeface="SimSun" panose="02010600030101010101" pitchFamily="2" charset="-122"/>
              </a:rPr>
              <a:t>phẩy</a:t>
            </a:r>
            <a:r>
              <a:rPr lang="en-US" altLang="zh-CN" sz="2800" dirty="0">
                <a:latin typeface="Times New Roman" panose="02020603050405020304" pitchFamily="18" charset="0"/>
                <a:ea typeface="SimSun" panose="02010600030101010101" pitchFamily="2" charset="-122"/>
              </a:rPr>
              <a:t>,</a:t>
            </a:r>
            <a:r>
              <a:rPr lang="vi-VN" altLang="zh-CN" sz="2800" dirty="0">
                <a:latin typeface="Times New Roman" panose="02020603050405020304" pitchFamily="18" charset="0"/>
                <a:ea typeface="SimSun" panose="02010600030101010101" pitchFamily="2" charset="-122"/>
              </a:rPr>
              <a:t> </a:t>
            </a:r>
            <a:r>
              <a:rPr lang="en-US" altLang="zh-CN" sz="2800" dirty="0" err="1">
                <a:latin typeface="Times New Roman" panose="02020603050405020304" pitchFamily="18" charset="0"/>
                <a:ea typeface="SimSun" panose="02010600030101010101" pitchFamily="2" charset="-122"/>
              </a:rPr>
              <a:t>giữa</a:t>
            </a:r>
            <a:r>
              <a:rPr lang="en-US" altLang="zh-CN" sz="2800" dirty="0">
                <a:latin typeface="Times New Roman" panose="02020603050405020304" pitchFamily="18" charset="0"/>
                <a:ea typeface="SimSun" panose="02010600030101010101" pitchFamily="2" charset="-122"/>
              </a:rPr>
              <a:t> </a:t>
            </a:r>
            <a:r>
              <a:rPr lang="en-US" altLang="zh-CN" sz="2800" dirty="0" err="1">
                <a:latin typeface="Times New Roman" panose="02020603050405020304" pitchFamily="18" charset="0"/>
                <a:ea typeface="SimSun" panose="02010600030101010101" pitchFamily="2" charset="-122"/>
              </a:rPr>
              <a:t>các</a:t>
            </a:r>
            <a:r>
              <a:rPr lang="en-US" altLang="zh-CN" sz="2800" dirty="0">
                <a:latin typeface="Times New Roman" panose="02020603050405020304" pitchFamily="18" charset="0"/>
                <a:ea typeface="SimSun" panose="02010600030101010101" pitchFamily="2" charset="-122"/>
              </a:rPr>
              <a:t> </a:t>
            </a:r>
            <a:r>
              <a:rPr lang="en-US" altLang="zh-CN" sz="2800" dirty="0" err="1">
                <a:latin typeface="Times New Roman" panose="02020603050405020304" pitchFamily="18" charset="0"/>
                <a:ea typeface="SimSun" panose="02010600030101010101" pitchFamily="2" charset="-122"/>
              </a:rPr>
              <a:t>cụm</a:t>
            </a:r>
            <a:r>
              <a:rPr lang="en-US" altLang="zh-CN" sz="2800" dirty="0">
                <a:latin typeface="Times New Roman" panose="02020603050405020304" pitchFamily="18" charset="0"/>
                <a:ea typeface="SimSun" panose="02010600030101010101" pitchFamily="2" charset="-122"/>
              </a:rPr>
              <a:t> </a:t>
            </a:r>
            <a:r>
              <a:rPr lang="en-US" altLang="zh-CN" sz="2800" err="1">
                <a:latin typeface="Times New Roman" panose="02020603050405020304" pitchFamily="18" charset="0"/>
                <a:ea typeface="SimSun" panose="02010600030101010101" pitchFamily="2" charset="-122"/>
              </a:rPr>
              <a:t>từ</a:t>
            </a:r>
            <a:r>
              <a:rPr lang="en-US" altLang="zh-CN" sz="2800">
                <a:latin typeface="Times New Roman" panose="02020603050405020304" pitchFamily="18" charset="0"/>
                <a:ea typeface="SimSun" panose="02010600030101010101" pitchFamily="2" charset="-122"/>
              </a:rPr>
              <a:t>.</a:t>
            </a:r>
          </a:p>
          <a:p>
            <a:pPr marL="0" indent="0" algn="just">
              <a:buNone/>
            </a:pPr>
            <a:r>
              <a:rPr lang="en-US" altLang="zh-CN" sz="2800">
                <a:latin typeface="Times New Roman" panose="02020603050405020304" pitchFamily="18" charset="0"/>
                <a:ea typeface="SimSun" panose="02010600030101010101" pitchFamily="2" charset="-122"/>
              </a:rPr>
              <a:t>2.Đọc trôi chảy được toàn bài và bước đầu biết bộc lộ  tình cảm thái độ của từng nhân vật qua lời đối thoại. </a:t>
            </a:r>
          </a:p>
          <a:p>
            <a:pPr marL="0" indent="0" algn="just">
              <a:buNone/>
            </a:pPr>
            <a:r>
              <a:rPr lang="en-US" altLang="zh-CN" sz="2800">
                <a:latin typeface="Times New Roman" panose="02020603050405020304" pitchFamily="18" charset="0"/>
                <a:ea typeface="SimSun" panose="02010600030101010101" pitchFamily="2" charset="-122"/>
              </a:rPr>
              <a:t>3.Hiểu nội dung bài thông qua việc trả lời các câu hỏi trong sách giáo khoa.</a:t>
            </a:r>
          </a:p>
          <a:p>
            <a:pPr marL="0" indent="0" algn="just">
              <a:buNone/>
            </a:pPr>
            <a:r>
              <a:rPr lang="en-US" altLang="zh-CN" sz="2800">
                <a:latin typeface="Times New Roman" panose="02020603050405020304" pitchFamily="18" charset="0"/>
                <a:ea typeface="SimSun" panose="02010600030101010101" pitchFamily="2" charset="-122"/>
              </a:rPr>
              <a:t> </a:t>
            </a:r>
            <a:endParaRPr lang="en-US" altLang="zh-CN" sz="2000" dirty="0">
              <a:ea typeface="SimSun" panose="02010600030101010101" pitchFamily="2" charset="-122"/>
            </a:endParaRPr>
          </a:p>
        </p:txBody>
      </p:sp>
    </p:spTree>
    <p:extLst>
      <p:ext uri="{BB962C8B-B14F-4D97-AF65-F5344CB8AC3E}">
        <p14:creationId xmlns:p14="http://schemas.microsoft.com/office/powerpoint/2010/main" val="11661705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图片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2" y="1039837"/>
            <a:ext cx="771525" cy="82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 name="文本框 93"/>
          <p:cNvSpPr txBox="1">
            <a:spLocks noChangeArrowheads="1"/>
          </p:cNvSpPr>
          <p:nvPr/>
        </p:nvSpPr>
        <p:spPr bwMode="auto">
          <a:xfrm>
            <a:off x="2800350" y="4900637"/>
            <a:ext cx="649605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0" fontAlgn="base" hangingPunct="0">
              <a:spcBef>
                <a:spcPct val="0"/>
              </a:spcBef>
              <a:spcAft>
                <a:spcPct val="0"/>
              </a:spcAft>
            </a:pPr>
            <a:r>
              <a:rPr lang="en-US" altLang="zh-CN" sz="2700" b="1">
                <a:solidFill>
                  <a:srgbClr val="002060"/>
                </a:solidFill>
                <a:latin typeface="Times New Roman" pitchFamily="18" charset="0"/>
                <a:ea typeface="inpin heiti"/>
                <a:cs typeface="Times New Roman" pitchFamily="18" charset="0"/>
                <a:sym typeface="迷你简细行楷"/>
              </a:rPr>
              <a:t>Hãy lắng nghe cô đọc và đọc thầm theo</a:t>
            </a:r>
            <a:r>
              <a:rPr lang="en-US" altLang="zh-CN" sz="3000" b="1">
                <a:solidFill>
                  <a:srgbClr val="002060"/>
                </a:solidFill>
                <a:latin typeface="Times New Roman" pitchFamily="18" charset="0"/>
                <a:ea typeface="inpin heiti"/>
                <a:cs typeface="Times New Roman" pitchFamily="18" charset="0"/>
                <a:sym typeface="迷你简细行楷"/>
              </a:rPr>
              <a:t>!</a:t>
            </a:r>
            <a:endParaRPr lang="zh-CN" altLang="en-US" sz="3000" b="1">
              <a:solidFill>
                <a:srgbClr val="002060"/>
              </a:solidFill>
              <a:latin typeface="Times New Roman" pitchFamily="18" charset="0"/>
              <a:ea typeface="inpin heiti"/>
              <a:cs typeface="Times New Roman" pitchFamily="18" charset="0"/>
              <a:sym typeface="迷你简细行楷"/>
            </a:endParaRPr>
          </a:p>
        </p:txBody>
      </p:sp>
      <p:pic>
        <p:nvPicPr>
          <p:cNvPr id="92" name="图片 91"/>
          <p:cNvPicPr>
            <a:picLocks noChangeAspect="1"/>
          </p:cNvPicPr>
          <p:nvPr/>
        </p:nvPicPr>
        <p:blipFill>
          <a:blip r:embed="rId4"/>
          <a:stretch>
            <a:fillRect/>
          </a:stretch>
        </p:blipFill>
        <p:spPr>
          <a:xfrm>
            <a:off x="3819537" y="1195388"/>
            <a:ext cx="3459163" cy="3395662"/>
          </a:xfrm>
          <a:prstGeom prst="rect">
            <a:avLst/>
          </a:prstGeom>
          <a:effectLst>
            <a:outerShdw blurRad="228600" dist="38100" dir="19800000" sx="102000" sy="102000" algn="tl" rotWithShape="0">
              <a:prstClr val="black">
                <a:alpha val="67000"/>
              </a:prstClr>
            </a:outerShdw>
          </a:effectLst>
        </p:spPr>
      </p:pic>
      <p:pic>
        <p:nvPicPr>
          <p:cNvPr id="3" name="图片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650" y="855663"/>
            <a:ext cx="2663825" cy="482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0"/>
          <p:cNvSpPr txBox="1">
            <a:spLocks noChangeArrowheads="1"/>
          </p:cNvSpPr>
          <p:nvPr/>
        </p:nvSpPr>
        <p:spPr bwMode="auto">
          <a:xfrm>
            <a:off x="652463" y="2030437"/>
            <a:ext cx="1533525"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sz="3200">
                <a:solidFill>
                  <a:schemeClr val="tx1"/>
                </a:solidFill>
                <a:latin typeface="Calibri" pitchFamily="34" charset="0"/>
              </a:defRPr>
            </a:lvl1pPr>
            <a:lvl2pPr defTabSz="1216025">
              <a:defRPr sz="2800">
                <a:solidFill>
                  <a:schemeClr val="tx1"/>
                </a:solidFill>
                <a:latin typeface="Calibri" pitchFamily="34" charset="0"/>
              </a:defRPr>
            </a:lvl2pPr>
            <a:lvl3pPr defTabSz="1216025">
              <a:defRPr sz="2400">
                <a:solidFill>
                  <a:schemeClr val="tx1"/>
                </a:solidFill>
                <a:latin typeface="Calibri" pitchFamily="34" charset="0"/>
              </a:defRPr>
            </a:lvl3pPr>
            <a:lvl4pPr defTabSz="1216025">
              <a:defRPr sz="2000">
                <a:solidFill>
                  <a:schemeClr val="tx1"/>
                </a:solidFill>
                <a:latin typeface="Calibri" pitchFamily="34" charset="0"/>
              </a:defRPr>
            </a:lvl4pPr>
            <a:lvl5pPr defTabSz="1216025">
              <a:defRPr sz="2000">
                <a:solidFill>
                  <a:schemeClr val="tx1"/>
                </a:solidFill>
                <a:latin typeface="Calibri" pitchFamily="34" charset="0"/>
              </a:defRPr>
            </a:lvl5pPr>
            <a:lvl6pPr defTabSz="1216025" eaLnBrk="0" fontAlgn="base" hangingPunct="0">
              <a:spcAft>
                <a:spcPct val="0"/>
              </a:spcAft>
              <a:buChar char="»"/>
              <a:defRPr sz="2000">
                <a:solidFill>
                  <a:schemeClr val="tx1"/>
                </a:solidFill>
                <a:latin typeface="Calibri" pitchFamily="34" charset="0"/>
              </a:defRPr>
            </a:lvl6pPr>
            <a:lvl7pPr defTabSz="1216025" eaLnBrk="0" fontAlgn="base" hangingPunct="0">
              <a:spcAft>
                <a:spcPct val="0"/>
              </a:spcAft>
              <a:buChar char="»"/>
              <a:defRPr sz="2000">
                <a:solidFill>
                  <a:schemeClr val="tx1"/>
                </a:solidFill>
                <a:latin typeface="Calibri" pitchFamily="34" charset="0"/>
              </a:defRPr>
            </a:lvl7pPr>
            <a:lvl8pPr defTabSz="1216025" eaLnBrk="0" fontAlgn="base" hangingPunct="0">
              <a:spcAft>
                <a:spcPct val="0"/>
              </a:spcAft>
              <a:buChar char="»"/>
              <a:defRPr sz="2000">
                <a:solidFill>
                  <a:schemeClr val="tx1"/>
                </a:solidFill>
                <a:latin typeface="Calibri" pitchFamily="34" charset="0"/>
              </a:defRPr>
            </a:lvl8pPr>
            <a:lvl9pPr defTabSz="1216025" eaLnBrk="0" fontAlgn="base" hangingPunct="0">
              <a:spcAft>
                <a:spcPct val="0"/>
              </a:spcAft>
              <a:buChar char="»"/>
              <a:defRPr sz="2000">
                <a:solidFill>
                  <a:schemeClr val="tx1"/>
                </a:solidFill>
                <a:latin typeface="Calibri" pitchFamily="34" charset="0"/>
              </a:defRPr>
            </a:lvl9pPr>
          </a:lstStyle>
          <a:p>
            <a:pPr algn="ctr" fontAlgn="base">
              <a:spcBef>
                <a:spcPct val="20000"/>
              </a:spcBef>
              <a:spcAft>
                <a:spcPct val="0"/>
              </a:spcAft>
            </a:pPr>
            <a:r>
              <a:rPr lang="en-US" altLang="zh-CN" sz="3000" b="1">
                <a:solidFill>
                  <a:srgbClr val="C00000"/>
                </a:solidFill>
                <a:latin typeface="Times New Roman" pitchFamily="18" charset="0"/>
                <a:ea typeface="inpin heiti"/>
                <a:cs typeface="Times New Roman" pitchFamily="18" charset="0"/>
                <a:sym typeface="Arial" pitchFamily="34" charset="0"/>
              </a:rPr>
              <a:t>LUYỆN ĐỌC</a:t>
            </a:r>
            <a:endParaRPr lang="zh-CN" altLang="en-US" sz="3000" b="1">
              <a:solidFill>
                <a:srgbClr val="C00000"/>
              </a:solidFill>
              <a:latin typeface="Times New Roman" pitchFamily="18" charset="0"/>
              <a:ea typeface="inpin heiti"/>
              <a:cs typeface="Times New Roman" pitchFamily="18" charset="0"/>
              <a:sym typeface="Arial" pitchFamily="34" charset="0"/>
            </a:endParaRPr>
          </a:p>
        </p:txBody>
      </p:sp>
    </p:spTree>
    <p:extLst>
      <p:ext uri="{BB962C8B-B14F-4D97-AF65-F5344CB8AC3E}">
        <p14:creationId xmlns:p14="http://schemas.microsoft.com/office/powerpoint/2010/main" val="3910394356"/>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par>
                          <p:cTn id="15" fill="hold" nodeType="afterGroup">
                            <p:stCondLst>
                              <p:cond delay="1000"/>
                            </p:stCondLst>
                            <p:childTnLst>
                              <p:par>
                                <p:cTn id="16" presetID="55" presetClass="entr" presetSubtype="0" fill="hold" nodeType="afterEffect">
                                  <p:stCondLst>
                                    <p:cond delay="0"/>
                                  </p:stCondLst>
                                  <p:childTnLst>
                                    <p:set>
                                      <p:cBhvr>
                                        <p:cTn id="17" dur="1" fill="hold">
                                          <p:stCondLst>
                                            <p:cond delay="0"/>
                                          </p:stCondLst>
                                        </p:cTn>
                                        <p:tgtEl>
                                          <p:spTgt spid="92"/>
                                        </p:tgtEl>
                                        <p:attrNameLst>
                                          <p:attrName>style.visibility</p:attrName>
                                        </p:attrNameLst>
                                      </p:cBhvr>
                                      <p:to>
                                        <p:strVal val="visible"/>
                                      </p:to>
                                    </p:set>
                                    <p:anim calcmode="lin" valueType="num">
                                      <p:cBhvr>
                                        <p:cTn id="18" dur="1000" fill="hold"/>
                                        <p:tgtEl>
                                          <p:spTgt spid="92"/>
                                        </p:tgtEl>
                                        <p:attrNameLst>
                                          <p:attrName>ppt_w</p:attrName>
                                        </p:attrNameLst>
                                      </p:cBhvr>
                                      <p:tavLst>
                                        <p:tav tm="0">
                                          <p:val>
                                            <p:strVal val="#ppt_w*0.70"/>
                                          </p:val>
                                        </p:tav>
                                        <p:tav tm="100000">
                                          <p:val>
                                            <p:strVal val="#ppt_w"/>
                                          </p:val>
                                        </p:tav>
                                      </p:tavLst>
                                    </p:anim>
                                    <p:anim calcmode="lin" valueType="num">
                                      <p:cBhvr>
                                        <p:cTn id="19" dur="1000" fill="hold"/>
                                        <p:tgtEl>
                                          <p:spTgt spid="92"/>
                                        </p:tgtEl>
                                        <p:attrNameLst>
                                          <p:attrName>ppt_h</p:attrName>
                                        </p:attrNameLst>
                                      </p:cBhvr>
                                      <p:tavLst>
                                        <p:tav tm="0">
                                          <p:val>
                                            <p:strVal val="#ppt_h"/>
                                          </p:val>
                                        </p:tav>
                                        <p:tav tm="100000">
                                          <p:val>
                                            <p:strVal val="#ppt_h"/>
                                          </p:val>
                                        </p:tav>
                                      </p:tavLst>
                                    </p:anim>
                                    <p:animEffect transition="in" filter="fade">
                                      <p:cBhvr>
                                        <p:cTn id="20" dur="1000"/>
                                        <p:tgtEl>
                                          <p:spTgt spid="92"/>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0" presetClass="entr" presetSubtype="0" fill="hold" grpId="0" nodeType="clickEffect">
                                  <p:stCondLst>
                                    <p:cond delay="0"/>
                                  </p:stCondLst>
                                  <p:childTnLst>
                                    <p:set>
                                      <p:cBhvr>
                                        <p:cTn id="24" dur="1" fill="hold">
                                          <p:stCondLst>
                                            <p:cond delay="0"/>
                                          </p:stCondLst>
                                        </p:cTn>
                                        <p:tgtEl>
                                          <p:spTgt spid="94"/>
                                        </p:tgtEl>
                                        <p:attrNameLst>
                                          <p:attrName>style.visibility</p:attrName>
                                        </p:attrNameLst>
                                      </p:cBhvr>
                                      <p:to>
                                        <p:strVal val="visible"/>
                                      </p:to>
                                    </p:set>
                                    <p:animEffect transition="in" filter="wedge">
                                      <p:cBhvr>
                                        <p:cTn id="25" dur="2000"/>
                                        <p:tgtEl>
                                          <p:spTgt spid="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Rectangle 1"/>
          <p:cNvSpPr/>
          <p:nvPr/>
        </p:nvSpPr>
        <p:spPr>
          <a:xfrm>
            <a:off x="228600" y="197346"/>
            <a:ext cx="8534400" cy="4770537"/>
          </a:xfrm>
          <a:prstGeom prst="rect">
            <a:avLst/>
          </a:prstGeom>
        </p:spPr>
        <p:txBody>
          <a:bodyPr wrap="square">
            <a:spAutoFit/>
          </a:bodyPr>
          <a:lstStyle/>
          <a:p>
            <a:pPr algn="ctr"/>
            <a:r>
              <a:rPr lang="vi-VN" sz="2400" b="1">
                <a:solidFill>
                  <a:srgbClr val="FF0000"/>
                </a:solidFill>
                <a:latin typeface="inherit"/>
              </a:rPr>
              <a:t>Giọng quê hương</a:t>
            </a:r>
            <a:endParaRPr lang="vi-VN" sz="2400">
              <a:solidFill>
                <a:srgbClr val="FF0000"/>
              </a:solidFill>
            </a:endParaRPr>
          </a:p>
          <a:p>
            <a:pPr algn="just"/>
            <a:r>
              <a:rPr lang="vi-VN" sz="2000">
                <a:solidFill>
                  <a:srgbClr val="0070C0"/>
                </a:solidFill>
              </a:rPr>
              <a:t>1. Thuyên và Đồng rời quê hương đã mấy năm. Một hôm hai anh rủ nhau đi chơi thật xa, nhưng đến giữa trưa thì lạc mất đường về. Hai người phải ghé vào quán gần đấy để hỏi đường, luôn tiện để ăn cho đỡ đói. Cùng ăn trong quán ấy có ba thanh niên. Họ chuyện trò luôn miệng. Bầu không khí trong quán vui vẻ lạ thường.</a:t>
            </a:r>
          </a:p>
          <a:p>
            <a:pPr algn="just"/>
            <a:r>
              <a:rPr lang="vi-VN" sz="2000">
                <a:solidFill>
                  <a:srgbClr val="0070C0"/>
                </a:solidFill>
              </a:rPr>
              <a:t>2. Lúc đứng lên trả tiền, Thuyên mới biết mình quên chiếc ví ở nhà. Hỏi Đồng, Đồng cũng không mang tiền theo. Hai người đang lúng túng, chợt một trong ba thanh niên bước đến lại gần, nói:</a:t>
            </a:r>
          </a:p>
          <a:p>
            <a:pPr algn="just"/>
            <a:r>
              <a:rPr lang="vi-VN" sz="2000">
                <a:solidFill>
                  <a:srgbClr val="0070C0"/>
                </a:solidFill>
              </a:rPr>
              <a:t>- Xin hai anh vui lòng cho tôi được trả tiền.</a:t>
            </a:r>
          </a:p>
          <a:p>
            <a:pPr algn="just"/>
            <a:r>
              <a:rPr lang="vi-VN" sz="2000">
                <a:solidFill>
                  <a:srgbClr val="0070C0"/>
                </a:solidFill>
              </a:rPr>
              <a:t>Thuyên ngạc nhiên nhìn anh thanh niên. Trên gương mặt đôn hậu, cặp mắt ánh lên vẻ thành thực, dễ mến. Thuyên bối rối:</a:t>
            </a:r>
          </a:p>
          <a:p>
            <a:pPr algn="just"/>
            <a:r>
              <a:rPr lang="vi-VN" sz="2000">
                <a:solidFill>
                  <a:srgbClr val="0070C0"/>
                </a:solidFill>
              </a:rPr>
              <a:t>- Xin lỗi. Tôi quả thật chưa nhớ ra anh là…</a:t>
            </a:r>
          </a:p>
          <a:p>
            <a:pPr algn="just"/>
            <a:r>
              <a:rPr lang="vi-VN" sz="2000">
                <a:solidFill>
                  <a:srgbClr val="0070C0"/>
                </a:solidFill>
              </a:rPr>
              <a:t>Người thanh niên không để Thuyên kịp dứt lời:</a:t>
            </a:r>
          </a:p>
          <a:p>
            <a:pPr algn="just"/>
            <a:r>
              <a:rPr lang="vi-VN" sz="2000">
                <a:solidFill>
                  <a:srgbClr val="0070C0"/>
                </a:solidFill>
              </a:rPr>
              <a:t>- Dạ, không! Bây giờ tôi mới được biết hai anh. Tôi muốn làm quen…</a:t>
            </a:r>
          </a:p>
        </p:txBody>
      </p:sp>
    </p:spTree>
    <p:extLst>
      <p:ext uri="{BB962C8B-B14F-4D97-AF65-F5344CB8AC3E}">
        <p14:creationId xmlns:p14="http://schemas.microsoft.com/office/powerpoint/2010/main" val="2269413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Rectangle 1"/>
          <p:cNvSpPr/>
          <p:nvPr/>
        </p:nvSpPr>
        <p:spPr>
          <a:xfrm>
            <a:off x="533400" y="609600"/>
            <a:ext cx="8001000" cy="5632311"/>
          </a:xfrm>
          <a:prstGeom prst="rect">
            <a:avLst/>
          </a:prstGeom>
        </p:spPr>
        <p:txBody>
          <a:bodyPr wrap="square">
            <a:spAutoFit/>
          </a:bodyPr>
          <a:lstStyle/>
          <a:p>
            <a:r>
              <a:rPr lang="vi-VN" sz="2400">
                <a:solidFill>
                  <a:srgbClr val="0070C0"/>
                </a:solidFill>
                <a:latin typeface="+mj-lt"/>
              </a:rPr>
              <a:t>3. Ngừng một lát như để nén nỗi xúc động, anh thanh niên nói tiếp:</a:t>
            </a:r>
            <a:endParaRPr lang="en-US" sz="2400">
              <a:solidFill>
                <a:srgbClr val="0070C0"/>
              </a:solidFill>
              <a:latin typeface="+mj-lt"/>
            </a:endParaRPr>
          </a:p>
          <a:p>
            <a:r>
              <a:rPr lang="vi-VN" sz="2400">
                <a:solidFill>
                  <a:srgbClr val="0070C0"/>
                </a:solidFill>
                <a:latin typeface="+mj-lt"/>
              </a:rPr>
              <a:t> Hai anh đã cho tôi nghe lại giọng nói của mẹ tôi xưa…</a:t>
            </a:r>
          </a:p>
          <a:p>
            <a:r>
              <a:rPr lang="vi-VN" sz="2400">
                <a:solidFill>
                  <a:srgbClr val="0070C0"/>
                </a:solidFill>
                <a:latin typeface="+mj-lt"/>
              </a:rPr>
              <a:t>Bất ngờ trước tình cảm của người bạn mới, Thuyên chỉ biết nói:</a:t>
            </a:r>
          </a:p>
          <a:p>
            <a:r>
              <a:rPr lang="vi-VN" sz="2400">
                <a:solidFill>
                  <a:srgbClr val="0070C0"/>
                </a:solidFill>
                <a:latin typeface="+mj-lt"/>
              </a:rPr>
              <a:t>- Cảm ơn anh…</a:t>
            </a:r>
          </a:p>
          <a:p>
            <a:r>
              <a:rPr lang="vi-VN" sz="2400">
                <a:solidFill>
                  <a:srgbClr val="0070C0"/>
                </a:solidFill>
                <a:latin typeface="+mj-lt"/>
              </a:rPr>
              <a:t>Anh thanh niên xua tay:</a:t>
            </a:r>
          </a:p>
          <a:p>
            <a:r>
              <a:rPr lang="vi-VN" sz="2400">
                <a:solidFill>
                  <a:srgbClr val="0070C0"/>
                </a:solidFill>
                <a:latin typeface="+mj-lt"/>
              </a:rPr>
              <a:t>- Tôi phải cảm ơn hai anh mới phải.</a:t>
            </a:r>
          </a:p>
          <a:p>
            <a:r>
              <a:rPr lang="vi-VN" sz="2400">
                <a:solidFill>
                  <a:srgbClr val="0070C0"/>
                </a:solidFill>
                <a:latin typeface="+mj-lt"/>
              </a:rPr>
              <a:t>Rồi người ấy nghẹn ngào:</a:t>
            </a:r>
          </a:p>
          <a:p>
            <a:r>
              <a:rPr lang="vi-VN" sz="2400">
                <a:solidFill>
                  <a:srgbClr val="0070C0"/>
                </a:solidFill>
                <a:latin typeface="+mj-lt"/>
              </a:rPr>
              <a:t>- Mẹ tôi là người miền Trung…. Bà qua đời đã hơn tám năm rồi.</a:t>
            </a:r>
          </a:p>
          <a:p>
            <a:r>
              <a:rPr lang="vi-VN" sz="2400">
                <a:solidFill>
                  <a:srgbClr val="0070C0"/>
                </a:solidFill>
                <a:latin typeface="+mj-lt"/>
              </a:rPr>
              <a:t>Nói đến đây, người trẻ tuổi lẳng lặng cúi đầu, đôi môi mím chặt để lộ vẻ đau thương. Còn Thuyên, Đồng thì bùi ngùi nhớ quê hương, yên lặng nhìn nhau, mắt rớm lệ.</a:t>
            </a:r>
          </a:p>
          <a:p>
            <a:r>
              <a:rPr lang="en-US" sz="2400">
                <a:latin typeface="+mj-lt"/>
              </a:rPr>
              <a:t>                                                                           </a:t>
            </a:r>
            <a:r>
              <a:rPr lang="vi-VN" sz="2400">
                <a:latin typeface="+mj-lt"/>
              </a:rPr>
              <a:t>Theo THANH TỊNH</a:t>
            </a:r>
          </a:p>
          <a:p>
            <a:endParaRPr lang="en-US" sz="2400">
              <a:latin typeface="+mj-lt"/>
            </a:endParaRPr>
          </a:p>
        </p:txBody>
      </p:sp>
    </p:spTree>
    <p:extLst>
      <p:ext uri="{BB962C8B-B14F-4D97-AF65-F5344CB8AC3E}">
        <p14:creationId xmlns:p14="http://schemas.microsoft.com/office/powerpoint/2010/main" val="15196303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73730" name="Picture 2" descr="HÃ¬nh áº£nh cÃ³ liÃªn qu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7012" y="184150"/>
            <a:ext cx="3833813" cy="92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1"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12510"/>
            <a:ext cx="9144001" cy="683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3732" name="Rounded Rectangle 1"/>
          <p:cNvSpPr>
            <a:spLocks noChangeArrowheads="1"/>
          </p:cNvSpPr>
          <p:nvPr/>
        </p:nvSpPr>
        <p:spPr bwMode="auto">
          <a:xfrm>
            <a:off x="1905000" y="2548162"/>
            <a:ext cx="2316163" cy="558800"/>
          </a:xfrm>
          <a:prstGeom prst="roundRect">
            <a:avLst>
              <a:gd name="adj" fmla="val 16667"/>
            </a:avLst>
          </a:prstGeom>
          <a:solidFill>
            <a:srgbClr val="FFCCFF">
              <a:alpha val="85881"/>
            </a:srgbClr>
          </a:solidFill>
          <a:ln w="9525" algn="ctr">
            <a:solidFill>
              <a:schemeClr val="tx1"/>
            </a:solidFill>
            <a:round/>
            <a:headEnd/>
            <a:tailEnd/>
          </a:ln>
        </p:spPr>
        <p:txBody>
          <a:bodyPr/>
          <a:lstStyle/>
          <a:p>
            <a:pPr algn="ctr" fontAlgn="base">
              <a:spcBef>
                <a:spcPct val="0"/>
              </a:spcBef>
              <a:spcAft>
                <a:spcPct val="0"/>
              </a:spcAft>
            </a:pPr>
            <a:r>
              <a:rPr lang="en-US" altLang="en-US" sz="3200">
                <a:solidFill>
                  <a:prstClr val="black"/>
                </a:solidFill>
                <a:latin typeface="Times New Roman" pitchFamily="18" charset="0"/>
                <a:cs typeface="Times New Roman" pitchFamily="18" charset="0"/>
              </a:rPr>
              <a:t> luôn miệng</a:t>
            </a:r>
          </a:p>
        </p:txBody>
      </p:sp>
      <p:sp>
        <p:nvSpPr>
          <p:cNvPr id="73733" name="AutoShape 6"/>
          <p:cNvSpPr>
            <a:spLocks noChangeArrowheads="1"/>
          </p:cNvSpPr>
          <p:nvPr/>
        </p:nvSpPr>
        <p:spPr bwMode="gray">
          <a:xfrm>
            <a:off x="2659075" y="1435104"/>
            <a:ext cx="3679825" cy="639763"/>
          </a:xfrm>
          <a:prstGeom prst="roundRect">
            <a:avLst>
              <a:gd name="adj" fmla="val 10889"/>
            </a:avLst>
          </a:prstGeom>
          <a:gradFill rotWithShape="1">
            <a:gsLst>
              <a:gs pos="0">
                <a:srgbClr val="DDDDDD"/>
              </a:gs>
              <a:gs pos="50000">
                <a:srgbClr val="EEEEEE"/>
              </a:gs>
              <a:gs pos="100000">
                <a:srgbClr val="DDDDDD"/>
              </a:gs>
            </a:gsLst>
            <a:lin ang="2700000" scaled="1"/>
          </a:gradFill>
          <a:ln w="38100">
            <a:solidFill>
              <a:srgbClr val="990000"/>
            </a:solidFill>
            <a:round/>
            <a:headEnd/>
            <a:tailEnd/>
          </a:ln>
          <a:effectLst>
            <a:outerShdw dist="135003" dir="2928844" algn="ctr" rotWithShape="0">
              <a:srgbClr val="000000">
                <a:alpha val="50000"/>
              </a:srgbClr>
            </a:outerShdw>
          </a:effectLst>
        </p:spPr>
        <p:txBody>
          <a:bodyPr wrap="none" anchor="ctr"/>
          <a:lstStyle/>
          <a:p>
            <a:pPr algn="ctr" fontAlgn="base">
              <a:spcBef>
                <a:spcPct val="0"/>
              </a:spcBef>
              <a:spcAft>
                <a:spcPct val="0"/>
              </a:spcAft>
            </a:pPr>
            <a:r>
              <a:rPr lang="en-US" altLang="en-US" sz="3200" b="1">
                <a:solidFill>
                  <a:srgbClr val="FF0000"/>
                </a:solidFill>
                <a:latin typeface="Times New Roman" pitchFamily="18" charset="0"/>
                <a:cs typeface="Times New Roman" pitchFamily="18" charset="0"/>
              </a:rPr>
              <a:t>Luyện đọc từ khó</a:t>
            </a:r>
          </a:p>
        </p:txBody>
      </p:sp>
      <p:sp>
        <p:nvSpPr>
          <p:cNvPr id="73735" name="Rounded Rectangle 1"/>
          <p:cNvSpPr>
            <a:spLocks noChangeArrowheads="1"/>
          </p:cNvSpPr>
          <p:nvPr/>
        </p:nvSpPr>
        <p:spPr bwMode="auto">
          <a:xfrm>
            <a:off x="4194791" y="3444664"/>
            <a:ext cx="3581400" cy="558800"/>
          </a:xfrm>
          <a:prstGeom prst="roundRect">
            <a:avLst>
              <a:gd name="adj" fmla="val 16667"/>
            </a:avLst>
          </a:prstGeom>
          <a:solidFill>
            <a:srgbClr val="FFCCFF">
              <a:alpha val="85881"/>
            </a:srgbClr>
          </a:solidFill>
          <a:ln w="9525" algn="ctr">
            <a:solidFill>
              <a:schemeClr val="tx1"/>
            </a:solidFill>
            <a:round/>
            <a:headEnd/>
            <a:tailEnd/>
          </a:ln>
        </p:spPr>
        <p:txBody>
          <a:bodyPr/>
          <a:lstStyle/>
          <a:p>
            <a:pPr algn="ctr" fontAlgn="base">
              <a:spcBef>
                <a:spcPct val="0"/>
              </a:spcBef>
              <a:spcAft>
                <a:spcPct val="0"/>
              </a:spcAft>
            </a:pPr>
            <a:r>
              <a:rPr lang="en-US" altLang="en-US" sz="3200">
                <a:solidFill>
                  <a:prstClr val="black"/>
                </a:solidFill>
                <a:latin typeface="Times New Roman" pitchFamily="18" charset="0"/>
                <a:cs typeface="Times New Roman" pitchFamily="18" charset="0"/>
              </a:rPr>
              <a:t>nén nỗi xúc động</a:t>
            </a:r>
          </a:p>
        </p:txBody>
      </p:sp>
      <p:sp>
        <p:nvSpPr>
          <p:cNvPr id="9" name="Rounded Rectangle 1"/>
          <p:cNvSpPr>
            <a:spLocks noChangeArrowheads="1"/>
          </p:cNvSpPr>
          <p:nvPr/>
        </p:nvSpPr>
        <p:spPr bwMode="auto">
          <a:xfrm>
            <a:off x="1752600" y="4350909"/>
            <a:ext cx="3255946" cy="560388"/>
          </a:xfrm>
          <a:prstGeom prst="roundRect">
            <a:avLst>
              <a:gd name="adj" fmla="val 16667"/>
            </a:avLst>
          </a:prstGeom>
          <a:solidFill>
            <a:srgbClr val="FFCCFF">
              <a:alpha val="85881"/>
            </a:srgbClr>
          </a:solidFill>
          <a:ln w="9525" algn="ctr">
            <a:solidFill>
              <a:schemeClr val="tx1"/>
            </a:solidFill>
            <a:round/>
            <a:headEnd/>
            <a:tailEnd/>
          </a:ln>
        </p:spPr>
        <p:txBody>
          <a:bodyPr/>
          <a:lstStyle/>
          <a:p>
            <a:pPr algn="ctr" fontAlgn="base">
              <a:spcBef>
                <a:spcPct val="0"/>
              </a:spcBef>
              <a:spcAft>
                <a:spcPct val="0"/>
              </a:spcAft>
            </a:pPr>
            <a:r>
              <a:rPr lang="en-US" altLang="en-US" sz="3200">
                <a:solidFill>
                  <a:prstClr val="black"/>
                </a:solidFill>
                <a:latin typeface="Times New Roman" pitchFamily="18" charset="0"/>
                <a:cs typeface="Times New Roman" pitchFamily="18" charset="0"/>
              </a:rPr>
              <a:t>lẳng lặng cúi đầu</a:t>
            </a:r>
          </a:p>
        </p:txBody>
      </p:sp>
      <p:sp>
        <p:nvSpPr>
          <p:cNvPr id="10" name="Rounded Rectangle 1"/>
          <p:cNvSpPr>
            <a:spLocks noChangeArrowheads="1"/>
          </p:cNvSpPr>
          <p:nvPr/>
        </p:nvSpPr>
        <p:spPr bwMode="auto">
          <a:xfrm>
            <a:off x="5235597" y="4394098"/>
            <a:ext cx="2316163" cy="560388"/>
          </a:xfrm>
          <a:prstGeom prst="roundRect">
            <a:avLst>
              <a:gd name="adj" fmla="val 16667"/>
            </a:avLst>
          </a:prstGeom>
          <a:solidFill>
            <a:srgbClr val="FFCCFF">
              <a:alpha val="85881"/>
            </a:srgbClr>
          </a:solidFill>
          <a:ln w="9525" algn="ctr">
            <a:solidFill>
              <a:schemeClr val="tx1"/>
            </a:solidFill>
            <a:round/>
            <a:headEnd/>
            <a:tailEnd/>
          </a:ln>
        </p:spPr>
        <p:txBody>
          <a:bodyPr/>
          <a:lstStyle/>
          <a:p>
            <a:pPr algn="ctr" fontAlgn="base">
              <a:spcBef>
                <a:spcPct val="0"/>
              </a:spcBef>
              <a:spcAft>
                <a:spcPct val="0"/>
              </a:spcAft>
            </a:pPr>
            <a:r>
              <a:rPr lang="en-US" altLang="en-US" sz="3200">
                <a:solidFill>
                  <a:prstClr val="black"/>
                </a:solidFill>
                <a:latin typeface="Times New Roman" pitchFamily="18" charset="0"/>
                <a:cs typeface="Times New Roman" pitchFamily="18" charset="0"/>
              </a:rPr>
              <a:t>yên lặng</a:t>
            </a:r>
          </a:p>
        </p:txBody>
      </p:sp>
      <p:sp>
        <p:nvSpPr>
          <p:cNvPr id="11" name="Rounded Rectangle 1"/>
          <p:cNvSpPr>
            <a:spLocks noChangeArrowheads="1"/>
          </p:cNvSpPr>
          <p:nvPr/>
        </p:nvSpPr>
        <p:spPr bwMode="auto">
          <a:xfrm>
            <a:off x="4583918" y="2528494"/>
            <a:ext cx="2316163" cy="560388"/>
          </a:xfrm>
          <a:prstGeom prst="roundRect">
            <a:avLst>
              <a:gd name="adj" fmla="val 16667"/>
            </a:avLst>
          </a:prstGeom>
          <a:solidFill>
            <a:srgbClr val="FFCCFF">
              <a:alpha val="85881"/>
            </a:srgbClr>
          </a:solidFill>
          <a:ln w="9525" algn="ctr">
            <a:solidFill>
              <a:schemeClr val="tx1"/>
            </a:solidFill>
            <a:round/>
            <a:headEnd/>
            <a:tailEnd/>
          </a:ln>
        </p:spPr>
        <p:txBody>
          <a:bodyPr/>
          <a:lstStyle/>
          <a:p>
            <a:pPr algn="ctr" fontAlgn="base">
              <a:spcBef>
                <a:spcPct val="0"/>
              </a:spcBef>
              <a:spcAft>
                <a:spcPct val="0"/>
              </a:spcAft>
            </a:pPr>
            <a:r>
              <a:rPr lang="en-US" altLang="en-US" sz="3200">
                <a:solidFill>
                  <a:prstClr val="black"/>
                </a:solidFill>
                <a:latin typeface="Times New Roman" pitchFamily="18" charset="0"/>
                <a:cs typeface="Times New Roman" pitchFamily="18" charset="0"/>
              </a:rPr>
              <a:t>ánh lên</a:t>
            </a:r>
          </a:p>
        </p:txBody>
      </p:sp>
      <p:sp>
        <p:nvSpPr>
          <p:cNvPr id="12" name="Rounded Rectangle 1"/>
          <p:cNvSpPr>
            <a:spLocks noChangeArrowheads="1"/>
          </p:cNvSpPr>
          <p:nvPr/>
        </p:nvSpPr>
        <p:spPr bwMode="auto">
          <a:xfrm>
            <a:off x="1600200" y="3425609"/>
            <a:ext cx="2316163" cy="560388"/>
          </a:xfrm>
          <a:prstGeom prst="roundRect">
            <a:avLst>
              <a:gd name="adj" fmla="val 16667"/>
            </a:avLst>
          </a:prstGeom>
          <a:solidFill>
            <a:srgbClr val="FFCCFF">
              <a:alpha val="85881"/>
            </a:srgbClr>
          </a:solidFill>
          <a:ln w="9525" algn="ctr">
            <a:solidFill>
              <a:schemeClr val="tx1"/>
            </a:solidFill>
            <a:round/>
            <a:headEnd/>
            <a:tailEnd/>
          </a:ln>
        </p:spPr>
        <p:txBody>
          <a:bodyPr/>
          <a:lstStyle/>
          <a:p>
            <a:pPr algn="ctr" fontAlgn="base">
              <a:spcBef>
                <a:spcPct val="0"/>
              </a:spcBef>
              <a:spcAft>
                <a:spcPct val="0"/>
              </a:spcAft>
            </a:pPr>
            <a:r>
              <a:rPr lang="en-US" altLang="en-US" sz="3200">
                <a:solidFill>
                  <a:prstClr val="black"/>
                </a:solidFill>
                <a:latin typeface="Times New Roman" pitchFamily="18" charset="0"/>
                <a:cs typeface="Times New Roman" pitchFamily="18" charset="0"/>
              </a:rPr>
              <a:t>bối rối</a:t>
            </a:r>
          </a:p>
        </p:txBody>
      </p:sp>
    </p:spTree>
    <p:extLst>
      <p:ext uri="{BB962C8B-B14F-4D97-AF65-F5344CB8AC3E}">
        <p14:creationId xmlns:p14="http://schemas.microsoft.com/office/powerpoint/2010/main" val="3903841981"/>
      </p:ext>
    </p:extLst>
  </p:cSld>
  <p:clrMapOvr>
    <a:masterClrMapping/>
  </p:clrMapOvr>
  <p:transition spd="slow">
    <p:sndAc>
      <p:stSnd>
        <p:snd r:embed="rId2" name="click.wav"/>
      </p:stSnd>
    </p:sndAc>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p:cNvSpPr>
          <p:nvPr>
            <p:ph type="title"/>
          </p:nvPr>
        </p:nvSpPr>
        <p:spPr/>
        <p:txBody>
          <a:bodyPr/>
          <a:lstStyle/>
          <a:p>
            <a:endParaRPr lang="en-US" altLang="en-US"/>
          </a:p>
        </p:txBody>
      </p:sp>
      <p:sp>
        <p:nvSpPr>
          <p:cNvPr id="74755" name="Content Placeholder 2"/>
          <p:cNvSpPr>
            <a:spLocks noGrp="1"/>
          </p:cNvSpPr>
          <p:nvPr>
            <p:ph idx="1"/>
          </p:nvPr>
        </p:nvSpPr>
        <p:spPr/>
        <p:txBody>
          <a:bodyPr/>
          <a:lstStyle/>
          <a:p>
            <a:endParaRPr lang="en-US" altLang="en-US"/>
          </a:p>
        </p:txBody>
      </p:sp>
      <p:pic>
        <p:nvPicPr>
          <p:cNvPr id="7475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38" y="28575"/>
            <a:ext cx="9144001" cy="683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4757" name="AutoShape 6"/>
          <p:cNvSpPr>
            <a:spLocks noChangeArrowheads="1"/>
          </p:cNvSpPr>
          <p:nvPr/>
        </p:nvSpPr>
        <p:spPr bwMode="gray">
          <a:xfrm>
            <a:off x="2133600" y="2667000"/>
            <a:ext cx="4876800" cy="1079500"/>
          </a:xfrm>
          <a:prstGeom prst="roundRect">
            <a:avLst>
              <a:gd name="adj" fmla="val 10889"/>
            </a:avLst>
          </a:prstGeom>
          <a:gradFill rotWithShape="1">
            <a:gsLst>
              <a:gs pos="0">
                <a:srgbClr val="DDDDDD"/>
              </a:gs>
              <a:gs pos="50000">
                <a:srgbClr val="EEEEEE"/>
              </a:gs>
              <a:gs pos="100000">
                <a:srgbClr val="DDDDDD"/>
              </a:gs>
            </a:gsLst>
            <a:lin ang="2700000" scaled="1"/>
          </a:gradFill>
          <a:ln w="38100">
            <a:solidFill>
              <a:srgbClr val="990000"/>
            </a:solidFill>
            <a:round/>
            <a:headEnd/>
            <a:tailEnd/>
          </a:ln>
          <a:effectLst>
            <a:outerShdw dist="135003" dir="2928844" algn="ctr" rotWithShape="0">
              <a:srgbClr val="000000">
                <a:alpha val="50000"/>
              </a:srgbClr>
            </a:outerShdw>
          </a:effectLst>
        </p:spPr>
        <p:txBody>
          <a:bodyPr wrap="none" anchor="ctr"/>
          <a:lstStyle/>
          <a:p>
            <a:pPr algn="ctr" fontAlgn="base">
              <a:spcBef>
                <a:spcPct val="0"/>
              </a:spcBef>
              <a:spcAft>
                <a:spcPct val="0"/>
              </a:spcAft>
            </a:pPr>
            <a:r>
              <a:rPr lang="en-US" altLang="en-US" sz="4400" b="1">
                <a:solidFill>
                  <a:srgbClr val="FF0000"/>
                </a:solidFill>
                <a:latin typeface="Times New Roman" pitchFamily="18" charset="0"/>
                <a:cs typeface="Times New Roman" pitchFamily="18" charset="0"/>
              </a:rPr>
              <a:t>Luyện đọc đoạn</a:t>
            </a:r>
          </a:p>
        </p:txBody>
      </p:sp>
    </p:spTree>
    <p:extLst>
      <p:ext uri="{BB962C8B-B14F-4D97-AF65-F5344CB8AC3E}">
        <p14:creationId xmlns:p14="http://schemas.microsoft.com/office/powerpoint/2010/main" val="2407306812"/>
      </p:ext>
    </p:extLst>
  </p:cSld>
  <p:clrMapOvr>
    <a:masterClrMapping/>
  </p:clrMapOvr>
  <p:transition spd="slow">
    <p:sndAc>
      <p:stSnd>
        <p:snd r:embed="rId2" name="chimes.wav"/>
      </p:stSnd>
    </p:sndAc>
  </p:transition>
</p:sld>
</file>

<file path=ppt/tags/tag1.xml><?xml version="1.0" encoding="utf-8"?>
<p:tagLst xmlns:a="http://schemas.openxmlformats.org/drawingml/2006/main" xmlns:r="http://schemas.openxmlformats.org/officeDocument/2006/relationships" xmlns:p="http://schemas.openxmlformats.org/presentationml/2006/main">
  <p:tag name="TIMING" val="|3.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2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1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1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305</TotalTime>
  <Words>1264</Words>
  <Application>Microsoft Office PowerPoint</Application>
  <PresentationFormat>On-screen Show (4:3)</PresentationFormat>
  <Paragraphs>120</Paragraphs>
  <Slides>37</Slides>
  <Notes>10</Notes>
  <HiddenSlides>0</HiddenSlides>
  <MMClips>0</MMClips>
  <ScaleCrop>false</ScaleCrop>
  <HeadingPairs>
    <vt:vector size="6" baseType="variant">
      <vt:variant>
        <vt:lpstr>Fonts Used</vt:lpstr>
      </vt:variant>
      <vt:variant>
        <vt:i4>10</vt:i4>
      </vt:variant>
      <vt:variant>
        <vt:lpstr>Theme</vt:lpstr>
      </vt:variant>
      <vt:variant>
        <vt:i4>22</vt:i4>
      </vt:variant>
      <vt:variant>
        <vt:lpstr>Slide Titles</vt:lpstr>
      </vt:variant>
      <vt:variant>
        <vt:i4>37</vt:i4>
      </vt:variant>
    </vt:vector>
  </HeadingPairs>
  <TitlesOfParts>
    <vt:vector size="69" baseType="lpstr">
      <vt:lpstr>.VnArabia</vt:lpstr>
      <vt:lpstr>Amatic SC</vt:lpstr>
      <vt:lpstr>Arial</vt:lpstr>
      <vt:lpstr>Calibri</vt:lpstr>
      <vt:lpstr>Calibri Light</vt:lpstr>
      <vt:lpstr>inherit</vt:lpstr>
      <vt:lpstr>Segoe Print</vt:lpstr>
      <vt:lpstr>times</vt:lpstr>
      <vt:lpstr>Times New Roman</vt:lpstr>
      <vt:lpstr>VNI-Times</vt:lpstr>
      <vt:lpstr>Office Theme</vt:lpstr>
      <vt:lpstr>1_Office Theme</vt:lpstr>
      <vt:lpstr>2_Office Theme</vt:lpstr>
      <vt:lpstr>3_Office Theme</vt:lpstr>
      <vt:lpstr>5_Office Theme</vt:lpstr>
      <vt:lpstr>Default Design</vt:lpstr>
      <vt:lpstr>6_Office Theme</vt:lpstr>
      <vt:lpstr>7_Office Theme</vt:lpstr>
      <vt:lpstr>8_Office Theme</vt:lpstr>
      <vt:lpstr>9_Office Theme</vt:lpstr>
      <vt:lpstr>10_Office Theme</vt:lpstr>
      <vt:lpstr>11_Office Theme</vt:lpstr>
      <vt:lpstr>12_Office Theme</vt:lpstr>
      <vt:lpstr>13_Office Theme</vt:lpstr>
      <vt:lpstr>14_Office Theme</vt:lpstr>
      <vt:lpstr>20_Office Theme</vt:lpstr>
      <vt:lpstr>15_Office Theme</vt:lpstr>
      <vt:lpstr>1_Default Design</vt:lpstr>
      <vt:lpstr>2_Default Design</vt:lpstr>
      <vt:lpstr>3_Default Design</vt:lpstr>
      <vt:lpstr>4_Office Theme</vt:lpstr>
      <vt:lpstr>16_Office Theme</vt:lpstr>
      <vt:lpstr>PowerPoint Presentation</vt:lpstr>
      <vt:lpstr>PowerPoint Presentation</vt:lpstr>
      <vt:lpstr>PowerPoint Presentation</vt:lpstr>
      <vt:lpstr>MỤC TIÊU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Luyện đọc đoạn và giải nghĩa từ </vt:lpstr>
      <vt:lpstr>PowerPoint Presentation</vt:lpstr>
      <vt:lpstr>Luyện đọc đoạn và giải nghĩa từ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Nội dung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Lip</dc:creator>
  <cp:lastModifiedBy>ismail - [2010]</cp:lastModifiedBy>
  <cp:revision>36</cp:revision>
  <dcterms:created xsi:type="dcterms:W3CDTF">2006-08-16T00:00:00Z</dcterms:created>
  <dcterms:modified xsi:type="dcterms:W3CDTF">2021-11-06T16:46:55Z</dcterms:modified>
</cp:coreProperties>
</file>