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27" r:id="rId2"/>
    <p:sldId id="437" r:id="rId3"/>
    <p:sldId id="436" r:id="rId4"/>
    <p:sldId id="434" r:id="rId5"/>
    <p:sldId id="435" r:id="rId6"/>
    <p:sldId id="340" r:id="rId7"/>
  </p:sldIdLst>
  <p:sldSz cx="16276638" cy="9144000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88" d="100"/>
          <a:sy n="88" d="100"/>
        </p:scale>
        <p:origin x="240" y="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927832"/>
            <a:ext cx="1661573" cy="215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CHỮ VIẾT HOA G, H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413919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37424" y="6166038"/>
            <a:ext cx="1112368" cy="8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518" y="5943600"/>
            <a:ext cx="3168859" cy="226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229492" y="714375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7550" indent="-2603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436688" indent="-5222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2154238" indent="-7826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873375" indent="-104457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Quan sát chữ viết mẫu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432476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chữ hoa G, H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21" name="Group 20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G  H</a:t>
              </a:r>
            </a:p>
          </p:txBody>
        </p:sp>
      </p:grpSp>
      <p:pic>
        <p:nvPicPr>
          <p:cNvPr id="2" name="Chữ G">
            <a:hlinkClick r:id="" action="ppaction://media"/>
            <a:extLst>
              <a:ext uri="{FF2B5EF4-FFF2-40B4-BE49-F238E27FC236}">
                <a16:creationId xmlns:a16="http://schemas.microsoft.com/office/drawing/2014/main" id="{494C3338-FB2B-4608-A75B-AC51B8E5E6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4114"/>
          <a:stretch/>
        </p:blipFill>
        <p:spPr>
          <a:xfrm>
            <a:off x="3004419" y="3322287"/>
            <a:ext cx="4923757" cy="5393301"/>
          </a:xfrm>
          <a:prstGeom prst="rect">
            <a:avLst/>
          </a:prstGeom>
        </p:spPr>
      </p:pic>
      <p:pic>
        <p:nvPicPr>
          <p:cNvPr id="8" name="Chữ H">
            <a:hlinkClick r:id="" action="ppaction://media"/>
            <a:extLst>
              <a:ext uri="{FF2B5EF4-FFF2-40B4-BE49-F238E27FC236}">
                <a16:creationId xmlns:a16="http://schemas.microsoft.com/office/drawing/2014/main" id="{EC49C7C7-767D-47F2-BD62-805537A9AF4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b="11854"/>
          <a:stretch/>
        </p:blipFill>
        <p:spPr>
          <a:xfrm>
            <a:off x="8595519" y="3445856"/>
            <a:ext cx="5809113" cy="51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41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14" name="Group 13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G  H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Ôn chữ viết hoa.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328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chữ hoa G, H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299ED-ABDF-4F3B-8DFE-AEA8BE437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491" y="3810000"/>
            <a:ext cx="3637323" cy="4747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0E1A7-581B-49CB-9102-0B703F4D9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919" y="3802961"/>
            <a:ext cx="3637323" cy="358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94456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4" y="2895600"/>
            <a:ext cx="339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Viết tên riêng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75719" y="4716959"/>
            <a:ext cx="3390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Gành Hào</a:t>
            </a:r>
          </a:p>
        </p:txBody>
      </p:sp>
    </p:spTree>
    <p:extLst>
      <p:ext uri="{BB962C8B-B14F-4D97-AF65-F5344CB8AC3E}">
        <p14:creationId xmlns:p14="http://schemas.microsoft.com/office/powerpoint/2010/main" val="1636936384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Viết câu ứng dụng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26095" y="4690999"/>
            <a:ext cx="12765155" cy="265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Hoa thơm dù mọc bờ rào</a:t>
            </a:r>
          </a:p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              Gió nam, gió bắc hướng nào cũng thơm.</a:t>
            </a:r>
            <a:r>
              <a:rPr lang="en-US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											Ca dao</a:t>
            </a:r>
          </a:p>
        </p:txBody>
      </p:sp>
    </p:spTree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4099719" y="4038600"/>
            <a:ext cx="8686800" cy="1049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9362</TotalTime>
  <Words>171</Words>
  <Application>Microsoft Office PowerPoint</Application>
  <PresentationFormat>Custom</PresentationFormat>
  <Paragraphs>31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997</cp:revision>
  <dcterms:created xsi:type="dcterms:W3CDTF">2008-09-09T22:52:10Z</dcterms:created>
  <dcterms:modified xsi:type="dcterms:W3CDTF">2022-11-13T14:00:11Z</dcterms:modified>
</cp:coreProperties>
</file>