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30" r:id="rId2"/>
    <p:sldId id="434" r:id="rId3"/>
    <p:sldId id="442" r:id="rId4"/>
    <p:sldId id="443" r:id="rId5"/>
    <p:sldId id="445" r:id="rId6"/>
    <p:sldId id="446" r:id="rId7"/>
    <p:sldId id="444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88" d="100"/>
          <a:sy n="88" d="100"/>
        </p:scale>
        <p:origin x="240" y="9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562479" y="4343401"/>
            <a:ext cx="12824239" cy="257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 MẢNH GHÉP NGÔI NHÀ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386" y="703852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064066" y="763587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17550" indent="-2603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436688" indent="-52228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2154238" indent="-782638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873375" indent="-104457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THẠCH BÀN 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13513" y="103853"/>
            <a:ext cx="9496806" cy="1569405"/>
            <a:chOff x="3213513" y="103853"/>
            <a:chExt cx="9496806" cy="1569405"/>
          </a:xfrm>
        </p:grpSpPr>
        <p:grpSp>
          <p:nvGrpSpPr>
            <p:cNvPr id="26" name="Group 25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3213513" y="1097280"/>
              <a:ext cx="9496806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SINH HOẠT LỚP: TRÒ CHƠI MẢNH GHÉP NGÔI NHÀ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  <a:endParaRPr lang="en-US" sz="360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việc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nói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  <a:endParaRPr lang="en-US" sz="360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  <a:endParaRPr lang="en-US" sz="36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17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953906" y="2667000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tích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</a:p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việc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nói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để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490119" y="103853"/>
            <a:ext cx="9753600" cy="1569405"/>
            <a:chOff x="3490119" y="103853"/>
            <a:chExt cx="9753600" cy="1569405"/>
          </a:xfrm>
        </p:grpSpPr>
        <p:grpSp>
          <p:nvGrpSpPr>
            <p:cNvPr id="16" name="Group 15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0" name="Straight Connector 19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3490119" y="1097280"/>
              <a:ext cx="9753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SINH HOẠT LỚP: </a:t>
              </a: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</a:rPr>
                <a:t>TRÒ CHƠI MẢNH GHÉP NGÔI NHÀ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80317" y="1782783"/>
            <a:ext cx="11506201" cy="677108"/>
            <a:chOff x="1508915" y="1888664"/>
            <a:chExt cx="9825346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5" y="1888664"/>
              <a:ext cx="9825346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Trò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chơi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mảnh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ghép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ngôi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”.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08166" y="2519755"/>
              <a:ext cx="866784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243206" y="2590799"/>
            <a:ext cx="9161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58605" y="3565326"/>
            <a:ext cx="87846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490119" y="103853"/>
            <a:ext cx="9677400" cy="2000293"/>
            <a:chOff x="3490119" y="103853"/>
            <a:chExt cx="9677400" cy="2000293"/>
          </a:xfrm>
        </p:grpSpPr>
        <p:grpSp>
          <p:nvGrpSpPr>
            <p:cNvPr id="24" name="Group 23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34" name="TextBox 33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3490119" y="1097280"/>
              <a:ext cx="9677400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SINH HOẠT LỚP: </a:t>
              </a: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</a:rPr>
                <a:t>TRÒ CHƠI MẢNH GHÉP NGÔI NHÀ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endParaRPr lang="en-US" sz="2800" b="1" dirty="0" smtClean="0">
                <a:solidFill>
                  <a:srgbClr val="0000CC"/>
                </a:solidFill>
                <a:latin typeface="Times New Roman" pitchFamily="18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4728" t="39584" r="18961" b="24999"/>
          <a:stretch/>
        </p:blipFill>
        <p:spPr>
          <a:xfrm>
            <a:off x="10019670" y="3090982"/>
            <a:ext cx="6256968" cy="521481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356519" y="4971871"/>
            <a:ext cx="87846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80317" y="1782783"/>
            <a:ext cx="11506201" cy="677108"/>
            <a:chOff x="1508915" y="1888664"/>
            <a:chExt cx="9825346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5" y="1888664"/>
              <a:ext cx="9825346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Trò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chơi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mảnh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ghép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ngôi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”.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08166" y="2519755"/>
              <a:ext cx="866784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243206" y="2590799"/>
            <a:ext cx="2954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490119" y="103853"/>
            <a:ext cx="9677400" cy="2000293"/>
            <a:chOff x="3490119" y="103853"/>
            <a:chExt cx="9677400" cy="2000293"/>
          </a:xfrm>
        </p:grpSpPr>
        <p:grpSp>
          <p:nvGrpSpPr>
            <p:cNvPr id="24" name="Group 23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34" name="TextBox 33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3490119" y="1097280"/>
              <a:ext cx="9677400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SINH HOẠT LỚP: </a:t>
              </a: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</a:rPr>
                <a:t>TRÒ CHƠI MẢNH GHÉP NGÔI NHÀ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endParaRPr lang="en-US" sz="2800" b="1" dirty="0" smtClean="0">
                <a:solidFill>
                  <a:srgbClr val="0000CC"/>
                </a:solidFill>
                <a:latin typeface="Times New Roman" pitchFamily="18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4728" t="39584" r="18961" b="24999"/>
          <a:stretch/>
        </p:blipFill>
        <p:spPr>
          <a:xfrm>
            <a:off x="10019670" y="3090982"/>
            <a:ext cx="6256968" cy="521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2740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80317" y="1782783"/>
            <a:ext cx="11506201" cy="677108"/>
            <a:chOff x="1508915" y="1888664"/>
            <a:chExt cx="9825346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5" y="1888664"/>
              <a:ext cx="9825346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Trò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chơi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mảnh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ghép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ngôi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”.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08166" y="2519755"/>
              <a:ext cx="866784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243206" y="2590799"/>
            <a:ext cx="9536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490119" y="103853"/>
            <a:ext cx="9677400" cy="2000293"/>
            <a:chOff x="3490119" y="103853"/>
            <a:chExt cx="9677400" cy="2000293"/>
          </a:xfrm>
        </p:grpSpPr>
        <p:grpSp>
          <p:nvGrpSpPr>
            <p:cNvPr id="24" name="Group 23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34" name="TextBox 33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3490119" y="1097280"/>
              <a:ext cx="9677400" cy="10068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SINH HOẠT LỚP: </a:t>
              </a: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</a:rPr>
                <a:t>TRÒ CHƠI MẢNH GHÉP NGÔI NHÀ</a:t>
              </a:r>
            </a:p>
            <a:p>
              <a:pPr algn="ctr" eaLnBrk="1" hangingPunct="1">
                <a:spcBef>
                  <a:spcPts val="0"/>
                </a:spcBef>
                <a:defRPr/>
              </a:pPr>
              <a:endParaRPr lang="en-US" sz="2800" b="1" dirty="0" smtClean="0">
                <a:solidFill>
                  <a:srgbClr val="0000CC"/>
                </a:solidFill>
                <a:latin typeface="Times New Roman" pitchFamily="18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4728" t="39584" r="18961" b="24999"/>
          <a:stretch/>
        </p:blipFill>
        <p:spPr>
          <a:xfrm>
            <a:off x="10019670" y="3090982"/>
            <a:ext cx="6256968" cy="521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0045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8" y="1782783"/>
            <a:ext cx="3352801" cy="677108"/>
            <a:chOff x="2187788" y="1888664"/>
            <a:chExt cx="2987040" cy="677108"/>
          </a:xfrm>
        </p:grpSpPr>
        <p:sp>
          <p:nvSpPr>
            <p:cNvPr id="10" name="Rectangle 9"/>
            <p:cNvSpPr/>
            <p:nvPr/>
          </p:nvSpPr>
          <p:spPr>
            <a:xfrm>
              <a:off x="2187788" y="1888664"/>
              <a:ext cx="298704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IV. Vận dụng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55676" y="2519755"/>
              <a:ext cx="248328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464418" y="2590799"/>
            <a:ext cx="12077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nhàcủa</a:t>
            </a:r>
            <a:r>
              <a:rPr lang="en-US" sz="36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6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728119" y="103853"/>
            <a:ext cx="9982200" cy="1569405"/>
            <a:chOff x="2728119" y="103853"/>
            <a:chExt cx="9982200" cy="1569405"/>
          </a:xfrm>
        </p:grpSpPr>
        <p:grpSp>
          <p:nvGrpSpPr>
            <p:cNvPr id="15" name="Group 14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0" name="Straight Connector 19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2728119" y="1097280"/>
              <a:ext cx="9982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</a:rPr>
                <a:t>SINH HOẠT LỚP: TRÒ CHƠI MẢNH GHÉP NGÔI NHÀ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782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10560</TotalTime>
  <Words>541</Words>
  <Application>Microsoft Office PowerPoint</Application>
  <PresentationFormat>Custom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1202</cp:revision>
  <dcterms:created xsi:type="dcterms:W3CDTF">2008-09-09T22:52:10Z</dcterms:created>
  <dcterms:modified xsi:type="dcterms:W3CDTF">2022-11-13T13:35:16Z</dcterms:modified>
</cp:coreProperties>
</file>