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427" r:id="rId2"/>
    <p:sldId id="430" r:id="rId3"/>
    <p:sldId id="432" r:id="rId4"/>
    <p:sldId id="442" r:id="rId5"/>
    <p:sldId id="443" r:id="rId6"/>
    <p:sldId id="439" r:id="rId7"/>
    <p:sldId id="444" r:id="rId8"/>
    <p:sldId id="431"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2F2B72FD-4EF0-4630-8174-A5C361F907B7}">
          <p14:sldIdLst>
            <p14:sldId id="427"/>
            <p14:sldId id="430"/>
            <p14:sldId id="432"/>
            <p14:sldId id="442"/>
            <p14:sldId id="443"/>
            <p14:sldId id="439"/>
            <p14:sldId id="444"/>
            <p14:sldId id="431"/>
          </p14:sldIdLst>
        </p14:section>
      </p14:sectionLst>
    </p:ex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4A4438"/>
    <a:srgbClr val="FBF2D3"/>
    <a:srgbClr val="FF0066"/>
    <a:srgbClr val="296EB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9AD7D-814B-4FCE-9644-9C10D2185463}" v="12" dt="2022-08-27T02:56:46.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88" d="100"/>
          <a:sy n="88" d="100"/>
        </p:scale>
        <p:origin x="240" y="7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7E78C40C-4E8D-4193-8E53-840C141A5910}"/>
    <pc:docChg chg="undo custSel addSld modSld sldOrd">
      <pc:chgData name="T H" userId="270efafb50020bd6" providerId="LiveId" clId="{7E78C40C-4E8D-4193-8E53-840C141A5910}" dt="2022-08-13T23:13:47.791" v="1365" actId="1076"/>
      <pc:docMkLst>
        <pc:docMk/>
      </pc:docMkLst>
      <pc:sldChg chg="modSp mod">
        <pc:chgData name="T H" userId="270efafb50020bd6" providerId="LiveId" clId="{7E78C40C-4E8D-4193-8E53-840C141A5910}" dt="2022-08-13T21:29:31.530" v="3" actId="1076"/>
        <pc:sldMkLst>
          <pc:docMk/>
          <pc:sldMk cId="4184934910" sldId="427"/>
        </pc:sldMkLst>
        <pc:spChg chg="mod">
          <ac:chgData name="T H" userId="270efafb50020bd6" providerId="LiveId" clId="{7E78C40C-4E8D-4193-8E53-840C141A5910}" dt="2022-08-13T21:29:25.027" v="2" actId="20577"/>
          <ac:spMkLst>
            <pc:docMk/>
            <pc:sldMk cId="4184934910" sldId="427"/>
            <ac:spMk id="28" creationId="{00000000-0000-0000-0000-000000000000}"/>
          </ac:spMkLst>
        </pc:spChg>
        <pc:picChg chg="mod">
          <ac:chgData name="T H" userId="270efafb50020bd6" providerId="LiveId" clId="{7E78C40C-4E8D-4193-8E53-840C141A5910}" dt="2022-08-13T21:29:31.530" v="3" actId="1076"/>
          <ac:picMkLst>
            <pc:docMk/>
            <pc:sldMk cId="4184934910" sldId="427"/>
            <ac:picMk id="30" creationId="{00000000-0000-0000-0000-000000000000}"/>
          </ac:picMkLst>
        </pc:picChg>
      </pc:sldChg>
      <pc:sldChg chg="addSp delSp modSp mod addAnim delAnim modAnim">
        <pc:chgData name="T H" userId="270efafb50020bd6" providerId="LiveId" clId="{7E78C40C-4E8D-4193-8E53-840C141A5910}" dt="2022-08-13T21:48:22.709" v="197"/>
        <pc:sldMkLst>
          <pc:docMk/>
          <pc:sldMk cId="2432748071" sldId="432"/>
        </pc:sldMkLst>
        <pc:spChg chg="add del mod">
          <ac:chgData name="T H" userId="270efafb50020bd6" providerId="LiveId" clId="{7E78C40C-4E8D-4193-8E53-840C141A5910}" dt="2022-08-13T21:46:57.647" v="194" actId="207"/>
          <ac:spMkLst>
            <pc:docMk/>
            <pc:sldMk cId="2432748071" sldId="432"/>
            <ac:spMk id="3" creationId="{00000000-0000-0000-0000-000000000000}"/>
          </ac:spMkLst>
        </pc:spChg>
        <pc:spChg chg="mod">
          <ac:chgData name="T H" userId="270efafb50020bd6" providerId="LiveId" clId="{7E78C40C-4E8D-4193-8E53-840C141A5910}" dt="2022-08-13T21:45:04.570" v="176" actId="1076"/>
          <ac:spMkLst>
            <pc:docMk/>
            <pc:sldMk cId="2432748071" sldId="432"/>
            <ac:spMk id="10" creationId="{00000000-0000-0000-0000-000000000000}"/>
          </ac:spMkLst>
        </pc:spChg>
        <pc:spChg chg="mod">
          <ac:chgData name="T H" userId="270efafb50020bd6" providerId="LiveId" clId="{7E78C40C-4E8D-4193-8E53-840C141A5910}" dt="2022-08-13T21:45:23.051" v="180" actId="1076"/>
          <ac:spMkLst>
            <pc:docMk/>
            <pc:sldMk cId="2432748071" sldId="432"/>
            <ac:spMk id="14" creationId="{00000000-0000-0000-0000-000000000000}"/>
          </ac:spMkLst>
        </pc:spChg>
        <pc:spChg chg="mod">
          <ac:chgData name="T H" userId="270efafb50020bd6" providerId="LiveId" clId="{7E78C40C-4E8D-4193-8E53-840C141A5910}" dt="2022-08-13T21:48:22.709" v="197"/>
          <ac:spMkLst>
            <pc:docMk/>
            <pc:sldMk cId="2432748071" sldId="432"/>
            <ac:spMk id="15" creationId="{00000000-0000-0000-0000-000000000000}"/>
          </ac:spMkLst>
        </pc:spChg>
        <pc:spChg chg="mod">
          <ac:chgData name="T H" userId="270efafb50020bd6" providerId="LiveId" clId="{7E78C40C-4E8D-4193-8E53-840C141A5910}" dt="2022-08-13T21:44:54.618" v="174" actId="20577"/>
          <ac:spMkLst>
            <pc:docMk/>
            <pc:sldMk cId="2432748071" sldId="432"/>
            <ac:spMk id="18" creationId="{00000000-0000-0000-0000-000000000000}"/>
          </ac:spMkLst>
        </pc:spChg>
        <pc:picChg chg="add del mod modCrop">
          <ac:chgData name="T H" userId="270efafb50020bd6" providerId="LiveId" clId="{7E78C40C-4E8D-4193-8E53-840C141A5910}" dt="2022-08-13T21:48:02.944" v="195" actId="1076"/>
          <ac:picMkLst>
            <pc:docMk/>
            <pc:sldMk cId="2432748071" sldId="432"/>
            <ac:picMk id="4" creationId="{57441AB3-2CB3-1C07-6C3A-7B4639276E95}"/>
          </ac:picMkLst>
        </pc:picChg>
        <pc:picChg chg="del">
          <ac:chgData name="T H" userId="270efafb50020bd6" providerId="LiveId" clId="{7E78C40C-4E8D-4193-8E53-840C141A5910}" dt="2022-08-13T21:40:23.635" v="27" actId="478"/>
          <ac:picMkLst>
            <pc:docMk/>
            <pc:sldMk cId="2432748071" sldId="432"/>
            <ac:picMk id="2050" creationId="{00000000-0000-0000-0000-000000000000}"/>
          </ac:picMkLst>
        </pc:picChg>
      </pc:sldChg>
      <pc:sldChg chg="addSp delSp modSp mod modAnim">
        <pc:chgData name="T H" userId="270efafb50020bd6" providerId="LiveId" clId="{7E78C40C-4E8D-4193-8E53-840C141A5910}" dt="2022-08-13T22:25:59.491" v="718" actId="1076"/>
        <pc:sldMkLst>
          <pc:docMk/>
          <pc:sldMk cId="3348958241" sldId="433"/>
        </pc:sldMkLst>
        <pc:spChg chg="mod">
          <ac:chgData name="T H" userId="270efafb50020bd6" providerId="LiveId" clId="{7E78C40C-4E8D-4193-8E53-840C141A5910}" dt="2022-08-13T22:24:11.822" v="715" actId="339"/>
          <ac:spMkLst>
            <pc:docMk/>
            <pc:sldMk cId="3348958241" sldId="433"/>
            <ac:spMk id="2" creationId="{00000000-0000-0000-0000-000000000000}"/>
          </ac:spMkLst>
        </pc:spChg>
        <pc:spChg chg="add mod">
          <ac:chgData name="T H" userId="270efafb50020bd6" providerId="LiveId" clId="{7E78C40C-4E8D-4193-8E53-840C141A5910}" dt="2022-08-13T22:05:04.955" v="435" actId="1076"/>
          <ac:spMkLst>
            <pc:docMk/>
            <pc:sldMk cId="3348958241" sldId="433"/>
            <ac:spMk id="5" creationId="{93B486CF-9FAB-821E-64AD-6E3B19803D31}"/>
          </ac:spMkLst>
        </pc:spChg>
        <pc:spChg chg="add del mod">
          <ac:chgData name="T H" userId="270efafb50020bd6" providerId="LiveId" clId="{7E78C40C-4E8D-4193-8E53-840C141A5910}" dt="2022-08-13T22:19:49.656" v="678" actId="478"/>
          <ac:spMkLst>
            <pc:docMk/>
            <pc:sldMk cId="3348958241" sldId="433"/>
            <ac:spMk id="7" creationId="{B8C9F715-AF05-C56E-52E9-E0C4F648DBCC}"/>
          </ac:spMkLst>
        </pc:spChg>
        <pc:spChg chg="add del mod">
          <ac:chgData name="T H" userId="270efafb50020bd6" providerId="LiveId" clId="{7E78C40C-4E8D-4193-8E53-840C141A5910}" dt="2022-08-13T22:17:25.868" v="667" actId="21"/>
          <ac:spMkLst>
            <pc:docMk/>
            <pc:sldMk cId="3348958241" sldId="433"/>
            <ac:spMk id="8" creationId="{C0859942-E05D-820C-9EAA-99297CE521AF}"/>
          </ac:spMkLst>
        </pc:spChg>
        <pc:spChg chg="add del mod">
          <ac:chgData name="T H" userId="270efafb50020bd6" providerId="LiveId" clId="{7E78C40C-4E8D-4193-8E53-840C141A5910}" dt="2022-08-13T22:17:25.868" v="667" actId="21"/>
          <ac:spMkLst>
            <pc:docMk/>
            <pc:sldMk cId="3348958241" sldId="433"/>
            <ac:spMk id="9" creationId="{C03DA048-0152-F917-3126-9613E8740BB5}"/>
          </ac:spMkLst>
        </pc:spChg>
        <pc:spChg chg="del">
          <ac:chgData name="T H" userId="270efafb50020bd6" providerId="LiveId" clId="{7E78C40C-4E8D-4193-8E53-840C141A5910}" dt="2022-08-13T21:55:02.902" v="427" actId="478"/>
          <ac:spMkLst>
            <pc:docMk/>
            <pc:sldMk cId="3348958241" sldId="433"/>
            <ac:spMk id="15" creationId="{00000000-0000-0000-0000-000000000000}"/>
          </ac:spMkLst>
        </pc:spChg>
        <pc:spChg chg="mod">
          <ac:chgData name="T H" userId="270efafb50020bd6" providerId="LiveId" clId="{7E78C40C-4E8D-4193-8E53-840C141A5910}" dt="2022-08-13T22:05:08.724" v="436" actId="1076"/>
          <ac:spMkLst>
            <pc:docMk/>
            <pc:sldMk cId="3348958241" sldId="433"/>
            <ac:spMk id="17" creationId="{00000000-0000-0000-0000-000000000000}"/>
          </ac:spMkLst>
        </pc:spChg>
        <pc:picChg chg="add del">
          <ac:chgData name="T H" userId="270efafb50020bd6" providerId="LiveId" clId="{7E78C40C-4E8D-4193-8E53-840C141A5910}" dt="2022-08-13T21:55:13.555" v="430" actId="478"/>
          <ac:picMkLst>
            <pc:docMk/>
            <pc:sldMk cId="3348958241" sldId="433"/>
            <ac:picMk id="4" creationId="{AE05DF05-0DD4-1205-4B9B-CDBB254540F2}"/>
          </ac:picMkLst>
        </pc:picChg>
        <pc:picChg chg="add mod">
          <ac:chgData name="T H" userId="270efafb50020bd6" providerId="LiveId" clId="{7E78C40C-4E8D-4193-8E53-840C141A5910}" dt="2022-08-13T22:21:16.731" v="700" actId="1076"/>
          <ac:picMkLst>
            <pc:docMk/>
            <pc:sldMk cId="3348958241" sldId="433"/>
            <ac:picMk id="10" creationId="{E04D1224-EA7C-5B45-4FE4-D5B6A948EA08}"/>
          </ac:picMkLst>
        </pc:picChg>
        <pc:picChg chg="add mod">
          <ac:chgData name="T H" userId="270efafb50020bd6" providerId="LiveId" clId="{7E78C40C-4E8D-4193-8E53-840C141A5910}" dt="2022-08-13T22:25:59.491" v="718" actId="1076"/>
          <ac:picMkLst>
            <pc:docMk/>
            <pc:sldMk cId="3348958241" sldId="433"/>
            <ac:picMk id="11" creationId="{00D2E9C4-BCA5-B874-0478-1598D283FA81}"/>
          </ac:picMkLst>
        </pc:picChg>
        <pc:picChg chg="add mod">
          <ac:chgData name="T H" userId="270efafb50020bd6" providerId="LiveId" clId="{7E78C40C-4E8D-4193-8E53-840C141A5910}" dt="2022-08-13T22:21:39.722" v="707" actId="1076"/>
          <ac:picMkLst>
            <pc:docMk/>
            <pc:sldMk cId="3348958241" sldId="433"/>
            <ac:picMk id="12" creationId="{202DBF99-5368-32D2-6716-941D2821A7A7}"/>
          </ac:picMkLst>
        </pc:picChg>
        <pc:picChg chg="add mod">
          <ac:chgData name="T H" userId="270efafb50020bd6" providerId="LiveId" clId="{7E78C40C-4E8D-4193-8E53-840C141A5910}" dt="2022-08-13T22:20:40.197" v="692" actId="1076"/>
          <ac:picMkLst>
            <pc:docMk/>
            <pc:sldMk cId="3348958241" sldId="433"/>
            <ac:picMk id="13" creationId="{E7E21123-0D37-515D-A1D8-4E0482216A6D}"/>
          </ac:picMkLst>
        </pc:picChg>
        <pc:picChg chg="add del mod">
          <ac:chgData name="T H" userId="270efafb50020bd6" providerId="LiveId" clId="{7E78C40C-4E8D-4193-8E53-840C141A5910}" dt="2022-08-13T22:17:25.868" v="667" actId="21"/>
          <ac:picMkLst>
            <pc:docMk/>
            <pc:sldMk cId="3348958241" sldId="433"/>
            <ac:picMk id="1026" creationId="{7CA1F44A-561E-5125-05DD-EABB9FACC5B8}"/>
          </ac:picMkLst>
        </pc:picChg>
        <pc:picChg chg="del">
          <ac:chgData name="T H" userId="270efafb50020bd6" providerId="LiveId" clId="{7E78C40C-4E8D-4193-8E53-840C141A5910}" dt="2022-08-13T22:07:35.102" v="441" actId="478"/>
          <ac:picMkLst>
            <pc:docMk/>
            <pc:sldMk cId="3348958241" sldId="433"/>
            <ac:picMk id="4098" creationId="{00000000-0000-0000-0000-000000000000}"/>
          </ac:picMkLst>
        </pc:picChg>
        <pc:picChg chg="del mod">
          <ac:chgData name="T H" userId="270efafb50020bd6" providerId="LiveId" clId="{7E78C40C-4E8D-4193-8E53-840C141A5910}" dt="2022-08-13T22:07:31.162" v="439" actId="478"/>
          <ac:picMkLst>
            <pc:docMk/>
            <pc:sldMk cId="3348958241" sldId="433"/>
            <ac:picMk id="4100" creationId="{00000000-0000-0000-0000-000000000000}"/>
          </ac:picMkLst>
        </pc:picChg>
        <pc:picChg chg="del">
          <ac:chgData name="T H" userId="270efafb50020bd6" providerId="LiveId" clId="{7E78C40C-4E8D-4193-8E53-840C141A5910}" dt="2022-08-13T22:07:32.912" v="440" actId="478"/>
          <ac:picMkLst>
            <pc:docMk/>
            <pc:sldMk cId="3348958241" sldId="433"/>
            <ac:picMk id="4102" creationId="{00000000-0000-0000-0000-000000000000}"/>
          </ac:picMkLst>
        </pc:picChg>
      </pc:sldChg>
      <pc:sldChg chg="addSp delSp modSp mod ord delAnim modAnim">
        <pc:chgData name="T H" userId="270efafb50020bd6" providerId="LiveId" clId="{7E78C40C-4E8D-4193-8E53-840C141A5910}" dt="2022-08-13T22:42:19.436" v="857"/>
        <pc:sldMkLst>
          <pc:docMk/>
          <pc:sldMk cId="1818089509" sldId="434"/>
        </pc:sldMkLst>
        <pc:spChg chg="add mod">
          <ac:chgData name="T H" userId="270efafb50020bd6" providerId="LiveId" clId="{7E78C40C-4E8D-4193-8E53-840C141A5910}" dt="2022-08-13T21:55:43.811" v="432"/>
          <ac:spMkLst>
            <pc:docMk/>
            <pc:sldMk cId="1818089509" sldId="434"/>
            <ac:spMk id="2" creationId="{040448D0-C195-3C46-0BEA-B0D8CF51AD32}"/>
          </ac:spMkLst>
        </pc:spChg>
        <pc:spChg chg="del">
          <ac:chgData name="T H" userId="270efafb50020bd6" providerId="LiveId" clId="{7E78C40C-4E8D-4193-8E53-840C141A5910}" dt="2022-08-13T22:29:45.610" v="755" actId="478"/>
          <ac:spMkLst>
            <pc:docMk/>
            <pc:sldMk cId="1818089509" sldId="434"/>
            <ac:spMk id="3" creationId="{00000000-0000-0000-0000-000000000000}"/>
          </ac:spMkLst>
        </pc:spChg>
        <pc:spChg chg="add mod">
          <ac:chgData name="T H" userId="270efafb50020bd6" providerId="LiveId" clId="{7E78C40C-4E8D-4193-8E53-840C141A5910}" dt="2022-08-13T22:41:22.003" v="856" actId="207"/>
          <ac:spMkLst>
            <pc:docMk/>
            <pc:sldMk cId="1818089509" sldId="434"/>
            <ac:spMk id="7" creationId="{6A5DD33A-66A3-FDED-2655-C820DEC54B99}"/>
          </ac:spMkLst>
        </pc:spChg>
        <pc:spChg chg="mod">
          <ac:chgData name="T H" userId="270efafb50020bd6" providerId="LiveId" clId="{7E78C40C-4E8D-4193-8E53-840C141A5910}" dt="2022-08-13T22:27:18.456" v="739" actId="20577"/>
          <ac:spMkLst>
            <pc:docMk/>
            <pc:sldMk cId="1818089509" sldId="434"/>
            <ac:spMk id="10" creationId="{00000000-0000-0000-0000-000000000000}"/>
          </ac:spMkLst>
        </pc:spChg>
        <pc:spChg chg="mod">
          <ac:chgData name="T H" userId="270efafb50020bd6" providerId="LiveId" clId="{7E78C40C-4E8D-4193-8E53-840C141A5910}" dt="2022-08-13T22:28:58.929" v="751" actId="113"/>
          <ac:spMkLst>
            <pc:docMk/>
            <pc:sldMk cId="1818089509" sldId="434"/>
            <ac:spMk id="11" creationId="{00000000-0000-0000-0000-000000000000}"/>
          </ac:spMkLst>
        </pc:spChg>
        <pc:spChg chg="del">
          <ac:chgData name="T H" userId="270efafb50020bd6" providerId="LiveId" clId="{7E78C40C-4E8D-4193-8E53-840C141A5910}" dt="2022-08-13T21:55:43.159" v="431" actId="478"/>
          <ac:spMkLst>
            <pc:docMk/>
            <pc:sldMk cId="1818089509" sldId="434"/>
            <ac:spMk id="15" creationId="{00000000-0000-0000-0000-000000000000}"/>
          </ac:spMkLst>
        </pc:spChg>
        <pc:picChg chg="add del mod modCrop">
          <ac:chgData name="T H" userId="270efafb50020bd6" providerId="LiveId" clId="{7E78C40C-4E8D-4193-8E53-840C141A5910}" dt="2022-08-13T22:39:18.004" v="839" actId="478"/>
          <ac:picMkLst>
            <pc:docMk/>
            <pc:sldMk cId="1818089509" sldId="434"/>
            <ac:picMk id="5" creationId="{57B6B457-611A-7691-3BB0-8FEE3BDFBE21}"/>
          </ac:picMkLst>
        </pc:picChg>
        <pc:picChg chg="add del mod">
          <ac:chgData name="T H" userId="270efafb50020bd6" providerId="LiveId" clId="{7E78C40C-4E8D-4193-8E53-840C141A5910}" dt="2022-08-13T22:39:15.654" v="838" actId="478"/>
          <ac:picMkLst>
            <pc:docMk/>
            <pc:sldMk cId="1818089509" sldId="434"/>
            <ac:picMk id="8" creationId="{E4B4C133-3E9E-018B-3AD3-A51123189B8B}"/>
          </ac:picMkLst>
        </pc:picChg>
        <pc:picChg chg="add mod">
          <ac:chgData name="T H" userId="270efafb50020bd6" providerId="LiveId" clId="{7E78C40C-4E8D-4193-8E53-840C141A5910}" dt="2022-08-13T22:39:58.522" v="845" actId="1076"/>
          <ac:picMkLst>
            <pc:docMk/>
            <pc:sldMk cId="1818089509" sldId="434"/>
            <ac:picMk id="9" creationId="{10DB2F14-326D-7880-B589-90F1C9D40195}"/>
          </ac:picMkLst>
        </pc:picChg>
        <pc:picChg chg="del">
          <ac:chgData name="T H" userId="270efafb50020bd6" providerId="LiveId" clId="{7E78C40C-4E8D-4193-8E53-840C141A5910}" dt="2022-08-13T22:27:41.472" v="741" actId="478"/>
          <ac:picMkLst>
            <pc:docMk/>
            <pc:sldMk cId="1818089509" sldId="434"/>
            <ac:picMk id="3073" creationId="{00000000-0000-0000-0000-000000000000}"/>
          </ac:picMkLst>
        </pc:picChg>
      </pc:sldChg>
      <pc:sldChg chg="addSp delSp modSp mod delAnim modAnim">
        <pc:chgData name="T H" userId="270efafb50020bd6" providerId="LiveId" clId="{7E78C40C-4E8D-4193-8E53-840C141A5910}" dt="2022-08-13T23:09:31.819" v="1146"/>
        <pc:sldMkLst>
          <pc:docMk/>
          <pc:sldMk cId="3133606272" sldId="435"/>
        </pc:sldMkLst>
        <pc:spChg chg="del">
          <ac:chgData name="T H" userId="270efafb50020bd6" providerId="LiveId" clId="{7E78C40C-4E8D-4193-8E53-840C141A5910}" dt="2022-08-13T22:45:57.610" v="891" actId="478"/>
          <ac:spMkLst>
            <pc:docMk/>
            <pc:sldMk cId="3133606272" sldId="435"/>
            <ac:spMk id="2" creationId="{00000000-0000-0000-0000-000000000000}"/>
          </ac:spMkLst>
        </pc:spChg>
        <pc:spChg chg="add mod">
          <ac:chgData name="T H" userId="270efafb50020bd6" providerId="LiveId" clId="{7E78C40C-4E8D-4193-8E53-840C141A5910}" dt="2022-08-13T22:25:43.165" v="717"/>
          <ac:spMkLst>
            <pc:docMk/>
            <pc:sldMk cId="3133606272" sldId="435"/>
            <ac:spMk id="3" creationId="{CEDB00F9-514A-392D-D509-11C3B88BC4B0}"/>
          </ac:spMkLst>
        </pc:spChg>
        <pc:spChg chg="add mod">
          <ac:chgData name="T H" userId="270efafb50020bd6" providerId="LiveId" clId="{7E78C40C-4E8D-4193-8E53-840C141A5910}" dt="2022-08-13T23:01:00.278" v="1099" actId="122"/>
          <ac:spMkLst>
            <pc:docMk/>
            <pc:sldMk cId="3133606272" sldId="435"/>
            <ac:spMk id="7" creationId="{A615BB94-49D1-E246-5143-B675F2B4ED76}"/>
          </ac:spMkLst>
        </pc:spChg>
        <pc:spChg chg="add mod">
          <ac:chgData name="T H" userId="270efafb50020bd6" providerId="LiveId" clId="{7E78C40C-4E8D-4193-8E53-840C141A5910}" dt="2022-08-13T23:01:03.128" v="1100" actId="122"/>
          <ac:spMkLst>
            <pc:docMk/>
            <pc:sldMk cId="3133606272" sldId="435"/>
            <ac:spMk id="8" creationId="{C02B9EDB-D79F-578B-AFDC-7C14835FE958}"/>
          </ac:spMkLst>
        </pc:spChg>
        <pc:spChg chg="add mod">
          <ac:chgData name="T H" userId="270efafb50020bd6" providerId="LiveId" clId="{7E78C40C-4E8D-4193-8E53-840C141A5910}" dt="2022-08-13T23:06:52.196" v="1131" actId="208"/>
          <ac:spMkLst>
            <pc:docMk/>
            <pc:sldMk cId="3133606272" sldId="435"/>
            <ac:spMk id="9" creationId="{BCEB722D-B2E8-96F1-BB2B-B604060642A9}"/>
          </ac:spMkLst>
        </pc:spChg>
        <pc:spChg chg="mod">
          <ac:chgData name="T H" userId="270efafb50020bd6" providerId="LiveId" clId="{7E78C40C-4E8D-4193-8E53-840C141A5910}" dt="2022-08-13T22:42:54.900" v="878" actId="20577"/>
          <ac:spMkLst>
            <pc:docMk/>
            <pc:sldMk cId="3133606272" sldId="435"/>
            <ac:spMk id="10" creationId="{00000000-0000-0000-0000-000000000000}"/>
          </ac:spMkLst>
        </pc:spChg>
        <pc:spChg chg="mod">
          <ac:chgData name="T H" userId="270efafb50020bd6" providerId="LiveId" clId="{7E78C40C-4E8D-4193-8E53-840C141A5910}" dt="2022-08-13T22:47:10.925" v="907" actId="207"/>
          <ac:spMkLst>
            <pc:docMk/>
            <pc:sldMk cId="3133606272" sldId="435"/>
            <ac:spMk id="11" creationId="{00000000-0000-0000-0000-000000000000}"/>
          </ac:spMkLst>
        </pc:spChg>
        <pc:spChg chg="add mod">
          <ac:chgData name="T H" userId="270efafb50020bd6" providerId="LiveId" clId="{7E78C40C-4E8D-4193-8E53-840C141A5910}" dt="2022-08-13T23:06:59.514" v="1132" actId="14100"/>
          <ac:spMkLst>
            <pc:docMk/>
            <pc:sldMk cId="3133606272" sldId="435"/>
            <ac:spMk id="12" creationId="{CF2DE2BC-02F8-8534-9A2A-29A58E4AF270}"/>
          </ac:spMkLst>
        </pc:spChg>
        <pc:spChg chg="add del mod">
          <ac:chgData name="T H" userId="270efafb50020bd6" providerId="LiveId" clId="{7E78C40C-4E8D-4193-8E53-840C141A5910}" dt="2022-08-13T23:07:37.892" v="1138" actId="478"/>
          <ac:spMkLst>
            <pc:docMk/>
            <pc:sldMk cId="3133606272" sldId="435"/>
            <ac:spMk id="13" creationId="{6F8E9AB4-CACD-1D3C-5A5B-253B582DD296}"/>
          </ac:spMkLst>
        </pc:spChg>
        <pc:spChg chg="add mod">
          <ac:chgData name="T H" userId="270efafb50020bd6" providerId="LiveId" clId="{7E78C40C-4E8D-4193-8E53-840C141A5910}" dt="2022-08-13T23:05:38.708" v="1127" actId="2085"/>
          <ac:spMkLst>
            <pc:docMk/>
            <pc:sldMk cId="3133606272" sldId="435"/>
            <ac:spMk id="14" creationId="{0FC0CF25-4F19-81DC-E448-971D9A15AED4}"/>
          </ac:spMkLst>
        </pc:spChg>
        <pc:spChg chg="del">
          <ac:chgData name="T H" userId="270efafb50020bd6" providerId="LiveId" clId="{7E78C40C-4E8D-4193-8E53-840C141A5910}" dt="2022-08-13T22:25:42.668" v="716" actId="478"/>
          <ac:spMkLst>
            <pc:docMk/>
            <pc:sldMk cId="3133606272" sldId="435"/>
            <ac:spMk id="15" creationId="{00000000-0000-0000-0000-000000000000}"/>
          </ac:spMkLst>
        </pc:spChg>
        <pc:spChg chg="add mod">
          <ac:chgData name="T H" userId="270efafb50020bd6" providerId="LiveId" clId="{7E78C40C-4E8D-4193-8E53-840C141A5910}" dt="2022-08-13T23:08:38.483" v="1144" actId="1036"/>
          <ac:spMkLst>
            <pc:docMk/>
            <pc:sldMk cId="3133606272" sldId="435"/>
            <ac:spMk id="16" creationId="{DC10232C-C2E7-C596-B37D-8EC27A90F9CF}"/>
          </ac:spMkLst>
        </pc:spChg>
        <pc:spChg chg="add mod">
          <ac:chgData name="T H" userId="270efafb50020bd6" providerId="LiveId" clId="{7E78C40C-4E8D-4193-8E53-840C141A5910}" dt="2022-08-13T23:07:48.290" v="1140" actId="1036"/>
          <ac:spMkLst>
            <pc:docMk/>
            <pc:sldMk cId="3133606272" sldId="435"/>
            <ac:spMk id="17" creationId="{363797B8-0378-9896-8E1C-B6723DD63CEA}"/>
          </ac:spMkLst>
        </pc:spChg>
        <pc:picChg chg="add mod">
          <ac:chgData name="T H" userId="270efafb50020bd6" providerId="LiveId" clId="{7E78C40C-4E8D-4193-8E53-840C141A5910}" dt="2022-08-13T23:09:31.819" v="1146"/>
          <ac:picMkLst>
            <pc:docMk/>
            <pc:sldMk cId="3133606272" sldId="435"/>
            <ac:picMk id="5" creationId="{9ADCB070-B6B4-E4D1-7951-90F63DF9B7CF}"/>
          </ac:picMkLst>
        </pc:picChg>
        <pc:picChg chg="del">
          <ac:chgData name="T H" userId="270efafb50020bd6" providerId="LiveId" clId="{7E78C40C-4E8D-4193-8E53-840C141A5910}" dt="2022-08-13T22:45:54.657" v="890" actId="478"/>
          <ac:picMkLst>
            <pc:docMk/>
            <pc:sldMk cId="3133606272" sldId="435"/>
            <ac:picMk id="5122" creationId="{00000000-0000-0000-0000-000000000000}"/>
          </ac:picMkLst>
        </pc:picChg>
      </pc:sldChg>
      <pc:sldChg chg="addSp delSp modSp mod">
        <pc:chgData name="T H" userId="270efafb50020bd6" providerId="LiveId" clId="{7E78C40C-4E8D-4193-8E53-840C141A5910}" dt="2022-08-13T23:13:47.791" v="1365" actId="1076"/>
        <pc:sldMkLst>
          <pc:docMk/>
          <pc:sldMk cId="2615004540" sldId="436"/>
        </pc:sldMkLst>
        <pc:spChg chg="mod">
          <ac:chgData name="T H" userId="270efafb50020bd6" providerId="LiveId" clId="{7E78C40C-4E8D-4193-8E53-840C141A5910}" dt="2022-08-13T23:13:28.974" v="1361" actId="20577"/>
          <ac:spMkLst>
            <pc:docMk/>
            <pc:sldMk cId="2615004540" sldId="436"/>
            <ac:spMk id="4" creationId="{00000000-0000-0000-0000-000000000000}"/>
          </ac:spMkLst>
        </pc:spChg>
        <pc:spChg chg="add mod">
          <ac:chgData name="T H" userId="270efafb50020bd6" providerId="LiveId" clId="{7E78C40C-4E8D-4193-8E53-840C141A5910}" dt="2022-08-13T23:13:47.791" v="1365" actId="1076"/>
          <ac:spMkLst>
            <pc:docMk/>
            <pc:sldMk cId="2615004540" sldId="436"/>
            <ac:spMk id="5" creationId="{9A1602C6-7A9E-290E-8335-9464FDA1E036}"/>
          </ac:spMkLst>
        </pc:spChg>
        <pc:spChg chg="del">
          <ac:chgData name="T H" userId="270efafb50020bd6" providerId="LiveId" clId="{7E78C40C-4E8D-4193-8E53-840C141A5910}" dt="2022-08-13T23:13:44.411" v="1363" actId="478"/>
          <ac:spMkLst>
            <pc:docMk/>
            <pc:sldMk cId="2615004540" sldId="436"/>
            <ac:spMk id="15" creationId="{00000000-0000-0000-0000-000000000000}"/>
          </ac:spMkLst>
        </pc:spChg>
        <pc:picChg chg="add del mod">
          <ac:chgData name="T H" userId="270efafb50020bd6" providerId="LiveId" clId="{7E78C40C-4E8D-4193-8E53-840C141A5910}" dt="2022-08-13T23:13:31.661" v="1362" actId="478"/>
          <ac:picMkLst>
            <pc:docMk/>
            <pc:sldMk cId="2615004540" sldId="436"/>
            <ac:picMk id="3" creationId="{A5974A00-88AB-0CA3-A0D0-7BDCFDA9BEFC}"/>
          </ac:picMkLst>
        </pc:picChg>
      </pc:sldChg>
      <pc:sldChg chg="addSp delSp modSp add mod delAnim modAnim">
        <pc:chgData name="T H" userId="270efafb50020bd6" providerId="LiveId" clId="{7E78C40C-4E8D-4193-8E53-840C141A5910}" dt="2022-08-13T22:39:33.911" v="840" actId="1076"/>
        <pc:sldMkLst>
          <pc:docMk/>
          <pc:sldMk cId="389932026" sldId="437"/>
        </pc:sldMkLst>
        <pc:spChg chg="add del mod">
          <ac:chgData name="T H" userId="270efafb50020bd6" providerId="LiveId" clId="{7E78C40C-4E8D-4193-8E53-840C141A5910}" dt="2022-08-13T22:37:43.365" v="829" actId="478"/>
          <ac:spMkLst>
            <pc:docMk/>
            <pc:sldMk cId="389932026" sldId="437"/>
            <ac:spMk id="3" creationId="{D518A8F8-6299-9A2B-D94B-4B2F3D9E9589}"/>
          </ac:spMkLst>
        </pc:spChg>
        <pc:spChg chg="add mod">
          <ac:chgData name="T H" userId="270efafb50020bd6" providerId="LiveId" clId="{7E78C40C-4E8D-4193-8E53-840C141A5910}" dt="2022-08-13T22:34:21.680" v="797" actId="571"/>
          <ac:spMkLst>
            <pc:docMk/>
            <pc:sldMk cId="389932026" sldId="437"/>
            <ac:spMk id="6" creationId="{CA68B6CB-C4B7-908D-DE27-7CA7643B090D}"/>
          </ac:spMkLst>
        </pc:spChg>
        <pc:spChg chg="del mod">
          <ac:chgData name="T H" userId="270efafb50020bd6" providerId="LiveId" clId="{7E78C40C-4E8D-4193-8E53-840C141A5910}" dt="2022-08-13T22:31:19.298" v="777" actId="478"/>
          <ac:spMkLst>
            <pc:docMk/>
            <pc:sldMk cId="389932026" sldId="437"/>
            <ac:spMk id="7" creationId="{6A5DD33A-66A3-FDED-2655-C820DEC54B99}"/>
          </ac:spMkLst>
        </pc:spChg>
        <pc:spChg chg="mod">
          <ac:chgData name="T H" userId="270efafb50020bd6" providerId="LiveId" clId="{7E78C40C-4E8D-4193-8E53-840C141A5910}" dt="2022-08-13T22:39:33.911" v="840" actId="1076"/>
          <ac:spMkLst>
            <pc:docMk/>
            <pc:sldMk cId="389932026" sldId="437"/>
            <ac:spMk id="11" creationId="{00000000-0000-0000-0000-000000000000}"/>
          </ac:spMkLst>
        </pc:spChg>
        <pc:spChg chg="add mod">
          <ac:chgData name="T H" userId="270efafb50020bd6" providerId="LiveId" clId="{7E78C40C-4E8D-4193-8E53-840C141A5910}" dt="2022-08-13T22:39:02.742" v="837" actId="207"/>
          <ac:spMkLst>
            <pc:docMk/>
            <pc:sldMk cId="389932026" sldId="437"/>
            <ac:spMk id="12" creationId="{E67F24D3-0AD6-439E-DE65-6E278F4F3F2B}"/>
          </ac:spMkLst>
        </pc:spChg>
        <pc:spChg chg="add mod">
          <ac:chgData name="T H" userId="270efafb50020bd6" providerId="LiveId" clId="{7E78C40C-4E8D-4193-8E53-840C141A5910}" dt="2022-08-13T22:39:02.742" v="837" actId="207"/>
          <ac:spMkLst>
            <pc:docMk/>
            <pc:sldMk cId="389932026" sldId="437"/>
            <ac:spMk id="13" creationId="{2C2C3FE3-218E-C127-569D-7968FD0619A3}"/>
          </ac:spMkLst>
        </pc:spChg>
        <pc:spChg chg="add mod">
          <ac:chgData name="T H" userId="270efafb50020bd6" providerId="LiveId" clId="{7E78C40C-4E8D-4193-8E53-840C141A5910}" dt="2022-08-13T22:39:02.742" v="837" actId="207"/>
          <ac:spMkLst>
            <pc:docMk/>
            <pc:sldMk cId="389932026" sldId="437"/>
            <ac:spMk id="14" creationId="{91716007-3DA0-1D39-DAE2-407C9DC64265}"/>
          </ac:spMkLst>
        </pc:spChg>
        <pc:spChg chg="add mod">
          <ac:chgData name="T H" userId="270efafb50020bd6" providerId="LiveId" clId="{7E78C40C-4E8D-4193-8E53-840C141A5910}" dt="2022-08-13T22:39:02.742" v="837" actId="207"/>
          <ac:spMkLst>
            <pc:docMk/>
            <pc:sldMk cId="389932026" sldId="437"/>
            <ac:spMk id="15" creationId="{D19C0911-6C21-CA0A-9688-CEE0C95E7006}"/>
          </ac:spMkLst>
        </pc:spChg>
        <pc:picChg chg="add mod">
          <ac:chgData name="T H" userId="270efafb50020bd6" providerId="LiveId" clId="{7E78C40C-4E8D-4193-8E53-840C141A5910}" dt="2022-08-13T22:34:21.680" v="797" actId="571"/>
          <ac:picMkLst>
            <pc:docMk/>
            <pc:sldMk cId="389932026" sldId="437"/>
            <ac:picMk id="4" creationId="{F6FB8121-C50C-D209-4E89-1D7E532A0E14}"/>
          </ac:picMkLst>
        </pc:picChg>
        <pc:picChg chg="mod">
          <ac:chgData name="T H" userId="270efafb50020bd6" providerId="LiveId" clId="{7E78C40C-4E8D-4193-8E53-840C141A5910}" dt="2022-08-13T22:38:40.170" v="835" actId="1076"/>
          <ac:picMkLst>
            <pc:docMk/>
            <pc:sldMk cId="389932026" sldId="437"/>
            <ac:picMk id="5" creationId="{57B6B457-611A-7691-3BB0-8FEE3BDFBE21}"/>
          </ac:picMkLst>
        </pc:picChg>
        <pc:picChg chg="del mod">
          <ac:chgData name="T H" userId="270efafb50020bd6" providerId="LiveId" clId="{7E78C40C-4E8D-4193-8E53-840C141A5910}" dt="2022-08-13T22:31:22.764" v="779" actId="478"/>
          <ac:picMkLst>
            <pc:docMk/>
            <pc:sldMk cId="389932026" sldId="437"/>
            <ac:picMk id="8" creationId="{E4B4C133-3E9E-018B-3AD3-A51123189B8B}"/>
          </ac:picMkLst>
        </pc:picChg>
        <pc:picChg chg="add del mod">
          <ac:chgData name="T H" userId="270efafb50020bd6" providerId="LiveId" clId="{7E78C40C-4E8D-4193-8E53-840C141A5910}" dt="2022-08-13T22:36:36.984" v="819" actId="478"/>
          <ac:picMkLst>
            <pc:docMk/>
            <pc:sldMk cId="389932026" sldId="437"/>
            <ac:picMk id="9" creationId="{FFCACC6D-1FC7-44CB-9258-C91A2B5E23BB}"/>
          </ac:picMkLst>
        </pc:picChg>
        <pc:picChg chg="add del mod">
          <ac:chgData name="T H" userId="270efafb50020bd6" providerId="LiveId" clId="{7E78C40C-4E8D-4193-8E53-840C141A5910}" dt="2022-08-13T22:36:16.046" v="807" actId="478"/>
          <ac:picMkLst>
            <pc:docMk/>
            <pc:sldMk cId="389932026" sldId="437"/>
            <ac:picMk id="16" creationId="{9BF664C8-EAD9-1BA6-02E3-A1952F297AE1}"/>
          </ac:picMkLst>
        </pc:picChg>
        <pc:picChg chg="add del mod">
          <ac:chgData name="T H" userId="270efafb50020bd6" providerId="LiveId" clId="{7E78C40C-4E8D-4193-8E53-840C141A5910}" dt="2022-08-13T22:36:19.547" v="809" actId="478"/>
          <ac:picMkLst>
            <pc:docMk/>
            <pc:sldMk cId="389932026" sldId="437"/>
            <ac:picMk id="17" creationId="{C667E1DE-0FDE-9C24-C8C6-B8593D0736B3}"/>
          </ac:picMkLst>
        </pc:picChg>
        <pc:picChg chg="add del mod">
          <ac:chgData name="T H" userId="270efafb50020bd6" providerId="LiveId" clId="{7E78C40C-4E8D-4193-8E53-840C141A5910}" dt="2022-08-13T22:36:22.385" v="811" actId="478"/>
          <ac:picMkLst>
            <pc:docMk/>
            <pc:sldMk cId="389932026" sldId="437"/>
            <ac:picMk id="18" creationId="{651A0BD7-0FDF-B0DA-DE16-F663455EE98C}"/>
          </ac:picMkLst>
        </pc:picChg>
        <pc:picChg chg="add del mod">
          <ac:chgData name="T H" userId="270efafb50020bd6" providerId="LiveId" clId="{7E78C40C-4E8D-4193-8E53-840C141A5910}" dt="2022-08-13T22:36:25.637" v="813" actId="478"/>
          <ac:picMkLst>
            <pc:docMk/>
            <pc:sldMk cId="389932026" sldId="437"/>
            <ac:picMk id="19" creationId="{8CC3774A-98DE-59D3-6E61-2E8EC684A8AF}"/>
          </ac:picMkLst>
        </pc:picChg>
        <pc:picChg chg="add del mod">
          <ac:chgData name="T H" userId="270efafb50020bd6" providerId="LiveId" clId="{7E78C40C-4E8D-4193-8E53-840C141A5910}" dt="2022-08-13T22:36:29.537" v="815" actId="478"/>
          <ac:picMkLst>
            <pc:docMk/>
            <pc:sldMk cId="389932026" sldId="437"/>
            <ac:picMk id="20" creationId="{3E55E0F6-72A5-D240-6F00-736BDF6CB901}"/>
          </ac:picMkLst>
        </pc:picChg>
        <pc:picChg chg="add del mod">
          <ac:chgData name="T H" userId="270efafb50020bd6" providerId="LiveId" clId="{7E78C40C-4E8D-4193-8E53-840C141A5910}" dt="2022-08-13T22:36:33.629" v="817" actId="478"/>
          <ac:picMkLst>
            <pc:docMk/>
            <pc:sldMk cId="389932026" sldId="437"/>
            <ac:picMk id="21" creationId="{D37AAFA7-11B9-8EC0-07DB-66BFCACFE40B}"/>
          </ac:picMkLst>
        </pc:picChg>
      </pc:sldChg>
    </pc:docChg>
  </pc:docChgLst>
  <pc:docChgLst>
    <pc:chgData name="T H" userId="270efafb50020bd6" providerId="LiveId" clId="{F5D9AD7D-814B-4FCE-9644-9C10D2185463}"/>
    <pc:docChg chg="modSld">
      <pc:chgData name="T H" userId="270efafb50020bd6" providerId="LiveId" clId="{F5D9AD7D-814B-4FCE-9644-9C10D2185463}" dt="2022-08-27T03:05:10.168" v="16" actId="20577"/>
      <pc:docMkLst>
        <pc:docMk/>
      </pc:docMkLst>
      <pc:sldChg chg="modSp mod">
        <pc:chgData name="T H" userId="270efafb50020bd6" providerId="LiveId" clId="{F5D9AD7D-814B-4FCE-9644-9C10D2185463}" dt="2022-08-27T03:04:52.852" v="12" actId="20577"/>
        <pc:sldMkLst>
          <pc:docMk/>
          <pc:sldMk cId="4184934910" sldId="427"/>
        </pc:sldMkLst>
        <pc:spChg chg="mod">
          <ac:chgData name="T H" userId="270efafb50020bd6" providerId="LiveId" clId="{F5D9AD7D-814B-4FCE-9644-9C10D2185463}" dt="2022-08-27T03:04:52.852" v="12" actId="20577"/>
          <ac:spMkLst>
            <pc:docMk/>
            <pc:sldMk cId="4184934910" sldId="427"/>
            <ac:spMk id="28" creationId="{00000000-0000-0000-0000-000000000000}"/>
          </ac:spMkLst>
        </pc:spChg>
      </pc:sldChg>
      <pc:sldChg chg="modSp mod modAnim">
        <pc:chgData name="T H" userId="270efafb50020bd6" providerId="LiveId" clId="{F5D9AD7D-814B-4FCE-9644-9C10D2185463}" dt="2022-08-27T03:05:00.421" v="13" actId="20577"/>
        <pc:sldMkLst>
          <pc:docMk/>
          <pc:sldMk cId="2432748071" sldId="432"/>
        </pc:sldMkLst>
        <pc:spChg chg="mod">
          <ac:chgData name="T H" userId="270efafb50020bd6" providerId="LiveId" clId="{F5D9AD7D-814B-4FCE-9644-9C10D2185463}" dt="2022-08-27T03:05:00.421" v="13" actId="20577"/>
          <ac:spMkLst>
            <pc:docMk/>
            <pc:sldMk cId="2432748071" sldId="432"/>
            <ac:spMk id="15" creationId="{00000000-0000-0000-0000-000000000000}"/>
          </ac:spMkLst>
        </pc:spChg>
      </pc:sldChg>
      <pc:sldChg chg="modSp mod">
        <pc:chgData name="T H" userId="270efafb50020bd6" providerId="LiveId" clId="{F5D9AD7D-814B-4FCE-9644-9C10D2185463}" dt="2022-08-27T03:05:07.067" v="15" actId="20577"/>
        <pc:sldMkLst>
          <pc:docMk/>
          <pc:sldMk cId="3328368106" sldId="439"/>
        </pc:sldMkLst>
        <pc:spChg chg="mod">
          <ac:chgData name="T H" userId="270efafb50020bd6" providerId="LiveId" clId="{F5D9AD7D-814B-4FCE-9644-9C10D2185463}" dt="2022-08-27T03:05:07.067" v="15" actId="20577"/>
          <ac:spMkLst>
            <pc:docMk/>
            <pc:sldMk cId="3328368106" sldId="439"/>
            <ac:spMk id="13" creationId="{4E45485F-5220-5E84-6566-EB88962FE991}"/>
          </ac:spMkLst>
        </pc:spChg>
      </pc:sldChg>
      <pc:sldChg chg="modSp mod modAnim">
        <pc:chgData name="T H" userId="270efafb50020bd6" providerId="LiveId" clId="{F5D9AD7D-814B-4FCE-9644-9C10D2185463}" dt="2022-08-27T03:05:10.168" v="16" actId="20577"/>
        <pc:sldMkLst>
          <pc:docMk/>
          <pc:sldMk cId="735422353" sldId="442"/>
        </pc:sldMkLst>
        <pc:spChg chg="mod">
          <ac:chgData name="T H" userId="270efafb50020bd6" providerId="LiveId" clId="{F5D9AD7D-814B-4FCE-9644-9C10D2185463}" dt="2022-08-27T03:05:10.168" v="16" actId="20577"/>
          <ac:spMkLst>
            <pc:docMk/>
            <pc:sldMk cId="735422353" sldId="442"/>
            <ac:spMk id="15" creationId="{00000000-0000-0000-0000-000000000000}"/>
          </ac:spMkLst>
        </pc:spChg>
      </pc:sldChg>
      <pc:sldChg chg="modSp mod">
        <pc:chgData name="T H" userId="270efafb50020bd6" providerId="LiveId" clId="{F5D9AD7D-814B-4FCE-9644-9C10D2185463}" dt="2022-08-27T03:05:02.900" v="14" actId="20577"/>
        <pc:sldMkLst>
          <pc:docMk/>
          <pc:sldMk cId="855737428" sldId="443"/>
        </pc:sldMkLst>
        <pc:spChg chg="mod">
          <ac:chgData name="T H" userId="270efafb50020bd6" providerId="LiveId" clId="{F5D9AD7D-814B-4FCE-9644-9C10D2185463}" dt="2022-08-27T02:56:46.661" v="11" actId="114"/>
          <ac:spMkLst>
            <pc:docMk/>
            <pc:sldMk cId="855737428" sldId="443"/>
            <ac:spMk id="5" creationId="{CAE1057B-A079-BD3A-2538-F1FCA82638BB}"/>
          </ac:spMkLst>
        </pc:spChg>
        <pc:spChg chg="mod">
          <ac:chgData name="T H" userId="270efafb50020bd6" providerId="LiveId" clId="{F5D9AD7D-814B-4FCE-9644-9C10D2185463}" dt="2022-08-27T03:05:02.900" v="14" actId="20577"/>
          <ac:spMkLst>
            <pc:docMk/>
            <pc:sldMk cId="855737428" sldId="443"/>
            <ac:spMk id="15" creationId="{00000000-0000-0000-0000-000000000000}"/>
          </ac:spMkLst>
        </pc:spChg>
      </pc:sldChg>
    </pc:docChg>
  </pc:docChgLst>
  <pc:docChgLst>
    <pc:chgData name="T H" userId="270efafb50020bd6" providerId="LiveId" clId="{4233DBE6-A161-406E-B87B-2023E822C36B}"/>
    <pc:docChg chg="undo custSel addSld delSld modSld sldOrd addSection delSection modSection">
      <pc:chgData name="T H" userId="270efafb50020bd6" providerId="LiveId" clId="{4233DBE6-A161-406E-B87B-2023E822C36B}" dt="2022-08-17T10:15:53.412" v="759"/>
      <pc:docMkLst>
        <pc:docMk/>
      </pc:docMkLst>
      <pc:sldChg chg="modSp add del mod">
        <pc:chgData name="T H" userId="270efafb50020bd6" providerId="LiveId" clId="{4233DBE6-A161-406E-B87B-2023E822C36B}" dt="2022-08-16T19:00:40.611" v="575" actId="2696"/>
        <pc:sldMkLst>
          <pc:docMk/>
          <pc:sldMk cId="4184934910" sldId="427"/>
        </pc:sldMkLst>
        <pc:spChg chg="mod">
          <ac:chgData name="T H" userId="270efafb50020bd6" providerId="LiveId" clId="{4233DBE6-A161-406E-B87B-2023E822C36B}" dt="2022-08-16T17:44:45.068" v="6" actId="108"/>
          <ac:spMkLst>
            <pc:docMk/>
            <pc:sldMk cId="4184934910" sldId="427"/>
            <ac:spMk id="28" creationId="{00000000-0000-0000-0000-000000000000}"/>
          </ac:spMkLst>
        </pc:spChg>
        <pc:picChg chg="mod">
          <ac:chgData name="T H" userId="270efafb50020bd6" providerId="LiveId" clId="{4233DBE6-A161-406E-B87B-2023E822C36B}" dt="2022-08-16T17:44:49.140" v="7" actId="1076"/>
          <ac:picMkLst>
            <pc:docMk/>
            <pc:sldMk cId="4184934910" sldId="427"/>
            <ac:picMk id="30" creationId="{00000000-0000-0000-0000-000000000000}"/>
          </ac:picMkLst>
        </pc:picChg>
      </pc:sldChg>
      <pc:sldChg chg="add del">
        <pc:chgData name="T H" userId="270efafb50020bd6" providerId="LiveId" clId="{4233DBE6-A161-406E-B87B-2023E822C36B}" dt="2022-08-16T19:00:40.611" v="575" actId="2696"/>
        <pc:sldMkLst>
          <pc:docMk/>
          <pc:sldMk cId="2305291919" sldId="430"/>
        </pc:sldMkLst>
      </pc:sldChg>
      <pc:sldChg chg="add del">
        <pc:chgData name="T H" userId="270efafb50020bd6" providerId="LiveId" clId="{4233DBE6-A161-406E-B87B-2023E822C36B}" dt="2022-08-16T19:00:40.611" v="575" actId="2696"/>
        <pc:sldMkLst>
          <pc:docMk/>
          <pc:sldMk cId="963397092" sldId="431"/>
        </pc:sldMkLst>
      </pc:sldChg>
      <pc:sldChg chg="addSp delSp modSp add del mod addAnim delAnim">
        <pc:chgData name="T H" userId="270efafb50020bd6" providerId="LiveId" clId="{4233DBE6-A161-406E-B87B-2023E822C36B}" dt="2022-08-17T10:05:45.285" v="682" actId="1076"/>
        <pc:sldMkLst>
          <pc:docMk/>
          <pc:sldMk cId="2432748071" sldId="432"/>
        </pc:sldMkLst>
        <pc:spChg chg="add del mod">
          <ac:chgData name="T H" userId="270efafb50020bd6" providerId="LiveId" clId="{4233DBE6-A161-406E-B87B-2023E822C36B}" dt="2022-08-17T09:35:39.698" v="595" actId="20577"/>
          <ac:spMkLst>
            <pc:docMk/>
            <pc:sldMk cId="2432748071" sldId="432"/>
            <ac:spMk id="2" creationId="{A0BEA933-0D47-6D2A-85D0-679196D0462A}"/>
          </ac:spMkLst>
        </pc:spChg>
        <pc:spChg chg="mod">
          <ac:chgData name="T H" userId="270efafb50020bd6" providerId="LiveId" clId="{4233DBE6-A161-406E-B87B-2023E822C36B}" dt="2022-08-17T10:05:39.247" v="678" actId="1076"/>
          <ac:spMkLst>
            <pc:docMk/>
            <pc:sldMk cId="2432748071" sldId="432"/>
            <ac:spMk id="7" creationId="{04BE4210-9AE4-9814-51F2-460C5358F8C3}"/>
          </ac:spMkLst>
        </pc:spChg>
        <pc:spChg chg="mod">
          <ac:chgData name="T H" userId="270efafb50020bd6" providerId="LiveId" clId="{4233DBE6-A161-406E-B87B-2023E822C36B}" dt="2022-08-17T09:35:11.116" v="588" actId="20577"/>
          <ac:spMkLst>
            <pc:docMk/>
            <pc:sldMk cId="2432748071" sldId="432"/>
            <ac:spMk id="10" creationId="{00000000-0000-0000-0000-000000000000}"/>
          </ac:spMkLst>
        </pc:spChg>
        <pc:spChg chg="mod">
          <ac:chgData name="T H" userId="270efafb50020bd6" providerId="LiveId" clId="{4233DBE6-A161-406E-B87B-2023E822C36B}" dt="2022-08-16T18:01:20.461" v="435" actId="207"/>
          <ac:spMkLst>
            <pc:docMk/>
            <pc:sldMk cId="2432748071" sldId="432"/>
            <ac:spMk id="15" creationId="{00000000-0000-0000-0000-000000000000}"/>
          </ac:spMkLst>
        </pc:spChg>
        <pc:picChg chg="add mod modCrop">
          <ac:chgData name="T H" userId="270efafb50020bd6" providerId="LiveId" clId="{4233DBE6-A161-406E-B87B-2023E822C36B}" dt="2022-08-17T10:05:45.285" v="682" actId="1076"/>
          <ac:picMkLst>
            <pc:docMk/>
            <pc:sldMk cId="2432748071" sldId="432"/>
            <ac:picMk id="4" creationId="{E7143058-F4AE-1AEC-2926-AE30BE0F4954}"/>
          </ac:picMkLst>
        </pc:picChg>
        <pc:picChg chg="add del">
          <ac:chgData name="T H" userId="270efafb50020bd6" providerId="LiveId" clId="{4233DBE6-A161-406E-B87B-2023E822C36B}" dt="2022-08-16T17:57:17.929" v="294" actId="478"/>
          <ac:picMkLst>
            <pc:docMk/>
            <pc:sldMk cId="2432748071" sldId="432"/>
            <ac:picMk id="6" creationId="{3E2EE43E-E91A-17C4-9684-6CBEA2A70BFD}"/>
          </ac:picMkLst>
        </pc:picChg>
      </pc:sldChg>
      <pc:sldChg chg="addSp delSp modSp del mod ord">
        <pc:chgData name="T H" userId="270efafb50020bd6" providerId="LiveId" clId="{4233DBE6-A161-406E-B87B-2023E822C36B}" dt="2022-08-16T18:43:50.969" v="529" actId="2696"/>
        <pc:sldMkLst>
          <pc:docMk/>
          <pc:sldMk cId="2615004540" sldId="436"/>
        </pc:sldMkLst>
        <pc:spChg chg="add del mod">
          <ac:chgData name="T H" userId="270efafb50020bd6" providerId="LiveId" clId="{4233DBE6-A161-406E-B87B-2023E822C36B}" dt="2022-08-16T18:40:09.105" v="521" actId="478"/>
          <ac:spMkLst>
            <pc:docMk/>
            <pc:sldMk cId="2615004540" sldId="436"/>
            <ac:spMk id="2" creationId="{BCA59774-F99D-A011-A848-1CBA9D4B5073}"/>
          </ac:spMkLst>
        </pc:spChg>
        <pc:spChg chg="del">
          <ac:chgData name="T H" userId="270efafb50020bd6" providerId="LiveId" clId="{4233DBE6-A161-406E-B87B-2023E822C36B}" dt="2022-08-16T18:28:54.134" v="503" actId="478"/>
          <ac:spMkLst>
            <pc:docMk/>
            <pc:sldMk cId="2615004540" sldId="436"/>
            <ac:spMk id="4" creationId="{00000000-0000-0000-0000-000000000000}"/>
          </ac:spMkLst>
        </pc:spChg>
        <pc:spChg chg="mod">
          <ac:chgData name="T H" userId="270efafb50020bd6" providerId="LiveId" clId="{4233DBE6-A161-406E-B87B-2023E822C36B}" dt="2022-08-16T18:40:38.634" v="525" actId="20577"/>
          <ac:spMkLst>
            <pc:docMk/>
            <pc:sldMk cId="2615004540" sldId="436"/>
            <ac:spMk id="6" creationId="{DFE0223B-42C2-B67B-2FD4-F887BD3A891C}"/>
          </ac:spMkLst>
        </pc:spChg>
        <pc:picChg chg="add del">
          <ac:chgData name="T H" userId="270efafb50020bd6" providerId="LiveId" clId="{4233DBE6-A161-406E-B87B-2023E822C36B}" dt="2022-08-16T18:40:43.774" v="527" actId="478"/>
          <ac:picMkLst>
            <pc:docMk/>
            <pc:sldMk cId="2615004540" sldId="436"/>
            <ac:picMk id="3" creationId="{32ACCDEC-D164-44A8-7B68-E845F1F8E3B2}"/>
          </ac:picMkLst>
        </pc:picChg>
      </pc:sldChg>
      <pc:sldChg chg="del">
        <pc:chgData name="T H" userId="270efafb50020bd6" providerId="LiveId" clId="{4233DBE6-A161-406E-B87B-2023E822C36B}" dt="2022-08-16T19:00:09.413" v="569" actId="2696"/>
        <pc:sldMkLst>
          <pc:docMk/>
          <pc:sldMk cId="389932026" sldId="437"/>
        </pc:sldMkLst>
      </pc:sldChg>
      <pc:sldChg chg="modSp del">
        <pc:chgData name="T H" userId="270efafb50020bd6" providerId="LiveId" clId="{4233DBE6-A161-406E-B87B-2023E822C36B}" dt="2022-08-16T18:59:54.686" v="567" actId="2696"/>
        <pc:sldMkLst>
          <pc:docMk/>
          <pc:sldMk cId="3552546601" sldId="438"/>
        </pc:sldMkLst>
        <pc:spChg chg="mod">
          <ac:chgData name="T H" userId="270efafb50020bd6" providerId="LiveId" clId="{4233DBE6-A161-406E-B87B-2023E822C36B}" dt="2022-08-16T18:29:20.254" v="504" actId="1076"/>
          <ac:spMkLst>
            <pc:docMk/>
            <pc:sldMk cId="3552546601" sldId="438"/>
            <ac:spMk id="15" creationId="{00000000-0000-0000-0000-000000000000}"/>
          </ac:spMkLst>
        </pc:spChg>
      </pc:sldChg>
      <pc:sldChg chg="addSp delSp modSp add del mod delAnim modAnim">
        <pc:chgData name="T H" userId="270efafb50020bd6" providerId="LiveId" clId="{4233DBE6-A161-406E-B87B-2023E822C36B}" dt="2022-08-17T10:15:53.412" v="759"/>
        <pc:sldMkLst>
          <pc:docMk/>
          <pc:sldMk cId="3328368106" sldId="439"/>
        </pc:sldMkLst>
        <pc:spChg chg="add del mod">
          <ac:chgData name="T H" userId="270efafb50020bd6" providerId="LiveId" clId="{4233DBE6-A161-406E-B87B-2023E822C36B}" dt="2022-08-17T10:07:14.125" v="692" actId="478"/>
          <ac:spMkLst>
            <pc:docMk/>
            <pc:sldMk cId="3328368106" sldId="439"/>
            <ac:spMk id="4" creationId="{97FB859A-C121-B66F-D1D3-BCF41F773700}"/>
          </ac:spMkLst>
        </pc:spChg>
        <pc:spChg chg="add del">
          <ac:chgData name="T H" userId="270efafb50020bd6" providerId="LiveId" clId="{4233DBE6-A161-406E-B87B-2023E822C36B}" dt="2022-08-17T10:07:02.711" v="690" actId="478"/>
          <ac:spMkLst>
            <pc:docMk/>
            <pc:sldMk cId="3328368106" sldId="439"/>
            <ac:spMk id="10" creationId="{DAAA280D-141C-7CFE-8AE2-5D9D7E9E262C}"/>
          </ac:spMkLst>
        </pc:spChg>
        <pc:spChg chg="add del mod">
          <ac:chgData name="T H" userId="270efafb50020bd6" providerId="LiveId" clId="{4233DBE6-A161-406E-B87B-2023E822C36B}" dt="2022-08-17T10:11:33.755" v="701" actId="478"/>
          <ac:spMkLst>
            <pc:docMk/>
            <pc:sldMk cId="3328368106" sldId="439"/>
            <ac:spMk id="12" creationId="{1DFF20FC-6A69-0AF3-6226-F469A3932277}"/>
          </ac:spMkLst>
        </pc:spChg>
        <pc:spChg chg="add mod">
          <ac:chgData name="T H" userId="270efafb50020bd6" providerId="LiveId" clId="{4233DBE6-A161-406E-B87B-2023E822C36B}" dt="2022-08-17T10:07:15.590" v="693"/>
          <ac:spMkLst>
            <pc:docMk/>
            <pc:sldMk cId="3328368106" sldId="439"/>
            <ac:spMk id="13" creationId="{4E45485F-5220-5E84-6566-EB88962FE991}"/>
          </ac:spMkLst>
        </pc:spChg>
        <pc:spChg chg="add mod">
          <ac:chgData name="T H" userId="270efafb50020bd6" providerId="LiveId" clId="{4233DBE6-A161-406E-B87B-2023E822C36B}" dt="2022-08-17T10:13:22.432" v="756" actId="1076"/>
          <ac:spMkLst>
            <pc:docMk/>
            <pc:sldMk cId="3328368106" sldId="439"/>
            <ac:spMk id="15" creationId="{ED0151B3-1210-57F9-A794-1FCDF00CA268}"/>
          </ac:spMkLst>
        </pc:spChg>
        <pc:picChg chg="add del mod">
          <ac:chgData name="T H" userId="270efafb50020bd6" providerId="LiveId" clId="{4233DBE6-A161-406E-B87B-2023E822C36B}" dt="2022-08-17T09:47:55.346" v="613" actId="478"/>
          <ac:picMkLst>
            <pc:docMk/>
            <pc:sldMk cId="3328368106" sldId="439"/>
            <ac:picMk id="2" creationId="{DFF2982D-6B50-6971-7DDF-C8DFDA64E696}"/>
          </ac:picMkLst>
        </pc:picChg>
        <pc:picChg chg="add del mod">
          <ac:chgData name="T H" userId="270efafb50020bd6" providerId="LiveId" clId="{4233DBE6-A161-406E-B87B-2023E822C36B}" dt="2022-08-17T10:07:00.005" v="689" actId="478"/>
          <ac:picMkLst>
            <pc:docMk/>
            <pc:sldMk cId="3328368106" sldId="439"/>
            <ac:picMk id="3" creationId="{5063E3EC-99C5-1063-77CB-944CEFDD75C3}"/>
          </ac:picMkLst>
        </pc:picChg>
        <pc:picChg chg="del">
          <ac:chgData name="T H" userId="270efafb50020bd6" providerId="LiveId" clId="{4233DBE6-A161-406E-B87B-2023E822C36B}" dt="2022-08-16T18:35:30.751" v="516" actId="478"/>
          <ac:picMkLst>
            <pc:docMk/>
            <pc:sldMk cId="3328368106" sldId="439"/>
            <ac:picMk id="3" creationId="{A02C2011-AF1B-D401-75E6-AB7937668A29}"/>
          </ac:picMkLst>
        </pc:picChg>
        <pc:picChg chg="add del">
          <ac:chgData name="T H" userId="270efafb50020bd6" providerId="LiveId" clId="{4233DBE6-A161-406E-B87B-2023E822C36B}" dt="2022-08-17T09:49:56.111" v="624" actId="478"/>
          <ac:picMkLst>
            <pc:docMk/>
            <pc:sldMk cId="3328368106" sldId="439"/>
            <ac:picMk id="5" creationId="{EF966647-20B2-AFE8-EA20-C9E11F08F6CB}"/>
          </ac:picMkLst>
        </pc:picChg>
        <pc:picChg chg="add del mod">
          <ac:chgData name="T H" userId="270efafb50020bd6" providerId="LiveId" clId="{4233DBE6-A161-406E-B87B-2023E822C36B}" dt="2022-08-17T10:06:59.205" v="688" actId="478"/>
          <ac:picMkLst>
            <pc:docMk/>
            <pc:sldMk cId="3328368106" sldId="439"/>
            <ac:picMk id="6" creationId="{6012EE49-1134-BEDC-8B49-8E6FFD0B72D4}"/>
          </ac:picMkLst>
        </pc:picChg>
        <pc:picChg chg="add del mod">
          <ac:chgData name="T H" userId="270efafb50020bd6" providerId="LiveId" clId="{4233DBE6-A161-406E-B87B-2023E822C36B}" dt="2022-08-17T10:06:58.598" v="687" actId="478"/>
          <ac:picMkLst>
            <pc:docMk/>
            <pc:sldMk cId="3328368106" sldId="439"/>
            <ac:picMk id="7" creationId="{DD1D66B9-2F23-F96C-9E55-61DEE0F055DA}"/>
          </ac:picMkLst>
        </pc:picChg>
        <pc:picChg chg="add del mod">
          <ac:chgData name="T H" userId="270efafb50020bd6" providerId="LiveId" clId="{4233DBE6-A161-406E-B87B-2023E822C36B}" dt="2022-08-17T10:06:58.185" v="686" actId="478"/>
          <ac:picMkLst>
            <pc:docMk/>
            <pc:sldMk cId="3328368106" sldId="439"/>
            <ac:picMk id="8" creationId="{FC9CC431-2650-4ADB-2D84-DAD9FB245BBF}"/>
          </ac:picMkLst>
        </pc:picChg>
        <pc:picChg chg="add mod">
          <ac:chgData name="T H" userId="270efafb50020bd6" providerId="LiveId" clId="{4233DBE6-A161-406E-B87B-2023E822C36B}" dt="2022-08-17T10:12:25.420" v="709" actId="14100"/>
          <ac:picMkLst>
            <pc:docMk/>
            <pc:sldMk cId="3328368106" sldId="439"/>
            <ac:picMk id="14" creationId="{2C991284-93E9-AB67-0E14-635F4B0E4CB2}"/>
          </ac:picMkLst>
        </pc:picChg>
        <pc:picChg chg="del">
          <ac:chgData name="T H" userId="270efafb50020bd6" providerId="LiveId" clId="{4233DBE6-A161-406E-B87B-2023E822C36B}" dt="2022-08-16T18:35:29.878" v="515" actId="478"/>
          <ac:picMkLst>
            <pc:docMk/>
            <pc:sldMk cId="3328368106" sldId="439"/>
            <ac:picMk id="1026" creationId="{9668C952-7BE1-7190-17DA-40CE68A74B0B}"/>
          </ac:picMkLst>
        </pc:picChg>
      </pc:sldChg>
      <pc:sldChg chg="add del">
        <pc:chgData name="T H" userId="270efafb50020bd6" providerId="LiveId" clId="{4233DBE6-A161-406E-B87B-2023E822C36B}" dt="2022-08-16T19:02:13.275" v="579" actId="2696"/>
        <pc:sldMkLst>
          <pc:docMk/>
          <pc:sldMk cId="1200341054" sldId="440"/>
        </pc:sldMkLst>
      </pc:sldChg>
      <pc:sldChg chg="addSp delSp modSp add del mod">
        <pc:chgData name="T H" userId="270efafb50020bd6" providerId="LiveId" clId="{4233DBE6-A161-406E-B87B-2023E822C36B}" dt="2022-08-16T18:32:56.805" v="514" actId="2696"/>
        <pc:sldMkLst>
          <pc:docMk/>
          <pc:sldMk cId="3982717374" sldId="441"/>
        </pc:sldMkLst>
        <pc:spChg chg="add mod">
          <ac:chgData name="T H" userId="270efafb50020bd6" providerId="LiveId" clId="{4233DBE6-A161-406E-B87B-2023E822C36B}" dt="2022-08-16T18:29:54.182" v="509" actId="113"/>
          <ac:spMkLst>
            <pc:docMk/>
            <pc:sldMk cId="3982717374" sldId="441"/>
            <ac:spMk id="5" creationId="{CAE1057B-A079-BD3A-2538-F1FCA82638BB}"/>
          </ac:spMkLst>
        </pc:spChg>
        <pc:spChg chg="add mod">
          <ac:chgData name="T H" userId="270efafb50020bd6" providerId="LiveId" clId="{4233DBE6-A161-406E-B87B-2023E822C36B}" dt="2022-08-16T18:31:24.331" v="513"/>
          <ac:spMkLst>
            <pc:docMk/>
            <pc:sldMk cId="3982717374" sldId="441"/>
            <ac:spMk id="6" creationId="{F9447C72-15D6-4EB8-8B81-C1B574FC2D94}"/>
          </ac:spMkLst>
        </pc:spChg>
        <pc:spChg chg="del mod">
          <ac:chgData name="T H" userId="270efafb50020bd6" providerId="LiveId" clId="{4233DBE6-A161-406E-B87B-2023E822C36B}" dt="2022-08-16T18:08:57.073" v="457" actId="478"/>
          <ac:spMkLst>
            <pc:docMk/>
            <pc:sldMk cId="3982717374" sldId="441"/>
            <ac:spMk id="7" creationId="{04BE4210-9AE4-9814-51F2-460C5358F8C3}"/>
          </ac:spMkLst>
        </pc:spChg>
        <pc:spChg chg="add mod">
          <ac:chgData name="T H" userId="270efafb50020bd6" providerId="LiveId" clId="{4233DBE6-A161-406E-B87B-2023E822C36B}" dt="2022-08-16T18:31:24.331" v="513"/>
          <ac:spMkLst>
            <pc:docMk/>
            <pc:sldMk cId="3982717374" sldId="441"/>
            <ac:spMk id="8" creationId="{C42B3219-7E3F-8AC6-0B88-D64AF8494681}"/>
          </ac:spMkLst>
        </pc:spChg>
        <pc:picChg chg="del mod">
          <ac:chgData name="T H" userId="270efafb50020bd6" providerId="LiveId" clId="{4233DBE6-A161-406E-B87B-2023E822C36B}" dt="2022-08-16T18:23:48.563" v="492" actId="478"/>
          <ac:picMkLst>
            <pc:docMk/>
            <pc:sldMk cId="3982717374" sldId="441"/>
            <ac:picMk id="4" creationId="{E7143058-F4AE-1AEC-2926-AE30BE0F4954}"/>
          </ac:picMkLst>
        </pc:picChg>
      </pc:sldChg>
      <pc:sldChg chg="modSp add del mod modAnim">
        <pc:chgData name="T H" userId="270efafb50020bd6" providerId="LiveId" clId="{4233DBE6-A161-406E-B87B-2023E822C36B}" dt="2022-08-17T09:54:17.159" v="646"/>
        <pc:sldMkLst>
          <pc:docMk/>
          <pc:sldMk cId="735422353" sldId="442"/>
        </pc:sldMkLst>
        <pc:spChg chg="mod">
          <ac:chgData name="T H" userId="270efafb50020bd6" providerId="LiveId" clId="{4233DBE6-A161-406E-B87B-2023E822C36B}" dt="2022-08-17T09:36:57.687" v="603" actId="20577"/>
          <ac:spMkLst>
            <pc:docMk/>
            <pc:sldMk cId="735422353" sldId="442"/>
            <ac:spMk id="2" creationId="{A0BEA933-0D47-6D2A-85D0-679196D0462A}"/>
          </ac:spMkLst>
        </pc:spChg>
        <pc:spChg chg="mod">
          <ac:chgData name="T H" userId="270efafb50020bd6" providerId="LiveId" clId="{4233DBE6-A161-406E-B87B-2023E822C36B}" dt="2022-08-16T18:30:12.889" v="512" actId="113"/>
          <ac:spMkLst>
            <pc:docMk/>
            <pc:sldMk cId="735422353" sldId="442"/>
            <ac:spMk id="5" creationId="{CAE1057B-A079-BD3A-2538-F1FCA82638BB}"/>
          </ac:spMkLst>
        </pc:spChg>
        <pc:spChg chg="mod">
          <ac:chgData name="T H" userId="270efafb50020bd6" providerId="LiveId" clId="{4233DBE6-A161-406E-B87B-2023E822C36B}" dt="2022-08-17T09:34:50.014" v="586" actId="20577"/>
          <ac:spMkLst>
            <pc:docMk/>
            <pc:sldMk cId="735422353" sldId="442"/>
            <ac:spMk id="10" creationId="{00000000-0000-0000-0000-000000000000}"/>
          </ac:spMkLst>
        </pc:spChg>
      </pc:sldChg>
      <pc:sldChg chg="addSp delSp modSp add del mod modAnim">
        <pc:chgData name="T H" userId="270efafb50020bd6" providerId="LiveId" clId="{4233DBE6-A161-406E-B87B-2023E822C36B}" dt="2022-08-17T09:54:00.839" v="645"/>
        <pc:sldMkLst>
          <pc:docMk/>
          <pc:sldMk cId="855737428" sldId="443"/>
        </pc:sldMkLst>
        <pc:spChg chg="mod">
          <ac:chgData name="T H" userId="270efafb50020bd6" providerId="LiveId" clId="{4233DBE6-A161-406E-B87B-2023E822C36B}" dt="2022-08-17T09:37:13.663" v="607" actId="255"/>
          <ac:spMkLst>
            <pc:docMk/>
            <pc:sldMk cId="855737428" sldId="443"/>
            <ac:spMk id="2" creationId="{A0BEA933-0D47-6D2A-85D0-679196D0462A}"/>
          </ac:spMkLst>
        </pc:spChg>
        <pc:spChg chg="mod">
          <ac:chgData name="T H" userId="270efafb50020bd6" providerId="LiveId" clId="{4233DBE6-A161-406E-B87B-2023E822C36B}" dt="2022-08-17T09:37:20.662" v="608" actId="114"/>
          <ac:spMkLst>
            <pc:docMk/>
            <pc:sldMk cId="855737428" sldId="443"/>
            <ac:spMk id="5" creationId="{CAE1057B-A079-BD3A-2538-F1FCA82638BB}"/>
          </ac:spMkLst>
        </pc:spChg>
        <pc:spChg chg="add mod">
          <ac:chgData name="T H" userId="270efafb50020bd6" providerId="LiveId" clId="{4233DBE6-A161-406E-B87B-2023E822C36B}" dt="2022-08-17T09:53:44.364" v="643" actId="1076"/>
          <ac:spMkLst>
            <pc:docMk/>
            <pc:sldMk cId="855737428" sldId="443"/>
            <ac:spMk id="6" creationId="{6AB652BA-C0B7-80C5-C687-316AC7EB6FE0}"/>
          </ac:spMkLst>
        </pc:spChg>
        <pc:spChg chg="mod">
          <ac:chgData name="T H" userId="270efafb50020bd6" providerId="LiveId" clId="{4233DBE6-A161-406E-B87B-2023E822C36B}" dt="2022-08-17T09:53:38.625" v="642" actId="114"/>
          <ac:spMkLst>
            <pc:docMk/>
            <pc:sldMk cId="855737428" sldId="443"/>
            <ac:spMk id="10" creationId="{00000000-0000-0000-0000-000000000000}"/>
          </ac:spMkLst>
        </pc:spChg>
        <pc:spChg chg="mod">
          <ac:chgData name="T H" userId="270efafb50020bd6" providerId="LiveId" clId="{4233DBE6-A161-406E-B87B-2023E822C36B}" dt="2022-08-16T18:52:53.843" v="564" actId="1076"/>
          <ac:spMkLst>
            <pc:docMk/>
            <pc:sldMk cId="855737428" sldId="443"/>
            <ac:spMk id="15" creationId="{00000000-0000-0000-0000-000000000000}"/>
          </ac:spMkLst>
        </pc:spChg>
        <pc:picChg chg="add del mod">
          <ac:chgData name="T H" userId="270efafb50020bd6" providerId="LiveId" clId="{4233DBE6-A161-406E-B87B-2023E822C36B}" dt="2022-08-16T18:49:58.191" v="550" actId="478"/>
          <ac:picMkLst>
            <pc:docMk/>
            <pc:sldMk cId="855737428" sldId="443"/>
            <ac:picMk id="3" creationId="{1427344A-B611-4CF0-DB56-CB86D7995F47}"/>
          </ac:picMkLst>
        </pc:picChg>
      </pc:sldChg>
      <pc:sldChg chg="delSp add mod">
        <pc:chgData name="T H" userId="270efafb50020bd6" providerId="LiveId" clId="{4233DBE6-A161-406E-B87B-2023E822C36B}" dt="2022-08-17T10:06:51.458" v="685" actId="478"/>
        <pc:sldMkLst>
          <pc:docMk/>
          <pc:sldMk cId="3747605606" sldId="444"/>
        </pc:sldMkLst>
        <pc:spChg chg="del">
          <ac:chgData name="T H" userId="270efafb50020bd6" providerId="LiveId" clId="{4233DBE6-A161-406E-B87B-2023E822C36B}" dt="2022-08-17T10:06:51.458" v="685" actId="478"/>
          <ac:spMkLst>
            <pc:docMk/>
            <pc:sldMk cId="3747605606" sldId="444"/>
            <ac:spMk id="10" creationId="{DAAA280D-141C-7CFE-8AE2-5D9D7E9E262C}"/>
          </ac:spMkLst>
        </pc:spChg>
      </pc:sldChg>
    </pc:docChg>
  </pc:docChgLst>
  <pc:docChgLst>
    <pc:chgData name="T H" userId="270efafb50020bd6" providerId="LiveId" clId="{A968D6D8-F504-4642-BCDE-18EEA25669A1}"/>
    <pc:docChg chg="custSel addSld delSld modSld sldOrd">
      <pc:chgData name="T H" userId="270efafb50020bd6" providerId="LiveId" clId="{A968D6D8-F504-4642-BCDE-18EEA25669A1}" dt="2022-08-14T20:33:47.910" v="691" actId="2696"/>
      <pc:docMkLst>
        <pc:docMk/>
      </pc:docMkLst>
      <pc:sldChg chg="modSp mod">
        <pc:chgData name="T H" userId="270efafb50020bd6" providerId="LiveId" clId="{A968D6D8-F504-4642-BCDE-18EEA25669A1}" dt="2022-08-14T19:21:14.684" v="4"/>
        <pc:sldMkLst>
          <pc:docMk/>
          <pc:sldMk cId="4184934910" sldId="427"/>
        </pc:sldMkLst>
        <pc:spChg chg="mod">
          <ac:chgData name="T H" userId="270efafb50020bd6" providerId="LiveId" clId="{A968D6D8-F504-4642-BCDE-18EEA25669A1}" dt="2022-08-14T19:21:14.684" v="4"/>
          <ac:spMkLst>
            <pc:docMk/>
            <pc:sldMk cId="4184934910" sldId="427"/>
            <ac:spMk id="28" creationId="{00000000-0000-0000-0000-000000000000}"/>
          </ac:spMkLst>
        </pc:spChg>
      </pc:sldChg>
      <pc:sldChg chg="addSp delSp modSp mod delAnim modAnim">
        <pc:chgData name="T H" userId="270efafb50020bd6" providerId="LiveId" clId="{A968D6D8-F504-4642-BCDE-18EEA25669A1}" dt="2022-08-14T19:44:13.889" v="262" actId="20577"/>
        <pc:sldMkLst>
          <pc:docMk/>
          <pc:sldMk cId="2432748071" sldId="432"/>
        </pc:sldMkLst>
        <pc:spChg chg="add mod">
          <ac:chgData name="T H" userId="270efafb50020bd6" providerId="LiveId" clId="{A968D6D8-F504-4642-BCDE-18EEA25669A1}" dt="2022-08-14T19:39:53.727" v="228" actId="113"/>
          <ac:spMkLst>
            <pc:docMk/>
            <pc:sldMk cId="2432748071" sldId="432"/>
            <ac:spMk id="2" creationId="{A0BEA933-0D47-6D2A-85D0-679196D0462A}"/>
          </ac:spMkLst>
        </pc:spChg>
        <pc:spChg chg="del">
          <ac:chgData name="T H" userId="270efafb50020bd6" providerId="LiveId" clId="{A968D6D8-F504-4642-BCDE-18EEA25669A1}" dt="2022-08-14T19:26:39.250" v="10" actId="478"/>
          <ac:spMkLst>
            <pc:docMk/>
            <pc:sldMk cId="2432748071" sldId="432"/>
            <ac:spMk id="3" creationId="{00000000-0000-0000-0000-000000000000}"/>
          </ac:spMkLst>
        </pc:spChg>
        <pc:spChg chg="add mod">
          <ac:chgData name="T H" userId="270efafb50020bd6" providerId="LiveId" clId="{A968D6D8-F504-4642-BCDE-18EEA25669A1}" dt="2022-08-14T19:44:13.889" v="262" actId="20577"/>
          <ac:spMkLst>
            <pc:docMk/>
            <pc:sldMk cId="2432748071" sldId="432"/>
            <ac:spMk id="7" creationId="{04BE4210-9AE4-9814-51F2-460C5358F8C3}"/>
          </ac:spMkLst>
        </pc:spChg>
        <pc:spChg chg="mod">
          <ac:chgData name="T H" userId="270efafb50020bd6" providerId="LiveId" clId="{A968D6D8-F504-4642-BCDE-18EEA25669A1}" dt="2022-08-14T19:38:43.364" v="103" actId="115"/>
          <ac:spMkLst>
            <pc:docMk/>
            <pc:sldMk cId="2432748071" sldId="432"/>
            <ac:spMk id="10" creationId="{00000000-0000-0000-0000-000000000000}"/>
          </ac:spMkLst>
        </pc:spChg>
        <pc:spChg chg="del">
          <ac:chgData name="T H" userId="270efafb50020bd6" providerId="LiveId" clId="{A968D6D8-F504-4642-BCDE-18EEA25669A1}" dt="2022-08-14T19:26:42.290" v="12" actId="478"/>
          <ac:spMkLst>
            <pc:docMk/>
            <pc:sldMk cId="2432748071" sldId="432"/>
            <ac:spMk id="14" creationId="{00000000-0000-0000-0000-000000000000}"/>
          </ac:spMkLst>
        </pc:spChg>
        <pc:spChg chg="mod">
          <ac:chgData name="T H" userId="270efafb50020bd6" providerId="LiveId" clId="{A968D6D8-F504-4642-BCDE-18EEA25669A1}" dt="2022-08-14T19:26:29.403" v="9" actId="108"/>
          <ac:spMkLst>
            <pc:docMk/>
            <pc:sldMk cId="2432748071" sldId="432"/>
            <ac:spMk id="15" creationId="{00000000-0000-0000-0000-000000000000}"/>
          </ac:spMkLst>
        </pc:spChg>
        <pc:spChg chg="del mod">
          <ac:chgData name="T H" userId="270efafb50020bd6" providerId="LiveId" clId="{A968D6D8-F504-4642-BCDE-18EEA25669A1}" dt="2022-08-14T19:39:58.438" v="229" actId="478"/>
          <ac:spMkLst>
            <pc:docMk/>
            <pc:sldMk cId="2432748071" sldId="432"/>
            <ac:spMk id="18" creationId="{00000000-0000-0000-0000-000000000000}"/>
          </ac:spMkLst>
        </pc:spChg>
        <pc:picChg chg="del">
          <ac:chgData name="T H" userId="270efafb50020bd6" providerId="LiveId" clId="{A968D6D8-F504-4642-BCDE-18EEA25669A1}" dt="2022-08-14T19:26:40.257" v="11" actId="478"/>
          <ac:picMkLst>
            <pc:docMk/>
            <pc:sldMk cId="2432748071" sldId="432"/>
            <ac:picMk id="4" creationId="{57441AB3-2CB3-1C07-6C3A-7B4639276E95}"/>
          </ac:picMkLst>
        </pc:picChg>
        <pc:picChg chg="add mod modCrop">
          <ac:chgData name="T H" userId="270efafb50020bd6" providerId="LiveId" clId="{A968D6D8-F504-4642-BCDE-18EEA25669A1}" dt="2022-08-14T19:42:37.725" v="247" actId="1076"/>
          <ac:picMkLst>
            <pc:docMk/>
            <pc:sldMk cId="2432748071" sldId="432"/>
            <ac:picMk id="6" creationId="{3E2EE43E-E91A-17C4-9684-6CBEA2A70BFD}"/>
          </ac:picMkLst>
        </pc:picChg>
      </pc:sldChg>
      <pc:sldChg chg="del">
        <pc:chgData name="T H" userId="270efafb50020bd6" providerId="LiveId" clId="{A968D6D8-F504-4642-BCDE-18EEA25669A1}" dt="2022-08-14T19:41:37.113" v="244" actId="2696"/>
        <pc:sldMkLst>
          <pc:docMk/>
          <pc:sldMk cId="3348958241" sldId="433"/>
        </pc:sldMkLst>
      </pc:sldChg>
      <pc:sldChg chg="del">
        <pc:chgData name="T H" userId="270efafb50020bd6" providerId="LiveId" clId="{A968D6D8-F504-4642-BCDE-18EEA25669A1}" dt="2022-08-14T20:33:40.291" v="690" actId="2696"/>
        <pc:sldMkLst>
          <pc:docMk/>
          <pc:sldMk cId="1818089509" sldId="434"/>
        </pc:sldMkLst>
      </pc:sldChg>
      <pc:sldChg chg="del">
        <pc:chgData name="T H" userId="270efafb50020bd6" providerId="LiveId" clId="{A968D6D8-F504-4642-BCDE-18EEA25669A1}" dt="2022-08-14T20:33:47.910" v="691" actId="2696"/>
        <pc:sldMkLst>
          <pc:docMk/>
          <pc:sldMk cId="3133606272" sldId="435"/>
        </pc:sldMkLst>
      </pc:sldChg>
      <pc:sldChg chg="addSp delSp modSp mod ord">
        <pc:chgData name="T H" userId="270efafb50020bd6" providerId="LiveId" clId="{A968D6D8-F504-4642-BCDE-18EEA25669A1}" dt="2022-08-14T19:49:59.148" v="657" actId="1076"/>
        <pc:sldMkLst>
          <pc:docMk/>
          <pc:sldMk cId="2615004540" sldId="436"/>
        </pc:sldMkLst>
        <pc:spChg chg="mod">
          <ac:chgData name="T H" userId="270efafb50020bd6" providerId="LiveId" clId="{A968D6D8-F504-4642-BCDE-18EEA25669A1}" dt="2022-08-14T19:49:59.148" v="657" actId="1076"/>
          <ac:spMkLst>
            <pc:docMk/>
            <pc:sldMk cId="2615004540" sldId="436"/>
            <ac:spMk id="4" creationId="{00000000-0000-0000-0000-000000000000}"/>
          </ac:spMkLst>
        </pc:spChg>
        <pc:spChg chg="del">
          <ac:chgData name="T H" userId="270efafb50020bd6" providerId="LiveId" clId="{A968D6D8-F504-4642-BCDE-18EEA25669A1}" dt="2022-08-14T19:47:38.309" v="286" actId="478"/>
          <ac:spMkLst>
            <pc:docMk/>
            <pc:sldMk cId="2615004540" sldId="436"/>
            <ac:spMk id="5" creationId="{9A1602C6-7A9E-290E-8335-9464FDA1E036}"/>
          </ac:spMkLst>
        </pc:spChg>
        <pc:spChg chg="add mod">
          <ac:chgData name="T H" userId="270efafb50020bd6" providerId="LiveId" clId="{A968D6D8-F504-4642-BCDE-18EEA25669A1}" dt="2022-08-14T19:47:42.343" v="288" actId="1076"/>
          <ac:spMkLst>
            <pc:docMk/>
            <pc:sldMk cId="2615004540" sldId="436"/>
            <ac:spMk id="6" creationId="{DFE0223B-42C2-B67B-2FD4-F887BD3A891C}"/>
          </ac:spMkLst>
        </pc:spChg>
        <pc:picChg chg="add del mod">
          <ac:chgData name="T H" userId="270efafb50020bd6" providerId="LiveId" clId="{A968D6D8-F504-4642-BCDE-18EEA25669A1}" dt="2022-08-14T19:49:21.294" v="626" actId="478"/>
          <ac:picMkLst>
            <pc:docMk/>
            <pc:sldMk cId="2615004540" sldId="436"/>
            <ac:picMk id="3" creationId="{CBBD9E71-2117-FAE6-E00D-117118C98531}"/>
          </ac:picMkLst>
        </pc:picChg>
      </pc:sldChg>
      <pc:sldChg chg="addSp delSp modSp mod delAnim modAnim">
        <pc:chgData name="T H" userId="270efafb50020bd6" providerId="LiveId" clId="{A968D6D8-F504-4642-BCDE-18EEA25669A1}" dt="2022-08-14T20:19:27.777" v="688" actId="14100"/>
        <pc:sldMkLst>
          <pc:docMk/>
          <pc:sldMk cId="389932026" sldId="437"/>
        </pc:sldMkLst>
        <pc:spChg chg="del">
          <ac:chgData name="T H" userId="270efafb50020bd6" providerId="LiveId" clId="{A968D6D8-F504-4642-BCDE-18EEA25669A1}" dt="2022-08-14T20:18:40.926" v="681" actId="478"/>
          <ac:spMkLst>
            <pc:docMk/>
            <pc:sldMk cId="389932026" sldId="437"/>
            <ac:spMk id="2" creationId="{040448D0-C195-3C46-0BEA-B0D8CF51AD32}"/>
          </ac:spMkLst>
        </pc:spChg>
        <pc:spChg chg="add mod">
          <ac:chgData name="T H" userId="270efafb50020bd6" providerId="LiveId" clId="{A968D6D8-F504-4642-BCDE-18EEA25669A1}" dt="2022-08-14T20:18:41.626" v="682"/>
          <ac:spMkLst>
            <pc:docMk/>
            <pc:sldMk cId="389932026" sldId="437"/>
            <ac:spMk id="4" creationId="{97FB859A-C121-B66F-D1D3-BCF41F773700}"/>
          </ac:spMkLst>
        </pc:spChg>
        <pc:spChg chg="del">
          <ac:chgData name="T H" userId="270efafb50020bd6" providerId="LiveId" clId="{A968D6D8-F504-4642-BCDE-18EEA25669A1}" dt="2022-08-14T20:19:12.875" v="683" actId="478"/>
          <ac:spMkLst>
            <pc:docMk/>
            <pc:sldMk cId="389932026" sldId="437"/>
            <ac:spMk id="10" creationId="{00000000-0000-0000-0000-000000000000}"/>
          </ac:spMkLst>
        </pc:spChg>
        <pc:spChg chg="del mod">
          <ac:chgData name="T H" userId="270efafb50020bd6" providerId="LiveId" clId="{A968D6D8-F504-4642-BCDE-18EEA25669A1}" dt="2022-08-14T19:55:00.200" v="660" actId="478"/>
          <ac:spMkLst>
            <pc:docMk/>
            <pc:sldMk cId="389932026" sldId="437"/>
            <ac:spMk id="11" creationId="{00000000-0000-0000-0000-000000000000}"/>
          </ac:spMkLst>
        </pc:spChg>
        <pc:spChg chg="del">
          <ac:chgData name="T H" userId="270efafb50020bd6" providerId="LiveId" clId="{A968D6D8-F504-4642-BCDE-18EEA25669A1}" dt="2022-08-14T19:54:56.778" v="658" actId="478"/>
          <ac:spMkLst>
            <pc:docMk/>
            <pc:sldMk cId="389932026" sldId="437"/>
            <ac:spMk id="12" creationId="{E67F24D3-0AD6-439E-DE65-6E278F4F3F2B}"/>
          </ac:spMkLst>
        </pc:spChg>
        <pc:spChg chg="del">
          <ac:chgData name="T H" userId="270efafb50020bd6" providerId="LiveId" clId="{A968D6D8-F504-4642-BCDE-18EEA25669A1}" dt="2022-08-14T19:54:56.778" v="658" actId="478"/>
          <ac:spMkLst>
            <pc:docMk/>
            <pc:sldMk cId="389932026" sldId="437"/>
            <ac:spMk id="13" creationId="{2C2C3FE3-218E-C127-569D-7968FD0619A3}"/>
          </ac:spMkLst>
        </pc:spChg>
        <pc:spChg chg="del">
          <ac:chgData name="T H" userId="270efafb50020bd6" providerId="LiveId" clId="{A968D6D8-F504-4642-BCDE-18EEA25669A1}" dt="2022-08-14T19:54:56.778" v="658" actId="478"/>
          <ac:spMkLst>
            <pc:docMk/>
            <pc:sldMk cId="389932026" sldId="437"/>
            <ac:spMk id="14" creationId="{91716007-3DA0-1D39-DAE2-407C9DC64265}"/>
          </ac:spMkLst>
        </pc:spChg>
        <pc:spChg chg="del">
          <ac:chgData name="T H" userId="270efafb50020bd6" providerId="LiveId" clId="{A968D6D8-F504-4642-BCDE-18EEA25669A1}" dt="2022-08-14T19:54:56.778" v="658" actId="478"/>
          <ac:spMkLst>
            <pc:docMk/>
            <pc:sldMk cId="389932026" sldId="437"/>
            <ac:spMk id="15" creationId="{D19C0911-6C21-CA0A-9688-CEE0C95E7006}"/>
          </ac:spMkLst>
        </pc:spChg>
        <pc:picChg chg="add mod">
          <ac:chgData name="T H" userId="270efafb50020bd6" providerId="LiveId" clId="{A968D6D8-F504-4642-BCDE-18EEA25669A1}" dt="2022-08-14T20:19:16.819" v="684" actId="14100"/>
          <ac:picMkLst>
            <pc:docMk/>
            <pc:sldMk cId="389932026" sldId="437"/>
            <ac:picMk id="3" creationId="{A02C2011-AF1B-D401-75E6-AB7937668A29}"/>
          </ac:picMkLst>
        </pc:picChg>
        <pc:picChg chg="del">
          <ac:chgData name="T H" userId="270efafb50020bd6" providerId="LiveId" clId="{A968D6D8-F504-4642-BCDE-18EEA25669A1}" dt="2022-08-14T19:54:56.778" v="658" actId="478"/>
          <ac:picMkLst>
            <pc:docMk/>
            <pc:sldMk cId="389932026" sldId="437"/>
            <ac:picMk id="5" creationId="{57B6B457-611A-7691-3BB0-8FEE3BDFBE21}"/>
          </ac:picMkLst>
        </pc:picChg>
        <pc:picChg chg="add mod">
          <ac:chgData name="T H" userId="270efafb50020bd6" providerId="LiveId" clId="{A968D6D8-F504-4642-BCDE-18EEA25669A1}" dt="2022-08-14T20:19:27.777" v="688" actId="14100"/>
          <ac:picMkLst>
            <pc:docMk/>
            <pc:sldMk cId="389932026" sldId="437"/>
            <ac:picMk id="1026" creationId="{9668C952-7BE1-7190-17DA-40CE68A74B0B}"/>
          </ac:picMkLst>
        </pc:picChg>
      </pc:sldChg>
      <pc:sldChg chg="addSp delSp modSp add mod delAnim">
        <pc:chgData name="T H" userId="270efafb50020bd6" providerId="LiveId" clId="{A968D6D8-F504-4642-BCDE-18EEA25669A1}" dt="2022-08-14T19:46:47.199" v="282" actId="732"/>
        <pc:sldMkLst>
          <pc:docMk/>
          <pc:sldMk cId="3552546601" sldId="438"/>
        </pc:sldMkLst>
        <pc:spChg chg="mod">
          <ac:chgData name="T H" userId="270efafb50020bd6" providerId="LiveId" clId="{A968D6D8-F504-4642-BCDE-18EEA25669A1}" dt="2022-08-14T19:45:15.541" v="270" actId="14100"/>
          <ac:spMkLst>
            <pc:docMk/>
            <pc:sldMk cId="3552546601" sldId="438"/>
            <ac:spMk id="2" creationId="{A0BEA933-0D47-6D2A-85D0-679196D0462A}"/>
          </ac:spMkLst>
        </pc:spChg>
        <pc:picChg chg="add mod modCrop">
          <ac:chgData name="T H" userId="270efafb50020bd6" providerId="LiveId" clId="{A968D6D8-F504-4642-BCDE-18EEA25669A1}" dt="2022-08-14T19:46:47.199" v="282" actId="732"/>
          <ac:picMkLst>
            <pc:docMk/>
            <pc:sldMk cId="3552546601" sldId="438"/>
            <ac:picMk id="4" creationId="{B0E69A6E-6974-DEE8-5EAF-AF7C1CB3F2EA}"/>
          </ac:picMkLst>
        </pc:picChg>
        <pc:picChg chg="del">
          <ac:chgData name="T H" userId="270efafb50020bd6" providerId="LiveId" clId="{A968D6D8-F504-4642-BCDE-18EEA25669A1}" dt="2022-08-14T19:45:18.757" v="271" actId="478"/>
          <ac:picMkLst>
            <pc:docMk/>
            <pc:sldMk cId="3552546601" sldId="438"/>
            <ac:picMk id="6" creationId="{3E2EE43E-E91A-17C4-9684-6CBEA2A70BFD}"/>
          </ac:picMkLst>
        </pc:picChg>
      </pc:sldChg>
      <pc:sldChg chg="add">
        <pc:chgData name="T H" userId="270efafb50020bd6" providerId="LiveId" clId="{A968D6D8-F504-4642-BCDE-18EEA25669A1}" dt="2022-08-14T20:19:34.564" v="689" actId="2890"/>
        <pc:sldMkLst>
          <pc:docMk/>
          <pc:sldMk cId="3328368106" sldId="4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8" Type="http://schemas.openxmlformats.org/officeDocument/2006/relationships/hyperlink" Target="Khoi%20dong/Cau%201.pptx" TargetMode="External"/><Relationship Id="rId3" Type="http://schemas.openxmlformats.org/officeDocument/2006/relationships/image" Target="../media/image7.jpg"/><Relationship Id="rId7" Type="http://schemas.openxmlformats.org/officeDocument/2006/relationships/hyperlink" Target="Khoi%20dong/Cau%202.pptx" TargetMode="Externa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hyperlink" Target="Khoi%20dong/Cau%203.pptx" TargetMode="External"/><Relationship Id="rId5" Type="http://schemas.openxmlformats.org/officeDocument/2006/relationships/image" Target="../media/image9.tiff"/><Relationship Id="rId4" Type="http://schemas.openxmlformats.org/officeDocument/2006/relationships/image" Target="../media/image8.tiff"/><Relationship Id="rId9" Type="http://schemas.openxmlformats.org/officeDocument/2006/relationships/hyperlink" Target="Khoi%20dong/Cau%204.ppt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518319" y="4014067"/>
            <a:ext cx="13868400" cy="143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Tự nhiên và Xã hội lớp 3</a:t>
            </a:r>
          </a:p>
          <a:p>
            <a:pPr marL="457200" marR="0" lvl="0" indent="-457200" algn="ctr" defTabSz="914400" rtl="0" eaLnBrk="0" fontAlgn="base" latinLnBrk="0" hangingPunct="0">
              <a:lnSpc>
                <a:spcPct val="120000"/>
              </a:lnSpc>
              <a:spcBef>
                <a:spcPct val="0"/>
              </a:spcBef>
              <a:spcAft>
                <a:spcPct val="0"/>
              </a:spcAft>
              <a:buClrTx/>
              <a:buSzTx/>
              <a:buFontTx/>
              <a:buNone/>
              <a:tabLst/>
              <a:defRPr/>
            </a:pPr>
            <a:r>
              <a:rPr lang="nl-NL" sz="4000" b="1">
                <a:solidFill>
                  <a:srgbClr val="FF0000"/>
                </a:solidFill>
                <a:effectLst>
                  <a:outerShdw blurRad="38100" dist="38100" dir="2700000" algn="tl">
                    <a:srgbClr val="000000">
                      <a:alpha val="43137"/>
                    </a:srgbClr>
                  </a:outerShdw>
                </a:effectLst>
                <a:latin typeface="Times New Roman" panose="02020603050405020304" pitchFamily="18" charset="0"/>
              </a:rPr>
              <a:t>ÔN TẬP CHỦ ĐỀ TRƯỜNG HỌC </a:t>
            </a:r>
            <a:r>
              <a:rPr kumimoji="0" 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(T1)</a:t>
            </a: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119" y="54264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3109119" y="320358"/>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THẠCH BÀN A</a:t>
            </a:r>
            <a:endParaRPr lang="en-US" altLang="en-US" sz="3500" b="1" dirty="0">
              <a:solidFill>
                <a:srgbClr val="FF0066"/>
              </a:solidFill>
              <a:latin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41BFA32-9992-4F4B-A6AA-F90447B24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1" y="0"/>
            <a:ext cx="16276638" cy="9144000"/>
          </a:xfrm>
          <a:prstGeom prst="rect">
            <a:avLst/>
          </a:prstGeom>
        </p:spPr>
      </p:pic>
      <p:pic>
        <p:nvPicPr>
          <p:cNvPr id="22" name="Picture 21">
            <a:extLst>
              <a:ext uri="{FF2B5EF4-FFF2-40B4-BE49-F238E27FC236}">
                <a16:creationId xmlns:a16="http://schemas.microsoft.com/office/drawing/2014/main" id="{57E119E7-3740-4F4B-94FC-F4E46AA98BC5}"/>
              </a:ext>
            </a:extLst>
          </p:cNvPr>
          <p:cNvPicPr>
            <a:picLocks noChangeAspect="1"/>
          </p:cNvPicPr>
          <p:nvPr/>
        </p:nvPicPr>
        <p:blipFill>
          <a:blip r:embed="rId4"/>
          <a:srcRect l="4021" t="2522" r="4267" b="4368"/>
          <a:stretch>
            <a:fillRect/>
          </a:stretch>
        </p:blipFill>
        <p:spPr>
          <a:xfrm>
            <a:off x="5122247" y="1434940"/>
            <a:ext cx="5940810" cy="5933277"/>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23" name="Star: 32 Points 3">
            <a:extLst>
              <a:ext uri="{FF2B5EF4-FFF2-40B4-BE49-F238E27FC236}">
                <a16:creationId xmlns:a16="http://schemas.microsoft.com/office/drawing/2014/main" id="{6CDA40C8-F676-4BD6-B35D-92037163B130}"/>
              </a:ext>
            </a:extLst>
          </p:cNvPr>
          <p:cNvSpPr>
            <a:spLocks noChangeAspect="1"/>
          </p:cNvSpPr>
          <p:nvPr/>
        </p:nvSpPr>
        <p:spPr>
          <a:xfrm>
            <a:off x="5935105" y="2192618"/>
            <a:ext cx="4432873" cy="4427252"/>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a:endParaRPr lang="en-US"/>
          </a:p>
        </p:txBody>
      </p:sp>
      <p:sp>
        <p:nvSpPr>
          <p:cNvPr id="24" name="Star: 32 Points 42">
            <a:extLst>
              <a:ext uri="{FF2B5EF4-FFF2-40B4-BE49-F238E27FC236}">
                <a16:creationId xmlns:a16="http://schemas.microsoft.com/office/drawing/2014/main" id="{71E0B8DA-8869-4F7A-A553-35EB2AF3448F}"/>
              </a:ext>
            </a:extLst>
          </p:cNvPr>
          <p:cNvSpPr>
            <a:spLocks noChangeAspect="1"/>
          </p:cNvSpPr>
          <p:nvPr/>
        </p:nvSpPr>
        <p:spPr>
          <a:xfrm>
            <a:off x="6003202" y="2192618"/>
            <a:ext cx="4157027" cy="4151756"/>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a:endParaRPr lang="en-US"/>
          </a:p>
        </p:txBody>
      </p:sp>
      <p:pic>
        <p:nvPicPr>
          <p:cNvPr id="25" name="Picture 24">
            <a:extLst>
              <a:ext uri="{FF2B5EF4-FFF2-40B4-BE49-F238E27FC236}">
                <a16:creationId xmlns:a16="http://schemas.microsoft.com/office/drawing/2014/main" id="{0DE0DC2E-1378-9E4A-95DA-214D973183CE}"/>
              </a:ext>
            </a:extLst>
          </p:cNvPr>
          <p:cNvPicPr>
            <a:picLocks noChangeAspect="1"/>
          </p:cNvPicPr>
          <p:nvPr/>
        </p:nvPicPr>
        <p:blipFill>
          <a:blip r:embed="rId5"/>
          <a:stretch>
            <a:fillRect/>
          </a:stretch>
        </p:blipFill>
        <p:spPr>
          <a:xfrm>
            <a:off x="728558" y="264189"/>
            <a:ext cx="1578734" cy="1038700"/>
          </a:xfrm>
          <a:prstGeom prst="rect">
            <a:avLst/>
          </a:prstGeom>
        </p:spPr>
      </p:pic>
      <p:sp>
        <p:nvSpPr>
          <p:cNvPr id="26" name="Plaque 25">
            <a:hlinkClick r:id="rId6" action="ppaction://hlinkpres?slideindex=1&amp;slidetitle="/>
          </p:cNvPr>
          <p:cNvSpPr/>
          <p:nvPr/>
        </p:nvSpPr>
        <p:spPr>
          <a:xfrm>
            <a:off x="12253119" y="3505200"/>
            <a:ext cx="3276600" cy="9144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Câu hỏi số 3</a:t>
            </a:r>
          </a:p>
        </p:txBody>
      </p:sp>
      <p:sp>
        <p:nvSpPr>
          <p:cNvPr id="27" name="Plaque 26">
            <a:hlinkClick r:id="rId7" action="ppaction://hlinkpres?slideindex=1&amp;slidetitle="/>
          </p:cNvPr>
          <p:cNvSpPr/>
          <p:nvPr/>
        </p:nvSpPr>
        <p:spPr>
          <a:xfrm>
            <a:off x="12253119" y="4724400"/>
            <a:ext cx="3276600" cy="9144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Câu hỏi số 2</a:t>
            </a:r>
          </a:p>
        </p:txBody>
      </p:sp>
      <p:sp>
        <p:nvSpPr>
          <p:cNvPr id="28" name="Plaque 27">
            <a:hlinkClick r:id="rId8" action="ppaction://hlinkpres?slideindex=1&amp;slidetitle="/>
          </p:cNvPr>
          <p:cNvSpPr/>
          <p:nvPr/>
        </p:nvSpPr>
        <p:spPr>
          <a:xfrm>
            <a:off x="12253119" y="5867400"/>
            <a:ext cx="3276600" cy="9144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Câu hỏi số 1</a:t>
            </a:r>
          </a:p>
        </p:txBody>
      </p:sp>
      <p:sp>
        <p:nvSpPr>
          <p:cNvPr id="29" name="Plaque 28">
            <a:hlinkClick r:id="rId9" action="ppaction://hlinkpres?slideindex=1&amp;slidetitle="/>
          </p:cNvPr>
          <p:cNvSpPr/>
          <p:nvPr/>
        </p:nvSpPr>
        <p:spPr>
          <a:xfrm>
            <a:off x="12253119" y="2362200"/>
            <a:ext cx="3276600" cy="9144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Câu hỏi số 4</a:t>
            </a:r>
          </a:p>
        </p:txBody>
      </p:sp>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grpId="0" nodeType="withEffect">
                                  <p:stCondLst>
                                    <p:cond delay="500"/>
                                  </p:stCondLst>
                                  <p:childTnLst>
                                    <p:animRot by="21600000">
                                      <p:cBhvr>
                                        <p:cTn id="6" dur="7867" fill="hold"/>
                                        <p:tgtEl>
                                          <p:spTgt spid="23"/>
                                        </p:tgtEl>
                                        <p:attrNameLst>
                                          <p:attrName>r</p:attrName>
                                        </p:attrNameLst>
                                      </p:cBhvr>
                                    </p:animRot>
                                  </p:childTnLst>
                                </p:cTn>
                              </p:par>
                              <p:par>
                                <p:cTn id="7" presetID="8" presetClass="emph" presetSubtype="0" fill="hold" grpId="0" nodeType="withEffect">
                                  <p:stCondLst>
                                    <p:cond delay="500"/>
                                  </p:stCondLst>
                                  <p:childTnLst>
                                    <p:animRot by="-21600000">
                                      <p:cBhvr>
                                        <p:cTn id="8" dur="24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1. Hoạt động kết nối xã hội của trường học</a:t>
            </a:r>
            <a:r>
              <a:rPr lang="nl-NL" sz="3600" b="1" u="sng">
                <a:solidFill>
                  <a:srgbClr val="FF0000"/>
                </a:solidFill>
                <a:latin typeface="Times New Roman" pitchFamily="18" charset="0"/>
                <a:cs typeface="Times New Roman" pitchFamily="18" charset="0"/>
              </a:rPr>
              <a:t>.</a:t>
            </a:r>
            <a:endParaRPr lang="en-US" sz="3600" b="1" u="sng">
              <a:solidFill>
                <a:srgbClr val="FF0000"/>
              </a:solidFill>
              <a:latin typeface="Times New Roman" pitchFamily="18" charset="0"/>
              <a:cs typeface="Times New Roman" pitchFamily="18" charset="0"/>
            </a:endParaRPr>
          </a:p>
        </p:txBody>
      </p:sp>
      <p:sp>
        <p:nvSpPr>
          <p:cNvPr id="15" name="Text Box 14"/>
          <p:cNvSpPr txBox="1">
            <a:spLocks noChangeArrowheads="1"/>
          </p:cNvSpPr>
          <p:nvPr/>
        </p:nvSpPr>
        <p:spPr bwMode="auto">
          <a:xfrm>
            <a:off x="2347119" y="113988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nl-NL" sz="2800" b="1">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ÔN TẬP CHỦ ĐỀ TRƯỜNG HỌC (T1)</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2" name="TextBox 1">
            <a:extLst>
              <a:ext uri="{FF2B5EF4-FFF2-40B4-BE49-F238E27FC236}">
                <a16:creationId xmlns:a16="http://schemas.microsoft.com/office/drawing/2014/main" id="{A0BEA933-0D47-6D2A-85D0-679196D0462A}"/>
              </a:ext>
            </a:extLst>
          </p:cNvPr>
          <p:cNvSpPr txBox="1"/>
          <p:nvPr/>
        </p:nvSpPr>
        <p:spPr>
          <a:xfrm>
            <a:off x="1464834" y="2739177"/>
            <a:ext cx="11702685"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1. </a:t>
            </a:r>
            <a:r>
              <a:rPr lang="nl-NL" sz="3600" b="1">
                <a:solidFill>
                  <a:srgbClr val="FF0000"/>
                </a:solidFill>
                <a:latin typeface="Times New Roman" pitchFamily="18" charset="0"/>
                <a:cs typeface="Times New Roman" pitchFamily="18" charset="0"/>
              </a:rPr>
              <a:t>Thi “Hái hoa dân chủ”</a:t>
            </a:r>
            <a:endParaRPr lang="en-US" sz="3600" b="1">
              <a:solidFill>
                <a:srgbClr val="FF0000"/>
              </a:solidFill>
              <a:latin typeface="Times New Roman" pitchFamily="18" charset="0"/>
              <a:cs typeface="Times New Roman" pitchFamily="18" charset="0"/>
            </a:endParaRPr>
          </a:p>
        </p:txBody>
      </p:sp>
      <p:sp>
        <p:nvSpPr>
          <p:cNvPr id="7" name="Cloud 6">
            <a:extLst>
              <a:ext uri="{FF2B5EF4-FFF2-40B4-BE49-F238E27FC236}">
                <a16:creationId xmlns:a16="http://schemas.microsoft.com/office/drawing/2014/main" id="{04BE4210-9AE4-9814-51F2-460C5358F8C3}"/>
              </a:ext>
            </a:extLst>
          </p:cNvPr>
          <p:cNvSpPr/>
          <p:nvPr/>
        </p:nvSpPr>
        <p:spPr>
          <a:xfrm>
            <a:off x="11491119" y="2502706"/>
            <a:ext cx="4328319" cy="413858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0">
                <a:solidFill>
                  <a:srgbClr val="00B050"/>
                </a:solidFill>
                <a:effectLst/>
                <a:latin typeface="Times New Roman" panose="02020603050405020304" pitchFamily="18" charset="0"/>
                <a:cs typeface="Times New Roman" panose="02020603050405020304" pitchFamily="18" charset="0"/>
              </a:rPr>
              <a:t>Học sinh trao đổi với các bạn trong nhóm về tên hoạt động.</a:t>
            </a:r>
            <a:endParaRPr lang="en-US" sz="3600" b="1">
              <a:solidFill>
                <a:srgbClr val="00B05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7143058-F4AE-1AEC-2926-AE30BE0F4954}"/>
              </a:ext>
            </a:extLst>
          </p:cNvPr>
          <p:cNvPicPr>
            <a:picLocks noChangeAspect="1"/>
          </p:cNvPicPr>
          <p:nvPr/>
        </p:nvPicPr>
        <p:blipFill rotWithShape="1">
          <a:blip r:embed="rId3">
            <a:clrChange>
              <a:clrFrom>
                <a:srgbClr val="FFFFFF"/>
              </a:clrFrom>
              <a:clrTo>
                <a:srgbClr val="FFFFFF">
                  <a:alpha val="0"/>
                </a:srgbClr>
              </a:clrTo>
            </a:clrChange>
          </a:blip>
          <a:srcRect l="10367" t="3240" r="18441"/>
          <a:stretch/>
        </p:blipFill>
        <p:spPr>
          <a:xfrm>
            <a:off x="3718719" y="3326072"/>
            <a:ext cx="8039100" cy="5714075"/>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584775"/>
          </a:xfrm>
          <a:prstGeom prst="rect">
            <a:avLst/>
          </a:prstGeom>
        </p:spPr>
        <p:txBody>
          <a:bodyPr wrap="square">
            <a:spAutoFit/>
          </a:bodyPr>
          <a:lstStyle/>
          <a:p>
            <a:r>
              <a:rPr lang="en-US" sz="3200" b="1" u="sng">
                <a:solidFill>
                  <a:srgbClr val="FF0000"/>
                </a:solidFill>
                <a:latin typeface="Times New Roman" pitchFamily="18" charset="0"/>
                <a:cs typeface="Times New Roman" pitchFamily="18" charset="0"/>
              </a:rPr>
              <a:t>1. Hoạt động kết nối xã hội của trường học</a:t>
            </a:r>
            <a:r>
              <a:rPr lang="nl-NL" sz="3200" b="1" u="sng">
                <a:solidFill>
                  <a:srgbClr val="FF0000"/>
                </a:solidFill>
                <a:latin typeface="Times New Roman" pitchFamily="18" charset="0"/>
                <a:cs typeface="Times New Roman" pitchFamily="18" charset="0"/>
              </a:rPr>
              <a:t>.</a:t>
            </a:r>
            <a:endParaRPr lang="en-US" sz="3200" b="1" u="sng">
              <a:solidFill>
                <a:srgbClr val="FF0000"/>
              </a:solidFill>
              <a:latin typeface="Times New Roman" pitchFamily="18" charset="0"/>
              <a:cs typeface="Times New Roman" pitchFamily="18" charset="0"/>
            </a:endParaRPr>
          </a:p>
        </p:txBody>
      </p:sp>
      <p:sp>
        <p:nvSpPr>
          <p:cNvPr id="15" name="Text Box 14"/>
          <p:cNvSpPr txBox="1">
            <a:spLocks noChangeArrowheads="1"/>
          </p:cNvSpPr>
          <p:nvPr/>
        </p:nvSpPr>
        <p:spPr bwMode="auto">
          <a:xfrm>
            <a:off x="2347119" y="113988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nl-NL" sz="2800" b="1">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ÔN TẬP CHỦ ĐỀ TRƯỜNG HỌC (T1)</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2" name="TextBox 1">
            <a:extLst>
              <a:ext uri="{FF2B5EF4-FFF2-40B4-BE49-F238E27FC236}">
                <a16:creationId xmlns:a16="http://schemas.microsoft.com/office/drawing/2014/main" id="{A0BEA933-0D47-6D2A-85D0-679196D0462A}"/>
              </a:ext>
            </a:extLst>
          </p:cNvPr>
          <p:cNvSpPr txBox="1"/>
          <p:nvPr/>
        </p:nvSpPr>
        <p:spPr>
          <a:xfrm>
            <a:off x="1464834" y="2640500"/>
            <a:ext cx="11702685"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1. </a:t>
            </a:r>
            <a:r>
              <a:rPr lang="nl-NL" sz="3200" b="1">
                <a:solidFill>
                  <a:srgbClr val="FF0000"/>
                </a:solidFill>
                <a:latin typeface="Times New Roman" pitchFamily="18" charset="0"/>
                <a:cs typeface="Times New Roman" pitchFamily="18" charset="0"/>
              </a:rPr>
              <a:t>Thi “Hái hoa dân chủ”</a:t>
            </a:r>
            <a:endParaRPr lang="en-US" sz="3200" b="1">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AE1057B-A079-BD3A-2538-F1FCA82638BB}"/>
              </a:ext>
            </a:extLst>
          </p:cNvPr>
          <p:cNvSpPr txBox="1"/>
          <p:nvPr/>
        </p:nvSpPr>
        <p:spPr>
          <a:xfrm>
            <a:off x="1464834" y="3429000"/>
            <a:ext cx="13784101" cy="5149871"/>
          </a:xfrm>
          <a:prstGeom prst="rect">
            <a:avLst/>
          </a:prstGeom>
          <a:noFill/>
        </p:spPr>
        <p:txBody>
          <a:bodyPr wrap="square">
            <a:spAutoFit/>
          </a:bodyPr>
          <a:lstStyle/>
          <a:p>
            <a:pPr algn="just">
              <a:lnSpc>
                <a:spcPct val="120000"/>
              </a:lnSpc>
              <a:spcAft>
                <a:spcPts val="800"/>
              </a:spcAft>
            </a:pPr>
            <a:r>
              <a:rPr lang="nl-NL"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Tên: </a:t>
            </a:r>
            <a:r>
              <a:rPr lang="nl-NL"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Cuộc thi“Lên tiếng vì thiên nhiên” để hưởng ứng Giờ Trái Đất</a:t>
            </a:r>
          </a:p>
          <a:p>
            <a:pPr algn="just">
              <a:lnSpc>
                <a:spcPct val="120000"/>
              </a:lnSpc>
              <a:spcAft>
                <a:spcPts val="800"/>
              </a:spcAft>
            </a:pPr>
            <a:r>
              <a:rPr lang="nl-NL"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a:t>
            </a: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Nâng cao ý thức của con người đối với tiết kiệm năng lượng và bảo vệ môi trường.</a:t>
            </a:r>
            <a:endParaRPr lang="en-US" sz="32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Việc làm: </a:t>
            </a: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Vẽ tranh về Giờ Trái Đất, hùng biện về các việc làm tiết kiệm năng lượng, bảo vệ môi trường, trình diễn thời trang làm từ các sản phẩm tái chế như chai nhựa, giấy báo, bìa carton,...</a:t>
            </a:r>
            <a:endParaRPr lang="en-US" sz="32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 giá </a:t>
            </a: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sự tham gia của em và các bạn: Các bạn rất thích thú, vui vẻ và sôi nổi tham gia hoạt động</a:t>
            </a:r>
            <a:r>
              <a:rPr lang="en-US" sz="3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54223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584775"/>
          </a:xfrm>
          <a:prstGeom prst="rect">
            <a:avLst/>
          </a:prstGeom>
        </p:spPr>
        <p:txBody>
          <a:bodyPr wrap="square">
            <a:spAutoFit/>
          </a:bodyPr>
          <a:lstStyle/>
          <a:p>
            <a:r>
              <a:rPr lang="en-US" sz="3200" b="1" u="sng">
                <a:solidFill>
                  <a:srgbClr val="FF0000"/>
                </a:solidFill>
                <a:latin typeface="Times New Roman" pitchFamily="18" charset="0"/>
                <a:cs typeface="Times New Roman" pitchFamily="18" charset="0"/>
              </a:rPr>
              <a:t>1. Hoạt động kết nối xã hội của trường học</a:t>
            </a:r>
            <a:r>
              <a:rPr lang="nl-NL" sz="3200" b="1" u="sng">
                <a:solidFill>
                  <a:srgbClr val="FF0000"/>
                </a:solidFill>
                <a:latin typeface="Times New Roman" pitchFamily="18" charset="0"/>
                <a:cs typeface="Times New Roman" pitchFamily="18" charset="0"/>
              </a:rPr>
              <a:t>.</a:t>
            </a:r>
            <a:endParaRPr lang="en-US" sz="3200" b="1" u="sng">
              <a:solidFill>
                <a:srgbClr val="FF0000"/>
              </a:solidFill>
              <a:latin typeface="Times New Roman" pitchFamily="18" charset="0"/>
              <a:cs typeface="Times New Roman" pitchFamily="18" charset="0"/>
            </a:endParaRPr>
          </a:p>
        </p:txBody>
      </p:sp>
      <p:sp>
        <p:nvSpPr>
          <p:cNvPr id="15" name="Text Box 14"/>
          <p:cNvSpPr txBox="1">
            <a:spLocks noChangeArrowheads="1"/>
          </p:cNvSpPr>
          <p:nvPr/>
        </p:nvSpPr>
        <p:spPr bwMode="auto">
          <a:xfrm>
            <a:off x="2347119" y="1098683"/>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nl-NL" sz="2800" b="1">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ÔN TẬP CHỦ ĐỀ TRƯỜNG HỌC (T1)</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2" name="TextBox 1">
            <a:extLst>
              <a:ext uri="{FF2B5EF4-FFF2-40B4-BE49-F238E27FC236}">
                <a16:creationId xmlns:a16="http://schemas.microsoft.com/office/drawing/2014/main" id="{A0BEA933-0D47-6D2A-85D0-679196D0462A}"/>
              </a:ext>
            </a:extLst>
          </p:cNvPr>
          <p:cNvSpPr txBox="1"/>
          <p:nvPr/>
        </p:nvSpPr>
        <p:spPr>
          <a:xfrm>
            <a:off x="1464834" y="2782669"/>
            <a:ext cx="11702685"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2. </a:t>
            </a:r>
            <a:r>
              <a:rPr lang="nl-NL" sz="3200" b="1">
                <a:solidFill>
                  <a:srgbClr val="FF0000"/>
                </a:solidFill>
                <a:latin typeface="Times New Roman" panose="02020603050405020304" pitchFamily="18" charset="0"/>
                <a:ea typeface="Times New Roman" panose="02020603050405020304" pitchFamily="18" charset="0"/>
              </a:rPr>
              <a:t>Thi “Giới thiệu về truyền thống nhà trường”</a:t>
            </a:r>
            <a:endParaRPr lang="en-US" sz="3200" b="1">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AE1057B-A079-BD3A-2538-F1FCA82638BB}"/>
              </a:ext>
            </a:extLst>
          </p:cNvPr>
          <p:cNvSpPr txBox="1"/>
          <p:nvPr/>
        </p:nvSpPr>
        <p:spPr>
          <a:xfrm>
            <a:off x="1356519" y="3396953"/>
            <a:ext cx="13784101" cy="1222642"/>
          </a:xfrm>
          <a:prstGeom prst="rect">
            <a:avLst/>
          </a:prstGeom>
          <a:noFill/>
        </p:spPr>
        <p:txBody>
          <a:bodyPr wrap="square">
            <a:spAutoFit/>
          </a:bodyPr>
          <a:lstStyle/>
          <a:p>
            <a:pPr algn="just">
              <a:lnSpc>
                <a:spcPct val="120000"/>
              </a:lnSpc>
              <a:spcAft>
                <a:spcPts val="800"/>
              </a:spcAft>
            </a:pPr>
            <a:r>
              <a:rPr lang="nl-NL"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Trường em có những truyền thống nào?Em sẽ làm gì để giữ gìn và phát huy những truyền thống đó?</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AB652BA-C0B7-80C5-C687-316AC7EB6FE0}"/>
              </a:ext>
            </a:extLst>
          </p:cNvPr>
          <p:cNvSpPr txBox="1"/>
          <p:nvPr/>
        </p:nvSpPr>
        <p:spPr>
          <a:xfrm>
            <a:off x="1464834" y="4672605"/>
            <a:ext cx="13074285" cy="3996735"/>
          </a:xfrm>
          <a:prstGeom prst="rect">
            <a:avLst/>
          </a:prstGeom>
          <a:noFill/>
        </p:spPr>
        <p:txBody>
          <a:bodyPr wrap="square">
            <a:spAutoFit/>
          </a:bodyPr>
          <a:lstStyle/>
          <a:p>
            <a:pPr algn="just">
              <a:lnSpc>
                <a:spcPct val="120000"/>
              </a:lnSpc>
              <a:spcAft>
                <a:spcPts val="800"/>
              </a:spcAft>
            </a:pPr>
            <a:r>
              <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Trường em có truyền thống đoàn kết, tôn sư trọng đạo,...</a:t>
            </a:r>
          </a:p>
          <a:p>
            <a:pPr algn="just">
              <a:lnSpc>
                <a:spcPct val="120000"/>
              </a:lnSpc>
              <a:spcAft>
                <a:spcPts val="800"/>
              </a:spcAft>
            </a:pPr>
            <a:r>
              <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 giữ gìn và phát huy truyền thống đó, em phải:</a:t>
            </a:r>
            <a:endPar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Chăm chỉ học tập, học thật tốt để xứng đáng là một học trò chăm ngoan học giỏi.</a:t>
            </a:r>
            <a:endPar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Phải đoàn kết, hòa đồng với bạn bè và mọi người xung quanh mình.</a:t>
            </a:r>
            <a:endPar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Biết ơn thầy cô giáo.</a:t>
            </a:r>
            <a:endPar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57374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a:extLst>
              <a:ext uri="{FF2B5EF4-FFF2-40B4-BE49-F238E27FC236}">
                <a16:creationId xmlns:a16="http://schemas.microsoft.com/office/drawing/2014/main" id="{4E45485F-5220-5E84-6566-EB88962FE991}"/>
              </a:ext>
            </a:extLst>
          </p:cNvPr>
          <p:cNvSpPr txBox="1">
            <a:spLocks noChangeArrowheads="1"/>
          </p:cNvSpPr>
          <p:nvPr/>
        </p:nvSpPr>
        <p:spPr bwMode="auto">
          <a:xfrm>
            <a:off x="2347119" y="113988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nl-NL" sz="2800" b="1">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ÔN TẬP CHỦ ĐỀ TRƯỜNG HỌC (T1)</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pic>
        <p:nvPicPr>
          <p:cNvPr id="14" name="Nguồn gốc và ý nghĩa của Giờ Trái Đất -">
            <a:hlinkClick r:id="" action="ppaction://media"/>
            <a:extLst>
              <a:ext uri="{FF2B5EF4-FFF2-40B4-BE49-F238E27FC236}">
                <a16:creationId xmlns:a16="http://schemas.microsoft.com/office/drawing/2014/main" id="{2C991284-93E9-AB67-0E14-635F4B0E4C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4719" y="2362200"/>
            <a:ext cx="11506200" cy="6400800"/>
          </a:xfrm>
          <a:prstGeom prst="rect">
            <a:avLst/>
          </a:prstGeom>
        </p:spPr>
      </p:pic>
      <p:sp>
        <p:nvSpPr>
          <p:cNvPr id="15" name="TextBox 14">
            <a:extLst>
              <a:ext uri="{FF2B5EF4-FFF2-40B4-BE49-F238E27FC236}">
                <a16:creationId xmlns:a16="http://schemas.microsoft.com/office/drawing/2014/main" id="{ED0151B3-1210-57F9-A794-1FCDF00CA268}"/>
              </a:ext>
            </a:extLst>
          </p:cNvPr>
          <p:cNvSpPr txBox="1"/>
          <p:nvPr/>
        </p:nvSpPr>
        <p:spPr>
          <a:xfrm>
            <a:off x="6461919" y="1757071"/>
            <a:ext cx="38862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GIỜ TRÁI ĐẤT</a:t>
            </a:r>
          </a:p>
        </p:txBody>
      </p:sp>
    </p:spTree>
    <p:extLst>
      <p:ext uri="{BB962C8B-B14F-4D97-AF65-F5344CB8AC3E}">
        <p14:creationId xmlns:p14="http://schemas.microsoft.com/office/powerpoint/2010/main" val="33283681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1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 name="Text Box 14">
            <a:extLst>
              <a:ext uri="{FF2B5EF4-FFF2-40B4-BE49-F238E27FC236}">
                <a16:creationId xmlns:a16="http://schemas.microsoft.com/office/drawing/2014/main" id="{97FB859A-C121-B66F-D1D3-BCF41F773700}"/>
              </a:ext>
            </a:extLst>
          </p:cNvPr>
          <p:cNvSpPr txBox="1">
            <a:spLocks noChangeArrowheads="1"/>
          </p:cNvSpPr>
          <p:nvPr/>
        </p:nvSpPr>
        <p:spPr bwMode="auto">
          <a:xfrm>
            <a:off x="3032919" y="1158905"/>
            <a:ext cx="10591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7: </a:t>
            </a:r>
            <a:r>
              <a:rPr lang="nl-NL" sz="2800" b="1">
                <a:solidFill>
                  <a:srgbClr val="0000CC"/>
                </a:solidFill>
                <a:latin typeface="Times New Roman" pitchFamily="18" charset="0"/>
              </a:rPr>
              <a:t>THỰC HÀNH: KHẢO SÁT VỀ SỰ AN TOÀN CỦA TRƯNG HỌC </a:t>
            </a:r>
            <a:r>
              <a:rPr lang="en-US" sz="2800" b="1">
                <a:solidFill>
                  <a:srgbClr val="0000CC"/>
                </a:solidFill>
                <a:latin typeface="Times New Roman" pitchFamily="18" charset="0"/>
              </a:rPr>
              <a:t>(T2)</a:t>
            </a:r>
          </a:p>
        </p:txBody>
      </p:sp>
      <p:pic>
        <p:nvPicPr>
          <p:cNvPr id="3" name="Picture 2">
            <a:extLst>
              <a:ext uri="{FF2B5EF4-FFF2-40B4-BE49-F238E27FC236}">
                <a16:creationId xmlns:a16="http://schemas.microsoft.com/office/drawing/2014/main" id="{5063E3EC-99C5-1063-77CB-944CEFDD75C3}"/>
              </a:ext>
            </a:extLst>
          </p:cNvPr>
          <p:cNvPicPr>
            <a:picLocks noChangeAspect="1"/>
          </p:cNvPicPr>
          <p:nvPr/>
        </p:nvPicPr>
        <p:blipFill>
          <a:blip r:embed="rId3"/>
          <a:stretch>
            <a:fillRect/>
          </a:stretch>
        </p:blipFill>
        <p:spPr>
          <a:xfrm>
            <a:off x="2347119" y="2165771"/>
            <a:ext cx="11658600" cy="6652170"/>
          </a:xfrm>
          <a:prstGeom prst="rect">
            <a:avLst/>
          </a:prstGeom>
        </p:spPr>
      </p:pic>
      <p:pic>
        <p:nvPicPr>
          <p:cNvPr id="6" name="Picture 5">
            <a:extLst>
              <a:ext uri="{FF2B5EF4-FFF2-40B4-BE49-F238E27FC236}">
                <a16:creationId xmlns:a16="http://schemas.microsoft.com/office/drawing/2014/main" id="{6012EE49-1134-BEDC-8B49-8E6FFD0B72D4}"/>
              </a:ext>
            </a:extLst>
          </p:cNvPr>
          <p:cNvPicPr>
            <a:picLocks noChangeAspect="1"/>
          </p:cNvPicPr>
          <p:nvPr/>
        </p:nvPicPr>
        <p:blipFill>
          <a:blip r:embed="rId4"/>
          <a:stretch>
            <a:fillRect/>
          </a:stretch>
        </p:blipFill>
        <p:spPr>
          <a:xfrm>
            <a:off x="2325629" y="2170755"/>
            <a:ext cx="11658600" cy="6647185"/>
          </a:xfrm>
          <a:prstGeom prst="rect">
            <a:avLst/>
          </a:prstGeom>
        </p:spPr>
      </p:pic>
      <p:pic>
        <p:nvPicPr>
          <p:cNvPr id="7" name="Picture 6">
            <a:extLst>
              <a:ext uri="{FF2B5EF4-FFF2-40B4-BE49-F238E27FC236}">
                <a16:creationId xmlns:a16="http://schemas.microsoft.com/office/drawing/2014/main" id="{DD1D66B9-2F23-F96C-9E55-61DEE0F055DA}"/>
              </a:ext>
            </a:extLst>
          </p:cNvPr>
          <p:cNvPicPr>
            <a:picLocks noChangeAspect="1"/>
          </p:cNvPicPr>
          <p:nvPr/>
        </p:nvPicPr>
        <p:blipFill>
          <a:blip r:embed="rId5"/>
          <a:stretch>
            <a:fillRect/>
          </a:stretch>
        </p:blipFill>
        <p:spPr>
          <a:xfrm>
            <a:off x="2292409" y="2165771"/>
            <a:ext cx="11691820" cy="6652169"/>
          </a:xfrm>
          <a:prstGeom prst="rect">
            <a:avLst/>
          </a:prstGeom>
        </p:spPr>
      </p:pic>
      <p:pic>
        <p:nvPicPr>
          <p:cNvPr id="8" name="Picture 7">
            <a:extLst>
              <a:ext uri="{FF2B5EF4-FFF2-40B4-BE49-F238E27FC236}">
                <a16:creationId xmlns:a16="http://schemas.microsoft.com/office/drawing/2014/main" id="{FC9CC431-2650-4ADB-2D84-DAD9FB245BBF}"/>
              </a:ext>
            </a:extLst>
          </p:cNvPr>
          <p:cNvPicPr>
            <a:picLocks noChangeAspect="1"/>
          </p:cNvPicPr>
          <p:nvPr/>
        </p:nvPicPr>
        <p:blipFill>
          <a:blip r:embed="rId6"/>
          <a:stretch>
            <a:fillRect/>
          </a:stretch>
        </p:blipFill>
        <p:spPr>
          <a:xfrm>
            <a:off x="2347119" y="2165769"/>
            <a:ext cx="11603890" cy="6647185"/>
          </a:xfrm>
          <a:prstGeom prst="rect">
            <a:avLst/>
          </a:prstGeom>
        </p:spPr>
      </p:pic>
    </p:spTree>
    <p:extLst>
      <p:ext uri="{BB962C8B-B14F-4D97-AF65-F5344CB8AC3E}">
        <p14:creationId xmlns:p14="http://schemas.microsoft.com/office/powerpoint/2010/main" val="37476056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10256</TotalTime>
  <Words>479</Words>
  <Application>Microsoft Office PowerPoint</Application>
  <PresentationFormat>Custom</PresentationFormat>
  <Paragraphs>46</Paragraphs>
  <Slides>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1166</cp:revision>
  <dcterms:created xsi:type="dcterms:W3CDTF">2008-09-09T22:52:10Z</dcterms:created>
  <dcterms:modified xsi:type="dcterms:W3CDTF">2022-11-13T13:38:44Z</dcterms:modified>
</cp:coreProperties>
</file>