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76" r:id="rId3"/>
    <p:sldId id="277" r:id="rId4"/>
    <p:sldId id="272" r:id="rId5"/>
    <p:sldId id="273" r:id="rId6"/>
    <p:sldId id="275" r:id="rId7"/>
    <p:sldId id="269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00FF"/>
    <a:srgbClr val="CC00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576" y="10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283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283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283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060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77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265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31: NHÂN SỐ TRÒN CHỤC VỚI SỐ CÓ MỘT CHỮ SỐ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84" y="726088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048702" y="5944175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3161197" y="754767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THẠCH BÀN A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966119" y="1041400"/>
            <a:ext cx="10399081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31: NHÂN SỐ TRÒN CHỤC VỚI  SỐ CÓ MỘT CHỮ SỐ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64393" y="6641353"/>
            <a:ext cx="21291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20 x 3 =</a:t>
            </a:r>
            <a:endParaRPr lang="en-US" sz="4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233319" y="6641353"/>
            <a:ext cx="470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?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20" name="Picture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119" y="2286000"/>
            <a:ext cx="12039600" cy="3733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312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966119" y="1041400"/>
            <a:ext cx="10399081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31: NHÂN SỐ TRÒN CHỤC VỚI  SỐ CÓ MỘT CHỮ SỐ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99519" y="6641353"/>
            <a:ext cx="769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Tính</a:t>
            </a:r>
            <a:r>
              <a:rPr lang="en-US" sz="4800" dirty="0"/>
              <a:t> </a:t>
            </a:r>
            <a:r>
              <a:rPr lang="en-US" sz="4800" dirty="0" err="1"/>
              <a:t>nhẩm</a:t>
            </a:r>
            <a:r>
              <a:rPr lang="en-US" sz="4800" dirty="0"/>
              <a:t>:</a:t>
            </a:r>
          </a:p>
          <a:p>
            <a:r>
              <a:rPr lang="en-US" sz="4800" dirty="0"/>
              <a:t>2 </a:t>
            </a:r>
            <a:r>
              <a:rPr lang="en-US" sz="4800" dirty="0" err="1"/>
              <a:t>chục</a:t>
            </a:r>
            <a:r>
              <a:rPr lang="en-US" sz="4800" dirty="0"/>
              <a:t> x 3 = 6 </a:t>
            </a:r>
            <a:r>
              <a:rPr lang="en-US" sz="4800" dirty="0" err="1"/>
              <a:t>chục</a:t>
            </a:r>
            <a:endParaRPr lang="en-US" sz="4800" dirty="0"/>
          </a:p>
          <a:p>
            <a:r>
              <a:rPr lang="en-US" sz="4800" dirty="0" err="1"/>
              <a:t>Vậy</a:t>
            </a:r>
            <a:r>
              <a:rPr lang="en-US" sz="4800" dirty="0"/>
              <a:t> 20 x 3 = 60. </a:t>
            </a:r>
          </a:p>
        </p:txBody>
      </p:sp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1813719" y="2133600"/>
            <a:ext cx="133350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2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966119" y="1041400"/>
            <a:ext cx="10399081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31: NHÂN SỐ TRÒN CHỤC VỚI  SỐ CÓ MỘT CHỮ SỐ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4079" t="28404" r="18571" b="25763"/>
          <a:stretch/>
        </p:blipFill>
        <p:spPr>
          <a:xfrm>
            <a:off x="1966118" y="2209800"/>
            <a:ext cx="12290195" cy="3733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64393" y="6641353"/>
            <a:ext cx="21291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30 x 3 =</a:t>
            </a:r>
            <a:endParaRPr lang="en-US" sz="4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233319" y="6641353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90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99719" y="7551003"/>
            <a:ext cx="21291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2</a:t>
            </a:r>
            <a:r>
              <a:rPr lang="en-US" sz="4800" b="1" dirty="0" smtClean="0"/>
              <a:t>0 x 2 =</a:t>
            </a:r>
            <a:endParaRPr lang="en-US" sz="4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9814719" y="6553200"/>
            <a:ext cx="21291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4</a:t>
            </a:r>
            <a:r>
              <a:rPr lang="en-US" sz="4800" b="1" dirty="0" smtClean="0"/>
              <a:t>0 x 2 =</a:t>
            </a:r>
            <a:endParaRPr lang="en-US" sz="4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9890919" y="7543800"/>
            <a:ext cx="21291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30 x 2 =</a:t>
            </a:r>
            <a:endParaRPr lang="en-US" sz="4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233319" y="7551003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4</a:t>
            </a:r>
            <a:r>
              <a:rPr lang="en-US" sz="4800" b="1" dirty="0" smtClean="0">
                <a:solidFill>
                  <a:srgbClr val="FF0000"/>
                </a:solidFill>
              </a:rPr>
              <a:t>0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976682" y="6560403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8</a:t>
            </a:r>
            <a:r>
              <a:rPr lang="en-US" sz="4800" b="1" dirty="0" smtClean="0">
                <a:solidFill>
                  <a:srgbClr val="FF0000"/>
                </a:solidFill>
              </a:rPr>
              <a:t>0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129082" y="7551003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6</a:t>
            </a:r>
            <a:r>
              <a:rPr lang="en-US" sz="4800" b="1" dirty="0" smtClean="0">
                <a:solidFill>
                  <a:srgbClr val="FF0000"/>
                </a:solidFill>
              </a:rPr>
              <a:t>0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13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966119" y="1041400"/>
            <a:ext cx="10399081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31: NHÂN SỐ TRÒN CHỤC VỚI  SỐ CÓ MỘT CHỮ SỐ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728119" y="5754468"/>
            <a:ext cx="935518" cy="835463"/>
            <a:chOff x="219324" y="3657600"/>
            <a:chExt cx="935518" cy="914400"/>
          </a:xfrm>
        </p:grpSpPr>
        <p:sp>
          <p:nvSpPr>
            <p:cNvPr id="33" name="Rounded Rectangle 32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69401" y="3791634"/>
              <a:ext cx="6527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 smtClean="0"/>
                <a:t>20</a:t>
              </a:r>
              <a:endParaRPr lang="en-US" sz="3600" b="1" dirty="0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4232" t="27083" r="41214" b="64438"/>
          <a:stretch/>
        </p:blipFill>
        <p:spPr>
          <a:xfrm>
            <a:off x="1051718" y="1665758"/>
            <a:ext cx="9697847" cy="10774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27651" t="63798" r="25497" b="16462"/>
          <a:stretch/>
        </p:blipFill>
        <p:spPr>
          <a:xfrm>
            <a:off x="8900319" y="2743200"/>
            <a:ext cx="6096000" cy="2590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5163" t="34755" r="24471" b="45430"/>
          <a:stretch/>
        </p:blipFill>
        <p:spPr>
          <a:xfrm>
            <a:off x="1737519" y="2971800"/>
            <a:ext cx="6553200" cy="23622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8580753" y="2743200"/>
            <a:ext cx="0" cy="4325033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3794919" y="5791200"/>
            <a:ext cx="935518" cy="798731"/>
            <a:chOff x="219324" y="3657600"/>
            <a:chExt cx="935518" cy="914400"/>
          </a:xfrm>
        </p:grpSpPr>
        <p:sp>
          <p:nvSpPr>
            <p:cNvPr id="19" name="Rounded Rectangle 18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97640" y="3744835"/>
              <a:ext cx="396263" cy="739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/>
                <a:t>x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840601" y="5791200"/>
            <a:ext cx="935518" cy="798731"/>
            <a:chOff x="219324" y="3657600"/>
            <a:chExt cx="935518" cy="914400"/>
          </a:xfrm>
        </p:grpSpPr>
        <p:sp>
          <p:nvSpPr>
            <p:cNvPr id="22" name="Rounded Rectangle 21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86419" y="3744835"/>
              <a:ext cx="418704" cy="739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 smtClean="0"/>
                <a:t>4</a:t>
              </a:r>
              <a:endParaRPr lang="en-US" sz="3600" b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852319" y="5791200"/>
            <a:ext cx="935518" cy="798731"/>
            <a:chOff x="219324" y="3657600"/>
            <a:chExt cx="935518" cy="914400"/>
          </a:xfrm>
        </p:grpSpPr>
        <p:sp>
          <p:nvSpPr>
            <p:cNvPr id="25" name="Rounded Rectangle 24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88823" y="3744835"/>
              <a:ext cx="413896" cy="739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 smtClean="0"/>
                <a:t>=</a:t>
              </a:r>
              <a:endParaRPr lang="en-US" sz="3600" b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919119" y="5791200"/>
            <a:ext cx="935518" cy="798731"/>
            <a:chOff x="219324" y="3657600"/>
            <a:chExt cx="935518" cy="914400"/>
          </a:xfrm>
        </p:grpSpPr>
        <p:sp>
          <p:nvSpPr>
            <p:cNvPr id="28" name="Rounded Rectangle 27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69400" y="3744835"/>
              <a:ext cx="652743" cy="739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 smtClean="0"/>
                <a:t>80</a:t>
              </a:r>
              <a:endParaRPr lang="en-US" sz="3600" b="1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260201" y="5715000"/>
            <a:ext cx="935518" cy="835463"/>
            <a:chOff x="219324" y="3657600"/>
            <a:chExt cx="935518" cy="914400"/>
          </a:xfrm>
        </p:grpSpPr>
        <p:sp>
          <p:nvSpPr>
            <p:cNvPr id="31" name="Rounded Rectangle 30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69401" y="3791634"/>
              <a:ext cx="652743" cy="7073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/>
                <a:t>4</a:t>
              </a:r>
              <a:r>
                <a:rPr lang="en-US" sz="3600" b="1" dirty="0" smtClean="0"/>
                <a:t>0</a:t>
              </a:r>
              <a:endParaRPr lang="en-US" sz="3600" b="1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0327001" y="5751732"/>
            <a:ext cx="935518" cy="798731"/>
            <a:chOff x="219324" y="3657600"/>
            <a:chExt cx="935518" cy="914400"/>
          </a:xfrm>
        </p:grpSpPr>
        <p:sp>
          <p:nvSpPr>
            <p:cNvPr id="37" name="Rounded Rectangle 36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97640" y="3744835"/>
              <a:ext cx="396263" cy="739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/>
                <a:t>x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1372683" y="5751732"/>
            <a:ext cx="935518" cy="798731"/>
            <a:chOff x="219324" y="3657600"/>
            <a:chExt cx="935518" cy="914400"/>
          </a:xfrm>
        </p:grpSpPr>
        <p:sp>
          <p:nvSpPr>
            <p:cNvPr id="40" name="Rounded Rectangle 39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86419" y="3744835"/>
              <a:ext cx="418704" cy="739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2384401" y="5751732"/>
            <a:ext cx="935518" cy="798731"/>
            <a:chOff x="219324" y="3657600"/>
            <a:chExt cx="935518" cy="914400"/>
          </a:xfrm>
        </p:grpSpPr>
        <p:sp>
          <p:nvSpPr>
            <p:cNvPr id="43" name="Rounded Rectangle 42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88823" y="3744835"/>
              <a:ext cx="413896" cy="739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 smtClean="0"/>
                <a:t>=</a:t>
              </a:r>
              <a:endParaRPr lang="en-US" sz="3600" b="1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3451201" y="5751732"/>
            <a:ext cx="935518" cy="798731"/>
            <a:chOff x="219324" y="3657600"/>
            <a:chExt cx="935518" cy="914400"/>
          </a:xfrm>
        </p:grpSpPr>
        <p:sp>
          <p:nvSpPr>
            <p:cNvPr id="46" name="Rounded Rectangle 45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69400" y="3744835"/>
              <a:ext cx="652743" cy="739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 smtClean="0"/>
                <a:t>80</a:t>
              </a:r>
              <a:endParaRPr lang="en-US" sz="3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83202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966119" y="1041400"/>
            <a:ext cx="10399081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31: NHÂN SỐ TRÒN CHỤC VỚI  SỐ CÓ MỘT CHỮ SỐ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21883" t="28152" r="20723" b="59794"/>
          <a:stretch/>
        </p:blipFill>
        <p:spPr>
          <a:xfrm>
            <a:off x="1141615" y="1937647"/>
            <a:ext cx="10120904" cy="21009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24895" t="40908" r="24739" b="11431"/>
          <a:stretch/>
        </p:blipFill>
        <p:spPr>
          <a:xfrm>
            <a:off x="11033918" y="1640603"/>
            <a:ext cx="4724401" cy="323619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09930" y="4382869"/>
            <a:ext cx="1851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u="sng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600" b="1" u="sng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u="sng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tắt</a:t>
            </a:r>
            <a:endParaRPr lang="en-US" sz="3600" b="1" u="sng" dirty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55378" y="4419600"/>
            <a:ext cx="1826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6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u="sng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giải</a:t>
            </a:r>
            <a:endParaRPr lang="en-US" sz="3600" b="1" u="sng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6919119" y="4572000"/>
            <a:ext cx="0" cy="4325033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432720" y="4648200"/>
            <a:ext cx="601979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600" b="1" dirty="0" smtClean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en-US" sz="3600" b="1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sọt</a:t>
            </a:r>
            <a:r>
              <a:rPr lang="en-US" sz="36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: 20 kg 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en-US" sz="3600" b="1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sọt</a:t>
            </a:r>
            <a:r>
              <a:rPr lang="en-US" sz="36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: … kg?</a:t>
            </a:r>
            <a:endParaRPr lang="en-US" sz="3600" b="1" dirty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42919" y="5459631"/>
            <a:ext cx="92964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5 </a:t>
            </a:r>
            <a:r>
              <a:rPr lang="en-US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sọt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tất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ki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lô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-gam </a:t>
            </a:r>
            <a:r>
              <a:rPr lang="en-US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         20 x 5 = 100 (kg)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                   </a:t>
            </a:r>
            <a:r>
              <a:rPr lang="en-US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100 kg</a:t>
            </a:r>
            <a:endParaRPr lang="en-US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9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66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1189</TotalTime>
  <Words>256</Words>
  <Application>Microsoft Office PowerPoint</Application>
  <PresentationFormat>Custom</PresentationFormat>
  <Paragraphs>59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173</cp:revision>
  <dcterms:created xsi:type="dcterms:W3CDTF">2022-07-10T01:37:20Z</dcterms:created>
  <dcterms:modified xsi:type="dcterms:W3CDTF">2022-11-13T13:49:00Z</dcterms:modified>
</cp:coreProperties>
</file>