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2" r:id="rId3"/>
    <p:sldId id="449" r:id="rId4"/>
    <p:sldId id="450" r:id="rId5"/>
    <p:sldId id="451" r:id="rId6"/>
    <p:sldId id="44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0FF"/>
    <a:srgbClr val="85DFFF"/>
    <a:srgbClr val="FFDC6D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032919" y="278448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SỬ DỤNG QUẠT ĐIỆN (T3)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cách sử dụng quạt điện.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719" y="4267200"/>
            <a:ext cx="3848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Bật/ tắt quạt</a:t>
            </a:r>
            <a:endParaRPr lang="en-US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t="43192" r="26187" b="9931"/>
          <a:stretch/>
        </p:blipFill>
        <p:spPr bwMode="auto">
          <a:xfrm>
            <a:off x="7604919" y="3663134"/>
            <a:ext cx="8377624" cy="525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899319" y="2408828"/>
            <a:ext cx="14554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Đọc đoạn hội thoại giữa bạn An và anh trai rồi cho biết: Cách bật tắt, điều chỉnh tốc độ quạt và hướng gió.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Điều khiển từ xa quạt điện cơ Vinawi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r="30085" b="6251"/>
          <a:stretch/>
        </p:blipFill>
        <p:spPr bwMode="auto">
          <a:xfrm>
            <a:off x="5623719" y="3535679"/>
            <a:ext cx="1768990" cy="55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4518819" y="4621143"/>
            <a:ext cx="2171700" cy="3539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719" y="5105400"/>
            <a:ext cx="3848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Tốc độ: số 1,2,3</a:t>
            </a:r>
            <a:endParaRPr lang="en-US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37869" y="5334000"/>
            <a:ext cx="2152650" cy="125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70719" y="6073914"/>
            <a:ext cx="3848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Hẹn giờ</a:t>
            </a:r>
            <a:endParaRPr lang="en-US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537869" y="6073914"/>
            <a:ext cx="2152650" cy="353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89769" y="7086600"/>
            <a:ext cx="3848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 gió</a:t>
            </a:r>
            <a:endParaRPr lang="en-US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556919" y="6553200"/>
            <a:ext cx="2133600" cy="887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32" grpId="0"/>
      <p:bldP spid="34" grpId="0" animBg="1"/>
      <p:bldP spid="38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cách sử dụng quạt điện.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Điều khiển từ xa quạt điện cơ Vinawi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r="30085" b="6251"/>
          <a:stretch/>
        </p:blipFill>
        <p:spPr bwMode="auto">
          <a:xfrm>
            <a:off x="11719719" y="2135009"/>
            <a:ext cx="1908253" cy="59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ạt cây Vinawind QĐ-400XPN I điều khiển từ xa I có hẹn giờ | Winline.v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3" r="39058"/>
          <a:stretch/>
        </p:blipFill>
        <p:spPr bwMode="auto">
          <a:xfrm>
            <a:off x="13929519" y="2593361"/>
            <a:ext cx="2177067" cy="544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6" t="63909" r="26388" b="9434"/>
          <a:stretch/>
        </p:blipFill>
        <p:spPr bwMode="auto">
          <a:xfrm>
            <a:off x="6820994" y="2350366"/>
            <a:ext cx="5028073" cy="59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719" y="3733800"/>
            <a:ext cx="5943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luận: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 điện có nhiều loại khác nhau. Muốn bật, tắt, điều chỉnh tốc độ, hướng gió 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quạt caở 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 điều khiển quạt.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771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930400" y="111252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Trò chơi: Ai nhanh hơn.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6511" y="2365606"/>
            <a:ext cx="13973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 xếp đúng trình tự các thao thác sử dụng quạt điện.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6511" y="3048000"/>
            <a:ext cx="13973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(GV cắt nhiều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“1.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”; 2. Điều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”; “3.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”; “4.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45637" r="66719" b="44954"/>
          <a:stretch/>
        </p:blipFill>
        <p:spPr bwMode="auto">
          <a:xfrm>
            <a:off x="1556511" y="5791200"/>
            <a:ext cx="2926079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 t="45637" r="48125" b="44954"/>
          <a:stretch/>
        </p:blipFill>
        <p:spPr bwMode="auto">
          <a:xfrm>
            <a:off x="4482589" y="5791200"/>
            <a:ext cx="3962401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4" t="45637" r="33716" b="44954"/>
          <a:stretch/>
        </p:blipFill>
        <p:spPr bwMode="auto">
          <a:xfrm>
            <a:off x="8444990" y="5791200"/>
            <a:ext cx="3070860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4" t="45637" r="19306" b="44954"/>
          <a:stretch/>
        </p:blipFill>
        <p:spPr bwMode="auto">
          <a:xfrm>
            <a:off x="11515849" y="5791200"/>
            <a:ext cx="3070861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6990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319E-6 4.72222E-6 L -0.62947 0.213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4" y="10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903E-6 4.72222E-6 L 0.17877 0.213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4" y="10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306E-6 4.72222E-6 L 0.19185 0.22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7" y="110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553E-6 4.72222E-6 L 0.19116 0.2133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8" y="10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231587" y="1071951"/>
            <a:ext cx="604611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(T2)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39937" r="60063" b="50798"/>
          <a:stretch/>
        </p:blipFill>
        <p:spPr bwMode="auto">
          <a:xfrm>
            <a:off x="975519" y="2057400"/>
            <a:ext cx="449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0" t="32524" r="22226" b="33889"/>
          <a:stretch/>
        </p:blipFill>
        <p:spPr bwMode="auto">
          <a:xfrm>
            <a:off x="9814719" y="2291275"/>
            <a:ext cx="5181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79242" y="3505200"/>
            <a:ext cx="7877908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Một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có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thêm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bộ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khiển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để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thuận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tiện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hơn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dụng</a:t>
            </a:r>
            <a:endParaRPr lang="en-US" sz="4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847271" y="6655132"/>
            <a:ext cx="711649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khiển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quạt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điện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183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34425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hực hành.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0084" y="2362200"/>
            <a:ext cx="1470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Em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Quạt điện | Quạt cây chính hãng, độ bền cao, giá rẻ h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19" y="3200400"/>
            <a:ext cx="57531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04119" y="3657600"/>
            <a:ext cx="9421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1. Đặt quạt đúng vị trí phù hợp, chỗ bằng phẳng, chắc chắn.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4119" y="4953000"/>
            <a:ext cx="9421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2. Bật quạt lên, điều chỉnh tốc độ vừa phải phù hợp với thời tiết.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4119" y="6395770"/>
            <a:ext cx="9421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3. Điều chỉnh hướng gió sao cho phù hợp với vị trí ngồi (hoặc nằm).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359" y="7767370"/>
            <a:ext cx="9421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4.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008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10107</TotalTime>
  <Words>448</Words>
  <Application>Microsoft Office PowerPoint</Application>
  <PresentationFormat>Custom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1248</cp:revision>
  <dcterms:created xsi:type="dcterms:W3CDTF">2008-09-09T22:52:10Z</dcterms:created>
  <dcterms:modified xsi:type="dcterms:W3CDTF">2022-11-13T09:22:28Z</dcterms:modified>
</cp:coreProperties>
</file>